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8" r:id="rId3"/>
    <p:sldMasterId id="2147483690" r:id="rId4"/>
    <p:sldMasterId id="2147483712" r:id="rId5"/>
    <p:sldMasterId id="2147483718" r:id="rId6"/>
  </p:sldMasterIdLst>
  <p:notesMasterIdLst>
    <p:notesMasterId r:id="rId37"/>
  </p:notesMasterIdLst>
  <p:sldIdLst>
    <p:sldId id="270" r:id="rId7"/>
    <p:sldId id="258" r:id="rId8"/>
    <p:sldId id="259" r:id="rId9"/>
    <p:sldId id="739" r:id="rId10"/>
    <p:sldId id="261" r:id="rId11"/>
    <p:sldId id="262" r:id="rId12"/>
    <p:sldId id="263" r:id="rId13"/>
    <p:sldId id="264" r:id="rId14"/>
    <p:sldId id="265" r:id="rId15"/>
    <p:sldId id="740" r:id="rId16"/>
    <p:sldId id="741" r:id="rId17"/>
    <p:sldId id="742" r:id="rId18"/>
    <p:sldId id="269" r:id="rId19"/>
    <p:sldId id="266" r:id="rId20"/>
    <p:sldId id="300" r:id="rId21"/>
    <p:sldId id="277" r:id="rId22"/>
    <p:sldId id="744" r:id="rId23"/>
    <p:sldId id="279" r:id="rId24"/>
    <p:sldId id="299" r:id="rId25"/>
    <p:sldId id="268" r:id="rId26"/>
    <p:sldId id="738" r:id="rId27"/>
    <p:sldId id="288" r:id="rId28"/>
    <p:sldId id="301" r:id="rId29"/>
    <p:sldId id="743" r:id="rId30"/>
    <p:sldId id="278" r:id="rId31"/>
    <p:sldId id="260" r:id="rId32"/>
    <p:sldId id="737" r:id="rId33"/>
    <p:sldId id="282" r:id="rId34"/>
    <p:sldId id="303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58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5B4CD-FE67-4ECA-905A-226F427DAB0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B7C9C-B0AF-4BCE-8E0C-52BE8333A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1DFDC-560A-4439-8EE5-53268860167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11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5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223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69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079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dấu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nặng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gặp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16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14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4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860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575"/>
            </a:lvl2pPr>
            <a:lvl3pPr marL="771525" lvl="2" indent="-214313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4pPr>
            <a:lvl5pPr marL="1285875" lvl="4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5pPr>
            <a:lvl6pPr marL="1543050" lvl="5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6pPr>
            <a:lvl7pPr marL="1800225" lvl="6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7pPr>
            <a:lvl8pPr marL="2057400" lvl="7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8pPr>
            <a:lvl9pPr marL="2314575" lvl="8" indent="-200025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125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01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88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63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3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40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58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31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86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3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9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0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121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5693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8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39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0A00F7-BFF0-4E71-8D3B-8DCFFEFBF8B4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E456A-D5EE-4DF0-8BC6-56DCCA5A0E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93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587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7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79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061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76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271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59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15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66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9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841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145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9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48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35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3642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74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85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008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354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2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A7C4F8-97DD-4510-AEE9-7A78FA5175F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E5C5D-EC37-4B35-B8D7-C960E40D74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8143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5835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4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0910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25211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23865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60069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860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637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5976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234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10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/>
            </a:lvl1pPr>
            <a:lvl2pPr lvl="1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/>
            </a:lvl2pPr>
            <a:lvl3pPr lvl="2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/>
            </a:lvl3pPr>
            <a:lvl4pPr lvl="3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4pPr>
            <a:lvl5pPr lvl="4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5pPr>
            <a:lvl6pPr lvl="5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6pPr>
            <a:lvl7pPr lvl="6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7pPr>
            <a:lvl8pPr lvl="7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8pPr>
            <a:lvl9pPr lvl="8" algn="ctr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410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646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22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87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66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7" y="241082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6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6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760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013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03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368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2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3375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125">
                <a:solidFill>
                  <a:srgbClr val="888888"/>
                </a:solidFill>
              </a:defRPr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013">
                <a:solidFill>
                  <a:srgbClr val="888888"/>
                </a:solidFill>
              </a:defRPr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804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944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6607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499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64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A9A7C4F8-97DD-4510-AEE9-7A78FA5175F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AFE5C5D-EC37-4B35-B8D7-C960E40D741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7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9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1pPr>
            <a:lvl2pPr marL="514350" lvl="1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125" b="1"/>
            </a:lvl2pPr>
            <a:lvl3pPr marL="771525" lvl="2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013" b="1"/>
            </a:lvl3pPr>
            <a:lvl4pPr marL="1028700" lvl="3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4pPr>
            <a:lvl5pPr marL="1285875" lvl="4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5pPr>
            <a:lvl6pPr marL="1543050" lvl="5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6pPr>
            <a:lvl7pPr marL="1800225" lvl="6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7pPr>
            <a:lvl8pPr marL="2057400" lvl="7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8pPr>
            <a:lvl9pPr marL="2314575" lvl="8" indent="-128588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771525" lvl="2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285875" lvl="4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543050" lvl="5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1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9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5049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52205D7-D57E-BE08-89EA-2FE64F2D083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65" y="7471277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3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5F7610A-1512-95E2-5E37-8DE5B25F699C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47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11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26" Type="http://schemas.openxmlformats.org/officeDocument/2006/relationships/image" Target="../media/image79.png"/><Relationship Id="rId3" Type="http://schemas.microsoft.com/office/2007/relationships/media" Target="../media/media5.mp3"/><Relationship Id="rId21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49.png"/><Relationship Id="rId2" Type="http://schemas.microsoft.com/office/2007/relationships/media" Target="../media/media6.mp3"/><Relationship Id="rId16" Type="http://schemas.openxmlformats.org/officeDocument/2006/relationships/image" Target="../media/image50.png"/><Relationship Id="rId20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5.png"/><Relationship Id="rId24" Type="http://schemas.openxmlformats.org/officeDocument/2006/relationships/slide" Target="slide3.xml"/><Relationship Id="rId5" Type="http://schemas.microsoft.com/office/2007/relationships/media" Target="../media/media8.mp3"/><Relationship Id="rId15" Type="http://schemas.openxmlformats.org/officeDocument/2006/relationships/slide" Target="slide12.xml"/><Relationship Id="rId23" Type="http://schemas.openxmlformats.org/officeDocument/2006/relationships/slide" Target="slide13.xml"/><Relationship Id="rId10" Type="http://schemas.microsoft.com/office/2007/relationships/hdphoto" Target="../media/hdphoto3.wdp"/><Relationship Id="rId19" Type="http://schemas.openxmlformats.org/officeDocument/2006/relationships/image" Target="../media/image39.png"/><Relationship Id="rId4" Type="http://schemas.microsoft.com/office/2007/relationships/media" Target="../media/media7.mp3"/><Relationship Id="rId9" Type="http://schemas.openxmlformats.org/officeDocument/2006/relationships/image" Target="../media/image17.png"/><Relationship Id="rId14" Type="http://schemas.openxmlformats.org/officeDocument/2006/relationships/image" Target="../media/image48.png"/><Relationship Id="rId22" Type="http://schemas.openxmlformats.org/officeDocument/2006/relationships/image" Target="../media/image15.png"/><Relationship Id="rId27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14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8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6.svg"/><Relationship Id="rId5" Type="http://schemas.openxmlformats.org/officeDocument/2006/relationships/image" Target="../media/image95.png"/><Relationship Id="rId4" Type="http://schemas.openxmlformats.org/officeDocument/2006/relationships/image" Target="../media/image9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94.sv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93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5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openxmlformats.org/officeDocument/2006/relationships/image" Target="../media/image98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80.png"/><Relationship Id="rId9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3.xml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jpg"/><Relationship Id="rId3" Type="http://schemas.openxmlformats.org/officeDocument/2006/relationships/tags" Target="../tags/tag7.xml"/><Relationship Id="rId7" Type="http://schemas.openxmlformats.org/officeDocument/2006/relationships/image" Target="../media/image104.png"/><Relationship Id="rId12" Type="http://schemas.openxmlformats.org/officeDocument/2006/relationships/image" Target="../media/image109.jpeg"/><Relationship Id="rId2" Type="http://schemas.openxmlformats.org/officeDocument/2006/relationships/video" Target="../media/media13.mp4"/><Relationship Id="rId16" Type="http://schemas.openxmlformats.org/officeDocument/2006/relationships/image" Target="../media/image113.emf"/><Relationship Id="rId1" Type="http://schemas.microsoft.com/office/2007/relationships/media" Target="../media/media13.mp4"/><Relationship Id="rId6" Type="http://schemas.openxmlformats.org/officeDocument/2006/relationships/image" Target="../media/image80.png"/><Relationship Id="rId11" Type="http://schemas.openxmlformats.org/officeDocument/2006/relationships/image" Target="../media/image108.jp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12.jfif"/><Relationship Id="rId10" Type="http://schemas.openxmlformats.org/officeDocument/2006/relationships/image" Target="../media/image107.png"/><Relationship Id="rId4" Type="http://schemas.openxmlformats.org/officeDocument/2006/relationships/tags" Target="../tags/tag8.xml"/><Relationship Id="rId9" Type="http://schemas.openxmlformats.org/officeDocument/2006/relationships/image" Target="../media/image106.png"/><Relationship Id="rId14" Type="http://schemas.openxmlformats.org/officeDocument/2006/relationships/image" Target="../media/image1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1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115.png"/><Relationship Id="rId4" Type="http://schemas.openxmlformats.org/officeDocument/2006/relationships/image" Target="../media/image8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4.png"/><Relationship Id="rId7" Type="http://schemas.microsoft.com/office/2007/relationships/hdphoto" Target="../media/hdphoto18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10" Type="http://schemas.openxmlformats.org/officeDocument/2006/relationships/image" Target="../media/image119.png"/><Relationship Id="rId4" Type="http://schemas.openxmlformats.org/officeDocument/2006/relationships/image" Target="../media/image88.emf"/><Relationship Id="rId9" Type="http://schemas.openxmlformats.org/officeDocument/2006/relationships/image" Target="../media/image11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9.wdp"/><Relationship Id="rId12" Type="http://schemas.openxmlformats.org/officeDocument/2006/relationships/image" Target="../media/image122.png"/><Relationship Id="rId2" Type="http://schemas.microsoft.com/office/2007/relationships/media" Target="../media/media12.mp3"/><Relationship Id="rId1" Type="http://schemas.openxmlformats.org/officeDocument/2006/relationships/audio" Target="NULL" TargetMode="External"/><Relationship Id="rId6" Type="http://schemas.openxmlformats.org/officeDocument/2006/relationships/image" Target="../media/image120.png"/><Relationship Id="rId11" Type="http://schemas.openxmlformats.org/officeDocument/2006/relationships/image" Target="../media/image15.png"/><Relationship Id="rId5" Type="http://schemas.openxmlformats.org/officeDocument/2006/relationships/image" Target="../media/image104.png"/><Relationship Id="rId10" Type="http://schemas.openxmlformats.org/officeDocument/2006/relationships/image" Target="../media/image98.png"/><Relationship Id="rId4" Type="http://schemas.openxmlformats.org/officeDocument/2006/relationships/image" Target="../media/image80.png"/><Relationship Id="rId9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microsoft.com/office/2007/relationships/hdphoto" Target="../media/hdphoto2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88.emf"/><Relationship Id="rId4" Type="http://schemas.openxmlformats.org/officeDocument/2006/relationships/image" Target="../media/image1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emf"/><Relationship Id="rId4" Type="http://schemas.openxmlformats.org/officeDocument/2006/relationships/image" Target="../media/image1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27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microsoft.com/office/2007/relationships/media" Target="../media/media2.mp3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23" Type="http://schemas.openxmlformats.org/officeDocument/2006/relationships/image" Target="../media/image29.svg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39.png"/><Relationship Id="rId3" Type="http://schemas.microsoft.com/office/2007/relationships/media" Target="../media/media4.mp3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4.svg"/><Relationship Id="rId17" Type="http://schemas.microsoft.com/office/2007/relationships/hdphoto" Target="../media/hdphoto7.wdp"/><Relationship Id="rId2" Type="http://schemas.openxmlformats.org/officeDocument/2006/relationships/audio" Target="../media/media3.mp3"/><Relationship Id="rId16" Type="http://schemas.openxmlformats.org/officeDocument/2006/relationships/image" Target="../media/image38.png"/><Relationship Id="rId20" Type="http://schemas.openxmlformats.org/officeDocument/2006/relationships/slide" Target="slide5.xml"/><Relationship Id="rId1" Type="http://schemas.microsoft.com/office/2007/relationships/media" Target="../media/media3.mp3"/><Relationship Id="rId6" Type="http://schemas.microsoft.com/office/2007/relationships/media" Target="../media/media5.mp3"/><Relationship Id="rId11" Type="http://schemas.openxmlformats.org/officeDocument/2006/relationships/image" Target="../media/image33.png"/><Relationship Id="rId24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openxmlformats.org/officeDocument/2006/relationships/image" Target="../media/image37.png"/><Relationship Id="rId23" Type="http://schemas.openxmlformats.org/officeDocument/2006/relationships/image" Target="../media/image43.png"/><Relationship Id="rId10" Type="http://schemas.openxmlformats.org/officeDocument/2006/relationships/image" Target="../media/image32.png"/><Relationship Id="rId19" Type="http://schemas.openxmlformats.org/officeDocument/2006/relationships/image" Target="../media/image40.svg"/><Relationship Id="rId4" Type="http://schemas.openxmlformats.org/officeDocument/2006/relationships/audio" Target="../media/media4.mp3"/><Relationship Id="rId9" Type="http://schemas.openxmlformats.org/officeDocument/2006/relationships/image" Target="../media/image31.png"/><Relationship Id="rId14" Type="http://schemas.openxmlformats.org/officeDocument/2006/relationships/image" Target="../media/image36.svg"/><Relationship Id="rId22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6.png"/><Relationship Id="rId18" Type="http://schemas.openxmlformats.org/officeDocument/2006/relationships/slide" Target="slide6.xml"/><Relationship Id="rId26" Type="http://schemas.openxmlformats.org/officeDocument/2006/relationships/slide" Target="slide7.xml"/><Relationship Id="rId3" Type="http://schemas.microsoft.com/office/2007/relationships/media" Target="../media/media5.mp3"/><Relationship Id="rId21" Type="http://schemas.openxmlformats.org/officeDocument/2006/relationships/image" Target="../media/image52.png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5" Type="http://schemas.openxmlformats.org/officeDocument/2006/relationships/image" Target="../media/image15.png"/><Relationship Id="rId2" Type="http://schemas.microsoft.com/office/2007/relationships/media" Target="../media/media6.mp3"/><Relationship Id="rId16" Type="http://schemas.openxmlformats.org/officeDocument/2006/relationships/slide" Target="slide3.xml"/><Relationship Id="rId20" Type="http://schemas.openxmlformats.org/officeDocument/2006/relationships/image" Target="../media/image51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microsoft.com/office/2007/relationships/media" Target="../media/media8.mp3"/><Relationship Id="rId15" Type="http://schemas.openxmlformats.org/officeDocument/2006/relationships/image" Target="../media/image48.png"/><Relationship Id="rId23" Type="http://schemas.openxmlformats.org/officeDocument/2006/relationships/image" Target="../media/image40.svg"/><Relationship Id="rId10" Type="http://schemas.openxmlformats.org/officeDocument/2006/relationships/image" Target="../media/image17.png"/><Relationship Id="rId19" Type="http://schemas.openxmlformats.org/officeDocument/2006/relationships/image" Target="../media/image50.png"/><Relationship Id="rId4" Type="http://schemas.microsoft.com/office/2007/relationships/media" Target="../media/media7.mp3"/><Relationship Id="rId9" Type="http://schemas.microsoft.com/office/2007/relationships/hdphoto" Target="../media/hdphoto8.wdp"/><Relationship Id="rId14" Type="http://schemas.openxmlformats.org/officeDocument/2006/relationships/image" Target="../media/image47.sv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8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9.wdp"/><Relationship Id="rId18" Type="http://schemas.openxmlformats.org/officeDocument/2006/relationships/image" Target="../media/image75.png"/><Relationship Id="rId26" Type="http://schemas.microsoft.com/office/2007/relationships/hdphoto" Target="../media/hdphoto5.wdp"/><Relationship Id="rId3" Type="http://schemas.microsoft.com/office/2007/relationships/media" Target="../media/media9.mp3"/><Relationship Id="rId21" Type="http://schemas.openxmlformats.org/officeDocument/2006/relationships/image" Target="../media/image71.png"/><Relationship Id="rId34" Type="http://schemas.openxmlformats.org/officeDocument/2006/relationships/image" Target="../media/image58.sv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55.png"/><Relationship Id="rId17" Type="http://schemas.openxmlformats.org/officeDocument/2006/relationships/image" Target="../media/image15.png"/><Relationship Id="rId25" Type="http://schemas.openxmlformats.org/officeDocument/2006/relationships/image" Target="../media/image74.png"/><Relationship Id="rId33" Type="http://schemas.openxmlformats.org/officeDocument/2006/relationships/image" Target="../media/image57.png"/><Relationship Id="rId2" Type="http://schemas.microsoft.com/office/2007/relationships/media" Target="../media/media3.mp3"/><Relationship Id="rId16" Type="http://schemas.openxmlformats.org/officeDocument/2006/relationships/image" Target="../media/image61.png"/><Relationship Id="rId20" Type="http://schemas.microsoft.com/office/2007/relationships/hdphoto" Target="../media/hdphoto12.wdp"/><Relationship Id="rId29" Type="http://schemas.openxmlformats.org/officeDocument/2006/relationships/image" Target="../media/image77.png"/><Relationship Id="rId1" Type="http://schemas.openxmlformats.org/officeDocument/2006/relationships/audio" Target="NULL" TargetMode="External"/><Relationship Id="rId6" Type="http://schemas.microsoft.com/office/2007/relationships/media" Target="../media/media5.mp3"/><Relationship Id="rId11" Type="http://schemas.openxmlformats.org/officeDocument/2006/relationships/image" Target="../media/image54.png"/><Relationship Id="rId24" Type="http://schemas.microsoft.com/office/2007/relationships/hdphoto" Target="../media/hdphoto13.wdp"/><Relationship Id="rId32" Type="http://schemas.openxmlformats.org/officeDocument/2006/relationships/slide" Target="slide8.xml"/><Relationship Id="rId37" Type="http://schemas.openxmlformats.org/officeDocument/2006/relationships/audio" Target="NULL"/><Relationship Id="rId5" Type="http://schemas.microsoft.com/office/2007/relationships/media" Target="../media/media11.mp3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microsoft.com/office/2007/relationships/hdphoto" Target="../media/hdphoto14.wdp"/><Relationship Id="rId36" Type="http://schemas.openxmlformats.org/officeDocument/2006/relationships/image" Target="../media/image60.svg"/><Relationship Id="rId10" Type="http://schemas.openxmlformats.org/officeDocument/2006/relationships/image" Target="../media/image53.png"/><Relationship Id="rId19" Type="http://schemas.openxmlformats.org/officeDocument/2006/relationships/image" Target="../media/image70.png"/><Relationship Id="rId31" Type="http://schemas.microsoft.com/office/2007/relationships/hdphoto" Target="../media/hdphoto15.wdp"/><Relationship Id="rId4" Type="http://schemas.openxmlformats.org/officeDocument/2006/relationships/audio" Target="../media/media9.mp3"/><Relationship Id="rId9" Type="http://schemas.openxmlformats.org/officeDocument/2006/relationships/image" Target="../media/image30.jpeg"/><Relationship Id="rId14" Type="http://schemas.openxmlformats.org/officeDocument/2006/relationships/image" Target="../media/image56.png"/><Relationship Id="rId22" Type="http://schemas.openxmlformats.org/officeDocument/2006/relationships/image" Target="../media/image72.png"/><Relationship Id="rId27" Type="http://schemas.openxmlformats.org/officeDocument/2006/relationships/image" Target="../media/image76.png"/><Relationship Id="rId30" Type="http://schemas.openxmlformats.org/officeDocument/2006/relationships/image" Target="../media/image78.png"/><Relationship Id="rId35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microsoft.com/office/2007/relationships/media" Target="../media/media5.mp3"/><Relationship Id="rId21" Type="http://schemas.openxmlformats.org/officeDocument/2006/relationships/image" Target="../media/image3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5" Type="http://schemas.openxmlformats.org/officeDocument/2006/relationships/image" Target="../media/image49.png"/><Relationship Id="rId2" Type="http://schemas.microsoft.com/office/2007/relationships/media" Target="../media/media6.mp3"/><Relationship Id="rId16" Type="http://schemas.openxmlformats.org/officeDocument/2006/relationships/image" Target="../media/image50.png"/><Relationship Id="rId20" Type="http://schemas.openxmlformats.org/officeDocument/2006/relationships/image" Target="../media/image40.sv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45.png"/><Relationship Id="rId24" Type="http://schemas.openxmlformats.org/officeDocument/2006/relationships/slide" Target="slide3.xml"/><Relationship Id="rId5" Type="http://schemas.microsoft.com/office/2007/relationships/media" Target="../media/media8.mp3"/><Relationship Id="rId15" Type="http://schemas.openxmlformats.org/officeDocument/2006/relationships/slide" Target="slide9.xml"/><Relationship Id="rId23" Type="http://schemas.openxmlformats.org/officeDocument/2006/relationships/slide" Target="slide10.xml"/><Relationship Id="rId10" Type="http://schemas.microsoft.com/office/2007/relationships/hdphoto" Target="../media/hdphoto3.wdp"/><Relationship Id="rId19" Type="http://schemas.openxmlformats.org/officeDocument/2006/relationships/image" Target="../media/image39.png"/><Relationship Id="rId4" Type="http://schemas.microsoft.com/office/2007/relationships/media" Target="../media/media7.mp3"/><Relationship Id="rId9" Type="http://schemas.openxmlformats.org/officeDocument/2006/relationships/image" Target="../media/image17.png"/><Relationship Id="rId14" Type="http://schemas.openxmlformats.org/officeDocument/2006/relationships/image" Target="../media/image48.png"/><Relationship Id="rId2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55.png"/><Relationship Id="rId18" Type="http://schemas.openxmlformats.org/officeDocument/2006/relationships/image" Target="../media/image58.svg"/><Relationship Id="rId26" Type="http://schemas.openxmlformats.org/officeDocument/2006/relationships/image" Target="../media/image66.png"/><Relationship Id="rId39" Type="http://schemas.openxmlformats.org/officeDocument/2006/relationships/image" Target="../media/image74.png"/><Relationship Id="rId3" Type="http://schemas.openxmlformats.org/officeDocument/2006/relationships/audio" Target="NULL" TargetMode="External"/><Relationship Id="rId21" Type="http://schemas.openxmlformats.org/officeDocument/2006/relationships/image" Target="../media/image61.png"/><Relationship Id="rId34" Type="http://schemas.microsoft.com/office/2007/relationships/hdphoto" Target="../media/hdphoto12.wdp"/><Relationship Id="rId7" Type="http://schemas.microsoft.com/office/2007/relationships/media" Target="../media/media5.mp3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0.png"/><Relationship Id="rId38" Type="http://schemas.microsoft.com/office/2007/relationships/hdphoto" Target="../media/hdphoto13.wdp"/><Relationship Id="rId2" Type="http://schemas.openxmlformats.org/officeDocument/2006/relationships/audio" Target="../media/media9.mp3"/><Relationship Id="rId16" Type="http://schemas.openxmlformats.org/officeDocument/2006/relationships/slide" Target="slide11.xml"/><Relationship Id="rId20" Type="http://schemas.openxmlformats.org/officeDocument/2006/relationships/image" Target="../media/image60.svg"/><Relationship Id="rId29" Type="http://schemas.openxmlformats.org/officeDocument/2006/relationships/image" Target="../media/image68.png"/><Relationship Id="rId41" Type="http://schemas.openxmlformats.org/officeDocument/2006/relationships/audio" Target="NULL"/><Relationship Id="rId1" Type="http://schemas.microsoft.com/office/2007/relationships/media" Target="../media/media9.mp3"/><Relationship Id="rId6" Type="http://schemas.openxmlformats.org/officeDocument/2006/relationships/audio" Target="../media/media10.mp3"/><Relationship Id="rId11" Type="http://schemas.openxmlformats.org/officeDocument/2006/relationships/image" Target="../media/image53.png"/><Relationship Id="rId24" Type="http://schemas.openxmlformats.org/officeDocument/2006/relationships/image" Target="../media/image64.png"/><Relationship Id="rId32" Type="http://schemas.openxmlformats.org/officeDocument/2006/relationships/image" Target="../media/image69.png"/><Relationship Id="rId37" Type="http://schemas.openxmlformats.org/officeDocument/2006/relationships/image" Target="../media/image73.png"/><Relationship Id="rId40" Type="http://schemas.microsoft.com/office/2007/relationships/hdphoto" Target="../media/hdphoto5.wdp"/><Relationship Id="rId5" Type="http://schemas.microsoft.com/office/2007/relationships/media" Target="../media/media10.mp3"/><Relationship Id="rId15" Type="http://schemas.openxmlformats.org/officeDocument/2006/relationships/image" Target="../media/image56.png"/><Relationship Id="rId23" Type="http://schemas.openxmlformats.org/officeDocument/2006/relationships/image" Target="../media/image63.gif"/><Relationship Id="rId28" Type="http://schemas.openxmlformats.org/officeDocument/2006/relationships/image" Target="../media/image67.png"/><Relationship Id="rId36" Type="http://schemas.openxmlformats.org/officeDocument/2006/relationships/image" Target="../media/image72.png"/><Relationship Id="rId10" Type="http://schemas.openxmlformats.org/officeDocument/2006/relationships/image" Target="../media/image30.jpeg"/><Relationship Id="rId19" Type="http://schemas.openxmlformats.org/officeDocument/2006/relationships/image" Target="../media/image59.png"/><Relationship Id="rId31" Type="http://schemas.openxmlformats.org/officeDocument/2006/relationships/image" Target="../media/image1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openxmlformats.org/officeDocument/2006/relationships/image" Target="../media/image62.png"/><Relationship Id="rId27" Type="http://schemas.microsoft.com/office/2007/relationships/hdphoto" Target="../media/hdphoto10.wdp"/><Relationship Id="rId30" Type="http://schemas.microsoft.com/office/2007/relationships/hdphoto" Target="../media/hdphoto11.wdp"/><Relationship Id="rId35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8133" y="1916982"/>
            <a:ext cx="5340559" cy="367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9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F6A580CB-D751-3795-D273-53B2955BC1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EC2AE354-7153-6E99-B979-5E9F66068F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981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379942" y="309110"/>
            <a:ext cx="155010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48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521812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59490" y="40549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380042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33029" y="55535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3336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381424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95359" y="55535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82056" y="5553504"/>
              <a:ext cx="32541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9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7342242" y="4022784"/>
            <a:ext cx="292124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2175750" y="4220241"/>
            <a:ext cx="309956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nặng hơn 1kg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7352074" y="5627729"/>
            <a:ext cx="292124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521716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29033" y="4054904"/>
              <a:ext cx="26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2065821" y="5644123"/>
            <a:ext cx="34374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 bóng </a:t>
            </a:r>
            <a:r>
              <a:rPr kumimoji="0" lang="en-US" sz="2800" b="0" i="0" u="none" strike="noStrike" kern="1200" cap="none" spc="0" normalizeH="0" baseline="0" noProof="0" dirty="0" err="1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vi-VN" sz="28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hơn 1kg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16EC7DC8-624C-EADE-EC90-F271C9F6AC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61300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C7621C8-7C2B-EB1C-E5CE-F8257C0D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ECFF8-E7BD-670C-F44D-AE6D1DFBDAC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650" y="1209368"/>
            <a:ext cx="5988437" cy="1927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462216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9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9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2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38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4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5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4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4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3" fill="hold">
                          <p:stCondLst>
                            <p:cond delay="0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8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3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4 L 4.79167E-6 4.07407E-6 " pathEditMode="relative" rAng="0" ptsTypes="AA">
                                          <p:cBhvr>
                                            <p:cTn id="7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1.11111E-6 " pathEditMode="relative" rAng="0" ptsTypes="AA">
                                          <p:cBhvr>
                                            <p:cTn id="8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8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3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95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96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4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1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2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8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4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5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2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5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5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58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9" fill="hold">
                          <p:stCondLst>
                            <p:cond delay="0"/>
                          </p:stCondLst>
                          <p:childTnLst>
                            <p:par>
                              <p:cTn id="1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3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4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65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9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1" fill="hold">
                          <p:stCondLst>
                            <p:cond delay="0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4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0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1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3" fill="hold">
                          <p:stCondLst>
                            <p:cond delay="0"/>
                          </p:stCondLst>
                          <p:childTnLst>
                            <p:par>
                              <p:cTn id="1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6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2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3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8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1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2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3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2EE614B6-E690-F507-4C17-47E682D5E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9969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2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C8CDA3A6-1DB3-8022-30DD-16321C9DFF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C6D15FE1-BB2F-82BF-903B-C92262EA9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9990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6DCD5-B269-4F23-8D52-099E728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0883F2D-FF00-4094-ABC3-6990E8E20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3281" y="0"/>
            <a:ext cx="6656430" cy="6052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0F721E5-7095-4AB7-BE46-5935DA15D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8422" y="0"/>
            <a:ext cx="6656430" cy="6052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7A81CB-E715-486C-B483-647EFD4813C8}"/>
              </a:ext>
            </a:extLst>
          </p:cNvPr>
          <p:cNvSpPr txBox="1"/>
          <p:nvPr/>
        </p:nvSpPr>
        <p:spPr>
          <a:xfrm>
            <a:off x="3013842" y="304800"/>
            <a:ext cx="616431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......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5E6C7-17F1-494A-B8B3-8ED15459CACE}"/>
              </a:ext>
            </a:extLst>
          </p:cNvPr>
          <p:cNvGrpSpPr/>
          <p:nvPr/>
        </p:nvGrpSpPr>
        <p:grpSpPr>
          <a:xfrm>
            <a:off x="3428998" y="1147762"/>
            <a:ext cx="5334002" cy="4735844"/>
            <a:chOff x="3428998" y="1147762"/>
            <a:chExt cx="5334002" cy="47358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458797A-F1F7-45C0-91B5-42480DC5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8998" y="1771636"/>
              <a:ext cx="5334002" cy="41119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E65770-072E-423F-BB46-0AAF4338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1279" y="1147762"/>
              <a:ext cx="3509440" cy="1219198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F5AD13B-0883-404A-9C5D-F6FB539E11A9}"/>
              </a:ext>
            </a:extLst>
          </p:cNvPr>
          <p:cNvSpPr txBox="1"/>
          <p:nvPr/>
        </p:nvSpPr>
        <p:spPr>
          <a:xfrm>
            <a:off x="5406772" y="1418807"/>
            <a:ext cx="137845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30B3419-6220-4127-8220-4122F4ED5B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597" y="2508744"/>
            <a:ext cx="3352804" cy="267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E21740-39CA-C663-1B3C-665F60931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70" y="1192186"/>
            <a:ext cx="2847079" cy="17009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1066F-995D-148E-F1AF-24F5F804FF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01" y="156635"/>
            <a:ext cx="4326399" cy="4796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19FFDB-0C41-0C8B-6B79-78026ACB19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907" y="5998389"/>
            <a:ext cx="3359187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1895B-D8CE-D728-5181-8BEB7FADAF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60002" y="3721510"/>
            <a:ext cx="3226172" cy="31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90E84EB-AA52-5A8C-F9F8-6393947C833D}"/>
              </a:ext>
            </a:extLst>
          </p:cNvPr>
          <p:cNvGrpSpPr/>
          <p:nvPr/>
        </p:nvGrpSpPr>
        <p:grpSpPr>
          <a:xfrm>
            <a:off x="353121" y="133815"/>
            <a:ext cx="11485758" cy="6501161"/>
            <a:chOff x="1184815" y="475217"/>
            <a:chExt cx="9619270" cy="51672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4F0D0-8A34-CFE9-9B92-95C90E06C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</a:blip>
            <a:stretch>
              <a:fillRect/>
            </a:stretch>
          </p:blipFill>
          <p:spPr>
            <a:xfrm>
              <a:off x="1184815" y="891791"/>
              <a:ext cx="9619270" cy="475071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DC55A1-B504-0535-F082-8401C4ECD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6589" y="475217"/>
              <a:ext cx="5376106" cy="114089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7C2654B-A051-058B-903C-BFD0EBE0F356}"/>
              </a:ext>
            </a:extLst>
          </p:cNvPr>
          <p:cNvGrpSpPr/>
          <p:nvPr/>
        </p:nvGrpSpPr>
        <p:grpSpPr>
          <a:xfrm>
            <a:off x="794704" y="2360430"/>
            <a:ext cx="10652169" cy="2217082"/>
            <a:chOff x="699454" y="1541280"/>
            <a:chExt cx="10652169" cy="221708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A5CD258-353D-7AE2-E928-CAC0487C3A1B}"/>
                </a:ext>
              </a:extLst>
            </p:cNvPr>
            <p:cNvSpPr txBox="1"/>
            <p:nvPr/>
          </p:nvSpPr>
          <p:spPr>
            <a:xfrm>
              <a:off x="1344017" y="1541280"/>
              <a:ext cx="10007606" cy="221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251C00"/>
                  </a:solidFill>
                  <a:latin typeface="Arial" panose="020B0604020202020204" pitchFamily="34" charset="0"/>
                </a:rPr>
                <a:t>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hận biết, cảm nhận về dung tích (so sánh lượng nước chứa trong đồ vật), về biểu tượng đơn vị đo lít.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Biết đọc, viết đơn vị đo lít.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908C0F-6E92-794A-A02F-EE72DFFEB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9454" y="1569215"/>
              <a:ext cx="582885" cy="58288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FAC2150-6433-D508-A8FE-3A594B62A7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4001" y="3166854"/>
              <a:ext cx="582885" cy="582885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49DAFD5-F12E-C129-327F-5C8B43D34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278" y="534121"/>
            <a:ext cx="5895343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9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671" y="1896523"/>
            <a:ext cx="5340559" cy="358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790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22319" y="858371"/>
            <a:ext cx="5515897" cy="1077218"/>
            <a:chOff x="5796116" y="2418735"/>
            <a:chExt cx="5515897" cy="1077218"/>
          </a:xfrm>
        </p:grpSpPr>
        <p:sp>
          <p:nvSpPr>
            <p:cNvPr id="13" name="Rectangle 12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96116" y="2418735"/>
              <a:ext cx="55158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522318" y="2262991"/>
            <a:ext cx="5515897" cy="870155"/>
            <a:chOff x="5389585" y="2212258"/>
            <a:chExt cx="5515897" cy="870155"/>
          </a:xfrm>
        </p:grpSpPr>
        <p:sp>
          <p:nvSpPr>
            <p:cNvPr id="15" name="Rounded Rectangle 14"/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03297" y="2356871"/>
              <a:ext cx="4488473" cy="58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48000" y="3086472"/>
            <a:ext cx="6096000" cy="374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914446">
              <a:lnSpc>
                <a:spcPct val="107000"/>
              </a:lnSpc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522317" y="3460549"/>
            <a:ext cx="5515897" cy="1061883"/>
            <a:chOff x="5796116" y="2418735"/>
            <a:chExt cx="5515897" cy="1061883"/>
          </a:xfrm>
        </p:grpSpPr>
        <p:sp>
          <p:nvSpPr>
            <p:cNvPr id="49" name="Rectangle 48"/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796116" y="2509665"/>
              <a:ext cx="551589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/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522316" y="4849833"/>
            <a:ext cx="5515898" cy="1061884"/>
            <a:chOff x="5389584" y="2181135"/>
            <a:chExt cx="5515898" cy="629526"/>
          </a:xfrm>
        </p:grpSpPr>
        <p:sp>
          <p:nvSpPr>
            <p:cNvPr id="55" name="Rounded Rectangle 54"/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en-US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389584" y="2181135"/>
              <a:ext cx="5515897" cy="581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defTabSz="914446">
                <a:lnSpc>
                  <a:spcPct val="107000"/>
                </a:lnSpc>
              </a:pP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050026" y="793745"/>
            <a:ext cx="1233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2221618-0E8B-B3B7-2C8A-19E359B2E50B}"/>
              </a:ext>
            </a:extLst>
          </p:cNvPr>
          <p:cNvSpPr/>
          <p:nvPr/>
        </p:nvSpPr>
        <p:spPr>
          <a:xfrm>
            <a:off x="1066800" y="2311400"/>
            <a:ext cx="2184400" cy="2844800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8681E22D-82E1-D2D9-354F-B36FAE3DECFD}"/>
              </a:ext>
            </a:extLst>
          </p:cNvPr>
          <p:cNvSpPr/>
          <p:nvPr/>
        </p:nvSpPr>
        <p:spPr>
          <a:xfrm>
            <a:off x="3352800" y="3683001"/>
            <a:ext cx="1117600" cy="1444171"/>
          </a:xfrm>
          <a:custGeom>
            <a:avLst/>
            <a:gdLst/>
            <a:ahLst/>
            <a:cxnLst/>
            <a:rect l="l" t="t" r="r" b="b"/>
            <a:pathLst>
              <a:path w="2628328" h="4114800">
                <a:moveTo>
                  <a:pt x="0" y="0"/>
                </a:moveTo>
                <a:lnTo>
                  <a:pt x="2628328" y="0"/>
                </a:lnTo>
                <a:lnTo>
                  <a:pt x="26283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BAEEAE-A8A7-82C3-9D3F-85527CCAB2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6" y="0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9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9">
            <a:extLst>
              <a:ext uri="{FF2B5EF4-FFF2-40B4-BE49-F238E27FC236}">
                <a16:creationId xmlns:a16="http://schemas.microsoft.com/office/drawing/2014/main" id="{2CA27807-6298-A24C-9761-94FE3C28B44B}"/>
              </a:ext>
            </a:extLst>
          </p:cNvPr>
          <p:cNvSpPr/>
          <p:nvPr/>
        </p:nvSpPr>
        <p:spPr>
          <a:xfrm>
            <a:off x="193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" name="Flowchart: Magnetic Disk 9">
            <a:extLst>
              <a:ext uri="{FF2B5EF4-FFF2-40B4-BE49-F238E27FC236}">
                <a16:creationId xmlns:a16="http://schemas.microsoft.com/office/drawing/2014/main" id="{FEEAC361-A65E-AED4-D66F-0E4D2815283D}"/>
              </a:ext>
            </a:extLst>
          </p:cNvPr>
          <p:cNvSpPr/>
          <p:nvPr/>
        </p:nvSpPr>
        <p:spPr>
          <a:xfrm>
            <a:off x="198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B8CB1F4-4F5C-C958-D5D6-8732EA33DFE6}"/>
              </a:ext>
            </a:extLst>
          </p:cNvPr>
          <p:cNvSpPr/>
          <p:nvPr/>
        </p:nvSpPr>
        <p:spPr>
          <a:xfrm flipH="1">
            <a:off x="182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744C492-46CC-9E5C-6D68-702E12CBF850}"/>
              </a:ext>
            </a:extLst>
          </p:cNvPr>
          <p:cNvSpPr/>
          <p:nvPr/>
        </p:nvSpPr>
        <p:spPr>
          <a:xfrm rot="16942996" flipV="1">
            <a:off x="43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663562D8-50C6-F727-EEB6-BA6F077D335D}"/>
              </a:ext>
            </a:extLst>
          </p:cNvPr>
          <p:cNvSpPr/>
          <p:nvPr/>
        </p:nvSpPr>
        <p:spPr>
          <a:xfrm>
            <a:off x="3251200" y="38354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ABEEB2FC-81E7-4B2E-13E0-36423B73A66E}"/>
              </a:ext>
            </a:extLst>
          </p:cNvPr>
          <p:cNvSpPr/>
          <p:nvPr/>
        </p:nvSpPr>
        <p:spPr>
          <a:xfrm>
            <a:off x="3302000" y="42418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F8523C13-A0DC-1AE1-66B0-C16AE718CA2D}"/>
              </a:ext>
            </a:extLst>
          </p:cNvPr>
          <p:cNvSpPr/>
          <p:nvPr/>
        </p:nvSpPr>
        <p:spPr>
          <a:xfrm flipH="1">
            <a:off x="3149600" y="28194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0ECBF2E5-7639-FD07-2416-E4CC185FE155}"/>
              </a:ext>
            </a:extLst>
          </p:cNvPr>
          <p:cNvSpPr/>
          <p:nvPr/>
        </p:nvSpPr>
        <p:spPr>
          <a:xfrm rot="16942996" flipV="1">
            <a:off x="1751242" y="14637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75090F96-75D6-B16B-A658-9D1470CFBD27}"/>
              </a:ext>
            </a:extLst>
          </p:cNvPr>
          <p:cNvSpPr/>
          <p:nvPr/>
        </p:nvSpPr>
        <p:spPr>
          <a:xfrm>
            <a:off x="4521200" y="3835400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lowchart: Magnetic Disk 9">
            <a:extLst>
              <a:ext uri="{FF2B5EF4-FFF2-40B4-BE49-F238E27FC236}">
                <a16:creationId xmlns:a16="http://schemas.microsoft.com/office/drawing/2014/main" id="{C5E51792-A698-4FC3-2FC9-D29F0308CB1D}"/>
              </a:ext>
            </a:extLst>
          </p:cNvPr>
          <p:cNvSpPr/>
          <p:nvPr/>
        </p:nvSpPr>
        <p:spPr>
          <a:xfrm>
            <a:off x="4572000" y="4241800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8FE4E551-C1CB-9526-F31C-6E17AAB828AA}"/>
              </a:ext>
            </a:extLst>
          </p:cNvPr>
          <p:cNvSpPr/>
          <p:nvPr/>
        </p:nvSpPr>
        <p:spPr>
          <a:xfrm flipH="1">
            <a:off x="4419600" y="2819400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D5201F92-5F10-3441-46F5-0FD9DB2C4E2F}"/>
              </a:ext>
            </a:extLst>
          </p:cNvPr>
          <p:cNvSpPr/>
          <p:nvPr/>
        </p:nvSpPr>
        <p:spPr>
          <a:xfrm rot="16942996" flipV="1">
            <a:off x="3021242" y="1463724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D029E3C5-8509-4BE3-2A5E-BE2DF9277DF1}"/>
              </a:ext>
            </a:extLst>
          </p:cNvPr>
          <p:cNvSpPr/>
          <p:nvPr/>
        </p:nvSpPr>
        <p:spPr>
          <a:xfrm>
            <a:off x="5740400" y="3784601"/>
            <a:ext cx="1066800" cy="15240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lowchart: Magnetic Disk 9">
            <a:extLst>
              <a:ext uri="{FF2B5EF4-FFF2-40B4-BE49-F238E27FC236}">
                <a16:creationId xmlns:a16="http://schemas.microsoft.com/office/drawing/2014/main" id="{B64E5959-81A5-66B4-75F4-92B951CA3F64}"/>
              </a:ext>
            </a:extLst>
          </p:cNvPr>
          <p:cNvSpPr/>
          <p:nvPr/>
        </p:nvSpPr>
        <p:spPr>
          <a:xfrm>
            <a:off x="5791200" y="4191001"/>
            <a:ext cx="965200" cy="1066800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CD5D67A4-0F19-E681-14BF-DC92B1331394}"/>
              </a:ext>
            </a:extLst>
          </p:cNvPr>
          <p:cNvSpPr/>
          <p:nvPr/>
        </p:nvSpPr>
        <p:spPr>
          <a:xfrm flipH="1">
            <a:off x="5638800" y="2768601"/>
            <a:ext cx="1016000" cy="147320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id="{6998E3D2-3EF7-47C2-D709-C148A5E479E5}"/>
              </a:ext>
            </a:extLst>
          </p:cNvPr>
          <p:cNvSpPr/>
          <p:nvPr/>
        </p:nvSpPr>
        <p:spPr>
          <a:xfrm rot="16942996" flipV="1">
            <a:off x="4240442" y="1412925"/>
            <a:ext cx="1632014" cy="2506015"/>
          </a:xfrm>
          <a:custGeom>
            <a:avLst/>
            <a:gdLst/>
            <a:ahLst/>
            <a:cxnLst/>
            <a:rect l="l" t="t" r="r" b="b"/>
            <a:pathLst>
              <a:path w="3688238" h="5203863">
                <a:moveTo>
                  <a:pt x="0" y="0"/>
                </a:moveTo>
                <a:lnTo>
                  <a:pt x="3688238" y="0"/>
                </a:lnTo>
                <a:lnTo>
                  <a:pt x="3688238" y="5203863"/>
                </a:lnTo>
                <a:lnTo>
                  <a:pt x="0" y="5203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1DA2E34-832E-60D6-6F4C-8FFB524C9A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228600"/>
            <a:ext cx="270933" cy="270933"/>
          </a:xfrm>
          <a:prstGeom prst="rect">
            <a:avLst/>
          </a:prstGeom>
        </p:spPr>
      </p:pic>
      <p:pic>
        <p:nvPicPr>
          <p:cNvPr id="29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92886D97-6582-6DF6-B611-FF6D171EA5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635000"/>
            <a:ext cx="270933" cy="270933"/>
          </a:xfrm>
          <a:prstGeom prst="rect">
            <a:avLst/>
          </a:prstGeom>
        </p:spPr>
      </p:pic>
      <p:pic>
        <p:nvPicPr>
          <p:cNvPr id="3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02EE531-1517-4439-1CFF-4ACB8B1BE8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08000" y="990600"/>
            <a:ext cx="270933" cy="270933"/>
          </a:xfrm>
          <a:prstGeom prst="rect">
            <a:avLst/>
          </a:prstGeom>
        </p:spPr>
      </p:pic>
      <p:pic>
        <p:nvPicPr>
          <p:cNvPr id="31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5F596922-6A01-CD4D-5C7D-0A3C3CB502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6400" y="1346200"/>
            <a:ext cx="270933" cy="270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F8696AF-24C5-B65C-FDF3-A151D1473E18}"/>
              </a:ext>
            </a:extLst>
          </p:cNvPr>
          <p:cNvGrpSpPr/>
          <p:nvPr/>
        </p:nvGrpSpPr>
        <p:grpSpPr>
          <a:xfrm>
            <a:off x="7264400" y="1295400"/>
            <a:ext cx="3728065" cy="853888"/>
            <a:chOff x="5796116" y="2404985"/>
            <a:chExt cx="5592097" cy="1080746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F65CA87-5787-C8A8-4A2D-D2DD89A406CE}"/>
                </a:ext>
              </a:extLst>
            </p:cNvPr>
            <p:cNvSpPr/>
            <p:nvPr/>
          </p:nvSpPr>
          <p:spPr>
            <a:xfrm>
              <a:off x="5796116" y="2418735"/>
              <a:ext cx="5515897" cy="106188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EC437C6-F8FC-DF86-B150-4EF8503D6F07}"/>
                </a:ext>
              </a:extLst>
            </p:cNvPr>
            <p:cNvSpPr/>
            <p:nvPr/>
          </p:nvSpPr>
          <p:spPr>
            <a:xfrm>
              <a:off x="5872316" y="2404985"/>
              <a:ext cx="5515897" cy="1080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rót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lang="en-US" sz="18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9D069F-D498-EE16-1B04-A8259F883D31}"/>
              </a:ext>
            </a:extLst>
          </p:cNvPr>
          <p:cNvGrpSpPr/>
          <p:nvPr/>
        </p:nvGrpSpPr>
        <p:grpSpPr>
          <a:xfrm>
            <a:off x="7264400" y="2385445"/>
            <a:ext cx="3677265" cy="580103"/>
            <a:chOff x="5389585" y="2212258"/>
            <a:chExt cx="5515897" cy="870155"/>
          </a:xfrm>
        </p:grpSpPr>
        <p:sp>
          <p:nvSpPr>
            <p:cNvPr id="36" name="Rounded Rectangle 17">
              <a:extLst>
                <a:ext uri="{FF2B5EF4-FFF2-40B4-BE49-F238E27FC236}">
                  <a16:creationId xmlns:a16="http://schemas.microsoft.com/office/drawing/2014/main" id="{97A3A663-AB3A-DF48-8748-C8E6D4DE2F63}"/>
                </a:ext>
              </a:extLst>
            </p:cNvPr>
            <p:cNvSpPr/>
            <p:nvPr/>
          </p:nvSpPr>
          <p:spPr>
            <a:xfrm>
              <a:off x="5389585" y="2212258"/>
              <a:ext cx="5515897" cy="870155"/>
            </a:xfrm>
            <a:prstGeom prst="roundRect">
              <a:avLst/>
            </a:prstGeom>
            <a:solidFill>
              <a:srgbClr val="00B0F0">
                <a:alpha val="44000"/>
              </a:srgbClr>
            </a:solidFill>
            <a:ln w="28575">
              <a:solidFill>
                <a:srgbClr val="3399FF"/>
              </a:solidFill>
              <a:prstDash val="sysDash"/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A0D45A1-64C7-D916-3D65-A16DF2769AAF}"/>
                </a:ext>
              </a:extLst>
            </p:cNvPr>
            <p:cNvSpPr/>
            <p:nvPr/>
          </p:nvSpPr>
          <p:spPr>
            <a:xfrm>
              <a:off x="6577198" y="2271847"/>
              <a:ext cx="3140667" cy="8101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9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9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endParaRPr lang="en-US" sz="2933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7222E6C-0E4C-9BFC-8E29-EC6207134680}"/>
              </a:ext>
            </a:extLst>
          </p:cNvPr>
          <p:cNvGrpSpPr/>
          <p:nvPr/>
        </p:nvGrpSpPr>
        <p:grpSpPr>
          <a:xfrm>
            <a:off x="7264399" y="3183817"/>
            <a:ext cx="3677265" cy="1137646"/>
            <a:chOff x="5796116" y="2418735"/>
            <a:chExt cx="5515897" cy="17064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89E399F-7EC8-1F33-D424-A781A9484A2E}"/>
                </a:ext>
              </a:extLst>
            </p:cNvPr>
            <p:cNvSpPr/>
            <p:nvPr/>
          </p:nvSpPr>
          <p:spPr>
            <a:xfrm>
              <a:off x="5796116" y="2418735"/>
              <a:ext cx="5515897" cy="16631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FAD1F4D-6B39-69D1-F888-45AA2AE1E4D3}"/>
                </a:ext>
              </a:extLst>
            </p:cNvPr>
            <p:cNvSpPr/>
            <p:nvPr/>
          </p:nvSpPr>
          <p:spPr>
            <a:xfrm>
              <a:off x="5796116" y="2509665"/>
              <a:ext cx="5515897" cy="16155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/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2667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21DFED2-218C-8D08-A2AB-7B93331ACE85}"/>
              </a:ext>
            </a:extLst>
          </p:cNvPr>
          <p:cNvGrpSpPr/>
          <p:nvPr/>
        </p:nvGrpSpPr>
        <p:grpSpPr>
          <a:xfrm>
            <a:off x="7264400" y="4493143"/>
            <a:ext cx="3677265" cy="925684"/>
            <a:chOff x="5389584" y="2212258"/>
            <a:chExt cx="5515898" cy="598403"/>
          </a:xfrm>
        </p:grpSpPr>
        <p:sp>
          <p:nvSpPr>
            <p:cNvPr id="42" name="Rounded Rectangle 24">
              <a:extLst>
                <a:ext uri="{FF2B5EF4-FFF2-40B4-BE49-F238E27FC236}">
                  <a16:creationId xmlns:a16="http://schemas.microsoft.com/office/drawing/2014/main" id="{09BF2C0B-3591-0E53-DBD5-4EB10951B911}"/>
                </a:ext>
              </a:extLst>
            </p:cNvPr>
            <p:cNvSpPr/>
            <p:nvPr/>
          </p:nvSpPr>
          <p:spPr>
            <a:xfrm>
              <a:off x="5389585" y="2212258"/>
              <a:ext cx="5515897" cy="598403"/>
            </a:xfrm>
            <a:prstGeom prst="roundRect">
              <a:avLst/>
            </a:prstGeom>
            <a:solidFill>
              <a:srgbClr val="FF0066">
                <a:alpha val="44000"/>
              </a:srgbClr>
            </a:solidFill>
            <a:ln w="28575">
              <a:solidFill>
                <a:srgbClr val="FF0066"/>
              </a:solidFill>
              <a:prstDash val="sysDash"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333">
                <a:solidFill>
                  <a:srgbClr val="FF0000"/>
                </a:solidFill>
                <a:latin typeface="等线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9D75647-7895-4C3A-EF21-AC32C3629CB9}"/>
                </a:ext>
              </a:extLst>
            </p:cNvPr>
            <p:cNvSpPr/>
            <p:nvPr/>
          </p:nvSpPr>
          <p:spPr>
            <a:xfrm>
              <a:off x="5389584" y="2246814"/>
              <a:ext cx="5515896" cy="4971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30">
                <a:lnSpc>
                  <a:spcPct val="107000"/>
                </a:lnSpc>
              </a:pP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4 </a:t>
              </a:r>
              <a:r>
                <a:rPr lang="en-US" sz="2133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2133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3C101C-4A6B-2826-5EA6-F3B1E8148E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3" y="23451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4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47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24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24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47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2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9" grpId="0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6" grpId="0" animBg="1"/>
      <p:bldP spid="26" grpId="1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CEF16-183D-4DD5-98BC-7EA484F90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671615B-B785-84AB-F9DC-6BCD250AEEF0}"/>
              </a:ext>
            </a:extLst>
          </p:cNvPr>
          <p:cNvSpPr/>
          <p:nvPr/>
        </p:nvSpPr>
        <p:spPr>
          <a:xfrm>
            <a:off x="412955" y="353962"/>
            <a:ext cx="11307097" cy="626314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62A76-958D-7B5F-E745-E875F0148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287" y="2120911"/>
            <a:ext cx="1164849" cy="9238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B2B7BE-1799-FAEC-68AF-97731346A19D}"/>
              </a:ext>
            </a:extLst>
          </p:cNvPr>
          <p:cNvGrpSpPr/>
          <p:nvPr/>
        </p:nvGrpSpPr>
        <p:grpSpPr>
          <a:xfrm>
            <a:off x="6501472" y="1341557"/>
            <a:ext cx="610539" cy="1646185"/>
            <a:chOff x="5743578" y="2420146"/>
            <a:chExt cx="723897" cy="195182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43D63FF-0594-C52D-FB1B-1CB0F0A0B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1675" y="2486025"/>
              <a:ext cx="628650" cy="1885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6CBF1F-BB3C-ED27-4CCE-194FAC998D5C}"/>
                </a:ext>
              </a:extLst>
            </p:cNvPr>
            <p:cNvSpPr/>
            <p:nvPr/>
          </p:nvSpPr>
          <p:spPr>
            <a:xfrm>
              <a:off x="6243638" y="2428875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571D720-7060-498D-F2A8-D32241D3FACD}"/>
                </a:ext>
              </a:extLst>
            </p:cNvPr>
            <p:cNvSpPr/>
            <p:nvPr/>
          </p:nvSpPr>
          <p:spPr>
            <a:xfrm>
              <a:off x="5743578" y="2420146"/>
              <a:ext cx="223837" cy="4524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80AC7A-D005-AEA6-2B36-93629BC10BA0}"/>
              </a:ext>
            </a:extLst>
          </p:cNvPr>
          <p:cNvGrpSpPr/>
          <p:nvPr/>
        </p:nvGrpSpPr>
        <p:grpSpPr>
          <a:xfrm>
            <a:off x="3488679" y="622004"/>
            <a:ext cx="6580046" cy="3143318"/>
            <a:chOff x="2935691" y="1069135"/>
            <a:chExt cx="6580046" cy="314331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D74EC52-77E1-715C-81D4-C381DC76879D}"/>
                </a:ext>
              </a:extLst>
            </p:cNvPr>
            <p:cNvGrpSpPr/>
            <p:nvPr/>
          </p:nvGrpSpPr>
          <p:grpSpPr>
            <a:xfrm>
              <a:off x="7905572" y="2229093"/>
              <a:ext cx="1610165" cy="1983360"/>
              <a:chOff x="7905572" y="1933867"/>
              <a:chExt cx="1610165" cy="19833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6EF3006-E045-346A-6103-A16CF7CF1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51678" y="1933867"/>
                <a:ext cx="1564059" cy="1983360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F41E1E-086D-E279-432C-358F2F9ED2EE}"/>
                  </a:ext>
                </a:extLst>
              </p:cNvPr>
              <p:cNvSpPr/>
              <p:nvPr/>
            </p:nvSpPr>
            <p:spPr>
              <a:xfrm>
                <a:off x="7905572" y="3032763"/>
                <a:ext cx="526257" cy="6667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4808563-CFA5-F319-2D53-B40F427CD1E6}"/>
                </a:ext>
              </a:extLst>
            </p:cNvPr>
            <p:cNvSpPr/>
            <p:nvPr/>
          </p:nvSpPr>
          <p:spPr>
            <a:xfrm>
              <a:off x="2935691" y="1069135"/>
              <a:ext cx="4992914" cy="3143318"/>
            </a:xfrm>
            <a:prstGeom prst="round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5FAE766-5413-3FF4-244B-702D427A437C}"/>
              </a:ext>
            </a:extLst>
          </p:cNvPr>
          <p:cNvSpPr txBox="1"/>
          <p:nvPr/>
        </p:nvSpPr>
        <p:spPr>
          <a:xfrm>
            <a:off x="4080108" y="671195"/>
            <a:ext cx="551648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Đây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ca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, chai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AB7735-E1D2-08CD-03E6-44B0499D83AF}"/>
              </a:ext>
            </a:extLst>
          </p:cNvPr>
          <p:cNvSpPr txBox="1"/>
          <p:nvPr/>
        </p:nvSpPr>
        <p:spPr>
          <a:xfrm>
            <a:off x="4969400" y="3042467"/>
            <a:ext cx="2277209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0000"/>
                </a:solidFill>
              </a:rPr>
              <a:t>Lít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viết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endParaRPr lang="en-US" sz="2400" b="1" i="1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A84049C-C0A0-37C9-3D1F-D663A5AD77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3" y="234513"/>
            <a:ext cx="2069886" cy="1034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FEC04-50C2-E2E7-1646-C02B4152482A}"/>
              </a:ext>
            </a:extLst>
          </p:cNvPr>
          <p:cNvSpPr txBox="1"/>
          <p:nvPr/>
        </p:nvSpPr>
        <p:spPr>
          <a:xfrm>
            <a:off x="2861187" y="688257"/>
            <a:ext cx="7964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365363-607F-9FBA-D05B-60306E353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5722">
            <a:off x="1188585" y="3639312"/>
            <a:ext cx="1869056" cy="13137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BFA046-190A-FB41-5898-3490F2D1E4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696" y="5262753"/>
            <a:ext cx="2771775" cy="1123950"/>
          </a:xfrm>
          <a:prstGeom prst="rect">
            <a:avLst/>
          </a:prstGeom>
        </p:spPr>
      </p:pic>
      <p:sp>
        <p:nvSpPr>
          <p:cNvPr id="22" name="Freeform 8">
            <a:extLst>
              <a:ext uri="{FF2B5EF4-FFF2-40B4-BE49-F238E27FC236}">
                <a16:creationId xmlns:a16="http://schemas.microsoft.com/office/drawing/2014/main" id="{20F589B8-CCFD-44C6-4BDA-2A2DFADDC77B}"/>
              </a:ext>
            </a:extLst>
          </p:cNvPr>
          <p:cNvSpPr/>
          <p:nvPr/>
        </p:nvSpPr>
        <p:spPr>
          <a:xfrm flipH="1">
            <a:off x="2706624" y="4626863"/>
            <a:ext cx="612648" cy="840233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B88E4C-09E4-BADF-1830-FFF72642C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5722">
            <a:off x="2624193" y="3666743"/>
            <a:ext cx="1869056" cy="1313783"/>
          </a:xfrm>
          <a:prstGeom prst="rect">
            <a:avLst/>
          </a:prstGeom>
        </p:spPr>
      </p:pic>
      <p:sp>
        <p:nvSpPr>
          <p:cNvPr id="24" name="Freeform 8">
            <a:extLst>
              <a:ext uri="{FF2B5EF4-FFF2-40B4-BE49-F238E27FC236}">
                <a16:creationId xmlns:a16="http://schemas.microsoft.com/office/drawing/2014/main" id="{1547F938-6639-2500-C348-D1BD0F064F4A}"/>
              </a:ext>
            </a:extLst>
          </p:cNvPr>
          <p:cNvSpPr/>
          <p:nvPr/>
        </p:nvSpPr>
        <p:spPr>
          <a:xfrm flipH="1">
            <a:off x="4142232" y="4654294"/>
            <a:ext cx="612648" cy="840233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5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7AE57B75-08EB-50DA-BA39-640604232C7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33832" y="1282192"/>
            <a:ext cx="270933" cy="270933"/>
          </a:xfrm>
          <a:prstGeom prst="rect">
            <a:avLst/>
          </a:prstGeom>
        </p:spPr>
      </p:pic>
      <p:pic>
        <p:nvPicPr>
          <p:cNvPr id="2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D54FB149-7021-BCA4-C3C1-902BA69B51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19176" y="1708912"/>
            <a:ext cx="270933" cy="2709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0FD3E58-CCBE-3565-D6FA-2ED23C4D1876}"/>
              </a:ext>
            </a:extLst>
          </p:cNvPr>
          <p:cNvGrpSpPr/>
          <p:nvPr/>
        </p:nvGrpSpPr>
        <p:grpSpPr>
          <a:xfrm>
            <a:off x="5927570" y="4418040"/>
            <a:ext cx="4626917" cy="1775795"/>
            <a:chOff x="5666920" y="1548471"/>
            <a:chExt cx="4531180" cy="1570603"/>
          </a:xfrm>
        </p:grpSpPr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0FC1D760-871D-49D7-CE1A-94798654AC98}"/>
                </a:ext>
              </a:extLst>
            </p:cNvPr>
            <p:cNvSpPr/>
            <p:nvPr/>
          </p:nvSpPr>
          <p:spPr>
            <a:xfrm>
              <a:off x="5711370" y="1602329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1F6D2476-3FFF-9216-E1AF-6C832DFEAC91}"/>
                </a:ext>
              </a:extLst>
            </p:cNvPr>
            <p:cNvSpPr/>
            <p:nvPr/>
          </p:nvSpPr>
          <p:spPr>
            <a:xfrm>
              <a:off x="5666920" y="1548471"/>
              <a:ext cx="4486730" cy="1516745"/>
            </a:xfrm>
            <a:custGeom>
              <a:avLst/>
              <a:gdLst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0 h 1516743"/>
                <a:gd name="connsiteX1" fmla="*/ 4486730 w 4486730"/>
                <a:gd name="connsiteY1" fmla="*/ 0 h 1516743"/>
                <a:gd name="connsiteX2" fmla="*/ 4486730 w 4486730"/>
                <a:gd name="connsiteY2" fmla="*/ 1516743 h 1516743"/>
                <a:gd name="connsiteX3" fmla="*/ 0 w 4486730"/>
                <a:gd name="connsiteY3" fmla="*/ 1516743 h 1516743"/>
                <a:gd name="connsiteX4" fmla="*/ 0 w 4486730"/>
                <a:gd name="connsiteY4" fmla="*/ 0 h 1516743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1 h 1516744"/>
                <a:gd name="connsiteX1" fmla="*/ 1236800 w 4486730"/>
                <a:gd name="connsiteY1" fmla="*/ 135548 h 1516744"/>
                <a:gd name="connsiteX2" fmla="*/ 4486730 w 4486730"/>
                <a:gd name="connsiteY2" fmla="*/ 1 h 1516744"/>
                <a:gd name="connsiteX3" fmla="*/ 4486730 w 4486730"/>
                <a:gd name="connsiteY3" fmla="*/ 1516744 h 1516744"/>
                <a:gd name="connsiteX4" fmla="*/ 0 w 4486730"/>
                <a:gd name="connsiteY4" fmla="*/ 1516744 h 1516744"/>
                <a:gd name="connsiteX5" fmla="*/ 0 w 4486730"/>
                <a:gd name="connsiteY5" fmla="*/ 1 h 1516744"/>
                <a:gd name="connsiteX0" fmla="*/ 0 w 4486730"/>
                <a:gd name="connsiteY0" fmla="*/ 87513 h 1604256"/>
                <a:gd name="connsiteX1" fmla="*/ 1236800 w 4486730"/>
                <a:gd name="connsiteY1" fmla="*/ 223060 h 1604256"/>
                <a:gd name="connsiteX2" fmla="*/ 3088460 w 4486730"/>
                <a:gd name="connsiteY2" fmla="*/ 207820 h 1604256"/>
                <a:gd name="connsiteX3" fmla="*/ 4486730 w 4486730"/>
                <a:gd name="connsiteY3" fmla="*/ 87513 h 1604256"/>
                <a:gd name="connsiteX4" fmla="*/ 4486730 w 4486730"/>
                <a:gd name="connsiteY4" fmla="*/ 1604256 h 1604256"/>
                <a:gd name="connsiteX5" fmla="*/ 0 w 4486730"/>
                <a:gd name="connsiteY5" fmla="*/ 1604256 h 1604256"/>
                <a:gd name="connsiteX6" fmla="*/ 0 w 4486730"/>
                <a:gd name="connsiteY6" fmla="*/ 87513 h 1604256"/>
                <a:gd name="connsiteX0" fmla="*/ 0 w 4486730"/>
                <a:gd name="connsiteY0" fmla="*/ 2 h 1516745"/>
                <a:gd name="connsiteX1" fmla="*/ 1236800 w 4486730"/>
                <a:gd name="connsiteY1" fmla="*/ 135549 h 1516745"/>
                <a:gd name="connsiteX2" fmla="*/ 3088460 w 4486730"/>
                <a:gd name="connsiteY2" fmla="*/ 120309 h 1516745"/>
                <a:gd name="connsiteX3" fmla="*/ 4486730 w 4486730"/>
                <a:gd name="connsiteY3" fmla="*/ 2 h 1516745"/>
                <a:gd name="connsiteX4" fmla="*/ 4486730 w 4486730"/>
                <a:gd name="connsiteY4" fmla="*/ 1516745 h 1516745"/>
                <a:gd name="connsiteX5" fmla="*/ 0 w 4486730"/>
                <a:gd name="connsiteY5" fmla="*/ 1516745 h 1516745"/>
                <a:gd name="connsiteX6" fmla="*/ 0 w 4486730"/>
                <a:gd name="connsiteY6" fmla="*/ 2 h 151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86730" h="1516745">
                  <a:moveTo>
                    <a:pt x="0" y="2"/>
                  </a:moveTo>
                  <a:cubicBezTo>
                    <a:pt x="412267" y="-536"/>
                    <a:pt x="824533" y="136087"/>
                    <a:pt x="1236800" y="135549"/>
                  </a:cubicBezTo>
                  <a:lnTo>
                    <a:pt x="3088460" y="120309"/>
                  </a:lnTo>
                  <a:cubicBezTo>
                    <a:pt x="3630115" y="97718"/>
                    <a:pt x="3988255" y="117783"/>
                    <a:pt x="4486730" y="2"/>
                  </a:cubicBezTo>
                  <a:lnTo>
                    <a:pt x="4486730" y="1516745"/>
                  </a:lnTo>
                  <a:lnTo>
                    <a:pt x="0" y="151674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97E6C09-1F8D-B053-844A-C58156D4A6DA}"/>
              </a:ext>
            </a:extLst>
          </p:cNvPr>
          <p:cNvSpPr txBox="1"/>
          <p:nvPr/>
        </p:nvSpPr>
        <p:spPr>
          <a:xfrm>
            <a:off x="6184456" y="4686878"/>
            <a:ext cx="4290058" cy="131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Rót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đầy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ca 1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, ta </a:t>
            </a:r>
            <a:r>
              <a:rPr lang="en-US" sz="2800" dirty="0" err="1"/>
              <a:t>được</a:t>
            </a:r>
            <a:r>
              <a:rPr lang="en-US" sz="2800" dirty="0"/>
              <a:t> 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04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4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24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6" grpId="0" uiExpand="1" build="p"/>
      <p:bldP spid="37" grpId="0" uiExpand="1" build="p"/>
      <p:bldP spid="22" grpId="0" animBg="1"/>
      <p:bldP spid="22" grpId="1" animBg="1"/>
      <p:bldP spid="22" grpId="2" animBg="1"/>
      <p:bldP spid="24" grpId="0" animBg="1"/>
      <p:bldP spid="24" grpId="1" animBg="1"/>
      <p:bldP spid="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ngry Birds' Franchise: IMG to be Exclusive Publishing Agent">
            <a:extLst>
              <a:ext uri="{FF2B5EF4-FFF2-40B4-BE49-F238E27FC236}">
                <a16:creationId xmlns:a16="http://schemas.microsoft.com/office/drawing/2014/main" id="{5427B719-3BCB-2649-0B60-42377AA08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1560" y="-59889"/>
            <a:ext cx="14295120" cy="80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9EBB606-E4D8-DA36-43B8-B3FA081E3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640" y="-522923"/>
            <a:ext cx="14051280" cy="7903846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2DE061E-B4F4-0E23-B321-0F231B530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10" b="3210"/>
          <a:stretch/>
        </p:blipFill>
        <p:spPr>
          <a:xfrm>
            <a:off x="-1051560" y="228600"/>
            <a:ext cx="14293631" cy="7523917"/>
          </a:xfrm>
          <a:prstGeom prst="rect">
            <a:avLst/>
          </a:prstGeom>
          <a:effectLst>
            <a:outerShdw blurRad="330200" sx="102000" sy="102000" algn="ctr" rotWithShape="0">
              <a:schemeClr val="bg1"/>
            </a:outerShdw>
          </a:effectLst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85483A7B-E946-7DCE-02F0-7AE3255BF17C}"/>
              </a:ext>
            </a:extLst>
          </p:cNvPr>
          <p:cNvGrpSpPr/>
          <p:nvPr/>
        </p:nvGrpSpPr>
        <p:grpSpPr>
          <a:xfrm>
            <a:off x="4343400" y="5257800"/>
            <a:ext cx="3505200" cy="1232246"/>
            <a:chOff x="4343400" y="5257800"/>
            <a:chExt cx="3505200" cy="1232246"/>
          </a:xfrm>
        </p:grpSpPr>
        <p:pic>
          <p:nvPicPr>
            <p:cNvPr id="15" name="Hình ảnh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C3389A27-630E-E364-855D-5DD0D91C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7541" r="7500" b="17541"/>
            <a:stretch/>
          </p:blipFill>
          <p:spPr>
            <a:xfrm>
              <a:off x="4343400" y="5257800"/>
              <a:ext cx="3505200" cy="1232246"/>
            </a:xfrm>
            <a:prstGeom prst="rect">
              <a:avLst/>
            </a:prstGeom>
            <a:effectLst>
              <a:outerShdw blurRad="1270000" sx="102000" sy="102000" algn="ctr" rotWithShape="0">
                <a:prstClr val="black">
                  <a:alpha val="47000"/>
                </a:prstClr>
              </a:outerShdw>
            </a:effectLst>
          </p:spPr>
        </p:pic>
        <p:sp>
          <p:nvSpPr>
            <p:cNvPr id="9" name="Hộp Văn bản 8">
              <a:hlinkClick r:id="rId9" action="ppaction://hlinksldjump"/>
              <a:extLst>
                <a:ext uri="{FF2B5EF4-FFF2-40B4-BE49-F238E27FC236}">
                  <a16:creationId xmlns:a16="http://schemas.microsoft.com/office/drawing/2014/main" id="{4D27AEB9-F016-52C1-CC4A-8AD7A0A809EB}"/>
                </a:ext>
              </a:extLst>
            </p:cNvPr>
            <p:cNvSpPr txBox="1"/>
            <p:nvPr/>
          </p:nvSpPr>
          <p:spPr>
            <a:xfrm>
              <a:off x="5367436" y="5593080"/>
              <a:ext cx="145713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PLAY</a:t>
              </a: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3D7505B5-2D73-12D2-3B9D-1FCD5C5E7857}"/>
              </a:ext>
            </a:extLst>
          </p:cNvPr>
          <p:cNvSpPr/>
          <p:nvPr/>
        </p:nvSpPr>
        <p:spPr>
          <a:xfrm>
            <a:off x="2133600" y="34016"/>
            <a:ext cx="7772400" cy="3540358"/>
          </a:xfrm>
          <a:prstGeom prst="roundRect">
            <a:avLst/>
          </a:prstGeom>
          <a:solidFill>
            <a:schemeClr val="tx1">
              <a:alpha val="75000"/>
            </a:scheme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301D4CD-8843-E290-5A4F-851A281F3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174446"/>
            <a:ext cx="5669280" cy="128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50F78E12-3958-8471-3867-5DFD5BB5FA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884999">
            <a:off x="9365655" y="319537"/>
            <a:ext cx="873760" cy="9144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3B85554-D3E3-B898-D2AF-A8B984FDA94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23125"/>
          <a:stretch/>
        </p:blipFill>
        <p:spPr>
          <a:xfrm rot="12104151">
            <a:off x="1976299" y="599583"/>
            <a:ext cx="990513" cy="103658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4717FDF8-08A8-EE52-55F5-1D8348D6E4F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 flipH="1">
            <a:off x="8117141" y="4128384"/>
            <a:ext cx="4501578" cy="3116478"/>
          </a:xfrm>
          <a:prstGeom prst="rect">
            <a:avLst/>
          </a:prstGeom>
          <a:effectLst>
            <a:outerShdw blurRad="4064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7817890-274F-18DE-E8C5-88BF609B7B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50"/>
          <a:stretch/>
        </p:blipFill>
        <p:spPr>
          <a:xfrm>
            <a:off x="-426720" y="4128385"/>
            <a:ext cx="4501580" cy="3116476"/>
          </a:xfrm>
          <a:prstGeom prst="rect">
            <a:avLst/>
          </a:prstGeom>
          <a:effectLst>
            <a:outerShdw blurRad="4064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Angry Birds Theme Song (128 kbps)">
            <a:hlinkClick r:id="" action="ppaction://media"/>
            <a:extLst>
              <a:ext uri="{FF2B5EF4-FFF2-40B4-BE49-F238E27FC236}">
                <a16:creationId xmlns:a16="http://schemas.microsoft.com/office/drawing/2014/main" id="{F2862996-CA90-FE2A-51AE-F5945A681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19800" y="-17027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19206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4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4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2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6.25E-7 3.33333E-6 L 6.25E-7 -0.05371 " pathEditMode="relative" rAng="0" ptsTypes="AA">
                                          <p:cBhvr>
                                            <p:cTn id="42" dur="3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6.25E-7 3.33333E-6 L -6.25E-7 -0.05371 " pathEditMode="relative" rAng="0" ptsTypes="AA">
                                          <p:cBhvr>
                                            <p:cTn id="48" dur="3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25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000" fill="hold"/>
                                            <p:tgtEl>
                                              <p:spTgt spid="102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2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decel="10000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0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2" grpId="0" animBg="1"/>
          <p:bldP spid="12" grpId="1" animBg="1"/>
          <p:bldP spid="4" grpId="0"/>
          <p:bldP spid="4" grpId="1"/>
          <p:bldP spid="4" grpId="2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5FFACD-2645-43EF-8BBB-573507965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38F2CF-9EB9-4970-AFD4-3D6D583BC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769" y="304800"/>
            <a:ext cx="8325634" cy="21832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032FE6-2054-4A7F-9FF0-025EE0678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1295" y="3479800"/>
            <a:ext cx="2750352" cy="2859654"/>
          </a:xfrm>
          <a:prstGeom prst="rect">
            <a:avLst/>
          </a:prstGeom>
        </p:spPr>
      </p:pic>
      <p:pic>
        <p:nvPicPr>
          <p:cNvPr id="13" name="y2mate.com - Tập viết lớp 1 l Tập viết chữ l_480p">
            <a:hlinkClick r:id="" action="ppaction://media"/>
            <a:extLst>
              <a:ext uri="{FF2B5EF4-FFF2-40B4-BE49-F238E27FC236}">
                <a16:creationId xmlns:a16="http://schemas.microsoft.com/office/drawing/2014/main" id="{23FF5F5B-CE07-4364-AF68-1FD42A316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9764" t="347" r="44217" b="-347"/>
          <a:stretch/>
        </p:blipFill>
        <p:spPr>
          <a:xfrm>
            <a:off x="9671508" y="438843"/>
            <a:ext cx="1731834" cy="25660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44289-19BA-47C3-AEE4-49197C71EC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9154" y="430825"/>
            <a:ext cx="1836542" cy="272080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7F9566-CC70-49D3-A808-2543D17F9587}"/>
              </a:ext>
            </a:extLst>
          </p:cNvPr>
          <p:cNvGrpSpPr/>
          <p:nvPr/>
        </p:nvGrpSpPr>
        <p:grpSpPr>
          <a:xfrm>
            <a:off x="609600" y="2787208"/>
            <a:ext cx="2253693" cy="2685247"/>
            <a:chOff x="1219200" y="2731272"/>
            <a:chExt cx="2819401" cy="348002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398CA6-56A8-4BBE-84C4-FA5BFBFB446A}"/>
                </a:ext>
              </a:extLst>
            </p:cNvPr>
            <p:cNvSpPr/>
            <p:nvPr/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5D9AD46-B82B-4742-BFDC-34C3698C2437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1352547" y="2846566"/>
              <a:ext cx="2686054" cy="3364728"/>
            </a:xfrm>
            <a:prstGeom prst="roundRect">
              <a:avLst/>
            </a:prstGeom>
            <a:blipFill dpi="0" rotWithShape="0">
              <a:blip r:embed="rId11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316" t="5043" r="-6316" b="504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9D93475-4D42-4D96-984A-60EFA2365A09}"/>
                </a:ext>
              </a:extLst>
            </p:cNvPr>
            <p:cNvSpPr/>
            <p:nvPr/>
          </p:nvSpPr>
          <p:spPr>
            <a:xfrm>
              <a:off x="1219200" y="2731272"/>
              <a:ext cx="2686054" cy="3364728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EEBAE-D133-48EE-B12E-C85CA98253B7}"/>
              </a:ext>
            </a:extLst>
          </p:cNvPr>
          <p:cNvGrpSpPr/>
          <p:nvPr/>
        </p:nvGrpSpPr>
        <p:grpSpPr>
          <a:xfrm>
            <a:off x="726829" y="5605443"/>
            <a:ext cx="2125825" cy="698004"/>
            <a:chOff x="1644665" y="5797301"/>
            <a:chExt cx="2533655" cy="831913"/>
          </a:xfrm>
        </p:grpSpPr>
        <p:sp>
          <p:nvSpPr>
            <p:cNvPr id="22" name="Rectangle: Diagonal Corners Rounded 21">
              <a:extLst>
                <a:ext uri="{FF2B5EF4-FFF2-40B4-BE49-F238E27FC236}">
                  <a16:creationId xmlns:a16="http://schemas.microsoft.com/office/drawing/2014/main" id="{60F48492-04FA-4B05-A222-3AFA0ECF6545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832C3F3-CB83-42F0-A00D-5034618445F8}"/>
                </a:ext>
              </a:extLst>
            </p:cNvPr>
            <p:cNvSpPr txBox="1"/>
            <p:nvPr/>
          </p:nvSpPr>
          <p:spPr>
            <a:xfrm>
              <a:off x="1824034" y="6031468"/>
              <a:ext cx="2042227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19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CA5EFF48-5756-4C85-87A9-AEA114B97715}"/>
              </a:ext>
            </a:extLst>
          </p:cNvPr>
          <p:cNvSpPr>
            <a:spLocks noChangeAspect="1"/>
          </p:cNvSpPr>
          <p:nvPr/>
        </p:nvSpPr>
        <p:spPr>
          <a:xfrm>
            <a:off x="910545" y="4102431"/>
            <a:ext cx="879196" cy="879196"/>
          </a:xfrm>
          <a:prstGeom prst="ellipse">
            <a:avLst/>
          </a:prstGeom>
          <a:blipFill dpi="0" rotWithShape="0">
            <a:blip r:embed="rId11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5706" t="-325589" r="-311114" b="-141229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B8BA5B-6460-4F89-AD6A-02DAD60B764E}"/>
              </a:ext>
            </a:extLst>
          </p:cNvPr>
          <p:cNvGrpSpPr/>
          <p:nvPr/>
        </p:nvGrpSpPr>
        <p:grpSpPr>
          <a:xfrm>
            <a:off x="3559453" y="2743200"/>
            <a:ext cx="2253693" cy="2685247"/>
            <a:chOff x="3559453" y="2743200"/>
            <a:chExt cx="2253693" cy="268524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5F27494-6EAB-4B1D-95DB-93CC6006330B}"/>
                </a:ext>
              </a:extLst>
            </p:cNvPr>
            <p:cNvSpPr/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AC2AE79-AA27-4C36-AABF-5E762AFC88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66044" y="2832163"/>
              <a:ext cx="2147102" cy="2596284"/>
            </a:xfrm>
            <a:prstGeom prst="roundRect">
              <a:avLst/>
            </a:prstGeom>
            <a:blipFill dpi="0" rotWithShape="0">
              <a:blip r:embed="rId12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14523" t="16571" r="14523" b="2342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13B5AA4-8DA8-4593-97B1-4AD3CF56576A}"/>
                </a:ext>
              </a:extLst>
            </p:cNvPr>
            <p:cNvSpPr/>
            <p:nvPr/>
          </p:nvSpPr>
          <p:spPr>
            <a:xfrm>
              <a:off x="3559453" y="2743200"/>
              <a:ext cx="2147102" cy="2596284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DD402C4-C02C-4267-8830-5BA3970C71B5}"/>
              </a:ext>
            </a:extLst>
          </p:cNvPr>
          <p:cNvGrpSpPr/>
          <p:nvPr/>
        </p:nvGrpSpPr>
        <p:grpSpPr>
          <a:xfrm>
            <a:off x="3666044" y="5561435"/>
            <a:ext cx="2125825" cy="698004"/>
            <a:chOff x="1644665" y="5797301"/>
            <a:chExt cx="2533655" cy="831913"/>
          </a:xfrm>
        </p:grpSpPr>
        <p:sp>
          <p:nvSpPr>
            <p:cNvPr id="33" name="Rectangle: Diagonal Corners Rounded 32">
              <a:extLst>
                <a:ext uri="{FF2B5EF4-FFF2-40B4-BE49-F238E27FC236}">
                  <a16:creationId xmlns:a16="http://schemas.microsoft.com/office/drawing/2014/main" id="{EFE2D700-9ED9-4C5D-9D97-E55ACFB1CC8C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808C0F-73F4-4B80-A598-162EDF38A2B8}"/>
                </a:ext>
              </a:extLst>
            </p:cNvPr>
            <p:cNvSpPr txBox="1"/>
            <p:nvPr/>
          </p:nvSpPr>
          <p:spPr>
            <a:xfrm>
              <a:off x="1968126" y="6049630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6 lít</a:t>
              </a: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00FD0E87-BDEA-4C95-8EC8-EB9BE5C12F77}"/>
              </a:ext>
            </a:extLst>
          </p:cNvPr>
          <p:cNvSpPr>
            <a:spLocks noChangeAspect="1"/>
          </p:cNvSpPr>
          <p:nvPr/>
        </p:nvSpPr>
        <p:spPr>
          <a:xfrm>
            <a:off x="4500990" y="3766151"/>
            <a:ext cx="879196" cy="879196"/>
          </a:xfrm>
          <a:prstGeom prst="ellipse">
            <a:avLst/>
          </a:prstGeom>
          <a:blipFill dpi="0" rotWithShape="0">
            <a:blip r:embed="rId1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41012" t="-368224" r="-203088" b="-190418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04604E-D4BE-469E-A75B-1CF74CA242B8}"/>
              </a:ext>
            </a:extLst>
          </p:cNvPr>
          <p:cNvGrpSpPr/>
          <p:nvPr/>
        </p:nvGrpSpPr>
        <p:grpSpPr>
          <a:xfrm>
            <a:off x="6509307" y="2693316"/>
            <a:ext cx="2253693" cy="2685248"/>
            <a:chOff x="6509307" y="2693316"/>
            <a:chExt cx="2253693" cy="2685248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B910CA2-9B24-416E-977C-62BCD6B6083F}"/>
                </a:ext>
              </a:extLst>
            </p:cNvPr>
            <p:cNvSpPr/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FE498A34-6020-467F-B0A4-DAC3272FA5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5898" y="2782279"/>
              <a:ext cx="2147102" cy="2596285"/>
            </a:xfrm>
            <a:prstGeom prst="roundRect">
              <a:avLst/>
            </a:prstGeom>
            <a:blipFill dpi="0" rotWithShape="0">
              <a:blip r:embed="rId14" cstate="hq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31712" t="33960" r="31712" b="3579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ECDA650-01A2-474F-BDC9-43C4334C4D23}"/>
                </a:ext>
              </a:extLst>
            </p:cNvPr>
            <p:cNvSpPr/>
            <p:nvPr/>
          </p:nvSpPr>
          <p:spPr>
            <a:xfrm>
              <a:off x="6509307" y="2693316"/>
              <a:ext cx="2147102" cy="2596285"/>
            </a:xfrm>
            <a:prstGeom prst="roundRect">
              <a:avLst/>
            </a:prstGeom>
            <a:noFill/>
            <a:ln w="76200">
              <a:solidFill>
                <a:srgbClr val="FFCC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CD2E807D-1EFA-46CA-A96E-5DDD49F69F57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7249851" y="4018863"/>
            <a:ext cx="879196" cy="879196"/>
          </a:xfrm>
          <a:prstGeom prst="ellipse">
            <a:avLst/>
          </a:prstGeom>
          <a:blipFill dpi="0" rotWithShape="0">
            <a:blip r:embed="rId1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7547" t="-217733" r="-138010" b="12176"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7D6530-712B-4867-A9DD-4B4CEF1A703A}"/>
              </a:ext>
            </a:extLst>
          </p:cNvPr>
          <p:cNvGrpSpPr/>
          <p:nvPr/>
        </p:nvGrpSpPr>
        <p:grpSpPr>
          <a:xfrm>
            <a:off x="6626536" y="5556033"/>
            <a:ext cx="2125825" cy="698004"/>
            <a:chOff x="1644665" y="5797301"/>
            <a:chExt cx="2533655" cy="831913"/>
          </a:xfrm>
        </p:grpSpPr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60BB7B83-A474-4752-B06B-9E65C45EB9A4}"/>
                </a:ext>
              </a:extLst>
            </p:cNvPr>
            <p:cNvSpPr/>
            <p:nvPr/>
          </p:nvSpPr>
          <p:spPr>
            <a:xfrm>
              <a:off x="1644665" y="5797301"/>
              <a:ext cx="2533655" cy="831913"/>
            </a:xfrm>
            <a:prstGeom prst="round2DiagRect">
              <a:avLst>
                <a:gd name="adj1" fmla="val 50000"/>
                <a:gd name="adj2" fmla="val 1176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93C203-37BC-4630-8F67-20BFB91044A0}"/>
                </a:ext>
              </a:extLst>
            </p:cNvPr>
            <p:cNvSpPr txBox="1"/>
            <p:nvPr/>
          </p:nvSpPr>
          <p:spPr>
            <a:xfrm>
              <a:off x="1968130" y="6031468"/>
              <a:ext cx="188673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Bình nước 1 lít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31D334-E4AC-4745-B81B-CBFE1D45E5AE}"/>
              </a:ext>
            </a:extLst>
          </p:cNvPr>
          <p:cNvGrpSpPr/>
          <p:nvPr/>
        </p:nvGrpSpPr>
        <p:grpSpPr>
          <a:xfrm>
            <a:off x="1366999" y="603963"/>
            <a:ext cx="6268555" cy="677108"/>
            <a:chOff x="1366999" y="603963"/>
            <a:chExt cx="6268555" cy="67710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7B6DD29-1983-435C-B96F-ED44EE4F4BCD}"/>
                </a:ext>
              </a:extLst>
            </p:cNvPr>
            <p:cNvSpPr txBox="1"/>
            <p:nvPr/>
          </p:nvSpPr>
          <p:spPr>
            <a:xfrm>
              <a:off x="1880773" y="603963"/>
              <a:ext cx="575478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 một đơn vị đo dung tích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815404-F1DE-467C-A01B-442DAB850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674608"/>
              <a:ext cx="429978" cy="53581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9FB237-A68D-40C1-A666-4BD75867FD48}"/>
              </a:ext>
            </a:extLst>
          </p:cNvPr>
          <p:cNvGrpSpPr/>
          <p:nvPr/>
        </p:nvGrpSpPr>
        <p:grpSpPr>
          <a:xfrm>
            <a:off x="1366999" y="1546004"/>
            <a:ext cx="5179410" cy="677108"/>
            <a:chOff x="1366999" y="1546004"/>
            <a:chExt cx="5179410" cy="6771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404FB4-CDFF-4314-AB7A-E2630E6DC79E}"/>
                </a:ext>
              </a:extLst>
            </p:cNvPr>
            <p:cNvSpPr txBox="1"/>
            <p:nvPr/>
          </p:nvSpPr>
          <p:spPr>
            <a:xfrm>
              <a:off x="1880773" y="1546004"/>
              <a:ext cx="46656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tắt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13B6FF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Calibri" panose="020F0502020204030204" pitchFamily="34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lít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B549192-B711-46F0-8191-EDA1FE9CC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66999" y="1580234"/>
              <a:ext cx="429978" cy="535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13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595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 descr="A green orange and white text&#10;&#10;Description automatically generated">
            <a:extLst>
              <a:ext uri="{FF2B5EF4-FFF2-40B4-BE49-F238E27FC236}">
                <a16:creationId xmlns:a16="http://schemas.microsoft.com/office/drawing/2014/main" id="{4D4D9F2A-DCE3-1316-CB7C-95465F8468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340" y="1848592"/>
            <a:ext cx="9404343" cy="3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3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602658"/>
            <a:ext cx="11434915" cy="50242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907896" y="143722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2175170" y="172312"/>
            <a:ext cx="9352345" cy="1105882"/>
            <a:chOff x="2169010" y="301155"/>
            <a:chExt cx="9486901" cy="15833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2809046" y="518996"/>
              <a:ext cx="8054946" cy="75083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rồi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0EFEB3-8B74-76AD-2C65-E32197920A7A}"/>
              </a:ext>
            </a:extLst>
          </p:cNvPr>
          <p:cNvSpPr txBox="1"/>
          <p:nvPr/>
        </p:nvSpPr>
        <p:spPr>
          <a:xfrm>
            <a:off x="1092595" y="1931216"/>
            <a:ext cx="5780599" cy="3969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 err="1"/>
              <a:t>Đổ</a:t>
            </a:r>
            <a:r>
              <a:rPr lang="en-US" sz="2600" dirty="0"/>
              <a:t> </a:t>
            </a:r>
            <a:r>
              <a:rPr lang="en-US" sz="2600" dirty="0" err="1"/>
              <a:t>hết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từ</a:t>
            </a:r>
            <a:r>
              <a:rPr lang="en-US" sz="2600" dirty="0"/>
              <a:t> ca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đầy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chai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cốc</a:t>
            </a:r>
            <a:r>
              <a:rPr lang="en-US" sz="2600" dirty="0"/>
              <a:t> (</a:t>
            </a:r>
            <a:r>
              <a:rPr lang="en-US" sz="2600" dirty="0" err="1"/>
              <a:t>như</a:t>
            </a:r>
            <a:r>
              <a:rPr lang="en-US" sz="2600" dirty="0"/>
              <a:t> </a:t>
            </a:r>
            <a:r>
              <a:rPr lang="en-US" sz="2600" dirty="0" err="1"/>
              <a:t>hình</a:t>
            </a:r>
            <a:r>
              <a:rPr lang="en-US" sz="2600" dirty="0"/>
              <a:t> </a:t>
            </a:r>
            <a:r>
              <a:rPr lang="en-US" sz="2600" dirty="0" err="1"/>
              <a:t>vẽ</a:t>
            </a:r>
            <a:r>
              <a:rPr lang="en-US" sz="2600" dirty="0"/>
              <a:t>).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Chai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1 </a:t>
            </a:r>
            <a:r>
              <a:rPr lang="en-US" sz="24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CB0D44-E57A-7DFB-FD03-CCFD35D2E17E}"/>
              </a:ext>
            </a:extLst>
          </p:cNvPr>
          <p:cNvSpPr/>
          <p:nvPr/>
        </p:nvSpPr>
        <p:spPr>
          <a:xfrm>
            <a:off x="998904" y="4548524"/>
            <a:ext cx="485768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47B6D8-AC8D-52CD-3AD3-1F1DCE631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097" y="2810999"/>
            <a:ext cx="2686916" cy="2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25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3" y="170120"/>
            <a:ext cx="11434915" cy="64568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0093046-28FE-48AD-A019-AFF59DFD028F}"/>
              </a:ext>
            </a:extLst>
          </p:cNvPr>
          <p:cNvGrpSpPr/>
          <p:nvPr/>
        </p:nvGrpSpPr>
        <p:grpSpPr>
          <a:xfrm>
            <a:off x="130462" y="233917"/>
            <a:ext cx="1149097" cy="1035886"/>
            <a:chOff x="1143000" y="838200"/>
            <a:chExt cx="1149096" cy="1035886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DB671F07-DCC6-4811-99C1-F55FFE8F7904}"/>
                </a:ext>
              </a:extLst>
            </p:cNvPr>
            <p:cNvSpPr/>
            <p:nvPr/>
          </p:nvSpPr>
          <p:spPr>
            <a:xfrm>
              <a:off x="1143000" y="838200"/>
              <a:ext cx="1149096" cy="990600"/>
            </a:xfrm>
            <a:prstGeom prst="triangle">
              <a:avLst/>
            </a:prstGeom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AC92F90-00F4-424D-A8AB-CCA34AE3CEE5}"/>
                </a:ext>
              </a:extLst>
            </p:cNvPr>
            <p:cNvSpPr txBox="1"/>
            <p:nvPr/>
          </p:nvSpPr>
          <p:spPr>
            <a:xfrm>
              <a:off x="1561256" y="1135422"/>
              <a:ext cx="312586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A2731A4-2F9D-4C91-9D94-1DCE9494DDCE}"/>
              </a:ext>
            </a:extLst>
          </p:cNvPr>
          <p:cNvGrpSpPr/>
          <p:nvPr/>
        </p:nvGrpSpPr>
        <p:grpSpPr>
          <a:xfrm>
            <a:off x="1387104" y="350875"/>
            <a:ext cx="1836391" cy="893135"/>
            <a:chOff x="2169010" y="248794"/>
            <a:chExt cx="9486901" cy="163572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F69560-28BB-4EFE-9001-2CFEDBCED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9010" y="301155"/>
              <a:ext cx="9486901" cy="158336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5CC0B5-63EF-4C63-9A48-3DB635C52497}"/>
                </a:ext>
              </a:extLst>
            </p:cNvPr>
            <p:cNvSpPr txBox="1"/>
            <p:nvPr/>
          </p:nvSpPr>
          <p:spPr>
            <a:xfrm>
              <a:off x="4203099" y="248794"/>
              <a:ext cx="5266847" cy="118979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C9F480-8340-CB53-C458-E23234111FC1}"/>
              </a:ext>
            </a:extLst>
          </p:cNvPr>
          <p:cNvGrpSpPr/>
          <p:nvPr/>
        </p:nvGrpSpPr>
        <p:grpSpPr>
          <a:xfrm>
            <a:off x="1517185" y="3073124"/>
            <a:ext cx="1888094" cy="2410691"/>
            <a:chOff x="1085143" y="2108983"/>
            <a:chExt cx="1888094" cy="2410691"/>
          </a:xfrm>
        </p:grpSpPr>
        <p:pic>
          <p:nvPicPr>
            <p:cNvPr id="7" name="Picture 10" descr="Gallon bottle plastic flat icon blue Royalty Free Vector">
              <a:extLst>
                <a:ext uri="{FF2B5EF4-FFF2-40B4-BE49-F238E27FC236}">
                  <a16:creationId xmlns:a16="http://schemas.microsoft.com/office/drawing/2014/main" id="{E303CCA0-3871-FF28-FCB0-BCC33C3D61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45" t="17374" r="25782" b="24848"/>
            <a:stretch/>
          </p:blipFill>
          <p:spPr bwMode="auto">
            <a:xfrm flipH="1">
              <a:off x="1085143" y="2108983"/>
              <a:ext cx="1888094" cy="241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C26A318-A575-0A9C-E06D-BE740A4CEC69}"/>
                </a:ext>
              </a:extLst>
            </p:cNvPr>
            <p:cNvSpPr/>
            <p:nvPr/>
          </p:nvSpPr>
          <p:spPr>
            <a:xfrm>
              <a:off x="1386403" y="3565006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Mười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9ACA4F-8B13-4A83-4AC5-9241226AEBDD}"/>
              </a:ext>
            </a:extLst>
          </p:cNvPr>
          <p:cNvGrpSpPr/>
          <p:nvPr/>
        </p:nvGrpSpPr>
        <p:grpSpPr>
          <a:xfrm>
            <a:off x="3401040" y="1154954"/>
            <a:ext cx="1551154" cy="1925093"/>
            <a:chOff x="3711901" y="1083792"/>
            <a:chExt cx="1551154" cy="19250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F8C99E-57A4-78BD-3C56-18C7ED8BB8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749"/>
            <a:stretch/>
          </p:blipFill>
          <p:spPr>
            <a:xfrm rot="15960335">
              <a:off x="3524931" y="1270762"/>
              <a:ext cx="1925093" cy="1551154"/>
            </a:xfrm>
            <a:prstGeom prst="rect">
              <a:avLst/>
            </a:prstGeom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05AC381-876A-6366-71A9-1C06D27AB056}"/>
                </a:ext>
              </a:extLst>
            </p:cNvPr>
            <p:cNvSpPr/>
            <p:nvPr/>
          </p:nvSpPr>
          <p:spPr>
            <a:xfrm>
              <a:off x="4150179" y="1972106"/>
              <a:ext cx="948293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Ba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451439-82C9-5A4B-C70E-90113766FEF6}"/>
              </a:ext>
            </a:extLst>
          </p:cNvPr>
          <p:cNvGrpSpPr/>
          <p:nvPr/>
        </p:nvGrpSpPr>
        <p:grpSpPr>
          <a:xfrm>
            <a:off x="6506997" y="1319501"/>
            <a:ext cx="2103528" cy="1668316"/>
            <a:chOff x="6832654" y="974443"/>
            <a:chExt cx="2103528" cy="16683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3DE4F97-5086-693A-7688-A3680CE4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32654" y="974443"/>
              <a:ext cx="2103528" cy="1668316"/>
            </a:xfrm>
            <a:prstGeom prst="rect">
              <a:avLst/>
            </a:prstGeom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788DCA-935A-9C48-2236-FCD63EA88FE5}"/>
                </a:ext>
              </a:extLst>
            </p:cNvPr>
            <p:cNvSpPr/>
            <p:nvPr/>
          </p:nvSpPr>
          <p:spPr>
            <a:xfrm>
              <a:off x="7246878" y="1592845"/>
              <a:ext cx="108246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71E5FC6-5784-02F6-F3AB-7F12E92D41EF}"/>
              </a:ext>
            </a:extLst>
          </p:cNvPr>
          <p:cNvGrpSpPr/>
          <p:nvPr/>
        </p:nvGrpSpPr>
        <p:grpSpPr>
          <a:xfrm>
            <a:off x="5086365" y="3734561"/>
            <a:ext cx="1999041" cy="1893312"/>
            <a:chOff x="4701933" y="4210788"/>
            <a:chExt cx="1999041" cy="1893312"/>
          </a:xfrm>
        </p:grpSpPr>
        <p:pic>
          <p:nvPicPr>
            <p:cNvPr id="17" name="Picture 12" descr="Buckets Royalty Free Vector Image - VectorStock">
              <a:extLst>
                <a:ext uri="{FF2B5EF4-FFF2-40B4-BE49-F238E27FC236}">
                  <a16:creationId xmlns:a16="http://schemas.microsoft.com/office/drawing/2014/main" id="{3517ECBD-BC65-A101-3683-9A4103761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3171" b="8081"/>
            <a:stretch/>
          </p:blipFill>
          <p:spPr bwMode="auto">
            <a:xfrm>
              <a:off x="4701933" y="4210788"/>
              <a:ext cx="1999041" cy="1893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23BF70C-90F4-FBC2-16A0-A2EEC8C7C4B0}"/>
                </a:ext>
              </a:extLst>
            </p:cNvPr>
            <p:cNvSpPr/>
            <p:nvPr/>
          </p:nvSpPr>
          <p:spPr>
            <a:xfrm>
              <a:off x="4975237" y="4867455"/>
              <a:ext cx="1397012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Năm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957AF62-487B-1673-ECA3-0F77A239021A}"/>
              </a:ext>
            </a:extLst>
          </p:cNvPr>
          <p:cNvGrpSpPr/>
          <p:nvPr/>
        </p:nvGrpSpPr>
        <p:grpSpPr>
          <a:xfrm>
            <a:off x="8883418" y="2167019"/>
            <a:ext cx="2571750" cy="3171825"/>
            <a:chOff x="8744221" y="3179616"/>
            <a:chExt cx="2571750" cy="317182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9E0CDF8-BBCF-732C-EDCE-C2B84A4A3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44221" y="3179616"/>
              <a:ext cx="2571750" cy="317182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74EBCFD-F5DE-B6BF-0AD9-732EF45B2237}"/>
                </a:ext>
              </a:extLst>
            </p:cNvPr>
            <p:cNvSpPr/>
            <p:nvPr/>
          </p:nvSpPr>
          <p:spPr>
            <a:xfrm>
              <a:off x="9086049" y="4259654"/>
              <a:ext cx="1888094" cy="57997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Hai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mươi</a:t>
              </a:r>
              <a:r>
                <a:rPr lang="en-US" sz="2400" dirty="0">
                  <a:solidFill>
                    <a:schemeClr val="tx1"/>
                  </a:solidFill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sym typeface="Wingdings" panose="05000000000000000000" pitchFamily="2" charset="2"/>
                </a:rPr>
                <a:t>lít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A7F1B4E-79BE-6202-AC2C-B37487455A19}"/>
              </a:ext>
            </a:extLst>
          </p:cNvPr>
          <p:cNvGrpSpPr/>
          <p:nvPr/>
        </p:nvGrpSpPr>
        <p:grpSpPr>
          <a:xfrm>
            <a:off x="2281317" y="5500745"/>
            <a:ext cx="952282" cy="648126"/>
            <a:chOff x="1217857" y="4696544"/>
            <a:chExt cx="952282" cy="64812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9C80C71-9491-1985-4049-B147A9CEE4EA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2B1068D-69BD-05FF-F5E4-ACDBEF779CC7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770B02-9CB9-07D0-7F39-F57161F70767}"/>
              </a:ext>
            </a:extLst>
          </p:cNvPr>
          <p:cNvGrpSpPr/>
          <p:nvPr/>
        </p:nvGrpSpPr>
        <p:grpSpPr>
          <a:xfrm>
            <a:off x="5741485" y="5678932"/>
            <a:ext cx="952282" cy="648126"/>
            <a:chOff x="1217857" y="4696544"/>
            <a:chExt cx="952282" cy="648126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66E5F9-A91F-4F2B-5146-003929BEA8F5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518A92A-26C8-F968-F63F-469D8EABBCC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137AC3F-F818-0145-ED59-91F8D46E2113}"/>
              </a:ext>
            </a:extLst>
          </p:cNvPr>
          <p:cNvGrpSpPr/>
          <p:nvPr/>
        </p:nvGrpSpPr>
        <p:grpSpPr>
          <a:xfrm>
            <a:off x="4009769" y="3086821"/>
            <a:ext cx="952282" cy="648126"/>
            <a:chOff x="1217857" y="4696544"/>
            <a:chExt cx="952282" cy="648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0DDC7455-EA53-6F16-556B-32F82CA7D781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1E8F5E2-97CB-1819-9D5A-F3689F2F5A86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675A1F-6259-96C8-8F42-175547EFD581}"/>
              </a:ext>
            </a:extLst>
          </p:cNvPr>
          <p:cNvGrpSpPr/>
          <p:nvPr/>
        </p:nvGrpSpPr>
        <p:grpSpPr>
          <a:xfrm>
            <a:off x="7276035" y="3041973"/>
            <a:ext cx="952282" cy="648126"/>
            <a:chOff x="1217857" y="4696544"/>
            <a:chExt cx="952282" cy="64812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E1E9E31C-D5C1-5029-E4C2-121BCF127137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E972FF-2171-26AB-663A-36BF37AB9D65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B205E6-ED94-CF76-B1A6-2CCF52E5ABE3}"/>
              </a:ext>
            </a:extLst>
          </p:cNvPr>
          <p:cNvGrpSpPr/>
          <p:nvPr/>
        </p:nvGrpSpPr>
        <p:grpSpPr>
          <a:xfrm>
            <a:off x="9897562" y="5486860"/>
            <a:ext cx="952282" cy="648126"/>
            <a:chOff x="1217857" y="4696544"/>
            <a:chExt cx="952282" cy="648126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02EEAEE6-AB67-EF87-DB50-AAAC78667B2B}"/>
                </a:ext>
              </a:extLst>
            </p:cNvPr>
            <p:cNvSpPr/>
            <p:nvPr/>
          </p:nvSpPr>
          <p:spPr>
            <a:xfrm>
              <a:off x="1217857" y="4696544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5F028D2-0920-2C3A-7361-8BB0201BA4F3}"/>
                </a:ext>
              </a:extLst>
            </p:cNvPr>
            <p:cNvSpPr txBox="1"/>
            <p:nvPr/>
          </p:nvSpPr>
          <p:spPr>
            <a:xfrm>
              <a:off x="1770359" y="4759895"/>
              <a:ext cx="39978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>
                  <a:latin typeface="Book Antiqua" panose="02040602050305030304" pitchFamily="18" charset="0"/>
                </a:rPr>
                <a:t>l</a:t>
              </a:r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9D9C2CC-961B-8FB2-2DE6-947E1FDDDBC6}"/>
              </a:ext>
            </a:extLst>
          </p:cNvPr>
          <p:cNvGrpSpPr/>
          <p:nvPr/>
        </p:nvGrpSpPr>
        <p:grpSpPr>
          <a:xfrm>
            <a:off x="2334744" y="5514925"/>
            <a:ext cx="499075" cy="523230"/>
            <a:chOff x="3006280" y="5438577"/>
            <a:chExt cx="569926" cy="570029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9E6AF0B-FB2E-8C70-7759-1ADC2ACE403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2495B4F-C8CA-2E85-0B4C-1BB08D376E1B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FD81E3A-4E58-23A0-C212-FFDA9897BFB0}"/>
              </a:ext>
            </a:extLst>
          </p:cNvPr>
          <p:cNvGrpSpPr/>
          <p:nvPr/>
        </p:nvGrpSpPr>
        <p:grpSpPr>
          <a:xfrm>
            <a:off x="4034062" y="3124867"/>
            <a:ext cx="485300" cy="552973"/>
            <a:chOff x="3022010" y="5474583"/>
            <a:chExt cx="554196" cy="60243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2A0EF65-5623-2AAF-8E33-65C9D5D63AF6}"/>
                </a:ext>
              </a:extLst>
            </p:cNvPr>
            <p:cNvSpPr/>
            <p:nvPr/>
          </p:nvSpPr>
          <p:spPr>
            <a:xfrm>
              <a:off x="3022010" y="5474583"/>
              <a:ext cx="554196" cy="5700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BA54C8A-6FB5-C240-ED48-2F243FC80A64}"/>
                </a:ext>
              </a:extLst>
            </p:cNvPr>
            <p:cNvSpPr txBox="1"/>
            <p:nvPr/>
          </p:nvSpPr>
          <p:spPr>
            <a:xfrm>
              <a:off x="3137697" y="5506997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C0ED02-C684-DB41-23E8-00F4C6ED203D}"/>
              </a:ext>
            </a:extLst>
          </p:cNvPr>
          <p:cNvGrpSpPr/>
          <p:nvPr/>
        </p:nvGrpSpPr>
        <p:grpSpPr>
          <a:xfrm>
            <a:off x="7316521" y="3065376"/>
            <a:ext cx="485300" cy="563172"/>
            <a:chOff x="3022010" y="5438577"/>
            <a:chExt cx="554196" cy="613543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934FF2C-04D2-9248-DFCF-28C4310813B1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969AEE5-ED1B-CC89-D6A3-B0C47CB0916A}"/>
                </a:ext>
              </a:extLst>
            </p:cNvPr>
            <p:cNvSpPr txBox="1"/>
            <p:nvPr/>
          </p:nvSpPr>
          <p:spPr>
            <a:xfrm>
              <a:off x="3086425" y="5482102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9873F7E-1F1B-A57C-5DA6-460FA3DC0B4D}"/>
              </a:ext>
            </a:extLst>
          </p:cNvPr>
          <p:cNvGrpSpPr/>
          <p:nvPr/>
        </p:nvGrpSpPr>
        <p:grpSpPr>
          <a:xfrm>
            <a:off x="5770553" y="5688617"/>
            <a:ext cx="485300" cy="572953"/>
            <a:chOff x="3022010" y="5438577"/>
            <a:chExt cx="554196" cy="624199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4985A50-B41E-BECC-4799-4E4D219EAE96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E872373-802F-28F3-2723-5D247F856DF0}"/>
                </a:ext>
              </a:extLst>
            </p:cNvPr>
            <p:cNvSpPr txBox="1"/>
            <p:nvPr/>
          </p:nvSpPr>
          <p:spPr>
            <a:xfrm>
              <a:off x="3069568" y="5492758"/>
              <a:ext cx="419567" cy="570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F5E7E72-096D-FAFD-D81F-A2E90A109518}"/>
              </a:ext>
            </a:extLst>
          </p:cNvPr>
          <p:cNvGrpSpPr/>
          <p:nvPr/>
        </p:nvGrpSpPr>
        <p:grpSpPr>
          <a:xfrm>
            <a:off x="9922355" y="5501148"/>
            <a:ext cx="499075" cy="523230"/>
            <a:chOff x="3006280" y="5438577"/>
            <a:chExt cx="569926" cy="57002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B55AC4B4-FD10-DB9C-B2C8-F578A5EE9729}"/>
                </a:ext>
              </a:extLst>
            </p:cNvPr>
            <p:cNvSpPr/>
            <p:nvPr/>
          </p:nvSpPr>
          <p:spPr>
            <a:xfrm>
              <a:off x="3022010" y="543857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72D054-D505-0020-0AFA-508FD15B3F70}"/>
                </a:ext>
              </a:extLst>
            </p:cNvPr>
            <p:cNvSpPr txBox="1"/>
            <p:nvPr/>
          </p:nvSpPr>
          <p:spPr>
            <a:xfrm>
              <a:off x="3006280" y="5492758"/>
              <a:ext cx="566014" cy="5029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19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4B61C-65CF-4A3D-BE46-BBD4F9B1D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25DDED-DA73-4F7F-8212-579440124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491" y="212650"/>
            <a:ext cx="11434915" cy="646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1FFAEF-97AE-6DCD-52A4-852EF7961F1E}"/>
              </a:ext>
            </a:extLst>
          </p:cNvPr>
          <p:cNvSpPr txBox="1"/>
          <p:nvPr/>
        </p:nvSpPr>
        <p:spPr>
          <a:xfrm>
            <a:off x="1316380" y="269689"/>
            <a:ext cx="879282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352D289-63E9-8C49-FA21-02A3B161B927}"/>
              </a:ext>
            </a:extLst>
          </p:cNvPr>
          <p:cNvSpPr/>
          <p:nvPr/>
        </p:nvSpPr>
        <p:spPr>
          <a:xfrm>
            <a:off x="794949" y="51367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C48B81-C732-7714-45EF-BFD4F703203A}"/>
              </a:ext>
            </a:extLst>
          </p:cNvPr>
          <p:cNvSpPr txBox="1"/>
          <p:nvPr/>
        </p:nvSpPr>
        <p:spPr>
          <a:xfrm>
            <a:off x="1304813" y="984389"/>
            <a:ext cx="10297251" cy="6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Rót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vẽ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8058FD-9F9B-C0B1-FDD2-A2566D62C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90" y="1770888"/>
            <a:ext cx="1285875" cy="106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3D4F2-980D-B8B9-129D-15816FC74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5400" y="1534858"/>
            <a:ext cx="1524000" cy="1209675"/>
          </a:xfrm>
          <a:prstGeom prst="rect">
            <a:avLst/>
          </a:prstGeom>
        </p:spPr>
      </p:pic>
      <p:sp>
        <p:nvSpPr>
          <p:cNvPr id="8" name="Flowchart: Magnetic Disk 9">
            <a:extLst>
              <a:ext uri="{FF2B5EF4-FFF2-40B4-BE49-F238E27FC236}">
                <a16:creationId xmlns:a16="http://schemas.microsoft.com/office/drawing/2014/main" id="{D4D6F536-4384-2D30-49B1-4FB346C83361}"/>
              </a:ext>
            </a:extLst>
          </p:cNvPr>
          <p:cNvSpPr/>
          <p:nvPr/>
        </p:nvSpPr>
        <p:spPr>
          <a:xfrm>
            <a:off x="1088136" y="2926079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9" name="Flowchart: Magnetic Disk 9">
            <a:extLst>
              <a:ext uri="{FF2B5EF4-FFF2-40B4-BE49-F238E27FC236}">
                <a16:creationId xmlns:a16="http://schemas.microsoft.com/office/drawing/2014/main" id="{590C8D26-C61A-4B97-2739-11B63BFD7B6F}"/>
              </a:ext>
            </a:extLst>
          </p:cNvPr>
          <p:cNvSpPr/>
          <p:nvPr/>
        </p:nvSpPr>
        <p:spPr>
          <a:xfrm>
            <a:off x="1143000" y="3236976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7EF5EC9D-9386-1DC5-64CD-AB947CD4B73F}"/>
              </a:ext>
            </a:extLst>
          </p:cNvPr>
          <p:cNvSpPr/>
          <p:nvPr/>
        </p:nvSpPr>
        <p:spPr>
          <a:xfrm rot="463925" flipH="1">
            <a:off x="1295063" y="2722335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2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672C8907-3CAE-3098-3ECE-1EB6660FAE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97256" y="578104"/>
            <a:ext cx="270933" cy="270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6C9552-FEC0-A411-6C70-787A3EDCD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4526" y="1752600"/>
            <a:ext cx="1285875" cy="1066800"/>
          </a:xfrm>
          <a:prstGeom prst="rect">
            <a:avLst/>
          </a:prstGeom>
        </p:spPr>
      </p:pic>
      <p:sp>
        <p:nvSpPr>
          <p:cNvPr id="15" name="Flowchart: Magnetic Disk 9">
            <a:extLst>
              <a:ext uri="{FF2B5EF4-FFF2-40B4-BE49-F238E27FC236}">
                <a16:creationId xmlns:a16="http://schemas.microsoft.com/office/drawing/2014/main" id="{512AFBE0-E332-3998-0D37-C9F2632246DE}"/>
              </a:ext>
            </a:extLst>
          </p:cNvPr>
          <p:cNvSpPr/>
          <p:nvPr/>
        </p:nvSpPr>
        <p:spPr>
          <a:xfrm>
            <a:off x="1947672" y="2907791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6" name="Flowchart: Magnetic Disk 9">
            <a:extLst>
              <a:ext uri="{FF2B5EF4-FFF2-40B4-BE49-F238E27FC236}">
                <a16:creationId xmlns:a16="http://schemas.microsoft.com/office/drawing/2014/main" id="{5297481A-0AF1-10DB-0D22-DEE7793CD445}"/>
              </a:ext>
            </a:extLst>
          </p:cNvPr>
          <p:cNvSpPr/>
          <p:nvPr/>
        </p:nvSpPr>
        <p:spPr>
          <a:xfrm>
            <a:off x="2002536" y="3218688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65F1883-2E96-37BC-AD33-1712233F29BB}"/>
              </a:ext>
            </a:extLst>
          </p:cNvPr>
          <p:cNvSpPr/>
          <p:nvPr/>
        </p:nvSpPr>
        <p:spPr>
          <a:xfrm rot="463925" flipH="1">
            <a:off x="2150776" y="2703789"/>
            <a:ext cx="416139" cy="811645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C827C5E-0D32-063C-1573-EE25479571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6630" y="1761744"/>
            <a:ext cx="1285875" cy="1066800"/>
          </a:xfrm>
          <a:prstGeom prst="rect">
            <a:avLst/>
          </a:prstGeom>
        </p:spPr>
      </p:pic>
      <p:sp>
        <p:nvSpPr>
          <p:cNvPr id="19" name="Flowchart: Magnetic Disk 9">
            <a:extLst>
              <a:ext uri="{FF2B5EF4-FFF2-40B4-BE49-F238E27FC236}">
                <a16:creationId xmlns:a16="http://schemas.microsoft.com/office/drawing/2014/main" id="{28F82929-2339-C1A7-7437-7E070C49D9A3}"/>
              </a:ext>
            </a:extLst>
          </p:cNvPr>
          <p:cNvSpPr/>
          <p:nvPr/>
        </p:nvSpPr>
        <p:spPr>
          <a:xfrm>
            <a:off x="2779776" y="2916935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0" name="Flowchart: Magnetic Disk 9">
            <a:extLst>
              <a:ext uri="{FF2B5EF4-FFF2-40B4-BE49-F238E27FC236}">
                <a16:creationId xmlns:a16="http://schemas.microsoft.com/office/drawing/2014/main" id="{3938295C-9110-80D1-3DFC-EECA236911FD}"/>
              </a:ext>
            </a:extLst>
          </p:cNvPr>
          <p:cNvSpPr/>
          <p:nvPr/>
        </p:nvSpPr>
        <p:spPr>
          <a:xfrm>
            <a:off x="2834640" y="3227832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44779E0-5CF2-D0D7-220A-7B42583BB505}"/>
              </a:ext>
            </a:extLst>
          </p:cNvPr>
          <p:cNvSpPr/>
          <p:nvPr/>
        </p:nvSpPr>
        <p:spPr>
          <a:xfrm rot="463925" flipH="1">
            <a:off x="2981744" y="2712857"/>
            <a:ext cx="416139" cy="828536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FFE15B3-1A2A-4F2B-0F99-801D7C958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29" b="95536" l="8148" r="92593">
                        <a14:foregroundMark x1="92593" y1="61607" x2="79259" y2="95536"/>
                        <a14:foregroundMark x1="8148" y1="61607" x2="8148" y2="61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0446" y="1761744"/>
            <a:ext cx="1285875" cy="1066800"/>
          </a:xfrm>
          <a:prstGeom prst="rect">
            <a:avLst/>
          </a:prstGeom>
        </p:spPr>
      </p:pic>
      <p:sp>
        <p:nvSpPr>
          <p:cNvPr id="23" name="Flowchart: Magnetic Disk 9">
            <a:extLst>
              <a:ext uri="{FF2B5EF4-FFF2-40B4-BE49-F238E27FC236}">
                <a16:creationId xmlns:a16="http://schemas.microsoft.com/office/drawing/2014/main" id="{A91F4D84-9069-CAEF-7197-97B16BAF8CBD}"/>
              </a:ext>
            </a:extLst>
          </p:cNvPr>
          <p:cNvSpPr/>
          <p:nvPr/>
        </p:nvSpPr>
        <p:spPr>
          <a:xfrm>
            <a:off x="3593592" y="2916935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4" name="Flowchart: Magnetic Disk 9">
            <a:extLst>
              <a:ext uri="{FF2B5EF4-FFF2-40B4-BE49-F238E27FC236}">
                <a16:creationId xmlns:a16="http://schemas.microsoft.com/office/drawing/2014/main" id="{0571311A-D3FD-2483-3277-633A39336A7D}"/>
              </a:ext>
            </a:extLst>
          </p:cNvPr>
          <p:cNvSpPr/>
          <p:nvPr/>
        </p:nvSpPr>
        <p:spPr>
          <a:xfrm>
            <a:off x="3648456" y="3227832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8D8A41C-998D-7CFE-B43C-36494B36639A}"/>
              </a:ext>
            </a:extLst>
          </p:cNvPr>
          <p:cNvSpPr/>
          <p:nvPr/>
        </p:nvSpPr>
        <p:spPr>
          <a:xfrm rot="463925" flipH="1">
            <a:off x="3799744" y="2713139"/>
            <a:ext cx="416139" cy="766340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2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66E76056-0393-799B-2082-630CFFBBD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63728" y="876808"/>
            <a:ext cx="270933" cy="270933"/>
          </a:xfrm>
          <a:prstGeom prst="rect">
            <a:avLst/>
          </a:prstGeom>
        </p:spPr>
      </p:pic>
      <p:pic>
        <p:nvPicPr>
          <p:cNvPr id="27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FFF88654-B817-1429-8205-769209A90B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30200" y="1175512"/>
            <a:ext cx="270933" cy="270933"/>
          </a:xfrm>
          <a:prstGeom prst="rect">
            <a:avLst/>
          </a:prstGeom>
        </p:spPr>
      </p:pic>
      <p:pic>
        <p:nvPicPr>
          <p:cNvPr id="28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2DF7EFEE-24E7-61EC-C3F8-D8DC4745D9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96672" y="1474216"/>
            <a:ext cx="270933" cy="270933"/>
          </a:xfrm>
          <a:prstGeom prst="rect">
            <a:avLst/>
          </a:prstGeom>
        </p:spPr>
      </p:pic>
      <p:sp>
        <p:nvSpPr>
          <p:cNvPr id="37" name="Flowchart: Magnetic Disk 9">
            <a:extLst>
              <a:ext uri="{FF2B5EF4-FFF2-40B4-BE49-F238E27FC236}">
                <a16:creationId xmlns:a16="http://schemas.microsoft.com/office/drawing/2014/main" id="{03EDE18C-14BF-1244-2161-0F78DA05983E}"/>
              </a:ext>
            </a:extLst>
          </p:cNvPr>
          <p:cNvSpPr/>
          <p:nvPr/>
        </p:nvSpPr>
        <p:spPr>
          <a:xfrm>
            <a:off x="6080760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38" name="Flowchart: Magnetic Disk 9">
            <a:extLst>
              <a:ext uri="{FF2B5EF4-FFF2-40B4-BE49-F238E27FC236}">
                <a16:creationId xmlns:a16="http://schemas.microsoft.com/office/drawing/2014/main" id="{618BC4D7-A5DC-C908-D14B-4E15131F3AE7}"/>
              </a:ext>
            </a:extLst>
          </p:cNvPr>
          <p:cNvSpPr/>
          <p:nvPr/>
        </p:nvSpPr>
        <p:spPr>
          <a:xfrm>
            <a:off x="6135624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39" name="Freeform 8">
            <a:extLst>
              <a:ext uri="{FF2B5EF4-FFF2-40B4-BE49-F238E27FC236}">
                <a16:creationId xmlns:a16="http://schemas.microsoft.com/office/drawing/2014/main" id="{B93218E8-5921-57B4-94FF-C1D8B56EDB3F}"/>
              </a:ext>
            </a:extLst>
          </p:cNvPr>
          <p:cNvSpPr/>
          <p:nvPr/>
        </p:nvSpPr>
        <p:spPr>
          <a:xfrm rot="463925" flipH="1">
            <a:off x="6287687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0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3ADFA750-C5D2-F895-72E0-57CB13CD2A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88112" y="1821688"/>
            <a:ext cx="270933" cy="2709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309F63F-3A1A-F88F-3EE5-3E6D6FB3E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56376" y="1534858"/>
            <a:ext cx="1524000" cy="1209675"/>
          </a:xfrm>
          <a:prstGeom prst="rect">
            <a:avLst/>
          </a:prstGeom>
        </p:spPr>
      </p:pic>
      <p:sp>
        <p:nvSpPr>
          <p:cNvPr id="42" name="Flowchart: Magnetic Disk 9">
            <a:extLst>
              <a:ext uri="{FF2B5EF4-FFF2-40B4-BE49-F238E27FC236}">
                <a16:creationId xmlns:a16="http://schemas.microsoft.com/office/drawing/2014/main" id="{65DBF983-A2C9-D72D-3BB4-38E5942832FD}"/>
              </a:ext>
            </a:extLst>
          </p:cNvPr>
          <p:cNvSpPr/>
          <p:nvPr/>
        </p:nvSpPr>
        <p:spPr>
          <a:xfrm>
            <a:off x="7031736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3" name="Flowchart: Magnetic Disk 9">
            <a:extLst>
              <a:ext uri="{FF2B5EF4-FFF2-40B4-BE49-F238E27FC236}">
                <a16:creationId xmlns:a16="http://schemas.microsoft.com/office/drawing/2014/main" id="{52AFCD22-131A-EF9C-6DB3-2AA6B0F537DF}"/>
              </a:ext>
            </a:extLst>
          </p:cNvPr>
          <p:cNvSpPr/>
          <p:nvPr/>
        </p:nvSpPr>
        <p:spPr>
          <a:xfrm>
            <a:off x="7086600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4" name="Freeform 8">
            <a:extLst>
              <a:ext uri="{FF2B5EF4-FFF2-40B4-BE49-F238E27FC236}">
                <a16:creationId xmlns:a16="http://schemas.microsoft.com/office/drawing/2014/main" id="{D65797A4-E180-7BB3-CE81-62D734342358}"/>
              </a:ext>
            </a:extLst>
          </p:cNvPr>
          <p:cNvSpPr/>
          <p:nvPr/>
        </p:nvSpPr>
        <p:spPr>
          <a:xfrm rot="463925" flipH="1">
            <a:off x="7238663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7FA88A1-DEB7-A272-6EED-4A650CFD62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632" y="1534858"/>
            <a:ext cx="1524000" cy="1209675"/>
          </a:xfrm>
          <a:prstGeom prst="rect">
            <a:avLst/>
          </a:prstGeom>
        </p:spPr>
      </p:pic>
      <p:sp>
        <p:nvSpPr>
          <p:cNvPr id="46" name="Flowchart: Magnetic Disk 9">
            <a:extLst>
              <a:ext uri="{FF2B5EF4-FFF2-40B4-BE49-F238E27FC236}">
                <a16:creationId xmlns:a16="http://schemas.microsoft.com/office/drawing/2014/main" id="{D2310FCA-F5DD-947F-BAFA-D95AB2E7A495}"/>
              </a:ext>
            </a:extLst>
          </p:cNvPr>
          <p:cNvSpPr/>
          <p:nvPr/>
        </p:nvSpPr>
        <p:spPr>
          <a:xfrm>
            <a:off x="7936992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7" name="Flowchart: Magnetic Disk 9">
            <a:extLst>
              <a:ext uri="{FF2B5EF4-FFF2-40B4-BE49-F238E27FC236}">
                <a16:creationId xmlns:a16="http://schemas.microsoft.com/office/drawing/2014/main" id="{1A984EC1-15BD-D3AB-3791-79A100BBD716}"/>
              </a:ext>
            </a:extLst>
          </p:cNvPr>
          <p:cNvSpPr/>
          <p:nvPr/>
        </p:nvSpPr>
        <p:spPr>
          <a:xfrm>
            <a:off x="7991856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48" name="Freeform 8">
            <a:extLst>
              <a:ext uri="{FF2B5EF4-FFF2-40B4-BE49-F238E27FC236}">
                <a16:creationId xmlns:a16="http://schemas.microsoft.com/office/drawing/2014/main" id="{1B6921D0-6DE1-3FFF-D4B8-DFA8893F70B1}"/>
              </a:ext>
            </a:extLst>
          </p:cNvPr>
          <p:cNvSpPr/>
          <p:nvPr/>
        </p:nvSpPr>
        <p:spPr>
          <a:xfrm rot="463925" flipH="1">
            <a:off x="8143919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21426F9-1633-D4D0-BBC6-34DF78BAF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6888" y="1544002"/>
            <a:ext cx="1524000" cy="1209675"/>
          </a:xfrm>
          <a:prstGeom prst="rect">
            <a:avLst/>
          </a:prstGeom>
        </p:spPr>
      </p:pic>
      <p:sp>
        <p:nvSpPr>
          <p:cNvPr id="50" name="Flowchart: Magnetic Disk 9">
            <a:extLst>
              <a:ext uri="{FF2B5EF4-FFF2-40B4-BE49-F238E27FC236}">
                <a16:creationId xmlns:a16="http://schemas.microsoft.com/office/drawing/2014/main" id="{D11CA74B-ECC7-F6F9-B1A8-AA4B9FE8FBFF}"/>
              </a:ext>
            </a:extLst>
          </p:cNvPr>
          <p:cNvSpPr/>
          <p:nvPr/>
        </p:nvSpPr>
        <p:spPr>
          <a:xfrm>
            <a:off x="8842248" y="2816351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1" name="Flowchart: Magnetic Disk 9">
            <a:extLst>
              <a:ext uri="{FF2B5EF4-FFF2-40B4-BE49-F238E27FC236}">
                <a16:creationId xmlns:a16="http://schemas.microsoft.com/office/drawing/2014/main" id="{BDAA282B-A344-EA7A-4351-D949FEFBA4C0}"/>
              </a:ext>
            </a:extLst>
          </p:cNvPr>
          <p:cNvSpPr/>
          <p:nvPr/>
        </p:nvSpPr>
        <p:spPr>
          <a:xfrm>
            <a:off x="8897112" y="3127248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2" name="Freeform 8">
            <a:extLst>
              <a:ext uri="{FF2B5EF4-FFF2-40B4-BE49-F238E27FC236}">
                <a16:creationId xmlns:a16="http://schemas.microsoft.com/office/drawing/2014/main" id="{672E545D-0C8A-9908-3C55-BA70F93CAFB7}"/>
              </a:ext>
            </a:extLst>
          </p:cNvPr>
          <p:cNvSpPr/>
          <p:nvPr/>
        </p:nvSpPr>
        <p:spPr>
          <a:xfrm rot="463925" flipH="1">
            <a:off x="9049175" y="2612607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B253431-EBEA-ECEB-64FD-22C762EFED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2144" y="1534858"/>
            <a:ext cx="1524000" cy="1209675"/>
          </a:xfrm>
          <a:prstGeom prst="rect">
            <a:avLst/>
          </a:prstGeom>
        </p:spPr>
      </p:pic>
      <p:sp>
        <p:nvSpPr>
          <p:cNvPr id="54" name="Flowchart: Magnetic Disk 9">
            <a:extLst>
              <a:ext uri="{FF2B5EF4-FFF2-40B4-BE49-F238E27FC236}">
                <a16:creationId xmlns:a16="http://schemas.microsoft.com/office/drawing/2014/main" id="{43A23ABA-B7AF-9185-AA3B-E516D5EC2C02}"/>
              </a:ext>
            </a:extLst>
          </p:cNvPr>
          <p:cNvSpPr/>
          <p:nvPr/>
        </p:nvSpPr>
        <p:spPr>
          <a:xfrm>
            <a:off x="9747504" y="2807207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5" name="Flowchart: Magnetic Disk 9">
            <a:extLst>
              <a:ext uri="{FF2B5EF4-FFF2-40B4-BE49-F238E27FC236}">
                <a16:creationId xmlns:a16="http://schemas.microsoft.com/office/drawing/2014/main" id="{9BC58248-DAF5-231D-2575-6DCC2FEE8A67}"/>
              </a:ext>
            </a:extLst>
          </p:cNvPr>
          <p:cNvSpPr/>
          <p:nvPr/>
        </p:nvSpPr>
        <p:spPr>
          <a:xfrm>
            <a:off x="9802368" y="3118104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56" name="Freeform 8">
            <a:extLst>
              <a:ext uri="{FF2B5EF4-FFF2-40B4-BE49-F238E27FC236}">
                <a16:creationId xmlns:a16="http://schemas.microsoft.com/office/drawing/2014/main" id="{F1CBBB9D-E0FB-4EFD-3688-573235A0DCB7}"/>
              </a:ext>
            </a:extLst>
          </p:cNvPr>
          <p:cNvSpPr/>
          <p:nvPr/>
        </p:nvSpPr>
        <p:spPr>
          <a:xfrm rot="463925" flipH="1">
            <a:off x="9954431" y="2603463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EA9AB8F0-49C6-B03F-CC60-CCA47DF0D5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49" b="97638" l="8750" r="92500">
                        <a14:foregroundMark x1="90625" y1="58268" x2="92500" y2="67717"/>
                        <a14:foregroundMark x1="81250" y1="97638" x2="81875" y2="88189"/>
                        <a14:foregroundMark x1="9375" y1="68504" x2="8750" y2="559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6544" y="1562290"/>
            <a:ext cx="1524000" cy="1209675"/>
          </a:xfrm>
          <a:prstGeom prst="rect">
            <a:avLst/>
          </a:prstGeom>
        </p:spPr>
      </p:pic>
      <p:sp>
        <p:nvSpPr>
          <p:cNvPr id="69" name="Flowchart: Magnetic Disk 9">
            <a:extLst>
              <a:ext uri="{FF2B5EF4-FFF2-40B4-BE49-F238E27FC236}">
                <a16:creationId xmlns:a16="http://schemas.microsoft.com/office/drawing/2014/main" id="{48F9BF00-98FC-922A-D612-911C9A99588B}"/>
              </a:ext>
            </a:extLst>
          </p:cNvPr>
          <p:cNvSpPr/>
          <p:nvPr/>
        </p:nvSpPr>
        <p:spPr>
          <a:xfrm>
            <a:off x="10661904" y="2834639"/>
            <a:ext cx="804672" cy="1161289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262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02 w 10000"/>
              <a:gd name="connsiteY1" fmla="*/ 571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761" y="2620"/>
                  <a:pt x="5000" y="2620"/>
                </a:cubicBezTo>
                <a:cubicBezTo>
                  <a:pt x="2239" y="262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41" y="571"/>
                  <a:pt x="5102" y="571"/>
                </a:cubicBezTo>
                <a:cubicBezTo>
                  <a:pt x="7863" y="571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0" name="Flowchart: Magnetic Disk 9">
            <a:extLst>
              <a:ext uri="{FF2B5EF4-FFF2-40B4-BE49-F238E27FC236}">
                <a16:creationId xmlns:a16="http://schemas.microsoft.com/office/drawing/2014/main" id="{3CBDA6FA-EA0D-8E64-8736-0919AB2E7098}"/>
              </a:ext>
            </a:extLst>
          </p:cNvPr>
          <p:cNvSpPr/>
          <p:nvPr/>
        </p:nvSpPr>
        <p:spPr>
          <a:xfrm>
            <a:off x="10716768" y="3145536"/>
            <a:ext cx="713232" cy="859536"/>
          </a:xfrm>
          <a:custGeom>
            <a:avLst/>
            <a:gdLst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000 w 10000"/>
              <a:gd name="connsiteY1" fmla="*/ 3334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113 w 10000"/>
              <a:gd name="connsiteY1" fmla="*/ 1755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  <a:gd name="connsiteX0" fmla="*/ 0 w 10000"/>
              <a:gd name="connsiteY0" fmla="*/ 1667 h 10000"/>
              <a:gd name="connsiteX1" fmla="*/ 5000 w 10000"/>
              <a:gd name="connsiteY1" fmla="*/ 0 h 10000"/>
              <a:gd name="connsiteX2" fmla="*/ 10000 w 10000"/>
              <a:gd name="connsiteY2" fmla="*/ 1667 h 10000"/>
              <a:gd name="connsiteX3" fmla="*/ 10000 w 10000"/>
              <a:gd name="connsiteY3" fmla="*/ 8333 h 10000"/>
              <a:gd name="connsiteX4" fmla="*/ 5000 w 10000"/>
              <a:gd name="connsiteY4" fmla="*/ 10000 h 10000"/>
              <a:gd name="connsiteX5" fmla="*/ 0 w 10000"/>
              <a:gd name="connsiteY5" fmla="*/ 8333 h 10000"/>
              <a:gd name="connsiteX6" fmla="*/ 0 w 10000"/>
              <a:gd name="connsiteY6" fmla="*/ 1667 h 10000"/>
              <a:gd name="connsiteX0" fmla="*/ 10000 w 10000"/>
              <a:gd name="connsiteY0" fmla="*/ 1667 h 10000"/>
              <a:gd name="connsiteX1" fmla="*/ 5226 w 10000"/>
              <a:gd name="connsiteY1" fmla="*/ 2770 h 10000"/>
              <a:gd name="connsiteX2" fmla="*/ 0 w 10000"/>
              <a:gd name="connsiteY2" fmla="*/ 1667 h 10000"/>
              <a:gd name="connsiteX0" fmla="*/ 0 w 10000"/>
              <a:gd name="connsiteY0" fmla="*/ 1667 h 10000"/>
              <a:gd name="connsiteX1" fmla="*/ 5113 w 10000"/>
              <a:gd name="connsiteY1" fmla="*/ 564 h 10000"/>
              <a:gd name="connsiteX2" fmla="*/ 10000 w 10000"/>
              <a:gd name="connsiteY2" fmla="*/ 1667 h 10000"/>
              <a:gd name="connsiteX3" fmla="*/ 9388 w 10000"/>
              <a:gd name="connsiteY3" fmla="*/ 8639 h 10000"/>
              <a:gd name="connsiteX4" fmla="*/ 5000 w 10000"/>
              <a:gd name="connsiteY4" fmla="*/ 10000 h 10000"/>
              <a:gd name="connsiteX5" fmla="*/ 714 w 10000"/>
              <a:gd name="connsiteY5" fmla="*/ 8410 h 10000"/>
              <a:gd name="connsiteX6" fmla="*/ 0 w 10000"/>
              <a:gd name="connsiteY6" fmla="*/ 166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10000" stroke="0" extrusionOk="0">
                <a:moveTo>
                  <a:pt x="0" y="1667"/>
                </a:moveTo>
                <a:cubicBezTo>
                  <a:pt x="0" y="746"/>
                  <a:pt x="2239" y="0"/>
                  <a:pt x="5000" y="0"/>
                </a:cubicBezTo>
                <a:cubicBezTo>
                  <a:pt x="7761" y="0"/>
                  <a:pt x="10000" y="746"/>
                  <a:pt x="10000" y="1667"/>
                </a:cubicBezTo>
                <a:lnTo>
                  <a:pt x="10000" y="8333"/>
                </a:lnTo>
                <a:cubicBezTo>
                  <a:pt x="10000" y="9254"/>
                  <a:pt x="7761" y="10000"/>
                  <a:pt x="5000" y="10000"/>
                </a:cubicBezTo>
                <a:cubicBezTo>
                  <a:pt x="2239" y="10000"/>
                  <a:pt x="0" y="9254"/>
                  <a:pt x="0" y="8333"/>
                </a:cubicBezTo>
                <a:lnTo>
                  <a:pt x="0" y="1667"/>
                </a:lnTo>
                <a:close/>
              </a:path>
              <a:path w="10000" h="10000" fill="none" extrusionOk="0">
                <a:moveTo>
                  <a:pt x="10000" y="1667"/>
                </a:moveTo>
                <a:cubicBezTo>
                  <a:pt x="10000" y="2588"/>
                  <a:pt x="7987" y="2770"/>
                  <a:pt x="5226" y="2770"/>
                </a:cubicBezTo>
                <a:cubicBezTo>
                  <a:pt x="2465" y="2770"/>
                  <a:pt x="0" y="2588"/>
                  <a:pt x="0" y="1667"/>
                </a:cubicBezTo>
              </a:path>
              <a:path w="10000" h="10000" fill="none">
                <a:moveTo>
                  <a:pt x="0" y="1667"/>
                </a:moveTo>
                <a:cubicBezTo>
                  <a:pt x="0" y="746"/>
                  <a:pt x="2352" y="564"/>
                  <a:pt x="5113" y="564"/>
                </a:cubicBezTo>
                <a:cubicBezTo>
                  <a:pt x="7874" y="564"/>
                  <a:pt x="10000" y="746"/>
                  <a:pt x="10000" y="1667"/>
                </a:cubicBezTo>
                <a:lnTo>
                  <a:pt x="9388" y="8639"/>
                </a:lnTo>
                <a:cubicBezTo>
                  <a:pt x="9388" y="9560"/>
                  <a:pt x="7761" y="10000"/>
                  <a:pt x="5000" y="10000"/>
                </a:cubicBezTo>
                <a:cubicBezTo>
                  <a:pt x="2239" y="10000"/>
                  <a:pt x="714" y="9331"/>
                  <a:pt x="714" y="8410"/>
                </a:cubicBezTo>
                <a:cubicBezTo>
                  <a:pt x="714" y="6188"/>
                  <a:pt x="0" y="3889"/>
                  <a:pt x="0" y="1667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71" name="Freeform 8">
            <a:extLst>
              <a:ext uri="{FF2B5EF4-FFF2-40B4-BE49-F238E27FC236}">
                <a16:creationId xmlns:a16="http://schemas.microsoft.com/office/drawing/2014/main" id="{B430AD58-7A18-FB93-5166-3FA8780C8B20}"/>
              </a:ext>
            </a:extLst>
          </p:cNvPr>
          <p:cNvSpPr/>
          <p:nvPr/>
        </p:nvSpPr>
        <p:spPr>
          <a:xfrm rot="463925" flipH="1">
            <a:off x="10868831" y="2630895"/>
            <a:ext cx="416139" cy="754819"/>
          </a:xfrm>
          <a:custGeom>
            <a:avLst/>
            <a:gdLst/>
            <a:ahLst/>
            <a:cxnLst/>
            <a:rect l="l" t="t" r="r" b="b"/>
            <a:pathLst>
              <a:path w="2605223" h="3791713">
                <a:moveTo>
                  <a:pt x="0" y="0"/>
                </a:moveTo>
                <a:lnTo>
                  <a:pt x="2605222" y="0"/>
                </a:lnTo>
                <a:lnTo>
                  <a:pt x="2605222" y="3791713"/>
                </a:lnTo>
                <a:lnTo>
                  <a:pt x="0" y="37917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8206" b="-72185"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72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1DAC701A-2592-9B6F-302D-1CDB75B1A5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69824" y="2178304"/>
            <a:ext cx="270933" cy="270933"/>
          </a:xfrm>
          <a:prstGeom prst="rect">
            <a:avLst/>
          </a:prstGeom>
        </p:spPr>
      </p:pic>
      <p:pic>
        <p:nvPicPr>
          <p:cNvPr id="73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5D636B1-F0C3-912E-667B-2C4D4AE1E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2525776"/>
            <a:ext cx="270933" cy="270933"/>
          </a:xfrm>
          <a:prstGeom prst="rect">
            <a:avLst/>
          </a:prstGeom>
        </p:spPr>
      </p:pic>
      <p:pic>
        <p:nvPicPr>
          <p:cNvPr id="74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C8C2E275-3015-DC22-4829-7E1EFCC15E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2891536"/>
            <a:ext cx="270933" cy="270933"/>
          </a:xfrm>
          <a:prstGeom prst="rect">
            <a:avLst/>
          </a:prstGeom>
        </p:spPr>
      </p:pic>
      <p:pic>
        <p:nvPicPr>
          <p:cNvPr id="75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43A4DA62-1A0B-E5E1-CC32-90EE36E7C2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3284728"/>
            <a:ext cx="270933" cy="270933"/>
          </a:xfrm>
          <a:prstGeom prst="rect">
            <a:avLst/>
          </a:prstGeom>
        </p:spPr>
      </p:pic>
      <p:pic>
        <p:nvPicPr>
          <p:cNvPr id="76" name="am-thanh-tieng-rot-nuoc-keu-www.tiengdong.com">
            <a:hlinkClick r:id="" action="ppaction://media"/>
            <a:extLst>
              <a:ext uri="{FF2B5EF4-FFF2-40B4-BE49-F238E27FC236}">
                <a16:creationId xmlns:a16="http://schemas.microsoft.com/office/drawing/2014/main" id="{AE1356FA-B017-550C-4807-12C836E893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60.66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15544" y="3705352"/>
            <a:ext cx="270933" cy="270933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4460F0A-241C-B652-6BC4-A51BA6F0134B}"/>
              </a:ext>
            </a:extLst>
          </p:cNvPr>
          <p:cNvGrpSpPr/>
          <p:nvPr/>
        </p:nvGrpSpPr>
        <p:grpSpPr>
          <a:xfrm>
            <a:off x="953732" y="4245151"/>
            <a:ext cx="10816163" cy="1568635"/>
            <a:chOff x="687918" y="4418603"/>
            <a:chExt cx="10816163" cy="1568635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725A816-12EB-3D52-5CBC-77624D3C61FF}"/>
                </a:ext>
              </a:extLst>
            </p:cNvPr>
            <p:cNvSpPr txBox="1"/>
            <p:nvPr/>
          </p:nvSpPr>
          <p:spPr>
            <a:xfrm>
              <a:off x="687918" y="4418603"/>
              <a:ext cx="10816163" cy="1568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514350" indent="-514350" algn="just">
                <a:lnSpc>
                  <a:spcPct val="200000"/>
                </a:lnSpc>
                <a:buAutoNum type="alphaLcParenR"/>
              </a:pP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nhiều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lượng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cốc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CE53D9C0-64C0-FD62-41B0-68BCFBB1FD27}"/>
                </a:ext>
              </a:extLst>
            </p:cNvPr>
            <p:cNvSpPr/>
            <p:nvPr/>
          </p:nvSpPr>
          <p:spPr>
            <a:xfrm>
              <a:off x="4485127" y="4632891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357C1BE8-26DB-CA92-4560-B87A8D5D795E}"/>
                </a:ext>
              </a:extLst>
            </p:cNvPr>
            <p:cNvSpPr/>
            <p:nvPr/>
          </p:nvSpPr>
          <p:spPr>
            <a:xfrm>
              <a:off x="8953304" y="4616887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FD8953B-10AB-E4F5-4C0E-CF3BC3EB3476}"/>
                </a:ext>
              </a:extLst>
            </p:cNvPr>
            <p:cNvSpPr/>
            <p:nvPr/>
          </p:nvSpPr>
          <p:spPr>
            <a:xfrm>
              <a:off x="8784065" y="5395833"/>
              <a:ext cx="554196" cy="5700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228ED8AB-5B17-ABD7-243F-97D52D208EF9}"/>
              </a:ext>
            </a:extLst>
          </p:cNvPr>
          <p:cNvSpPr txBox="1"/>
          <p:nvPr/>
        </p:nvSpPr>
        <p:spPr>
          <a:xfrm>
            <a:off x="4849945" y="448675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C7DDE58-AF3B-BFFA-006C-68597BDCDBBB}"/>
              </a:ext>
            </a:extLst>
          </p:cNvPr>
          <p:cNvSpPr txBox="1"/>
          <p:nvPr/>
        </p:nvSpPr>
        <p:spPr>
          <a:xfrm>
            <a:off x="9303694" y="4459368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B0D2CEC-6983-B0E0-203F-FD3960CEFDF4}"/>
              </a:ext>
            </a:extLst>
          </p:cNvPr>
          <p:cNvSpPr txBox="1"/>
          <p:nvPr/>
        </p:nvSpPr>
        <p:spPr>
          <a:xfrm>
            <a:off x="9132226" y="5248035"/>
            <a:ext cx="367408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5" name="Picture 8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B91AE2-2C5E-485A-12D0-90BE2EA8024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76" y="4626864"/>
            <a:ext cx="1701248" cy="170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4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4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24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1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24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247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5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3247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67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324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9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3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324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500"/>
                            </p:stCondLst>
                            <p:childTnLst>
                              <p:par>
                                <p:cTn id="21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1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3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7" dur="3247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0" grpId="1" animBg="1"/>
      <p:bldP spid="16" grpId="0" animBg="1"/>
      <p:bldP spid="17" grpId="0" animBg="1"/>
      <p:bldP spid="17" grpId="1" animBg="1"/>
      <p:bldP spid="20" grpId="0" animBg="1"/>
      <p:bldP spid="21" grpId="0" animBg="1"/>
      <p:bldP spid="21" grpId="1" animBg="1"/>
      <p:bldP spid="24" grpId="0" animBg="1"/>
      <p:bldP spid="25" grpId="0" animBg="1"/>
      <p:bldP spid="25" grpId="1" animBg="1"/>
      <p:bldP spid="38" grpId="0" animBg="1"/>
      <p:bldP spid="39" grpId="0" animBg="1"/>
      <p:bldP spid="39" grpId="1" animBg="1"/>
      <p:bldP spid="43" grpId="0" animBg="1"/>
      <p:bldP spid="44" grpId="0" animBg="1"/>
      <p:bldP spid="44" grpId="1" animBg="1"/>
      <p:bldP spid="47" grpId="0" animBg="1"/>
      <p:bldP spid="48" grpId="0" animBg="1"/>
      <p:bldP spid="48" grpId="1" animBg="1"/>
      <p:bldP spid="51" grpId="0" animBg="1"/>
      <p:bldP spid="52" grpId="0" animBg="1"/>
      <p:bldP spid="52" grpId="1" animBg="1"/>
      <p:bldP spid="55" grpId="0" animBg="1"/>
      <p:bldP spid="56" grpId="0" animBg="1"/>
      <p:bldP spid="56" grpId="1" animBg="1"/>
      <p:bldP spid="70" grpId="0" animBg="1"/>
      <p:bldP spid="71" grpId="0" animBg="1"/>
      <p:bldP spid="71" grpId="1" animBg="1"/>
      <p:bldP spid="82" grpId="0" animBg="1"/>
      <p:bldP spid="83" grpId="0" animBg="1"/>
      <p:bldP spid="8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347074"/>
            <a:ext cx="1956572" cy="716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4A29E8-3A0A-44C6-ACAE-B91130D7B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561" y="705436"/>
            <a:ext cx="2483477" cy="23557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8C6A67-2928-F021-5818-3367342D7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239" y="2250228"/>
            <a:ext cx="9906859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0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A59D23F-21F5-BF1D-EFA3-1214CCA85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b="31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1F714778-596F-6BF1-7C05-65C179681B76}"/>
              </a:ext>
            </a:extLst>
          </p:cNvPr>
          <p:cNvSpPr/>
          <p:nvPr/>
        </p:nvSpPr>
        <p:spPr>
          <a:xfrm>
            <a:off x="1466851" y="208174"/>
            <a:ext cx="9639300" cy="1496801"/>
          </a:xfrm>
          <a:custGeom>
            <a:avLst/>
            <a:gdLst>
              <a:gd name="connsiteX0" fmla="*/ 0 w 11555895"/>
              <a:gd name="connsiteY0" fmla="*/ 1158698 h 2317395"/>
              <a:gd name="connsiteX1" fmla="*/ 1158698 w 11555895"/>
              <a:gd name="connsiteY1" fmla="*/ 0 h 2317395"/>
              <a:gd name="connsiteX2" fmla="*/ 1920874 w 11555895"/>
              <a:gd name="connsiteY2" fmla="*/ 0 h 2317395"/>
              <a:gd name="connsiteX3" fmla="*/ 2405896 w 11555895"/>
              <a:gd name="connsiteY3" fmla="*/ 0 h 2317395"/>
              <a:gd name="connsiteX4" fmla="*/ 2983302 w 11555895"/>
              <a:gd name="connsiteY4" fmla="*/ 0 h 2317395"/>
              <a:gd name="connsiteX5" fmla="*/ 3653093 w 11555895"/>
              <a:gd name="connsiteY5" fmla="*/ 0 h 2317395"/>
              <a:gd name="connsiteX6" fmla="*/ 4322884 w 11555895"/>
              <a:gd name="connsiteY6" fmla="*/ 0 h 2317395"/>
              <a:gd name="connsiteX7" fmla="*/ 4807906 w 11555895"/>
              <a:gd name="connsiteY7" fmla="*/ 0 h 2317395"/>
              <a:gd name="connsiteX8" fmla="*/ 5570082 w 11555895"/>
              <a:gd name="connsiteY8" fmla="*/ 0 h 2317395"/>
              <a:gd name="connsiteX9" fmla="*/ 6055103 w 11555895"/>
              <a:gd name="connsiteY9" fmla="*/ 0 h 2317395"/>
              <a:gd name="connsiteX10" fmla="*/ 6817279 w 11555895"/>
              <a:gd name="connsiteY10" fmla="*/ 0 h 2317395"/>
              <a:gd name="connsiteX11" fmla="*/ 7394686 w 11555895"/>
              <a:gd name="connsiteY11" fmla="*/ 0 h 2317395"/>
              <a:gd name="connsiteX12" fmla="*/ 8064477 w 11555895"/>
              <a:gd name="connsiteY12" fmla="*/ 0 h 2317395"/>
              <a:gd name="connsiteX13" fmla="*/ 8549498 w 11555895"/>
              <a:gd name="connsiteY13" fmla="*/ 0 h 2317395"/>
              <a:gd name="connsiteX14" fmla="*/ 9219289 w 11555895"/>
              <a:gd name="connsiteY14" fmla="*/ 0 h 2317395"/>
              <a:gd name="connsiteX15" fmla="*/ 9704311 w 11555895"/>
              <a:gd name="connsiteY15" fmla="*/ 0 h 2317395"/>
              <a:gd name="connsiteX16" fmla="*/ 10397198 w 11555895"/>
              <a:gd name="connsiteY16" fmla="*/ 0 h 2317395"/>
              <a:gd name="connsiteX17" fmla="*/ 11555896 w 11555895"/>
              <a:gd name="connsiteY17" fmla="*/ 1158698 h 2317395"/>
              <a:gd name="connsiteX18" fmla="*/ 11555895 w 11555895"/>
              <a:gd name="connsiteY18" fmla="*/ 1158698 h 2317395"/>
              <a:gd name="connsiteX19" fmla="*/ 10397197 w 11555895"/>
              <a:gd name="connsiteY19" fmla="*/ 2317396 h 2317395"/>
              <a:gd name="connsiteX20" fmla="*/ 9819791 w 11555895"/>
              <a:gd name="connsiteY20" fmla="*/ 2317396 h 2317395"/>
              <a:gd name="connsiteX21" fmla="*/ 9242385 w 11555895"/>
              <a:gd name="connsiteY21" fmla="*/ 2317396 h 2317395"/>
              <a:gd name="connsiteX22" fmla="*/ 8849748 w 11555895"/>
              <a:gd name="connsiteY22" fmla="*/ 2317396 h 2317395"/>
              <a:gd name="connsiteX23" fmla="*/ 8179957 w 11555895"/>
              <a:gd name="connsiteY23" fmla="*/ 2317396 h 2317395"/>
              <a:gd name="connsiteX24" fmla="*/ 7510166 w 11555895"/>
              <a:gd name="connsiteY24" fmla="*/ 2317396 h 2317395"/>
              <a:gd name="connsiteX25" fmla="*/ 7209915 w 11555895"/>
              <a:gd name="connsiteY25" fmla="*/ 2317396 h 2317395"/>
              <a:gd name="connsiteX26" fmla="*/ 6632509 w 11555895"/>
              <a:gd name="connsiteY26" fmla="*/ 2317396 h 2317395"/>
              <a:gd name="connsiteX27" fmla="*/ 6332257 w 11555895"/>
              <a:gd name="connsiteY27" fmla="*/ 2317396 h 2317395"/>
              <a:gd name="connsiteX28" fmla="*/ 5754851 w 11555895"/>
              <a:gd name="connsiteY28" fmla="*/ 2317395 h 2317395"/>
              <a:gd name="connsiteX29" fmla="*/ 5269830 w 11555895"/>
              <a:gd name="connsiteY29" fmla="*/ 2317395 h 2317395"/>
              <a:gd name="connsiteX30" fmla="*/ 4877194 w 11555895"/>
              <a:gd name="connsiteY30" fmla="*/ 2317395 h 2317395"/>
              <a:gd name="connsiteX31" fmla="*/ 4392173 w 11555895"/>
              <a:gd name="connsiteY31" fmla="*/ 2317395 h 2317395"/>
              <a:gd name="connsiteX32" fmla="*/ 3722381 w 11555895"/>
              <a:gd name="connsiteY32" fmla="*/ 2317395 h 2317395"/>
              <a:gd name="connsiteX33" fmla="*/ 3052590 w 11555895"/>
              <a:gd name="connsiteY33" fmla="*/ 2317395 h 2317395"/>
              <a:gd name="connsiteX34" fmla="*/ 2752339 w 11555895"/>
              <a:gd name="connsiteY34" fmla="*/ 2317395 h 2317395"/>
              <a:gd name="connsiteX35" fmla="*/ 2174933 w 11555895"/>
              <a:gd name="connsiteY35" fmla="*/ 2317395 h 2317395"/>
              <a:gd name="connsiteX36" fmla="*/ 1158698 w 11555895"/>
              <a:gd name="connsiteY36" fmla="*/ 2317395 h 2317395"/>
              <a:gd name="connsiteX37" fmla="*/ 0 w 11555895"/>
              <a:gd name="connsiteY37" fmla="*/ 1158697 h 2317395"/>
              <a:gd name="connsiteX38" fmla="*/ 0 w 11555895"/>
              <a:gd name="connsiteY38" fmla="*/ 1158698 h 2317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55895" h="2317395" fill="none" extrusionOk="0">
                <a:moveTo>
                  <a:pt x="0" y="1158698"/>
                </a:moveTo>
                <a:cubicBezTo>
                  <a:pt x="-56336" y="544709"/>
                  <a:pt x="482704" y="-16996"/>
                  <a:pt x="1158698" y="0"/>
                </a:cubicBezTo>
                <a:cubicBezTo>
                  <a:pt x="1421562" y="-2118"/>
                  <a:pt x="1633568" y="45705"/>
                  <a:pt x="1920874" y="0"/>
                </a:cubicBezTo>
                <a:cubicBezTo>
                  <a:pt x="2208180" y="-45705"/>
                  <a:pt x="2296910" y="47669"/>
                  <a:pt x="2405896" y="0"/>
                </a:cubicBezTo>
                <a:cubicBezTo>
                  <a:pt x="2514882" y="-47669"/>
                  <a:pt x="2697937" y="44979"/>
                  <a:pt x="2983302" y="0"/>
                </a:cubicBezTo>
                <a:cubicBezTo>
                  <a:pt x="3268667" y="-44979"/>
                  <a:pt x="3459116" y="19206"/>
                  <a:pt x="3653093" y="0"/>
                </a:cubicBezTo>
                <a:cubicBezTo>
                  <a:pt x="3847070" y="-19206"/>
                  <a:pt x="4101508" y="30889"/>
                  <a:pt x="4322884" y="0"/>
                </a:cubicBezTo>
                <a:cubicBezTo>
                  <a:pt x="4544260" y="-30889"/>
                  <a:pt x="4660814" y="394"/>
                  <a:pt x="4807906" y="0"/>
                </a:cubicBezTo>
                <a:cubicBezTo>
                  <a:pt x="4954998" y="-394"/>
                  <a:pt x="5349889" y="66871"/>
                  <a:pt x="5570082" y="0"/>
                </a:cubicBezTo>
                <a:cubicBezTo>
                  <a:pt x="5790275" y="-66871"/>
                  <a:pt x="5958013" y="48568"/>
                  <a:pt x="6055103" y="0"/>
                </a:cubicBezTo>
                <a:cubicBezTo>
                  <a:pt x="6152193" y="-48568"/>
                  <a:pt x="6511164" y="71318"/>
                  <a:pt x="6817279" y="0"/>
                </a:cubicBezTo>
                <a:cubicBezTo>
                  <a:pt x="7123394" y="-71318"/>
                  <a:pt x="7265292" y="32687"/>
                  <a:pt x="7394686" y="0"/>
                </a:cubicBezTo>
                <a:cubicBezTo>
                  <a:pt x="7524080" y="-32687"/>
                  <a:pt x="7779241" y="3288"/>
                  <a:pt x="8064477" y="0"/>
                </a:cubicBezTo>
                <a:cubicBezTo>
                  <a:pt x="8349713" y="-3288"/>
                  <a:pt x="8311699" y="16620"/>
                  <a:pt x="8549498" y="0"/>
                </a:cubicBezTo>
                <a:cubicBezTo>
                  <a:pt x="8787297" y="-16620"/>
                  <a:pt x="9048860" y="72445"/>
                  <a:pt x="9219289" y="0"/>
                </a:cubicBezTo>
                <a:cubicBezTo>
                  <a:pt x="9389718" y="-72445"/>
                  <a:pt x="9572963" y="2950"/>
                  <a:pt x="9704311" y="0"/>
                </a:cubicBezTo>
                <a:cubicBezTo>
                  <a:pt x="9835659" y="-2950"/>
                  <a:pt x="10056431" y="34511"/>
                  <a:pt x="10397198" y="0"/>
                </a:cubicBezTo>
                <a:cubicBezTo>
                  <a:pt x="11118371" y="58"/>
                  <a:pt x="11382992" y="491967"/>
                  <a:pt x="11555896" y="1158698"/>
                </a:cubicBezTo>
                <a:lnTo>
                  <a:pt x="11555895" y="1158698"/>
                </a:lnTo>
                <a:cubicBezTo>
                  <a:pt x="11477215" y="1801958"/>
                  <a:pt x="11031272" y="2261634"/>
                  <a:pt x="10397197" y="2317396"/>
                </a:cubicBezTo>
                <a:cubicBezTo>
                  <a:pt x="10110659" y="2325394"/>
                  <a:pt x="10040443" y="2250016"/>
                  <a:pt x="9819791" y="2317396"/>
                </a:cubicBezTo>
                <a:cubicBezTo>
                  <a:pt x="9599139" y="2384776"/>
                  <a:pt x="9524550" y="2296523"/>
                  <a:pt x="9242385" y="2317396"/>
                </a:cubicBezTo>
                <a:cubicBezTo>
                  <a:pt x="8960220" y="2338269"/>
                  <a:pt x="9016104" y="2286652"/>
                  <a:pt x="8849748" y="2317396"/>
                </a:cubicBezTo>
                <a:cubicBezTo>
                  <a:pt x="8683392" y="2348140"/>
                  <a:pt x="8344435" y="2289971"/>
                  <a:pt x="8179957" y="2317396"/>
                </a:cubicBezTo>
                <a:cubicBezTo>
                  <a:pt x="8015479" y="2344821"/>
                  <a:pt x="7751784" y="2257814"/>
                  <a:pt x="7510166" y="2317396"/>
                </a:cubicBezTo>
                <a:cubicBezTo>
                  <a:pt x="7268548" y="2376978"/>
                  <a:pt x="7322029" y="2315232"/>
                  <a:pt x="7209915" y="2317396"/>
                </a:cubicBezTo>
                <a:cubicBezTo>
                  <a:pt x="7097801" y="2319560"/>
                  <a:pt x="6854783" y="2273677"/>
                  <a:pt x="6632509" y="2317396"/>
                </a:cubicBezTo>
                <a:cubicBezTo>
                  <a:pt x="6410235" y="2361115"/>
                  <a:pt x="6434658" y="2286552"/>
                  <a:pt x="6332257" y="2317396"/>
                </a:cubicBezTo>
                <a:cubicBezTo>
                  <a:pt x="6229856" y="2348240"/>
                  <a:pt x="6009000" y="2311280"/>
                  <a:pt x="5754851" y="2317395"/>
                </a:cubicBezTo>
                <a:cubicBezTo>
                  <a:pt x="5500702" y="2323510"/>
                  <a:pt x="5419296" y="2263649"/>
                  <a:pt x="5269830" y="2317395"/>
                </a:cubicBezTo>
                <a:cubicBezTo>
                  <a:pt x="5120364" y="2371141"/>
                  <a:pt x="5016823" y="2287419"/>
                  <a:pt x="4877194" y="2317395"/>
                </a:cubicBezTo>
                <a:cubicBezTo>
                  <a:pt x="4737565" y="2347371"/>
                  <a:pt x="4593559" y="2306260"/>
                  <a:pt x="4392173" y="2317395"/>
                </a:cubicBezTo>
                <a:cubicBezTo>
                  <a:pt x="4190787" y="2328530"/>
                  <a:pt x="3993380" y="2259901"/>
                  <a:pt x="3722381" y="2317395"/>
                </a:cubicBezTo>
                <a:cubicBezTo>
                  <a:pt x="3451382" y="2374889"/>
                  <a:pt x="3196935" y="2275706"/>
                  <a:pt x="3052590" y="2317395"/>
                </a:cubicBezTo>
                <a:cubicBezTo>
                  <a:pt x="2908245" y="2359084"/>
                  <a:pt x="2894302" y="2293351"/>
                  <a:pt x="2752339" y="2317395"/>
                </a:cubicBezTo>
                <a:cubicBezTo>
                  <a:pt x="2610376" y="2341439"/>
                  <a:pt x="2450174" y="2260892"/>
                  <a:pt x="2174933" y="2317395"/>
                </a:cubicBezTo>
                <a:cubicBezTo>
                  <a:pt x="1899692" y="2373898"/>
                  <a:pt x="1560647" y="2245852"/>
                  <a:pt x="1158698" y="2317395"/>
                </a:cubicBezTo>
                <a:cubicBezTo>
                  <a:pt x="559705" y="2178774"/>
                  <a:pt x="-73574" y="1725016"/>
                  <a:pt x="0" y="1158697"/>
                </a:cubicBezTo>
                <a:lnTo>
                  <a:pt x="0" y="1158698"/>
                </a:lnTo>
                <a:close/>
              </a:path>
              <a:path w="11555895" h="2317395" stroke="0" extrusionOk="0">
                <a:moveTo>
                  <a:pt x="0" y="1158698"/>
                </a:moveTo>
                <a:cubicBezTo>
                  <a:pt x="78051" y="431940"/>
                  <a:pt x="505477" y="-5014"/>
                  <a:pt x="1158698" y="0"/>
                </a:cubicBezTo>
                <a:cubicBezTo>
                  <a:pt x="1327512" y="-38532"/>
                  <a:pt x="1398662" y="12963"/>
                  <a:pt x="1551334" y="0"/>
                </a:cubicBezTo>
                <a:cubicBezTo>
                  <a:pt x="1704006" y="-12963"/>
                  <a:pt x="1877932" y="53011"/>
                  <a:pt x="2128741" y="0"/>
                </a:cubicBezTo>
                <a:cubicBezTo>
                  <a:pt x="2379550" y="-53011"/>
                  <a:pt x="2496919" y="39154"/>
                  <a:pt x="2798532" y="0"/>
                </a:cubicBezTo>
                <a:cubicBezTo>
                  <a:pt x="3100145" y="-39154"/>
                  <a:pt x="3108733" y="16167"/>
                  <a:pt x="3191168" y="0"/>
                </a:cubicBezTo>
                <a:cubicBezTo>
                  <a:pt x="3273603" y="-16167"/>
                  <a:pt x="3464992" y="23264"/>
                  <a:pt x="3583804" y="0"/>
                </a:cubicBezTo>
                <a:cubicBezTo>
                  <a:pt x="3702616" y="-23264"/>
                  <a:pt x="3864735" y="5921"/>
                  <a:pt x="4068825" y="0"/>
                </a:cubicBezTo>
                <a:cubicBezTo>
                  <a:pt x="4272915" y="-5921"/>
                  <a:pt x="4238104" y="16667"/>
                  <a:pt x="4369077" y="0"/>
                </a:cubicBezTo>
                <a:cubicBezTo>
                  <a:pt x="4500050" y="-16667"/>
                  <a:pt x="4750714" y="33222"/>
                  <a:pt x="5131253" y="0"/>
                </a:cubicBezTo>
                <a:cubicBezTo>
                  <a:pt x="5511792" y="-33222"/>
                  <a:pt x="5471715" y="17610"/>
                  <a:pt x="5616274" y="0"/>
                </a:cubicBezTo>
                <a:cubicBezTo>
                  <a:pt x="5760833" y="-17610"/>
                  <a:pt x="5970894" y="23330"/>
                  <a:pt x="6193680" y="0"/>
                </a:cubicBezTo>
                <a:cubicBezTo>
                  <a:pt x="6416466" y="-23330"/>
                  <a:pt x="6364207" y="26660"/>
                  <a:pt x="6493932" y="0"/>
                </a:cubicBezTo>
                <a:cubicBezTo>
                  <a:pt x="6623657" y="-26660"/>
                  <a:pt x="6677370" y="3067"/>
                  <a:pt x="6794183" y="0"/>
                </a:cubicBezTo>
                <a:cubicBezTo>
                  <a:pt x="6910996" y="-3067"/>
                  <a:pt x="7311890" y="79113"/>
                  <a:pt x="7463974" y="0"/>
                </a:cubicBezTo>
                <a:cubicBezTo>
                  <a:pt x="7616058" y="-79113"/>
                  <a:pt x="7921356" y="5605"/>
                  <a:pt x="8226150" y="0"/>
                </a:cubicBezTo>
                <a:cubicBezTo>
                  <a:pt x="8530944" y="-5605"/>
                  <a:pt x="8574076" y="9974"/>
                  <a:pt x="8711172" y="0"/>
                </a:cubicBezTo>
                <a:cubicBezTo>
                  <a:pt x="8848268" y="-9974"/>
                  <a:pt x="9171048" y="47015"/>
                  <a:pt x="9288578" y="0"/>
                </a:cubicBezTo>
                <a:cubicBezTo>
                  <a:pt x="9406108" y="-47015"/>
                  <a:pt x="9980600" y="104973"/>
                  <a:pt x="10397198" y="0"/>
                </a:cubicBezTo>
                <a:cubicBezTo>
                  <a:pt x="11089726" y="-55234"/>
                  <a:pt x="11568273" y="465866"/>
                  <a:pt x="11555896" y="1158698"/>
                </a:cubicBezTo>
                <a:lnTo>
                  <a:pt x="11555895" y="1158698"/>
                </a:lnTo>
                <a:cubicBezTo>
                  <a:pt x="11581305" y="1823611"/>
                  <a:pt x="10957849" y="2264928"/>
                  <a:pt x="10397197" y="2317396"/>
                </a:cubicBezTo>
                <a:cubicBezTo>
                  <a:pt x="10280018" y="2341062"/>
                  <a:pt x="10159846" y="2295220"/>
                  <a:pt x="10096946" y="2317396"/>
                </a:cubicBezTo>
                <a:cubicBezTo>
                  <a:pt x="10034046" y="2339572"/>
                  <a:pt x="9684764" y="2232796"/>
                  <a:pt x="9334770" y="2317396"/>
                </a:cubicBezTo>
                <a:cubicBezTo>
                  <a:pt x="8984776" y="2401996"/>
                  <a:pt x="8982232" y="2252053"/>
                  <a:pt x="8757363" y="2317396"/>
                </a:cubicBezTo>
                <a:cubicBezTo>
                  <a:pt x="8532494" y="2382739"/>
                  <a:pt x="8315894" y="2254800"/>
                  <a:pt x="8179957" y="2317396"/>
                </a:cubicBezTo>
                <a:cubicBezTo>
                  <a:pt x="8044020" y="2379992"/>
                  <a:pt x="7971649" y="2304903"/>
                  <a:pt x="7879706" y="2317396"/>
                </a:cubicBezTo>
                <a:cubicBezTo>
                  <a:pt x="7787763" y="2329889"/>
                  <a:pt x="7366479" y="2286456"/>
                  <a:pt x="7117530" y="2317396"/>
                </a:cubicBezTo>
                <a:cubicBezTo>
                  <a:pt x="6868581" y="2348336"/>
                  <a:pt x="6800674" y="2303308"/>
                  <a:pt x="6632509" y="2317396"/>
                </a:cubicBezTo>
                <a:cubicBezTo>
                  <a:pt x="6464344" y="2331484"/>
                  <a:pt x="6248080" y="2276451"/>
                  <a:pt x="6055102" y="2317396"/>
                </a:cubicBezTo>
                <a:cubicBezTo>
                  <a:pt x="5862123" y="2358341"/>
                  <a:pt x="5751935" y="2298346"/>
                  <a:pt x="5477696" y="2317395"/>
                </a:cubicBezTo>
                <a:cubicBezTo>
                  <a:pt x="5203457" y="2336444"/>
                  <a:pt x="5164987" y="2310891"/>
                  <a:pt x="4900290" y="2317395"/>
                </a:cubicBezTo>
                <a:cubicBezTo>
                  <a:pt x="4635593" y="2323899"/>
                  <a:pt x="4512866" y="2258413"/>
                  <a:pt x="4322884" y="2317395"/>
                </a:cubicBezTo>
                <a:cubicBezTo>
                  <a:pt x="4132902" y="2376377"/>
                  <a:pt x="3838878" y="2250008"/>
                  <a:pt x="3560708" y="2317395"/>
                </a:cubicBezTo>
                <a:cubicBezTo>
                  <a:pt x="3282538" y="2384782"/>
                  <a:pt x="3238059" y="2277205"/>
                  <a:pt x="3075687" y="2317395"/>
                </a:cubicBezTo>
                <a:cubicBezTo>
                  <a:pt x="2913315" y="2357585"/>
                  <a:pt x="2706903" y="2261174"/>
                  <a:pt x="2590665" y="2317395"/>
                </a:cubicBezTo>
                <a:cubicBezTo>
                  <a:pt x="2474427" y="2373616"/>
                  <a:pt x="2346065" y="2306368"/>
                  <a:pt x="2105644" y="2317395"/>
                </a:cubicBezTo>
                <a:cubicBezTo>
                  <a:pt x="1865223" y="2328422"/>
                  <a:pt x="1550028" y="2211510"/>
                  <a:pt x="1158698" y="2317395"/>
                </a:cubicBezTo>
                <a:cubicBezTo>
                  <a:pt x="578868" y="2318585"/>
                  <a:pt x="-2383" y="1816791"/>
                  <a:pt x="0" y="1158697"/>
                </a:cubicBezTo>
                <a:lnTo>
                  <a:pt x="0" y="1158698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sd="3667377045">
                  <a:custGeom>
                    <a:avLst/>
                    <a:gdLst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602288 w 9639300"/>
                      <a:gd name="connsiteY2" fmla="*/ 0 h 1496801"/>
                      <a:gd name="connsiteX3" fmla="*/ 2006867 w 9639300"/>
                      <a:gd name="connsiteY3" fmla="*/ 0 h 1496801"/>
                      <a:gd name="connsiteX4" fmla="*/ 2488508 w 9639300"/>
                      <a:gd name="connsiteY4" fmla="*/ 0 h 1496801"/>
                      <a:gd name="connsiteX5" fmla="*/ 3047211 w 9639300"/>
                      <a:gd name="connsiteY5" fmla="*/ 0 h 1496801"/>
                      <a:gd name="connsiteX6" fmla="*/ 3605915 w 9639300"/>
                      <a:gd name="connsiteY6" fmla="*/ 0 h 1496801"/>
                      <a:gd name="connsiteX7" fmla="*/ 4010494 w 9639300"/>
                      <a:gd name="connsiteY7" fmla="*/ 0 h 1496801"/>
                      <a:gd name="connsiteX8" fmla="*/ 4646259 w 9639300"/>
                      <a:gd name="connsiteY8" fmla="*/ 0 h 1496801"/>
                      <a:gd name="connsiteX9" fmla="*/ 5050838 w 9639300"/>
                      <a:gd name="connsiteY9" fmla="*/ 0 h 1496801"/>
                      <a:gd name="connsiteX10" fmla="*/ 5686603 w 9639300"/>
                      <a:gd name="connsiteY10" fmla="*/ 0 h 1496801"/>
                      <a:gd name="connsiteX11" fmla="*/ 6168245 w 9639300"/>
                      <a:gd name="connsiteY11" fmla="*/ 0 h 1496801"/>
                      <a:gd name="connsiteX12" fmla="*/ 6726948 w 9639300"/>
                      <a:gd name="connsiteY12" fmla="*/ 0 h 1496801"/>
                      <a:gd name="connsiteX13" fmla="*/ 7131526 w 9639300"/>
                      <a:gd name="connsiteY13" fmla="*/ 0 h 1496801"/>
                      <a:gd name="connsiteX14" fmla="*/ 7690230 w 9639300"/>
                      <a:gd name="connsiteY14" fmla="*/ 0 h 1496801"/>
                      <a:gd name="connsiteX15" fmla="*/ 8094809 w 9639300"/>
                      <a:gd name="connsiteY15" fmla="*/ 0 h 1496801"/>
                      <a:gd name="connsiteX16" fmla="*/ 8672777 w 9639300"/>
                      <a:gd name="connsiteY16" fmla="*/ 0 h 1496801"/>
                      <a:gd name="connsiteX17" fmla="*/ 9639300 w 9639300"/>
                      <a:gd name="connsiteY17" fmla="*/ 748400 h 1496801"/>
                      <a:gd name="connsiteX18" fmla="*/ 9639300 w 9639300"/>
                      <a:gd name="connsiteY18" fmla="*/ 748400 h 1496801"/>
                      <a:gd name="connsiteX19" fmla="*/ 8672777 w 9639300"/>
                      <a:gd name="connsiteY19" fmla="*/ 1496801 h 1496801"/>
                      <a:gd name="connsiteX20" fmla="*/ 8191136 w 9639300"/>
                      <a:gd name="connsiteY20" fmla="*/ 1496801 h 1496801"/>
                      <a:gd name="connsiteX21" fmla="*/ 7709495 w 9639300"/>
                      <a:gd name="connsiteY21" fmla="*/ 1496801 h 1496801"/>
                      <a:gd name="connsiteX22" fmla="*/ 7381979 w 9639300"/>
                      <a:gd name="connsiteY22" fmla="*/ 1496801 h 1496801"/>
                      <a:gd name="connsiteX23" fmla="*/ 6823275 w 9639300"/>
                      <a:gd name="connsiteY23" fmla="*/ 1496801 h 1496801"/>
                      <a:gd name="connsiteX24" fmla="*/ 6264572 w 9639300"/>
                      <a:gd name="connsiteY24" fmla="*/ 1496801 h 1496801"/>
                      <a:gd name="connsiteX25" fmla="*/ 6014119 w 9639300"/>
                      <a:gd name="connsiteY25" fmla="*/ 1496801 h 1496801"/>
                      <a:gd name="connsiteX26" fmla="*/ 5532478 w 9639300"/>
                      <a:gd name="connsiteY26" fmla="*/ 1496801 h 1496801"/>
                      <a:gd name="connsiteX27" fmla="*/ 5282024 w 9639300"/>
                      <a:gd name="connsiteY27" fmla="*/ 1496801 h 1496801"/>
                      <a:gd name="connsiteX28" fmla="*/ 4800384 w 9639300"/>
                      <a:gd name="connsiteY28" fmla="*/ 1496801 h 1496801"/>
                      <a:gd name="connsiteX29" fmla="*/ 4395805 w 9639300"/>
                      <a:gd name="connsiteY29" fmla="*/ 1496801 h 1496801"/>
                      <a:gd name="connsiteX30" fmla="*/ 4068290 w 9639300"/>
                      <a:gd name="connsiteY30" fmla="*/ 1496801 h 1496801"/>
                      <a:gd name="connsiteX31" fmla="*/ 3663712 w 9639300"/>
                      <a:gd name="connsiteY31" fmla="*/ 1496801 h 1496801"/>
                      <a:gd name="connsiteX32" fmla="*/ 3105008 w 9639300"/>
                      <a:gd name="connsiteY32" fmla="*/ 1496801 h 1496801"/>
                      <a:gd name="connsiteX33" fmla="*/ 2546304 w 9639300"/>
                      <a:gd name="connsiteY33" fmla="*/ 1496801 h 1496801"/>
                      <a:gd name="connsiteX34" fmla="*/ 2295851 w 9639300"/>
                      <a:gd name="connsiteY34" fmla="*/ 1496801 h 1496801"/>
                      <a:gd name="connsiteX35" fmla="*/ 1814210 w 9639300"/>
                      <a:gd name="connsiteY35" fmla="*/ 1496801 h 1496801"/>
                      <a:gd name="connsiteX36" fmla="*/ 966522 w 9639300"/>
                      <a:gd name="connsiteY36" fmla="*/ 1496801 h 1496801"/>
                      <a:gd name="connsiteX37" fmla="*/ 0 w 9639300"/>
                      <a:gd name="connsiteY37" fmla="*/ 748400 h 1496801"/>
                      <a:gd name="connsiteX38" fmla="*/ 0 w 9639300"/>
                      <a:gd name="connsiteY38" fmla="*/ 748400 h 1496801"/>
                      <a:gd name="connsiteX0" fmla="*/ 0 w 9639300"/>
                      <a:gd name="connsiteY0" fmla="*/ 748400 h 1496801"/>
                      <a:gd name="connsiteX1" fmla="*/ 966522 w 9639300"/>
                      <a:gd name="connsiteY1" fmla="*/ 0 h 1496801"/>
                      <a:gd name="connsiteX2" fmla="*/ 1294038 w 9639300"/>
                      <a:gd name="connsiteY2" fmla="*/ 0 h 1496801"/>
                      <a:gd name="connsiteX3" fmla="*/ 1775680 w 9639300"/>
                      <a:gd name="connsiteY3" fmla="*/ 0 h 1496801"/>
                      <a:gd name="connsiteX4" fmla="*/ 2334383 w 9639300"/>
                      <a:gd name="connsiteY4" fmla="*/ 0 h 1496801"/>
                      <a:gd name="connsiteX5" fmla="*/ 2661899 w 9639300"/>
                      <a:gd name="connsiteY5" fmla="*/ 0 h 1496801"/>
                      <a:gd name="connsiteX6" fmla="*/ 2989414 w 9639300"/>
                      <a:gd name="connsiteY6" fmla="*/ 0 h 1496801"/>
                      <a:gd name="connsiteX7" fmla="*/ 3393992 w 9639300"/>
                      <a:gd name="connsiteY7" fmla="*/ 0 h 1496801"/>
                      <a:gd name="connsiteX8" fmla="*/ 3644446 w 9639300"/>
                      <a:gd name="connsiteY8" fmla="*/ 0 h 1496801"/>
                      <a:gd name="connsiteX9" fmla="*/ 4280212 w 9639300"/>
                      <a:gd name="connsiteY9" fmla="*/ 0 h 1496801"/>
                      <a:gd name="connsiteX10" fmla="*/ 4684790 w 9639300"/>
                      <a:gd name="connsiteY10" fmla="*/ 0 h 1496801"/>
                      <a:gd name="connsiteX11" fmla="*/ 5166431 w 9639300"/>
                      <a:gd name="connsiteY11" fmla="*/ 0 h 1496801"/>
                      <a:gd name="connsiteX12" fmla="*/ 5416885 w 9639300"/>
                      <a:gd name="connsiteY12" fmla="*/ 0 h 1496801"/>
                      <a:gd name="connsiteX13" fmla="*/ 5667338 w 9639300"/>
                      <a:gd name="connsiteY13" fmla="*/ 0 h 1496801"/>
                      <a:gd name="connsiteX14" fmla="*/ 6226041 w 9639300"/>
                      <a:gd name="connsiteY14" fmla="*/ 0 h 1496801"/>
                      <a:gd name="connsiteX15" fmla="*/ 6861807 w 9639300"/>
                      <a:gd name="connsiteY15" fmla="*/ 0 h 1496801"/>
                      <a:gd name="connsiteX16" fmla="*/ 7266386 w 9639300"/>
                      <a:gd name="connsiteY16" fmla="*/ 0 h 1496801"/>
                      <a:gd name="connsiteX17" fmla="*/ 7748027 w 9639300"/>
                      <a:gd name="connsiteY17" fmla="*/ 0 h 1496801"/>
                      <a:gd name="connsiteX18" fmla="*/ 8672777 w 9639300"/>
                      <a:gd name="connsiteY18" fmla="*/ 0 h 1496801"/>
                      <a:gd name="connsiteX19" fmla="*/ 9639300 w 9639300"/>
                      <a:gd name="connsiteY19" fmla="*/ 748400 h 1496801"/>
                      <a:gd name="connsiteX20" fmla="*/ 9639300 w 9639300"/>
                      <a:gd name="connsiteY20" fmla="*/ 748400 h 1496801"/>
                      <a:gd name="connsiteX21" fmla="*/ 8672777 w 9639300"/>
                      <a:gd name="connsiteY21" fmla="*/ 1496801 h 1496801"/>
                      <a:gd name="connsiteX22" fmla="*/ 8422323 w 9639300"/>
                      <a:gd name="connsiteY22" fmla="*/ 1496801 h 1496801"/>
                      <a:gd name="connsiteX23" fmla="*/ 7786558 w 9639300"/>
                      <a:gd name="connsiteY23" fmla="*/ 1496801 h 1496801"/>
                      <a:gd name="connsiteX24" fmla="*/ 7304916 w 9639300"/>
                      <a:gd name="connsiteY24" fmla="*/ 1496801 h 1496801"/>
                      <a:gd name="connsiteX25" fmla="*/ 6823275 w 9639300"/>
                      <a:gd name="connsiteY25" fmla="*/ 1496801 h 1496801"/>
                      <a:gd name="connsiteX26" fmla="*/ 6572822 w 9639300"/>
                      <a:gd name="connsiteY26" fmla="*/ 1496801 h 1496801"/>
                      <a:gd name="connsiteX27" fmla="*/ 5937056 w 9639300"/>
                      <a:gd name="connsiteY27" fmla="*/ 1496801 h 1496801"/>
                      <a:gd name="connsiteX28" fmla="*/ 5532478 w 9639300"/>
                      <a:gd name="connsiteY28" fmla="*/ 1496801 h 1496801"/>
                      <a:gd name="connsiteX29" fmla="*/ 5050837 w 9639300"/>
                      <a:gd name="connsiteY29" fmla="*/ 1496801 h 1496801"/>
                      <a:gd name="connsiteX30" fmla="*/ 4569196 w 9639300"/>
                      <a:gd name="connsiteY30" fmla="*/ 1496801 h 1496801"/>
                      <a:gd name="connsiteX31" fmla="*/ 4087555 w 9639300"/>
                      <a:gd name="connsiteY31" fmla="*/ 1496801 h 1496801"/>
                      <a:gd name="connsiteX32" fmla="*/ 3605915 w 9639300"/>
                      <a:gd name="connsiteY32" fmla="*/ 1496801 h 1496801"/>
                      <a:gd name="connsiteX33" fmla="*/ 2970149 w 9639300"/>
                      <a:gd name="connsiteY33" fmla="*/ 1496801 h 1496801"/>
                      <a:gd name="connsiteX34" fmla="*/ 2565571 w 9639300"/>
                      <a:gd name="connsiteY34" fmla="*/ 1496801 h 1496801"/>
                      <a:gd name="connsiteX35" fmla="*/ 2160992 w 9639300"/>
                      <a:gd name="connsiteY35" fmla="*/ 1496801 h 1496801"/>
                      <a:gd name="connsiteX36" fmla="*/ 1756413 w 9639300"/>
                      <a:gd name="connsiteY36" fmla="*/ 1496801 h 1496801"/>
                      <a:gd name="connsiteX37" fmla="*/ 966522 w 9639300"/>
                      <a:gd name="connsiteY37" fmla="*/ 1496801 h 1496801"/>
                      <a:gd name="connsiteX38" fmla="*/ 0 w 9639300"/>
                      <a:gd name="connsiteY38" fmla="*/ 748400 h 1496801"/>
                      <a:gd name="connsiteX39" fmla="*/ 0 w 9639300"/>
                      <a:gd name="connsiteY39" fmla="*/ 748400 h 14968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639300" h="1496801" fill="none" extrusionOk="0">
                        <a:moveTo>
                          <a:pt x="0" y="748400"/>
                        </a:moveTo>
                        <a:cubicBezTo>
                          <a:pt x="-119526" y="327930"/>
                          <a:pt x="372772" y="-96424"/>
                          <a:pt x="966522" y="0"/>
                        </a:cubicBezTo>
                        <a:cubicBezTo>
                          <a:pt x="1182790" y="3152"/>
                          <a:pt x="1385644" y="61982"/>
                          <a:pt x="1602288" y="0"/>
                        </a:cubicBezTo>
                        <a:cubicBezTo>
                          <a:pt x="1847395" y="-39802"/>
                          <a:pt x="1940857" y="31556"/>
                          <a:pt x="2006867" y="0"/>
                        </a:cubicBezTo>
                        <a:cubicBezTo>
                          <a:pt x="2132893" y="-24245"/>
                          <a:pt x="2275737" y="18406"/>
                          <a:pt x="2488508" y="0"/>
                        </a:cubicBezTo>
                        <a:cubicBezTo>
                          <a:pt x="2705092" y="-40349"/>
                          <a:pt x="2899099" y="2241"/>
                          <a:pt x="3047211" y="0"/>
                        </a:cubicBezTo>
                        <a:cubicBezTo>
                          <a:pt x="3212188" y="-18420"/>
                          <a:pt x="3416705" y="23210"/>
                          <a:pt x="3605915" y="0"/>
                        </a:cubicBezTo>
                        <a:cubicBezTo>
                          <a:pt x="3791938" y="-26000"/>
                          <a:pt x="3913994" y="273"/>
                          <a:pt x="4010494" y="0"/>
                        </a:cubicBezTo>
                        <a:cubicBezTo>
                          <a:pt x="4100783" y="-5278"/>
                          <a:pt x="4443348" y="44005"/>
                          <a:pt x="4646259" y="0"/>
                        </a:cubicBezTo>
                        <a:cubicBezTo>
                          <a:pt x="4828267" y="-59052"/>
                          <a:pt x="4967845" y="37283"/>
                          <a:pt x="5050838" y="0"/>
                        </a:cubicBezTo>
                        <a:cubicBezTo>
                          <a:pt x="5126345" y="-8171"/>
                          <a:pt x="5369112" y="-141"/>
                          <a:pt x="5686603" y="0"/>
                        </a:cubicBezTo>
                        <a:cubicBezTo>
                          <a:pt x="5942897" y="-49136"/>
                          <a:pt x="6065488" y="9819"/>
                          <a:pt x="6168245" y="0"/>
                        </a:cubicBezTo>
                        <a:cubicBezTo>
                          <a:pt x="6269298" y="-33468"/>
                          <a:pt x="6477574" y="2288"/>
                          <a:pt x="6726948" y="0"/>
                        </a:cubicBezTo>
                        <a:cubicBezTo>
                          <a:pt x="6964297" y="-7788"/>
                          <a:pt x="6924775" y="13043"/>
                          <a:pt x="7131526" y="0"/>
                        </a:cubicBezTo>
                        <a:cubicBezTo>
                          <a:pt x="7356832" y="-13127"/>
                          <a:pt x="7558736" y="30142"/>
                          <a:pt x="7690230" y="0"/>
                        </a:cubicBezTo>
                        <a:cubicBezTo>
                          <a:pt x="7853162" y="-64278"/>
                          <a:pt x="7987976" y="-17401"/>
                          <a:pt x="8094809" y="0"/>
                        </a:cubicBezTo>
                        <a:cubicBezTo>
                          <a:pt x="8155633" y="-451"/>
                          <a:pt x="8373075" y="43185"/>
                          <a:pt x="8672777" y="0"/>
                        </a:cubicBezTo>
                        <a:cubicBezTo>
                          <a:pt x="9247575" y="-7909"/>
                          <a:pt x="9489575" y="353086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50809" y="1206308"/>
                          <a:pt x="9320261" y="1510259"/>
                          <a:pt x="8672777" y="1496801"/>
                        </a:cubicBezTo>
                        <a:cubicBezTo>
                          <a:pt x="8436234" y="1495735"/>
                          <a:pt x="8364557" y="1462340"/>
                          <a:pt x="8191136" y="1496801"/>
                        </a:cubicBezTo>
                        <a:cubicBezTo>
                          <a:pt x="8021380" y="1533464"/>
                          <a:pt x="7956361" y="1504302"/>
                          <a:pt x="7709495" y="1496801"/>
                        </a:cubicBezTo>
                        <a:cubicBezTo>
                          <a:pt x="7476878" y="1516154"/>
                          <a:pt x="7529121" y="1476265"/>
                          <a:pt x="7381979" y="1496801"/>
                        </a:cubicBezTo>
                        <a:cubicBezTo>
                          <a:pt x="7267473" y="1536748"/>
                          <a:pt x="6954299" y="1443782"/>
                          <a:pt x="6823275" y="1496801"/>
                        </a:cubicBezTo>
                        <a:cubicBezTo>
                          <a:pt x="6680198" y="1537359"/>
                          <a:pt x="6468389" y="1405191"/>
                          <a:pt x="6264572" y="1496801"/>
                        </a:cubicBezTo>
                        <a:cubicBezTo>
                          <a:pt x="6045550" y="1537014"/>
                          <a:pt x="6102069" y="1488694"/>
                          <a:pt x="6014119" y="1496801"/>
                        </a:cubicBezTo>
                        <a:cubicBezTo>
                          <a:pt x="5906698" y="1525897"/>
                          <a:pt x="5693250" y="1451603"/>
                          <a:pt x="5532478" y="1496801"/>
                        </a:cubicBezTo>
                        <a:cubicBezTo>
                          <a:pt x="5345102" y="1534033"/>
                          <a:pt x="5354280" y="1473766"/>
                          <a:pt x="5282024" y="1496801"/>
                        </a:cubicBezTo>
                        <a:cubicBezTo>
                          <a:pt x="5151541" y="1533382"/>
                          <a:pt x="4998064" y="1534950"/>
                          <a:pt x="4800384" y="1496801"/>
                        </a:cubicBezTo>
                        <a:cubicBezTo>
                          <a:pt x="4609195" y="1499038"/>
                          <a:pt x="4520415" y="1474911"/>
                          <a:pt x="4395805" y="1496801"/>
                        </a:cubicBezTo>
                        <a:cubicBezTo>
                          <a:pt x="4264603" y="1506630"/>
                          <a:pt x="4164191" y="1485950"/>
                          <a:pt x="4068290" y="1496801"/>
                        </a:cubicBezTo>
                        <a:cubicBezTo>
                          <a:pt x="3932254" y="1501962"/>
                          <a:pt x="3822342" y="1468601"/>
                          <a:pt x="3663712" y="1496801"/>
                        </a:cubicBezTo>
                        <a:cubicBezTo>
                          <a:pt x="3496189" y="1482527"/>
                          <a:pt x="3367866" y="1466319"/>
                          <a:pt x="3105008" y="1496801"/>
                        </a:cubicBezTo>
                        <a:cubicBezTo>
                          <a:pt x="2899849" y="1531914"/>
                          <a:pt x="2679560" y="1477109"/>
                          <a:pt x="2546304" y="1496801"/>
                        </a:cubicBezTo>
                        <a:cubicBezTo>
                          <a:pt x="2434989" y="1527320"/>
                          <a:pt x="2403391" y="1474201"/>
                          <a:pt x="2295851" y="1496801"/>
                        </a:cubicBezTo>
                        <a:cubicBezTo>
                          <a:pt x="2168648" y="1516345"/>
                          <a:pt x="2054438" y="1455308"/>
                          <a:pt x="1814210" y="1496801"/>
                        </a:cubicBezTo>
                        <a:cubicBezTo>
                          <a:pt x="1632650" y="1509075"/>
                          <a:pt x="1351238" y="1393784"/>
                          <a:pt x="966522" y="1496801"/>
                        </a:cubicBezTo>
                        <a:cubicBezTo>
                          <a:pt x="476129" y="1363493"/>
                          <a:pt x="24395" y="1099144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stroke="0" extrusionOk="0">
                        <a:moveTo>
                          <a:pt x="0" y="748400"/>
                        </a:moveTo>
                        <a:cubicBezTo>
                          <a:pt x="82903" y="284797"/>
                          <a:pt x="426802" y="79137"/>
                          <a:pt x="966522" y="0"/>
                        </a:cubicBezTo>
                        <a:cubicBezTo>
                          <a:pt x="1101721" y="-38148"/>
                          <a:pt x="1156759" y="19545"/>
                          <a:pt x="1294038" y="0"/>
                        </a:cubicBezTo>
                        <a:cubicBezTo>
                          <a:pt x="1453787" y="-13692"/>
                          <a:pt x="1566063" y="43722"/>
                          <a:pt x="1775680" y="0"/>
                        </a:cubicBezTo>
                        <a:cubicBezTo>
                          <a:pt x="1983946" y="-42283"/>
                          <a:pt x="2069622" y="5882"/>
                          <a:pt x="2334383" y="0"/>
                        </a:cubicBezTo>
                        <a:cubicBezTo>
                          <a:pt x="2587968" y="-23631"/>
                          <a:pt x="2594619" y="4197"/>
                          <a:pt x="2661899" y="0"/>
                        </a:cubicBezTo>
                        <a:cubicBezTo>
                          <a:pt x="2755504" y="-26236"/>
                          <a:pt x="2879991" y="-3771"/>
                          <a:pt x="2989414" y="0"/>
                        </a:cubicBezTo>
                        <a:cubicBezTo>
                          <a:pt x="3071682" y="-47958"/>
                          <a:pt x="3208206" y="5309"/>
                          <a:pt x="3393992" y="0"/>
                        </a:cubicBezTo>
                        <a:cubicBezTo>
                          <a:pt x="3570962" y="1402"/>
                          <a:pt x="3528495" y="17819"/>
                          <a:pt x="3644446" y="0"/>
                        </a:cubicBezTo>
                        <a:cubicBezTo>
                          <a:pt x="3737329" y="-23337"/>
                          <a:pt x="3990142" y="-11016"/>
                          <a:pt x="4280212" y="0"/>
                        </a:cubicBezTo>
                        <a:cubicBezTo>
                          <a:pt x="4588348" y="-21062"/>
                          <a:pt x="4561936" y="19005"/>
                          <a:pt x="4684790" y="0"/>
                        </a:cubicBezTo>
                        <a:cubicBezTo>
                          <a:pt x="4794894" y="-12927"/>
                          <a:pt x="5003873" y="22999"/>
                          <a:pt x="5166431" y="0"/>
                        </a:cubicBezTo>
                        <a:cubicBezTo>
                          <a:pt x="5349642" y="-14642"/>
                          <a:pt x="5308679" y="18568"/>
                          <a:pt x="5416885" y="0"/>
                        </a:cubicBezTo>
                        <a:cubicBezTo>
                          <a:pt x="5515974" y="-6246"/>
                          <a:pt x="5576057" y="6247"/>
                          <a:pt x="5667338" y="0"/>
                        </a:cubicBezTo>
                        <a:cubicBezTo>
                          <a:pt x="5753691" y="6698"/>
                          <a:pt x="6086691" y="65533"/>
                          <a:pt x="6226041" y="0"/>
                        </a:cubicBezTo>
                        <a:cubicBezTo>
                          <a:pt x="6319284" y="-52636"/>
                          <a:pt x="6603051" y="61301"/>
                          <a:pt x="6861807" y="0"/>
                        </a:cubicBezTo>
                        <a:cubicBezTo>
                          <a:pt x="7115744" y="-5491"/>
                          <a:pt x="7153948" y="16365"/>
                          <a:pt x="7266386" y="0"/>
                        </a:cubicBezTo>
                        <a:cubicBezTo>
                          <a:pt x="7394417" y="-30439"/>
                          <a:pt x="7668075" y="16327"/>
                          <a:pt x="7748027" y="0"/>
                        </a:cubicBezTo>
                        <a:cubicBezTo>
                          <a:pt x="7890395" y="-82213"/>
                          <a:pt x="8342962" y="8581"/>
                          <a:pt x="8672777" y="0"/>
                        </a:cubicBezTo>
                        <a:cubicBezTo>
                          <a:pt x="9284365" y="-111985"/>
                          <a:pt x="9591170" y="282785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788451" y="1195913"/>
                          <a:pt x="9106804" y="1453680"/>
                          <a:pt x="8672777" y="1496801"/>
                        </a:cubicBezTo>
                        <a:cubicBezTo>
                          <a:pt x="8576179" y="1510528"/>
                          <a:pt x="8480606" y="1479008"/>
                          <a:pt x="8422323" y="1496801"/>
                        </a:cubicBezTo>
                        <a:cubicBezTo>
                          <a:pt x="8404141" y="1551176"/>
                          <a:pt x="8070813" y="1355415"/>
                          <a:pt x="7786558" y="1496801"/>
                        </a:cubicBezTo>
                        <a:cubicBezTo>
                          <a:pt x="7488198" y="1558592"/>
                          <a:pt x="7501669" y="1440631"/>
                          <a:pt x="7304916" y="1496801"/>
                        </a:cubicBezTo>
                        <a:cubicBezTo>
                          <a:pt x="7100007" y="1540658"/>
                          <a:pt x="6940272" y="1457713"/>
                          <a:pt x="6823275" y="1496801"/>
                        </a:cubicBezTo>
                        <a:cubicBezTo>
                          <a:pt x="6725319" y="1547262"/>
                          <a:pt x="6637437" y="1506274"/>
                          <a:pt x="6572822" y="1496801"/>
                        </a:cubicBezTo>
                        <a:cubicBezTo>
                          <a:pt x="6469806" y="1504027"/>
                          <a:pt x="6132521" y="1436262"/>
                          <a:pt x="5937056" y="1496801"/>
                        </a:cubicBezTo>
                        <a:cubicBezTo>
                          <a:pt x="5724678" y="1502507"/>
                          <a:pt x="5684168" y="1501544"/>
                          <a:pt x="5532478" y="1496801"/>
                        </a:cubicBezTo>
                        <a:cubicBezTo>
                          <a:pt x="5393114" y="1497671"/>
                          <a:pt x="5243507" y="1441688"/>
                          <a:pt x="5050837" y="1496801"/>
                        </a:cubicBezTo>
                        <a:cubicBezTo>
                          <a:pt x="4897430" y="1544400"/>
                          <a:pt x="4823677" y="1486748"/>
                          <a:pt x="4569196" y="1496801"/>
                        </a:cubicBezTo>
                        <a:cubicBezTo>
                          <a:pt x="4340077" y="1512113"/>
                          <a:pt x="4307447" y="1492088"/>
                          <a:pt x="4087555" y="1496801"/>
                        </a:cubicBezTo>
                        <a:cubicBezTo>
                          <a:pt x="3857600" y="1486966"/>
                          <a:pt x="3769362" y="1468588"/>
                          <a:pt x="3605915" y="1496801"/>
                        </a:cubicBezTo>
                        <a:cubicBezTo>
                          <a:pt x="3473154" y="1521600"/>
                          <a:pt x="3193690" y="1477442"/>
                          <a:pt x="2970149" y="1496801"/>
                        </a:cubicBezTo>
                        <a:cubicBezTo>
                          <a:pt x="2740119" y="1542441"/>
                          <a:pt x="2698560" y="1457864"/>
                          <a:pt x="2565571" y="1496801"/>
                        </a:cubicBezTo>
                        <a:cubicBezTo>
                          <a:pt x="2406194" y="1525071"/>
                          <a:pt x="2253781" y="1459854"/>
                          <a:pt x="2160992" y="1496801"/>
                        </a:cubicBezTo>
                        <a:cubicBezTo>
                          <a:pt x="2045667" y="1541338"/>
                          <a:pt x="1931268" y="1489876"/>
                          <a:pt x="1756413" y="1496801"/>
                        </a:cubicBezTo>
                        <a:cubicBezTo>
                          <a:pt x="1553396" y="1512093"/>
                          <a:pt x="1230704" y="1433532"/>
                          <a:pt x="966522" y="1496801"/>
                        </a:cubicBezTo>
                        <a:cubicBezTo>
                          <a:pt x="567865" y="1572916"/>
                          <a:pt x="10144" y="1169331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  <a:path w="9639300" h="1496801" fill="none" stroke="0" extrusionOk="0">
                        <a:moveTo>
                          <a:pt x="0" y="748400"/>
                        </a:moveTo>
                        <a:cubicBezTo>
                          <a:pt x="16924" y="280721"/>
                          <a:pt x="250229" y="-68486"/>
                          <a:pt x="966522" y="0"/>
                        </a:cubicBezTo>
                        <a:cubicBezTo>
                          <a:pt x="1162920" y="-23998"/>
                          <a:pt x="1340756" y="-16198"/>
                          <a:pt x="1602288" y="0"/>
                        </a:cubicBezTo>
                        <a:cubicBezTo>
                          <a:pt x="1830237" y="-14160"/>
                          <a:pt x="1929005" y="40840"/>
                          <a:pt x="2006867" y="0"/>
                        </a:cubicBezTo>
                        <a:cubicBezTo>
                          <a:pt x="2104476" y="-34301"/>
                          <a:pt x="2241453" y="28731"/>
                          <a:pt x="2488508" y="0"/>
                        </a:cubicBezTo>
                        <a:cubicBezTo>
                          <a:pt x="2694377" y="-7356"/>
                          <a:pt x="2854573" y="38466"/>
                          <a:pt x="3047211" y="0"/>
                        </a:cubicBezTo>
                        <a:cubicBezTo>
                          <a:pt x="3226279" y="-6495"/>
                          <a:pt x="3419748" y="9200"/>
                          <a:pt x="3605915" y="0"/>
                        </a:cubicBezTo>
                        <a:cubicBezTo>
                          <a:pt x="3785830" y="8694"/>
                          <a:pt x="3887697" y="18594"/>
                          <a:pt x="4010494" y="0"/>
                        </a:cubicBezTo>
                        <a:cubicBezTo>
                          <a:pt x="4130502" y="20318"/>
                          <a:pt x="4453275" y="50443"/>
                          <a:pt x="4646259" y="0"/>
                        </a:cubicBezTo>
                        <a:cubicBezTo>
                          <a:pt x="4829218" y="-44899"/>
                          <a:pt x="4982914" y="28905"/>
                          <a:pt x="5050838" y="0"/>
                        </a:cubicBezTo>
                        <a:cubicBezTo>
                          <a:pt x="5186738" y="-83776"/>
                          <a:pt x="5426674" y="43119"/>
                          <a:pt x="5686603" y="0"/>
                        </a:cubicBezTo>
                        <a:cubicBezTo>
                          <a:pt x="5938054" y="-50743"/>
                          <a:pt x="6057255" y="34030"/>
                          <a:pt x="6168245" y="0"/>
                        </a:cubicBezTo>
                        <a:cubicBezTo>
                          <a:pt x="6244097" y="6832"/>
                          <a:pt x="6480534" y="9941"/>
                          <a:pt x="6726948" y="0"/>
                        </a:cubicBezTo>
                        <a:cubicBezTo>
                          <a:pt x="6960066" y="4895"/>
                          <a:pt x="6937302" y="10969"/>
                          <a:pt x="7131526" y="0"/>
                        </a:cubicBezTo>
                        <a:cubicBezTo>
                          <a:pt x="7339894" y="-6276"/>
                          <a:pt x="7534992" y="63205"/>
                          <a:pt x="7690230" y="0"/>
                        </a:cubicBezTo>
                        <a:cubicBezTo>
                          <a:pt x="7833434" y="-14395"/>
                          <a:pt x="7990226" y="-22704"/>
                          <a:pt x="8094809" y="0"/>
                        </a:cubicBezTo>
                        <a:cubicBezTo>
                          <a:pt x="8188426" y="50492"/>
                          <a:pt x="8373205" y="-10986"/>
                          <a:pt x="8672777" y="0"/>
                        </a:cubicBezTo>
                        <a:cubicBezTo>
                          <a:pt x="9384643" y="16723"/>
                          <a:pt x="9449193" y="362457"/>
                          <a:pt x="9639300" y="748400"/>
                        </a:cubicBezTo>
                        <a:lnTo>
                          <a:pt x="9639300" y="748400"/>
                        </a:lnTo>
                        <a:cubicBezTo>
                          <a:pt x="9620614" y="1080931"/>
                          <a:pt x="9182622" y="1586939"/>
                          <a:pt x="8672777" y="1496801"/>
                        </a:cubicBezTo>
                        <a:cubicBezTo>
                          <a:pt x="8424076" y="1508794"/>
                          <a:pt x="8376873" y="1442433"/>
                          <a:pt x="8191136" y="1496801"/>
                        </a:cubicBezTo>
                        <a:cubicBezTo>
                          <a:pt x="8006974" y="1534110"/>
                          <a:pt x="7945241" y="1495570"/>
                          <a:pt x="7709495" y="1496801"/>
                        </a:cubicBezTo>
                        <a:cubicBezTo>
                          <a:pt x="7481860" y="1506014"/>
                          <a:pt x="7508690" y="1473801"/>
                          <a:pt x="7381979" y="1496801"/>
                        </a:cubicBezTo>
                        <a:cubicBezTo>
                          <a:pt x="7215030" y="1539514"/>
                          <a:pt x="6980530" y="1479746"/>
                          <a:pt x="6823275" y="1496801"/>
                        </a:cubicBezTo>
                        <a:cubicBezTo>
                          <a:pt x="6702663" y="1528402"/>
                          <a:pt x="6512206" y="1486824"/>
                          <a:pt x="6264572" y="1496801"/>
                        </a:cubicBezTo>
                        <a:cubicBezTo>
                          <a:pt x="6060428" y="1526179"/>
                          <a:pt x="6099994" y="1494773"/>
                          <a:pt x="6014119" y="1496801"/>
                        </a:cubicBezTo>
                        <a:cubicBezTo>
                          <a:pt x="5884965" y="1500024"/>
                          <a:pt x="5703427" y="1476019"/>
                          <a:pt x="5532478" y="1496801"/>
                        </a:cubicBezTo>
                        <a:cubicBezTo>
                          <a:pt x="5344010" y="1526069"/>
                          <a:pt x="5375852" y="1474802"/>
                          <a:pt x="5282024" y="1496801"/>
                        </a:cubicBezTo>
                        <a:cubicBezTo>
                          <a:pt x="5174590" y="1488756"/>
                          <a:pt x="5009653" y="1443362"/>
                          <a:pt x="4800384" y="1496801"/>
                        </a:cubicBezTo>
                        <a:cubicBezTo>
                          <a:pt x="4583789" y="1501776"/>
                          <a:pt x="4522555" y="1466944"/>
                          <a:pt x="4395805" y="1496801"/>
                        </a:cubicBezTo>
                        <a:cubicBezTo>
                          <a:pt x="4280142" y="1503499"/>
                          <a:pt x="4169680" y="1459863"/>
                          <a:pt x="4068290" y="1496801"/>
                        </a:cubicBezTo>
                        <a:cubicBezTo>
                          <a:pt x="3956712" y="1508378"/>
                          <a:pt x="3817203" y="1489504"/>
                          <a:pt x="3663712" y="1496801"/>
                        </a:cubicBezTo>
                        <a:cubicBezTo>
                          <a:pt x="3537217" y="1532312"/>
                          <a:pt x="3351689" y="1413366"/>
                          <a:pt x="3105008" y="1496801"/>
                        </a:cubicBezTo>
                        <a:cubicBezTo>
                          <a:pt x="2901833" y="1527416"/>
                          <a:pt x="2652959" y="1480235"/>
                          <a:pt x="2546304" y="1496801"/>
                        </a:cubicBezTo>
                        <a:cubicBezTo>
                          <a:pt x="2421763" y="1525477"/>
                          <a:pt x="2409651" y="1481401"/>
                          <a:pt x="2295851" y="1496801"/>
                        </a:cubicBezTo>
                        <a:cubicBezTo>
                          <a:pt x="2184902" y="1518471"/>
                          <a:pt x="2039249" y="1471258"/>
                          <a:pt x="1814210" y="1496801"/>
                        </a:cubicBezTo>
                        <a:cubicBezTo>
                          <a:pt x="1598793" y="1565889"/>
                          <a:pt x="1246241" y="1499019"/>
                          <a:pt x="966522" y="1496801"/>
                        </a:cubicBezTo>
                        <a:cubicBezTo>
                          <a:pt x="459647" y="1430798"/>
                          <a:pt x="-86670" y="1092802"/>
                          <a:pt x="0" y="748400"/>
                        </a:cubicBezTo>
                        <a:lnTo>
                          <a:pt x="0" y="748400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0AA18B2-5471-4621-A0C6-CD33127BAF4E}"/>
              </a:ext>
            </a:extLst>
          </p:cNvPr>
          <p:cNvGrpSpPr/>
          <p:nvPr/>
        </p:nvGrpSpPr>
        <p:grpSpPr>
          <a:xfrm>
            <a:off x="0" y="154360"/>
            <a:ext cx="12192000" cy="6703640"/>
            <a:chOff x="0" y="154360"/>
            <a:chExt cx="12192000" cy="670364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E551325-C9FD-4C8E-8DE9-E48F87D13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54360"/>
              <a:ext cx="12192000" cy="67036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D2C6EC-BE49-4483-B1D8-1FE874A90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05672" y="374903"/>
              <a:ext cx="2964355" cy="388078"/>
            </a:xfrm>
            <a:prstGeom prst="rect">
              <a:avLst/>
            </a:prstGeom>
          </p:spPr>
        </p:pic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A5FAB78F-128C-583F-1EAF-F9A13D8FBE9B}"/>
              </a:ext>
            </a:extLst>
          </p:cNvPr>
          <p:cNvSpPr/>
          <p:nvPr/>
        </p:nvSpPr>
        <p:spPr>
          <a:xfrm>
            <a:off x="584524" y="2305050"/>
            <a:ext cx="5616251" cy="4552950"/>
          </a:xfrm>
          <a:custGeom>
            <a:avLst/>
            <a:gdLst/>
            <a:ahLst/>
            <a:cxnLst/>
            <a:rect l="l" t="t" r="r" b="b"/>
            <a:pathLst>
              <a:path w="8397551" h="8229600">
                <a:moveTo>
                  <a:pt x="0" y="0"/>
                </a:moveTo>
                <a:lnTo>
                  <a:pt x="8397551" y="0"/>
                </a:lnTo>
                <a:lnTo>
                  <a:pt x="839755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1E1AEA-23D6-0ACD-1FF1-FC56837CE6B2}"/>
              </a:ext>
            </a:extLst>
          </p:cNvPr>
          <p:cNvGrpSpPr/>
          <p:nvPr/>
        </p:nvGrpSpPr>
        <p:grpSpPr>
          <a:xfrm>
            <a:off x="-1268187" y="2652944"/>
            <a:ext cx="753841" cy="2132496"/>
            <a:chOff x="-1268187" y="2652944"/>
            <a:chExt cx="753841" cy="21324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8485AF-5CB6-4E28-DD7F-CE13386EF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37" b="99222" l="2410" r="98795">
                          <a14:foregroundMark x1="40964" y1="9339" x2="43373" y2="80934"/>
                          <a14:foregroundMark x1="63855" y1="22568" x2="49398" y2="98833"/>
                          <a14:foregroundMark x1="49398" y1="98833" x2="48193" y2="98054"/>
                          <a14:foregroundMark x1="21687" y1="35409" x2="20482" y2="97665"/>
                          <a14:foregroundMark x1="20482" y1="97665" x2="20482" y2="97665"/>
                          <a14:foregroundMark x1="3614" y1="37354" x2="25301" y2="99222"/>
                          <a14:foregroundMark x1="83133" y1="41245" x2="75904" y2="93385"/>
                          <a14:foregroundMark x1="75904" y1="93385" x2="75904" y2="91829"/>
                          <a14:foregroundMark x1="93976" y1="60700" x2="93976" y2="84825"/>
                          <a14:foregroundMark x1="36145" y1="6615" x2="25301" y2="16342"/>
                          <a14:foregroundMark x1="56627" y1="9728" x2="90361" y2="49805"/>
                          <a14:foregroundMark x1="39759" y1="6615" x2="65060" y2="5837"/>
                          <a14:foregroundMark x1="19277" y1="20233" x2="13253" y2="35798"/>
                          <a14:foregroundMark x1="6024" y1="40078" x2="6024" y2="65370"/>
                          <a14:foregroundMark x1="3614" y1="73930" x2="7229" y2="85992"/>
                          <a14:foregroundMark x1="92771" y1="26459" x2="98795" y2="3891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268181" y="2652944"/>
              <a:ext cx="753835" cy="213249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F511BE-C68F-17EC-2566-32ECE3378F36}"/>
                </a:ext>
              </a:extLst>
            </p:cNvPr>
            <p:cNvSpPr/>
            <p:nvPr/>
          </p:nvSpPr>
          <p:spPr>
            <a:xfrm>
              <a:off x="-1268187" y="3402819"/>
              <a:ext cx="75383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Nước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ngọt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609C78-11F0-515E-89DB-9FDC57DA0CB0}"/>
                </a:ext>
              </a:extLst>
            </p:cNvPr>
            <p:cNvSpPr/>
            <p:nvPr/>
          </p:nvSpPr>
          <p:spPr>
            <a:xfrm>
              <a:off x="-1122216" y="4129395"/>
              <a:ext cx="6062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1l 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E20B733-027B-9628-F3C9-E16C0BCEF1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39650" y="2695948"/>
            <a:ext cx="1009791" cy="18576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12186F1-7AAB-048A-96A5-5940ABC5E45D}"/>
              </a:ext>
            </a:extLst>
          </p:cNvPr>
          <p:cNvGrpSpPr/>
          <p:nvPr/>
        </p:nvGrpSpPr>
        <p:grpSpPr>
          <a:xfrm>
            <a:off x="12437807" y="137652"/>
            <a:ext cx="1445342" cy="2212258"/>
            <a:chOff x="12437807" y="137652"/>
            <a:chExt cx="1445342" cy="221225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98A50E25-23FF-AD60-6DB1-DAAC1B042646}"/>
                </a:ext>
              </a:extLst>
            </p:cNvPr>
            <p:cNvSpPr/>
            <p:nvPr/>
          </p:nvSpPr>
          <p:spPr>
            <a:xfrm>
              <a:off x="12437807" y="137652"/>
              <a:ext cx="1445342" cy="2212258"/>
            </a:xfrm>
            <a:custGeom>
              <a:avLst/>
              <a:gdLst/>
              <a:ahLst/>
              <a:cxnLst/>
              <a:rect l="l" t="t" r="r" b="b"/>
              <a:pathLst>
                <a:path w="4320540" h="8229600">
                  <a:moveTo>
                    <a:pt x="0" y="0"/>
                  </a:moveTo>
                  <a:lnTo>
                    <a:pt x="4320540" y="0"/>
                  </a:lnTo>
                  <a:lnTo>
                    <a:pt x="43205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CCD23E-520F-F829-E9E9-5EE911EFCE60}"/>
                </a:ext>
              </a:extLst>
            </p:cNvPr>
            <p:cNvSpPr txBox="1"/>
            <p:nvPr/>
          </p:nvSpPr>
          <p:spPr>
            <a:xfrm>
              <a:off x="12703277" y="1268361"/>
              <a:ext cx="9733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5 </a:t>
              </a:r>
              <a:r>
                <a:rPr lang="en-US" sz="4000" i="1" dirty="0">
                  <a:solidFill>
                    <a:srgbClr val="FF0000"/>
                  </a:solidFill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978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40821 -0.0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62708 0.0416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54" y="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77556E-17 L -0.70196 0.273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04" y="1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19" y="2570226"/>
            <a:ext cx="3241041" cy="4191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1" y="228600"/>
            <a:ext cx="9312678" cy="1775851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3871744" y="390339"/>
              <a:ext cx="6790371" cy="12659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MỖI NGÀY EM CẦN UỐNG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BAO NHIÊU LÍT NƯỚC ?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B59AB-9A92-4AEF-AAD8-C5DE26C43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904" y="2686050"/>
            <a:ext cx="1827922" cy="3042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CE1267F-B109-414D-B60B-A4A85E6926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00" y="2722904"/>
            <a:ext cx="2157814" cy="29683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14BA63-B03A-4F7A-9C01-295BEB4911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5516" y="2667000"/>
            <a:ext cx="1504884" cy="3044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64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25F9B1-AA16-4E78-A12C-EBA8EB63C5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9" b="51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4FA7C8-D45C-40AF-94A3-1A7C5ED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197" y="3396706"/>
            <a:ext cx="2676734" cy="346129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D6E6247-992C-4787-8436-7FC3EB7A2085}"/>
              </a:ext>
            </a:extLst>
          </p:cNvPr>
          <p:cNvGrpSpPr/>
          <p:nvPr/>
        </p:nvGrpSpPr>
        <p:grpSpPr>
          <a:xfrm>
            <a:off x="1439660" y="228600"/>
            <a:ext cx="9990339" cy="3131288"/>
            <a:chOff x="2419349" y="169534"/>
            <a:chExt cx="9312678" cy="17758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3455CC3-4BBA-4E8A-B4F1-EAA158DB6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9349" y="169534"/>
              <a:ext cx="9312678" cy="177585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936A2DE-8B13-4710-A117-EF59EB5F710B}"/>
                </a:ext>
              </a:extLst>
            </p:cNvPr>
            <p:cNvSpPr txBox="1"/>
            <p:nvPr/>
          </p:nvSpPr>
          <p:spPr>
            <a:xfrm>
              <a:off x="2980320" y="257679"/>
              <a:ext cx="8365166" cy="16215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8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Nước rất cần thiết cho đời sống hằng ngày của chúng ta. Các em cần biết sử dụng nước một cách tiết kiệm và cung cấp đủ cho cơ thể 1 ngày 2 lít nước.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67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 page | Angry Birds">
            <a:extLst>
              <a:ext uri="{FF2B5EF4-FFF2-40B4-BE49-F238E27FC236}">
                <a16:creationId xmlns:a16="http://schemas.microsoft.com/office/drawing/2014/main" id="{5B707133-6062-2452-C0A9-B2B9722D0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801600" cy="688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EB9A46E-C781-4D67-144C-4EA13306E3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456FFC9F-700C-F797-0735-E8C954226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1083"/>
            <a:ext cx="5405800" cy="3040762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D93A1698-3837-2ABC-1FDF-3B3900D92B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16058359" flipV="1">
            <a:off x="1873657" y="816585"/>
            <a:ext cx="1333415" cy="1489272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30095023-38A8-E96A-BF37-A0EFBB3BAF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r="24818"/>
          <a:stretch/>
        </p:blipFill>
        <p:spPr>
          <a:xfrm rot="4732285" flipH="1" flipV="1">
            <a:off x="8633020" y="903307"/>
            <a:ext cx="1150995" cy="1285531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326B984C-BB45-94D6-4D81-46BD21C8163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5510122" y="3933558"/>
            <a:ext cx="4456140" cy="2905760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FC5B4B51-9ADE-233C-5402-E33F226D76A7}"/>
              </a:ext>
            </a:extLst>
          </p:cNvPr>
          <p:cNvGrpSpPr/>
          <p:nvPr/>
        </p:nvGrpSpPr>
        <p:grpSpPr>
          <a:xfrm>
            <a:off x="3476997" y="1949468"/>
            <a:ext cx="5089150" cy="1392366"/>
            <a:chOff x="3284430" y="947658"/>
            <a:chExt cx="5474285" cy="1497737"/>
          </a:xfrm>
        </p:grpSpPr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D99FEC8F-5E8D-9ED4-3291-F0ED4268C4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32" b="32432"/>
            <a:stretch/>
          </p:blipFill>
          <p:spPr>
            <a:xfrm>
              <a:off x="3284430" y="947658"/>
              <a:ext cx="5474285" cy="1497737"/>
            </a:xfrm>
            <a:prstGeom prst="rect">
              <a:avLst/>
            </a:prstGeom>
            <a:effectLst>
              <a:outerShdw blurRad="3683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Hộp Văn bản 38">
              <a:extLst>
                <a:ext uri="{FF2B5EF4-FFF2-40B4-BE49-F238E27FC236}">
                  <a16:creationId xmlns:a16="http://schemas.microsoft.com/office/drawing/2014/main" id="{E5CF52A4-D7D8-BE45-944A-E37AC8E82E30}"/>
                </a:ext>
              </a:extLst>
            </p:cNvPr>
            <p:cNvSpPr txBox="1"/>
            <p:nvPr/>
          </p:nvSpPr>
          <p:spPr>
            <a:xfrm>
              <a:off x="3906397" y="1481138"/>
              <a:ext cx="4124560" cy="52971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các GÓI CÂU HỎI</a:t>
              </a:r>
            </a:p>
          </p:txBody>
        </p:sp>
      </p:grp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0B65ACC0-AD97-7E82-BBF5-291F2132ED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50">
            <a:off x="8726866" y="2782037"/>
            <a:ext cx="529856" cy="1317902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287CA76-9629-83F4-DD6B-67A40E70AF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6200" y="4261083"/>
            <a:ext cx="5405800" cy="3040762"/>
          </a:xfrm>
          <a:prstGeom prst="rect">
            <a:avLst/>
          </a:prstGeom>
        </p:spPr>
      </p:pic>
      <p:pic>
        <p:nvPicPr>
          <p:cNvPr id="47" name="Hình ảnh 46">
            <a:extLst>
              <a:ext uri="{FF2B5EF4-FFF2-40B4-BE49-F238E27FC236}">
                <a16:creationId xmlns:a16="http://schemas.microsoft.com/office/drawing/2014/main" id="{75D5D86A-338E-2B64-6906-5B87EA8626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76"/>
                    </a14:imgEffect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550" flipH="1">
            <a:off x="2638729" y="2620682"/>
            <a:ext cx="529856" cy="1317902"/>
          </a:xfrm>
          <a:prstGeom prst="rect">
            <a:avLst/>
          </a:prstGeom>
        </p:spPr>
      </p:pic>
      <p:pic>
        <p:nvPicPr>
          <p:cNvPr id="8" name="Hình ảnh 7">
            <a:hlinkClick r:id="" action="ppaction://noaction"/>
            <a:extLst>
              <a:ext uri="{FF2B5EF4-FFF2-40B4-BE49-F238E27FC236}">
                <a16:creationId xmlns:a16="http://schemas.microsoft.com/office/drawing/2014/main" id="{8D7C3FDD-C7AD-3F75-C0D8-3942303D32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Diffused intensity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147" y="2290014"/>
            <a:ext cx="2589998" cy="2400605"/>
          </a:xfrm>
          <a:prstGeom prst="rect">
            <a:avLst/>
          </a:prstGeom>
          <a:effectLst>
            <a:outerShdw blurRad="304800" dist="1905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" name="Y2meta.app - Summer Pignic - Angry Birds Seasons Music (128 kbps)">
            <a:hlinkClick r:id="" action="ppaction://media"/>
            <a:extLst>
              <a:ext uri="{FF2B5EF4-FFF2-40B4-BE49-F238E27FC236}">
                <a16:creationId xmlns:a16="http://schemas.microsoft.com/office/drawing/2014/main" id="{770ED6F6-3E8B-0C4A-965B-D8F4E9C983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77890" y="-2118706"/>
            <a:ext cx="487363" cy="48736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C98C6782-4055-F494-2644-031E0C24AF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1284">
            <a:off x="10055615" y="2458631"/>
            <a:ext cx="2089596" cy="1175398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9510233E-78B5-282D-CF6D-442CE3F265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09368" flipH="1">
            <a:off x="-68181" y="2816959"/>
            <a:ext cx="1831688" cy="1030324"/>
          </a:xfrm>
          <a:prstGeom prst="rect">
            <a:avLst/>
          </a:prstGeom>
        </p:spPr>
      </p:pic>
      <p:pic>
        <p:nvPicPr>
          <p:cNvPr id="12" name="Hình ảnh 11">
            <a:hlinkClick r:id="rId17" action="ppaction://hlinksldjump"/>
            <a:extLst>
              <a:ext uri="{FF2B5EF4-FFF2-40B4-BE49-F238E27FC236}">
                <a16:creationId xmlns:a16="http://schemas.microsoft.com/office/drawing/2014/main" id="{ECE8786A-F773-F7BB-7237-3FF3DEDF8A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61" y="3682487"/>
            <a:ext cx="2748096" cy="2748094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0EB2174B-B451-4E8D-50C3-03A5C1420E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6869"/>
          <a:stretch/>
        </p:blipFill>
        <p:spPr>
          <a:xfrm>
            <a:off x="2704823" y="4068748"/>
            <a:ext cx="3448220" cy="2248515"/>
          </a:xfrm>
          <a:prstGeom prst="rect">
            <a:avLst/>
          </a:prstGeom>
        </p:spPr>
      </p:pic>
      <p:pic>
        <p:nvPicPr>
          <p:cNvPr id="25" name="Hình ảnh 24">
            <a:hlinkClick r:id="" action="ppaction://noaction"/>
            <a:extLst>
              <a:ext uri="{FF2B5EF4-FFF2-40B4-BE49-F238E27FC236}">
                <a16:creationId xmlns:a16="http://schemas.microsoft.com/office/drawing/2014/main" id="{2027BBEE-E30F-1B1D-2870-1B6E69D89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 flipH="1">
            <a:off x="3254813" y="3892575"/>
            <a:ext cx="2264746" cy="2265039"/>
          </a:xfrm>
          <a:prstGeom prst="rect">
            <a:avLst/>
          </a:prstGeom>
          <a:effectLst>
            <a:outerShdw blurRad="355600" dist="254000" dir="5400000" algn="t" rotWithShape="0">
              <a:prstClr val="black">
                <a:alpha val="58000"/>
              </a:prstClr>
            </a:outerShdw>
          </a:effectLst>
        </p:spPr>
      </p:pic>
      <p:grpSp>
        <p:nvGrpSpPr>
          <p:cNvPr id="45" name="Nhóm 44">
            <a:extLst>
              <a:ext uri="{FF2B5EF4-FFF2-40B4-BE49-F238E27FC236}">
                <a16:creationId xmlns:a16="http://schemas.microsoft.com/office/drawing/2014/main" id="{4E5CEB7A-F0D2-05F9-142B-052B575D9240}"/>
              </a:ext>
            </a:extLst>
          </p:cNvPr>
          <p:cNvGrpSpPr/>
          <p:nvPr/>
        </p:nvGrpSpPr>
        <p:grpSpPr>
          <a:xfrm>
            <a:off x="6321792" y="5409219"/>
            <a:ext cx="995133" cy="995133"/>
            <a:chOff x="6321792" y="5409219"/>
            <a:chExt cx="995133" cy="995133"/>
          </a:xfrm>
        </p:grpSpPr>
        <p:pic>
          <p:nvPicPr>
            <p:cNvPr id="27" name="Hình ảnh 26">
              <a:hlinkClick r:id="rId17" action="ppaction://hlinksldjump"/>
              <a:extLst>
                <a:ext uri="{FF2B5EF4-FFF2-40B4-BE49-F238E27FC236}">
                  <a16:creationId xmlns:a16="http://schemas.microsoft.com/office/drawing/2014/main" id="{6BBDE034-0AAC-888E-99A5-15FBD9222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1792" y="5409219"/>
              <a:ext cx="995133" cy="995133"/>
            </a:xfrm>
            <a:prstGeom prst="rect">
              <a:avLst/>
            </a:prstGeom>
          </p:spPr>
        </p:pic>
        <p:sp>
          <p:nvSpPr>
            <p:cNvPr id="33" name="Hộp Văn bản 32">
              <a:hlinkClick r:id="rId17" action="ppaction://hlinksldjump"/>
              <a:extLst>
                <a:ext uri="{FF2B5EF4-FFF2-40B4-BE49-F238E27FC236}">
                  <a16:creationId xmlns:a16="http://schemas.microsoft.com/office/drawing/2014/main" id="{A5F7E64F-F0EF-D4EB-2E5E-8DED8D229C89}"/>
                </a:ext>
              </a:extLst>
            </p:cNvPr>
            <p:cNvSpPr txBox="1"/>
            <p:nvPr/>
          </p:nvSpPr>
          <p:spPr>
            <a:xfrm>
              <a:off x="6688764" y="5699145"/>
              <a:ext cx="21800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4" name="Nhóm 43">
            <a:extLst>
              <a:ext uri="{FF2B5EF4-FFF2-40B4-BE49-F238E27FC236}">
                <a16:creationId xmlns:a16="http://schemas.microsoft.com/office/drawing/2014/main" id="{C3DDF4B9-AC99-DB69-86EE-5788948B98CC}"/>
              </a:ext>
            </a:extLst>
          </p:cNvPr>
          <p:cNvGrpSpPr/>
          <p:nvPr/>
        </p:nvGrpSpPr>
        <p:grpSpPr>
          <a:xfrm>
            <a:off x="4251138" y="5447801"/>
            <a:ext cx="995133" cy="995133"/>
            <a:chOff x="4251138" y="5447801"/>
            <a:chExt cx="995133" cy="995133"/>
          </a:xfrm>
        </p:grpSpPr>
        <p:pic>
          <p:nvPicPr>
            <p:cNvPr id="22" name="Hình ảnh 21">
              <a:hlinkClick r:id="" action="ppaction://noaction"/>
              <a:extLst>
                <a:ext uri="{FF2B5EF4-FFF2-40B4-BE49-F238E27FC236}">
                  <a16:creationId xmlns:a16="http://schemas.microsoft.com/office/drawing/2014/main" id="{98786326-A738-E013-BD3D-FBFDB7209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138" y="5447801"/>
              <a:ext cx="995133" cy="995133"/>
            </a:xfrm>
            <a:prstGeom prst="rect">
              <a:avLst/>
            </a:prstGeom>
          </p:spPr>
        </p:pic>
        <p:sp>
          <p:nvSpPr>
            <p:cNvPr id="34" name="Hộp Văn bản 33">
              <a:hlinkClick r:id="" action="ppaction://noaction"/>
              <a:extLst>
                <a:ext uri="{FF2B5EF4-FFF2-40B4-BE49-F238E27FC236}">
                  <a16:creationId xmlns:a16="http://schemas.microsoft.com/office/drawing/2014/main" id="{B2680BEA-BF34-26E2-AB33-D79F04F5D5EF}"/>
                </a:ext>
              </a:extLst>
            </p:cNvPr>
            <p:cNvSpPr txBox="1"/>
            <p:nvPr/>
          </p:nvSpPr>
          <p:spPr>
            <a:xfrm>
              <a:off x="4594010" y="5727363"/>
              <a:ext cx="33663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D22A9D3C-B6CC-CB8D-8742-95801C716C98}"/>
              </a:ext>
            </a:extLst>
          </p:cNvPr>
          <p:cNvGrpSpPr/>
          <p:nvPr/>
        </p:nvGrpSpPr>
        <p:grpSpPr>
          <a:xfrm>
            <a:off x="8806107" y="3763516"/>
            <a:ext cx="995133" cy="995133"/>
            <a:chOff x="8806107" y="3763516"/>
            <a:chExt cx="995133" cy="995133"/>
          </a:xfrm>
        </p:grpSpPr>
        <p:pic>
          <p:nvPicPr>
            <p:cNvPr id="28" name="Hình ảnh 27">
              <a:hlinkClick r:id="" action="ppaction://noaction"/>
              <a:extLst>
                <a:ext uri="{FF2B5EF4-FFF2-40B4-BE49-F238E27FC236}">
                  <a16:creationId xmlns:a16="http://schemas.microsoft.com/office/drawing/2014/main" id="{122299D7-B851-652D-6752-DBEA2A04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107" y="3763516"/>
              <a:ext cx="995133" cy="995133"/>
            </a:xfrm>
            <a:prstGeom prst="rect">
              <a:avLst/>
            </a:prstGeom>
          </p:spPr>
        </p:pic>
        <p:sp>
          <p:nvSpPr>
            <p:cNvPr id="37" name="Hộp Văn bản 36">
              <a:hlinkClick r:id="" action="ppaction://noaction"/>
              <a:extLst>
                <a:ext uri="{FF2B5EF4-FFF2-40B4-BE49-F238E27FC236}">
                  <a16:creationId xmlns:a16="http://schemas.microsoft.com/office/drawing/2014/main" id="{91DE69AA-9D28-C4E6-0FB0-BF01CCAAB667}"/>
                </a:ext>
              </a:extLst>
            </p:cNvPr>
            <p:cNvSpPr txBox="1"/>
            <p:nvPr/>
          </p:nvSpPr>
          <p:spPr>
            <a:xfrm>
              <a:off x="9144000" y="4040719"/>
              <a:ext cx="299762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101000" sy="101000" algn="ctr" rotWithShape="0">
                      <a:prstClr val="black"/>
                    </a:outerShdw>
                  </a:effectLst>
                  <a:uLnTx/>
                  <a:uFillTx/>
                  <a:latin typeface="DFVN Obelix Pro" panose="02000000000000000000" pitchFamily="50" charset="0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3" name="Freeform 11">
            <a:hlinkClick r:id="" action="ppaction://noaction"/>
            <a:extLst>
              <a:ext uri="{FF2B5EF4-FFF2-40B4-BE49-F238E27FC236}">
                <a16:creationId xmlns:a16="http://schemas.microsoft.com/office/drawing/2014/main" id="{CCEDE4ED-9FEB-B66A-83E1-7F89E5561775}"/>
              </a:ext>
            </a:extLst>
          </p:cNvPr>
          <p:cNvSpPr/>
          <p:nvPr/>
        </p:nvSpPr>
        <p:spPr>
          <a:xfrm>
            <a:off x="-105996" y="2212829"/>
            <a:ext cx="1391186" cy="1809673"/>
          </a:xfrm>
          <a:custGeom>
            <a:avLst/>
            <a:gdLst/>
            <a:ahLst/>
            <a:cxnLst/>
            <a:rect l="l" t="t" r="r" b="b"/>
            <a:pathLst>
              <a:path w="1391186" h="1809673">
                <a:moveTo>
                  <a:pt x="0" y="0"/>
                </a:moveTo>
                <a:lnTo>
                  <a:pt x="1391186" y="0"/>
                </a:lnTo>
                <a:lnTo>
                  <a:pt x="1391186" y="1809673"/>
                </a:lnTo>
                <a:lnTo>
                  <a:pt x="0" y="18096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8765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72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9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7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17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9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2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" dur="1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2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79167E-6 4.44444E-6 L 4.79167E-6 -0.05371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64" presetClass="path" presetSubtype="0" repeatCount="indefinite" accel="50000" decel="50000" autoRev="1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4.44444E-6 L -4.58333E-6 -0.05371 " pathEditMode="relative" rAng="0" ptsTypes="AA">
                                          <p:cBhvr>
                                            <p:cTn id="38" dur="3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2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00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2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5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3" dur="1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25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2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3" dur="10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3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1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6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10DC0-F3D8-4CBB-8610-804463D7F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4CBB31-11F6-4690-B8F1-C2DDF5A08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6B18CE-A4D8-4465-A66E-C1B41D1EF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214137-C041-48B5-A68A-96C2DF565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591601" y="2712591"/>
            <a:ext cx="2504399" cy="9174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C8A154-DAEB-430B-9233-F4150A904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FD7EBA-9F3B-461C-A95E-804AB184BE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786" y="533400"/>
            <a:ext cx="2483477" cy="2355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1FC2A1-1D85-9B1A-5B47-E87679D8D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0040" y="2403507"/>
            <a:ext cx="9455716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78 0.0118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7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8BE732E8-9A90-1175-6887-076B99BFD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AC38803-23ED-54FC-7686-BF3B0E6D9E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/>
          <a:stretch/>
        </p:blipFill>
        <p:spPr>
          <a:xfrm>
            <a:off x="0" y="0"/>
            <a:ext cx="12192000" cy="5608320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91991AA7-A759-38F9-92A6-D7D39D92A1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10179326" y="856222"/>
            <a:ext cx="1000498" cy="2488517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E6E7436C-F452-D76B-9D54-3472D8F484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012177" y="856222"/>
            <a:ext cx="1000498" cy="2488517"/>
          </a:xfrm>
          <a:prstGeom prst="rect">
            <a:avLst/>
          </a:prstGeom>
        </p:spPr>
      </p:pic>
      <p:pic>
        <p:nvPicPr>
          <p:cNvPr id="11" name="Đồ họa 10">
            <a:extLst>
              <a:ext uri="{FF2B5EF4-FFF2-40B4-BE49-F238E27FC236}">
                <a16:creationId xmlns:a16="http://schemas.microsoft.com/office/drawing/2014/main" id="{1E95B853-3227-A34A-C25E-7F0A624C17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28800" y="705796"/>
            <a:ext cx="8534400" cy="50065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Đồ họa 14">
            <a:extLst>
              <a:ext uri="{FF2B5EF4-FFF2-40B4-BE49-F238E27FC236}">
                <a16:creationId xmlns:a16="http://schemas.microsoft.com/office/drawing/2014/main" id="{FDA3F1D5-2862-EF56-EEB7-8AB32F6C486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contrast="20000"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374511" y="413234"/>
            <a:ext cx="1442978" cy="1679452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2E08B1AE-6848-3341-89B7-EB43688AD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9251">
            <a:off x="-1465598" y="5033978"/>
            <a:ext cx="4801556" cy="27008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B3F58CC1-D41E-C6F2-20E2-C1967864D5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0749" flipH="1">
            <a:off x="8856043" y="5033976"/>
            <a:ext cx="4801556" cy="2700875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7CBE36A0-80DA-28F1-1711-58F7C7B20D41}"/>
              </a:ext>
            </a:extLst>
          </p:cNvPr>
          <p:cNvSpPr txBox="1"/>
          <p:nvPr/>
        </p:nvSpPr>
        <p:spPr>
          <a:xfrm>
            <a:off x="3151284" y="2272888"/>
            <a:ext cx="5889434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101000" sy="101000" algn="ctr" rotWithShape="0">
                    <a:prstClr val="black"/>
                  </a:outerShdw>
                </a:effectLst>
                <a:uLnTx/>
                <a:uFillTx/>
                <a:latin typeface="DFVN Obelix Pro" panose="02000000000000000000" pitchFamily="50" charset="0"/>
                <a:ea typeface="+mn-ea"/>
                <a:cs typeface="+mn-cs"/>
              </a:rPr>
              <a:t>round 1</a:t>
            </a:r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CD1C2C26-EC5B-3E93-9401-5F816BAE86A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004" flipH="1">
            <a:off x="9615376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Đồ họa 18">
            <a:extLst>
              <a:ext uri="{FF2B5EF4-FFF2-40B4-BE49-F238E27FC236}">
                <a16:creationId xmlns:a16="http://schemas.microsoft.com/office/drawing/2014/main" id="{77B94000-8BF6-774F-6BDE-B972DB470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847971" y="4060792"/>
            <a:ext cx="2452577" cy="2452577"/>
          </a:xfrm>
          <a:prstGeom prst="rect">
            <a:avLst/>
          </a:prstGeom>
          <a:effectLst>
            <a:outerShdw blurRad="584200" sx="102000" sy="102000" algn="ctr" rotWithShape="0">
              <a:srgbClr val="FFFF00"/>
            </a:outerShdw>
          </a:effectLst>
        </p:spPr>
      </p:pic>
      <p:grpSp>
        <p:nvGrpSpPr>
          <p:cNvPr id="32" name="Nhóm 31">
            <a:extLst>
              <a:ext uri="{FF2B5EF4-FFF2-40B4-BE49-F238E27FC236}">
                <a16:creationId xmlns:a16="http://schemas.microsoft.com/office/drawing/2014/main" id="{31177F76-EFE9-3C74-6370-2E20B3543435}"/>
              </a:ext>
            </a:extLst>
          </p:cNvPr>
          <p:cNvGrpSpPr/>
          <p:nvPr/>
        </p:nvGrpSpPr>
        <p:grpSpPr>
          <a:xfrm>
            <a:off x="4436962" y="3755873"/>
            <a:ext cx="3318076" cy="3010324"/>
            <a:chOff x="8247778" y="3452144"/>
            <a:chExt cx="3533049" cy="3205359"/>
          </a:xfrm>
        </p:grpSpPr>
        <p:pic>
          <p:nvPicPr>
            <p:cNvPr id="27" name="Hình ảnh 26">
              <a:hlinkClick r:id="rId20" action="ppaction://hlinksldjump"/>
              <a:extLst>
                <a:ext uri="{FF2B5EF4-FFF2-40B4-BE49-F238E27FC236}">
                  <a16:creationId xmlns:a16="http://schemas.microsoft.com/office/drawing/2014/main" id="{C03AD65A-10F9-948F-1D20-28E8226C8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0" r="19000"/>
            <a:stretch/>
          </p:blipFill>
          <p:spPr>
            <a:xfrm>
              <a:off x="8247778" y="3452144"/>
              <a:ext cx="3533049" cy="3205359"/>
            </a:xfrm>
            <a:prstGeom prst="rect">
              <a:avLst/>
            </a:prstGeom>
          </p:spPr>
        </p:pic>
        <p:pic>
          <p:nvPicPr>
            <p:cNvPr id="1028" name="Picture 4" descr="Mighty Feathers Red | Angry Birds Wiki | Fandom">
              <a:hlinkClick r:id="rId20" action="ppaction://hlinksldjump"/>
              <a:extLst>
                <a:ext uri="{FF2B5EF4-FFF2-40B4-BE49-F238E27FC236}">
                  <a16:creationId xmlns:a16="http://schemas.microsoft.com/office/drawing/2014/main" id="{E02E79C0-1686-FFAD-14B1-32F48D1AEB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3594" y="3904409"/>
              <a:ext cx="2197806" cy="2380774"/>
            </a:xfrm>
            <a:prstGeom prst="rect">
              <a:avLst/>
            </a:prstGeom>
            <a:noFill/>
            <a:effectLst>
              <a:outerShdw blurRad="304800" sx="102000" sy="102000" algn="ctr" rotWithShape="0">
                <a:schemeClr val="accent6">
                  <a:lumMod val="75000"/>
                  <a:alpha val="74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Hình ảnh 37">
            <a:hlinkClick r:id="rId20" action="ppaction://hlinksldjump"/>
            <a:extLst>
              <a:ext uri="{FF2B5EF4-FFF2-40B4-BE49-F238E27FC236}">
                <a16:creationId xmlns:a16="http://schemas.microsoft.com/office/drawing/2014/main" id="{C33EE14A-A3D1-3356-51CD-F5ACDBCB107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125"/>
          <a:stretch/>
        </p:blipFill>
        <p:spPr>
          <a:xfrm rot="20396934">
            <a:off x="5649696" y="4412376"/>
            <a:ext cx="544661" cy="480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96000"/>
              </a:prstClr>
            </a:outerShdw>
          </a:effec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C29F7022-1DEB-F3F4-F7A0-FCCC55627B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5996">
            <a:off x="-142083" y="4167834"/>
            <a:ext cx="2696046" cy="15165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A902ED42-A6EC-CF74-646C-7BD95BCC9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573807" y="-873279"/>
            <a:ext cx="487363" cy="487363"/>
          </a:xfrm>
          <a:prstGeom prst="rect">
            <a:avLst/>
          </a:prstGeom>
        </p:spPr>
      </p:pic>
      <p:pic>
        <p:nvPicPr>
          <p:cNvPr id="46" name="Y2meta.app - Angry Birds 2 Soundtrack _ Angry Birds 2 Main Theme _ ABSFT (128 kbps)">
            <a:hlinkClick r:id="" action="ppaction://media"/>
            <a:extLst>
              <a:ext uri="{FF2B5EF4-FFF2-40B4-BE49-F238E27FC236}">
                <a16:creationId xmlns:a16="http://schemas.microsoft.com/office/drawing/2014/main" id="{E52F4EA2-AB38-0486-3707-0AD9EABD4C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254314" y="549741"/>
            <a:ext cx="487363" cy="487363"/>
          </a:xfrm>
          <a:prstGeom prst="rect">
            <a:avLst/>
          </a:prstGeom>
        </p:spPr>
      </p:pic>
      <p:pic>
        <p:nvPicPr>
          <p:cNvPr id="50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410F181-37D0-F3A8-2CDA-35E8B95D42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483.187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984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 p14:presetBounceEnd="8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799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10015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" dur="1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7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17" dur="2000" spd="-100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7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repeatCount="indefinite" repeatDur="0" accel="50000" decel="50000" autoRev="1" restart="never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1.11111E-6 L 0 -0.0537 " pathEditMode="relative" rAng="0" ptsTypes="AA">
                                          <p:cBhvr additive="base">
                                            <p:cTn id="26" dur="3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23" presetClass="entr" presetSubtype="3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2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8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00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50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7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0 0 L 0 0.25 E" pathEditMode="relative" ptsTypes="">
                                          <p:cBhvr>
                                            <p:cTn id="56" dur="5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decel="10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75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1.25E-6 2.96296E-6 L 1.25E-6 0.25 " pathEditMode="relative" rAng="0" ptsTypes="AA">
                                          <p:cBhvr>
                                            <p:cTn id="65" dur="500" spd="-100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indefinite" autoRev="1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2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7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2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decel="100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7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4.79167E-6 -2.96296E-6 L 4.79167E-6 -0.0537 " pathEditMode="relative" rAng="0" ptsTypes="AA">
                                          <p:cBhvr>
                                            <p:cTn id="89" dur="3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12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64" presetClass="path" presetSubtype="0" repeatCount="indefinite" accel="50000" decel="50000" autoRev="1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4.58333E-6 -2.96296E-6 L -4.58333E-6 -0.0537 " pathEditMode="relative" rAng="0" ptsTypes="AA">
                                          <p:cBhvr>
                                            <p:cTn id="95" dur="3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2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1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2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200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  <p:audio>
                  <p:cMediaNode vol="80000">
                    <p:cTn id="11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audio>
                  <p:cMediaNode vol="80000">
                    <p:cTn id="1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0"/>
                    </p:tgtEl>
                  </p:cMediaNode>
                </p:audio>
              </p:childTnLst>
            </p:cTn>
          </p:par>
        </p:tnLst>
        <p:bldLst>
          <p:bldP spid="35" grpId="0"/>
          <p:bldP spid="3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54696" y="338607"/>
            <a:ext cx="142026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695238" y="1545718"/>
            <a:ext cx="848649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kg + 1</a:t>
            </a: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r>
              <a:rPr kumimoji="0" lang="vi-VN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kg =</a:t>
            </a: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endParaRPr kumimoji="0" lang="vi-VN" sz="4400" b="0" i="0" u="none" strike="noStrike" kern="1200" cap="none" spc="0" normalizeH="0" baseline="0" noProof="0" dirty="0">
              <a:ln w="0"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2" name="Picture 4" descr="Red (Classic) | Angry Birds Wiki | Fandom">
            <a:hlinkClick r:id="rId16" action="ppaction://hlinksldjump"/>
            <a:extLst>
              <a:ext uri="{FF2B5EF4-FFF2-40B4-BE49-F238E27FC236}">
                <a16:creationId xmlns:a16="http://schemas.microsoft.com/office/drawing/2014/main" id="{69690C47-ECBC-34D4-14D1-58126E72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8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1244772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48269" y="40549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44250" y="55535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62218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3336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599367" y="5553504"/>
              <a:ext cx="29335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64424" y="5553504"/>
              <a:ext cx="3606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62218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9" y="4054904"/>
              <a:ext cx="3013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8142077" y="4022784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22 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2995920" y="5490077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 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142078" y="5490077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 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1244772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10599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2995920" y="4022784"/>
            <a:ext cx="1321580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 kg</a:t>
            </a:r>
          </a:p>
        </p:txBody>
      </p:sp>
      <p:pic>
        <p:nvPicPr>
          <p:cNvPr id="2058" name="Đồ họa 2057">
            <a:hlinkClick r:id="rId26" action="ppaction://hlinksldjump"/>
            <a:extLst>
              <a:ext uri="{FF2B5EF4-FFF2-40B4-BE49-F238E27FC236}">
                <a16:creationId xmlns:a16="http://schemas.microsoft.com/office/drawing/2014/main" id="{117F69F1-0693-3ECA-E9FD-50B07923F0E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434267" y="2001262"/>
            <a:ext cx="1494931" cy="17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136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0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05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84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4.791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10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5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8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1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2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9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0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5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7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1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2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3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44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6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7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8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3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4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5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86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89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0" fill="hold">
                          <p:stCondLst>
                            <p:cond delay="0"/>
                          </p:stCondLst>
                          <p:childTnLst>
                            <p:par>
                              <p:cTn id="1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3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6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7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8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F3D70975-9C12-23A9-11F0-C11FA09FFC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56647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57273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FC405BB-B037-878A-EE6B-F4F62FE120DC}"/>
              </a:ext>
            </a:extLst>
          </p:cNvPr>
          <p:cNvGrpSpPr/>
          <p:nvPr/>
        </p:nvGrpSpPr>
        <p:grpSpPr>
          <a:xfrm>
            <a:off x="1469806" y="1651608"/>
            <a:ext cx="11135161" cy="1094329"/>
            <a:chOff x="1469806" y="1651608"/>
            <a:chExt cx="11135161" cy="1094329"/>
          </a:xfrm>
        </p:grpSpPr>
        <p:pic>
          <p:nvPicPr>
            <p:cNvPr id="3073" name="Hình ảnh 3072">
              <a:extLst>
                <a:ext uri="{FF2B5EF4-FFF2-40B4-BE49-F238E27FC236}">
                  <a16:creationId xmlns:a16="http://schemas.microsoft.com/office/drawing/2014/main" id="{F42AB776-1ACB-A1AF-1F85-DF8254E16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0409705">
              <a:off x="1469806" y="1883533"/>
              <a:ext cx="5460926" cy="862404"/>
            </a:xfrm>
            <a:prstGeom prst="rect">
              <a:avLst/>
            </a:prstGeom>
          </p:spPr>
        </p:pic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289D2BA-BFCB-D589-AAE3-DD540968B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220603">
              <a:off x="7144041" y="1651608"/>
              <a:ext cx="5460926" cy="862404"/>
            </a:xfrm>
            <a:prstGeom prst="rect">
              <a:avLst/>
            </a:prstGeom>
          </p:spPr>
        </p:pic>
      </p:grpSp>
      <p:pic>
        <p:nvPicPr>
          <p:cNvPr id="39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8C43B-5C74-E6AD-34FB-1F9FB89AA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" end="4919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40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63508877-9870-8D28-06B3-3352826292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2" end="3392.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41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90E6C3EC-47E0-7209-1AFE-23C3BF72A0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3DF8BF09-281F-22ED-590F-B86E7DC0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 bwMode="auto">
          <a:xfrm>
            <a:off x="-12331373" y="-7704497"/>
            <a:ext cx="7372820" cy="737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67AB40B-8657-1726-C385-E22C1B3C8189}"/>
              </a:ext>
            </a:extLst>
          </p:cNvPr>
          <p:cNvPicPr>
            <a:picLocks noChangeAspect="1"/>
          </p:cNvPicPr>
          <p:nvPr/>
        </p:nvPicPr>
        <p:blipFill>
          <a:blip r:embed="rId27">
            <a:alphaModFix amt="3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" y="-955502"/>
            <a:ext cx="12923520" cy="7269480"/>
          </a:xfrm>
          <a:prstGeom prst="rect">
            <a:avLst/>
          </a:prstGeom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696182" y="1713339"/>
            <a:ext cx="4799636" cy="2511808"/>
            <a:chOff x="2817204" y="1551052"/>
            <a:chExt cx="6557592" cy="343180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17204" y="1551052"/>
              <a:ext cx="6557592" cy="3431804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5185" y="2344832"/>
              <a:ext cx="2840029" cy="1775015"/>
            </a:xfrm>
            <a:prstGeom prst="rect">
              <a:avLst/>
            </a:prstGeom>
          </p:spPr>
        </p:pic>
      </p:grpSp>
      <p:pic>
        <p:nvPicPr>
          <p:cNvPr id="52" name="Đồ họa 51">
            <a:hlinkClick r:id="rId32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43" name="Angry Birds Pigs Laughing">
            <a:hlinkClick r:id="" action="ppaction://media"/>
            <a:extLst>
              <a:ext uri="{FF2B5EF4-FFF2-40B4-BE49-F238E27FC236}">
                <a16:creationId xmlns:a16="http://schemas.microsoft.com/office/drawing/2014/main" id="{B039EE4E-D635-8EC5-8B54-29E601230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8985" end="3705.5625"/>
                  <p14:fade out="200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7485" y="-1813449"/>
            <a:ext cx="487363" cy="487363"/>
          </a:xfrm>
          <a:prstGeom prst="rect">
            <a:avLst/>
          </a:prstGeom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D1177FE1-769C-4A90-30C6-A5A308103F1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726" end="8483.1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846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 p14:presetBounceEnd="99000">
                                      <p:stCondLst>
                                        <p:cond delay="2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-4.07407E-6 0.01511 -0.03472 0.01511 -0.03402 C 0.02592 -0.04884 0.03386 -0.06713 0.04506 -0.08588 C 0.0599 -0.11597 0.07891 -0.13194 0.09362 -0.15648 C 0.12175 -0.19606 0.12956 -0.20416 0.14844 -0.22523 C 0.16719 -0.24745 0.18256 -0.26041 0.20651 -0.28495 C 0.24089 -0.32361 0.23334 -0.32013 0.26485 -0.33912 C 0.30105 -0.35601 0.30808 -0.37129 0.35782 -0.38333 C 0.40756 -0.39537 0.51211 -0.4125 0.56381 -0.41157 C 0.61524 -0.41088 0.63503 -0.39421 0.66719 -0.38333 C 0.69935 -0.37268 0.70469 -0.37453 0.75717 -0.34699 C 0.78763 -0.3243 0.82344 -0.28426 0.85821 -0.24652 C 0.89284 -0.20902 0.94636 -0.14189 0.9655 -0.12083 " pathEditMode="relative" rAng="0" ptsTypes="AAAAAAAAAAAAA">
                                          <p:cBhvr>
                                            <p:cTn id="10" dur="2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81" y="-20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23" presetClass="entr" presetSubtype="16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decel="10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63" presetClass="path" presetSubtype="0" accel="50000" decel="5000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animMotion origin="layout" path="M 4.375E-6 -1.85185E-6 L 0.90651 0.03565 " pathEditMode="relative" rAng="0" ptsTypes="AA">
                                          <p:cBhvr>
                                            <p:cTn id="27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5326" y="1782"/>
                                        </p:animMotion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7" name="Game Ov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453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1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3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82285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80000">
                    <p:cTn id="43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gry Birds Toons backgrounds :: Behance">
            <a:extLst>
              <a:ext uri="{FF2B5EF4-FFF2-40B4-BE49-F238E27FC236}">
                <a16:creationId xmlns:a16="http://schemas.microsoft.com/office/drawing/2014/main" id="{8B7F95FD-E5AE-88ED-CB87-13D9AF83D8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5" r="7895"/>
          <a:stretch/>
        </p:blipFill>
        <p:spPr bwMode="auto">
          <a:xfrm>
            <a:off x="0" y="-24606"/>
            <a:ext cx="12192000" cy="690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30783E6D-8BE3-7625-9580-72EAF62DA7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-2133600" y="0"/>
            <a:ext cx="16459200" cy="9018270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D9DE2BD5-660A-391B-E856-7DD38C7D6B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>
            <a:off x="-273934" y="4701186"/>
            <a:ext cx="2825658" cy="2683148"/>
          </a:xfrm>
          <a:prstGeom prst="rect">
            <a:avLst/>
          </a:prstGeom>
        </p:spPr>
      </p:pic>
      <p:pic>
        <p:nvPicPr>
          <p:cNvPr id="12" name="Đồ họa 11">
            <a:extLst>
              <a:ext uri="{FF2B5EF4-FFF2-40B4-BE49-F238E27FC236}">
                <a16:creationId xmlns:a16="http://schemas.microsoft.com/office/drawing/2014/main" id="{1DE1DEF5-8948-74E5-C60F-F31B4ED204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7800" y="272005"/>
            <a:ext cx="9296400" cy="321010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1131EE6-24A6-E1CC-A1F6-00AFAF294F77}"/>
              </a:ext>
            </a:extLst>
          </p:cNvPr>
          <p:cNvSpPr txBox="1"/>
          <p:nvPr/>
        </p:nvSpPr>
        <p:spPr>
          <a:xfrm>
            <a:off x="5494025" y="309110"/>
            <a:ext cx="1420261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 extrusionH="6350" contourW="254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sx="99000" sy="99000" algn="ctr" rotWithShape="0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2F64BD9-BF4E-30C8-2A51-C4B26BE2605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789232" flipH="1">
            <a:off x="614429" y="1964570"/>
            <a:ext cx="2317364" cy="1904635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6BDFF8-7AB3-4432-835A-B42525B77432}"/>
              </a:ext>
            </a:extLst>
          </p:cNvPr>
          <p:cNvSpPr txBox="1"/>
          <p:nvPr/>
        </p:nvSpPr>
        <p:spPr>
          <a:xfrm>
            <a:off x="1814045" y="1557680"/>
            <a:ext cx="86401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r>
              <a:rPr kumimoji="0" lang="vi-VN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 kg – 40 kg =</a:t>
            </a:r>
            <a:r>
              <a:rPr kumimoji="0" 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?</a:t>
            </a:r>
            <a:r>
              <a:rPr kumimoji="0" lang="vi-VN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1E13E1C7-9F72-89EC-B9CC-3FD34C22F27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26" r="17500"/>
          <a:stretch/>
        </p:blipFill>
        <p:spPr>
          <a:xfrm rot="19810768">
            <a:off x="9205534" y="1964571"/>
            <a:ext cx="2317364" cy="1904635"/>
          </a:xfrm>
          <a:prstGeom prst="rect">
            <a:avLst/>
          </a:prstGeom>
        </p:spPr>
      </p:pic>
      <p:pic>
        <p:nvPicPr>
          <p:cNvPr id="22" name="Đồ họa 21">
            <a:hlinkClick r:id="rId15" action="ppaction://hlinksldjump"/>
            <a:extLst>
              <a:ext uri="{FF2B5EF4-FFF2-40B4-BE49-F238E27FC236}">
                <a16:creationId xmlns:a16="http://schemas.microsoft.com/office/drawing/2014/main" id="{00A5D4DD-EB23-5CA1-0C1C-429BDA1AA84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45842" y="2001262"/>
            <a:ext cx="1494931" cy="1734920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E32A4A8-2A67-25E4-8638-6C0A0C44075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3"/>
          <a:stretch/>
        </p:blipFill>
        <p:spPr>
          <a:xfrm flipH="1">
            <a:off x="9640276" y="4701186"/>
            <a:ext cx="2825658" cy="2683148"/>
          </a:xfrm>
          <a:prstGeom prst="rect">
            <a:avLst/>
          </a:prstGeom>
        </p:spPr>
      </p:pic>
      <p:grpSp>
        <p:nvGrpSpPr>
          <p:cNvPr id="2" name="a">
            <a:extLst>
              <a:ext uri="{FF2B5EF4-FFF2-40B4-BE49-F238E27FC236}">
                <a16:creationId xmlns:a16="http://schemas.microsoft.com/office/drawing/2014/main" id="{84DCB7C8-E1F0-2E88-C8AB-EE44BF466F7D}"/>
              </a:ext>
            </a:extLst>
          </p:cNvPr>
          <p:cNvGrpSpPr/>
          <p:nvPr/>
        </p:nvGrpSpPr>
        <p:grpSpPr>
          <a:xfrm>
            <a:off x="6163433" y="3724608"/>
            <a:ext cx="4601594" cy="1240932"/>
            <a:chOff x="1244772" y="3724608"/>
            <a:chExt cx="4601594" cy="1240932"/>
          </a:xfrm>
        </p:grpSpPr>
        <p:grpSp>
          <p:nvGrpSpPr>
            <p:cNvPr id="26" name="Nhóm 25">
              <a:extLst>
                <a:ext uri="{FF2B5EF4-FFF2-40B4-BE49-F238E27FC236}">
                  <a16:creationId xmlns:a16="http://schemas.microsoft.com/office/drawing/2014/main" id="{B56743BC-63F0-422B-74C3-19425558F3CE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2DB27E1E-589E-179B-E1B9-279B6B948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EC4E5341-E5B7-A4CB-C3A4-73399D80A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5F924F91-8F5F-B1B2-BFA1-A014FFB3B811}"/>
                </a:ext>
              </a:extLst>
            </p:cNvPr>
            <p:cNvSpPr txBox="1"/>
            <p:nvPr/>
          </p:nvSpPr>
          <p:spPr>
            <a:xfrm>
              <a:off x="1634644" y="4054904"/>
              <a:ext cx="25327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grpSp>
        <p:nvGrpSpPr>
          <p:cNvPr id="4" name="c">
            <a:extLst>
              <a:ext uri="{FF2B5EF4-FFF2-40B4-BE49-F238E27FC236}">
                <a16:creationId xmlns:a16="http://schemas.microsoft.com/office/drawing/2014/main" id="{A82F8A65-CE77-619C-37A1-DF9EF2181094}"/>
              </a:ext>
            </a:extLst>
          </p:cNvPr>
          <p:cNvGrpSpPr/>
          <p:nvPr/>
        </p:nvGrpSpPr>
        <p:grpSpPr>
          <a:xfrm>
            <a:off x="1244772" y="5217742"/>
            <a:ext cx="4601594" cy="1240932"/>
            <a:chOff x="1244772" y="5217742"/>
            <a:chExt cx="4601594" cy="1240932"/>
          </a:xfrm>
        </p:grpSpPr>
        <p:grpSp>
          <p:nvGrpSpPr>
            <p:cNvPr id="30" name="Nhóm 29">
              <a:extLst>
                <a:ext uri="{FF2B5EF4-FFF2-40B4-BE49-F238E27FC236}">
                  <a16:creationId xmlns:a16="http://schemas.microsoft.com/office/drawing/2014/main" id="{2C45FD70-F6B7-BF87-DC73-0946301FF26E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1" name="Hình ảnh 30">
                <a:extLst>
                  <a:ext uri="{FF2B5EF4-FFF2-40B4-BE49-F238E27FC236}">
                    <a16:creationId xmlns:a16="http://schemas.microsoft.com/office/drawing/2014/main" id="{7E770F5C-B774-5CB7-8AB6-BF80A8CE31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2" name="Đồ họa 31">
                <a:extLst>
                  <a:ext uri="{FF2B5EF4-FFF2-40B4-BE49-F238E27FC236}">
                    <a16:creationId xmlns:a16="http://schemas.microsoft.com/office/drawing/2014/main" id="{A7E73562-3B68-53C5-2C80-51AB55516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CB7C8E77-D409-988B-4D52-C031C32F3AFF}"/>
                </a:ext>
              </a:extLst>
            </p:cNvPr>
            <p:cNvSpPr txBox="1"/>
            <p:nvPr/>
          </p:nvSpPr>
          <p:spPr>
            <a:xfrm>
              <a:off x="1644250" y="5553504"/>
              <a:ext cx="20358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3" name="b">
            <a:extLst>
              <a:ext uri="{FF2B5EF4-FFF2-40B4-BE49-F238E27FC236}">
                <a16:creationId xmlns:a16="http://schemas.microsoft.com/office/drawing/2014/main" id="{A2482DA6-0684-A43C-A87D-8A12F1AD771C}"/>
              </a:ext>
            </a:extLst>
          </p:cNvPr>
          <p:cNvGrpSpPr/>
          <p:nvPr/>
        </p:nvGrpSpPr>
        <p:grpSpPr>
          <a:xfrm>
            <a:off x="1192686" y="3724608"/>
            <a:ext cx="4601594" cy="1240932"/>
            <a:chOff x="6221886" y="3724608"/>
            <a:chExt cx="4601594" cy="1240932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68FA76D1-ACFA-5DD3-D5AE-408F98CE9855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BA968BE9-D9FF-E879-8C61-1FA89FBE24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9" name="Đồ họa 28">
                <a:extLst>
                  <a:ext uri="{FF2B5EF4-FFF2-40B4-BE49-F238E27FC236}">
                    <a16:creationId xmlns:a16="http://schemas.microsoft.com/office/drawing/2014/main" id="{A0B776FD-65CE-DB73-5B06-D136B6B495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5" name="Hộp Văn bản 44">
              <a:extLst>
                <a:ext uri="{FF2B5EF4-FFF2-40B4-BE49-F238E27FC236}">
                  <a16:creationId xmlns:a16="http://schemas.microsoft.com/office/drawing/2014/main" id="{E0117129-A922-727A-076B-54D25315899D}"/>
                </a:ext>
              </a:extLst>
            </p:cNvPr>
            <p:cNvSpPr txBox="1"/>
            <p:nvPr/>
          </p:nvSpPr>
          <p:spPr>
            <a:xfrm>
              <a:off x="6646988" y="4054904"/>
              <a:ext cx="226024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grpSp>
        <p:nvGrpSpPr>
          <p:cNvPr id="5" name="d">
            <a:extLst>
              <a:ext uri="{FF2B5EF4-FFF2-40B4-BE49-F238E27FC236}">
                <a16:creationId xmlns:a16="http://schemas.microsoft.com/office/drawing/2014/main" id="{E73D123E-C441-B448-48B3-8C00FE05F217}"/>
              </a:ext>
            </a:extLst>
          </p:cNvPr>
          <p:cNvGrpSpPr/>
          <p:nvPr/>
        </p:nvGrpSpPr>
        <p:grpSpPr>
          <a:xfrm>
            <a:off x="6221886" y="5217742"/>
            <a:ext cx="4601594" cy="1240932"/>
            <a:chOff x="6221886" y="5217742"/>
            <a:chExt cx="4601594" cy="1240932"/>
          </a:xfrm>
        </p:grpSpPr>
        <p:grpSp>
          <p:nvGrpSpPr>
            <p:cNvPr id="33" name="Nhóm 32">
              <a:extLst>
                <a:ext uri="{FF2B5EF4-FFF2-40B4-BE49-F238E27FC236}">
                  <a16:creationId xmlns:a16="http://schemas.microsoft.com/office/drawing/2014/main" id="{190AAD51-97EF-803F-C6A2-1FB2CF60ED6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34" name="Hình ảnh 33">
                <a:extLst>
                  <a:ext uri="{FF2B5EF4-FFF2-40B4-BE49-F238E27FC236}">
                    <a16:creationId xmlns:a16="http://schemas.microsoft.com/office/drawing/2014/main" id="{D99F43A8-3059-D496-3573-1B0824C81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35" name="Đồ họa 34">
                <a:extLst>
                  <a:ext uri="{FF2B5EF4-FFF2-40B4-BE49-F238E27FC236}">
                    <a16:creationId xmlns:a16="http://schemas.microsoft.com/office/drawing/2014/main" id="{E7B0F2DF-8CBC-2E70-332D-2139B50650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46" name="Hộp Văn bản 45">
              <a:extLst>
                <a:ext uri="{FF2B5EF4-FFF2-40B4-BE49-F238E27FC236}">
                  <a16:creationId xmlns:a16="http://schemas.microsoft.com/office/drawing/2014/main" id="{AF3C7BEF-A1DC-D18E-B784-C4F320551FB1}"/>
                </a:ext>
              </a:extLst>
            </p:cNvPr>
            <p:cNvSpPr txBox="1"/>
            <p:nvPr/>
          </p:nvSpPr>
          <p:spPr>
            <a:xfrm>
              <a:off x="6616521" y="5553504"/>
              <a:ext cx="25648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pic>
        <p:nvPicPr>
          <p:cNvPr id="51" name="Hình ảnh 50">
            <a:extLst>
              <a:ext uri="{FF2B5EF4-FFF2-40B4-BE49-F238E27FC236}">
                <a16:creationId xmlns:a16="http://schemas.microsoft.com/office/drawing/2014/main" id="{F16C5D0F-149C-340E-4738-F5566186405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0126" flipH="1">
            <a:off x="11561819" y="135769"/>
            <a:ext cx="1000498" cy="2488517"/>
          </a:xfrm>
          <a:prstGeom prst="rect">
            <a:avLst/>
          </a:prstGeom>
        </p:spPr>
      </p:pic>
      <p:pic>
        <p:nvPicPr>
          <p:cNvPr id="52" name="Hình ảnh 51">
            <a:extLst>
              <a:ext uri="{FF2B5EF4-FFF2-40B4-BE49-F238E27FC236}">
                <a16:creationId xmlns:a16="http://schemas.microsoft.com/office/drawing/2014/main" id="{96318150-A8F9-F641-BE99-DAC62FBC65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74">
            <a:off x="-242337" y="135769"/>
            <a:ext cx="1000498" cy="2488517"/>
          </a:xfrm>
          <a:prstGeom prst="rect">
            <a:avLst/>
          </a:prstGeom>
        </p:spPr>
      </p:pic>
      <p:pic>
        <p:nvPicPr>
          <p:cNvPr id="14" name="Cherry Blossom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F0A24392-E6C3-7134-99B5-EB3FED660A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1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9682" y="-554503"/>
            <a:ext cx="487363" cy="487363"/>
          </a:xfrm>
          <a:prstGeom prst="rect">
            <a:avLst/>
          </a:prstGeom>
        </p:spPr>
      </p:pic>
      <p:pic>
        <p:nvPicPr>
          <p:cNvPr id="15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1E1CBC87-EFD7-4DFE-23BB-EF7C538A22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8483.1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  <p:grpSp>
        <p:nvGrpSpPr>
          <p:cNvPr id="16" name="Nhóm 15">
            <a:extLst>
              <a:ext uri="{FF2B5EF4-FFF2-40B4-BE49-F238E27FC236}">
                <a16:creationId xmlns:a16="http://schemas.microsoft.com/office/drawing/2014/main" id="{AC9433A1-96D1-0170-DFF7-261FAFD305B5}"/>
              </a:ext>
            </a:extLst>
          </p:cNvPr>
          <p:cNvGrpSpPr/>
          <p:nvPr/>
        </p:nvGrpSpPr>
        <p:grpSpPr>
          <a:xfrm>
            <a:off x="1244772" y="5231564"/>
            <a:ext cx="4601594" cy="1240932"/>
            <a:chOff x="1244772" y="5217742"/>
            <a:chExt cx="4601594" cy="1240932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109A4FD-AB9D-8E10-3102-D7D3ADC48544}"/>
                </a:ext>
              </a:extLst>
            </p:cNvPr>
            <p:cNvGrpSpPr/>
            <p:nvPr/>
          </p:nvGrpSpPr>
          <p:grpSpPr>
            <a:xfrm>
              <a:off x="1244772" y="5217742"/>
              <a:ext cx="4601594" cy="1240932"/>
              <a:chOff x="1476266" y="4048699"/>
              <a:chExt cx="4601594" cy="1329070"/>
            </a:xfrm>
          </p:grpSpPr>
          <p:pic>
            <p:nvPicPr>
              <p:cNvPr id="19" name="Hình ảnh 18">
                <a:extLst>
                  <a:ext uri="{FF2B5EF4-FFF2-40B4-BE49-F238E27FC236}">
                    <a16:creationId xmlns:a16="http://schemas.microsoft.com/office/drawing/2014/main" id="{5BC7C040-D027-ED6A-CB13-2210B1503B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" name="Đồ họa 19">
                <a:extLst>
                  <a:ext uri="{FF2B5EF4-FFF2-40B4-BE49-F238E27FC236}">
                    <a16:creationId xmlns:a16="http://schemas.microsoft.com/office/drawing/2014/main" id="{C03F62CB-77DE-BE2D-6115-6D473BD1A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A124E19-7B34-D7F4-D1FB-FEDA1D0FA23A}"/>
                </a:ext>
              </a:extLst>
            </p:cNvPr>
            <p:cNvSpPr txBox="1"/>
            <p:nvPr/>
          </p:nvSpPr>
          <p:spPr>
            <a:xfrm>
              <a:off x="1613793" y="5553504"/>
              <a:ext cx="2644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</a:p>
          </p:txBody>
        </p:sp>
      </p:grp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66D15D3C-3695-0B88-1A50-E9313947D24F}"/>
              </a:ext>
            </a:extLst>
          </p:cNvPr>
          <p:cNvGrpSpPr/>
          <p:nvPr/>
        </p:nvGrpSpPr>
        <p:grpSpPr>
          <a:xfrm>
            <a:off x="6221886" y="5220932"/>
            <a:ext cx="4601594" cy="1240932"/>
            <a:chOff x="6221886" y="5217742"/>
            <a:chExt cx="4601594" cy="1240932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3BCC1E7C-50E7-E0B1-2948-59C42D8B90EA}"/>
                </a:ext>
              </a:extLst>
            </p:cNvPr>
            <p:cNvGrpSpPr/>
            <p:nvPr/>
          </p:nvGrpSpPr>
          <p:grpSpPr>
            <a:xfrm>
              <a:off x="6221886" y="5217742"/>
              <a:ext cx="4601594" cy="1240932"/>
              <a:chOff x="1476266" y="4048699"/>
              <a:chExt cx="4601594" cy="1329070"/>
            </a:xfrm>
          </p:grpSpPr>
          <p:pic>
            <p:nvPicPr>
              <p:cNvPr id="55" name="Hình ảnh 54">
                <a:extLst>
                  <a:ext uri="{FF2B5EF4-FFF2-40B4-BE49-F238E27FC236}">
                    <a16:creationId xmlns:a16="http://schemas.microsoft.com/office/drawing/2014/main" id="{769EC232-E0AD-6CCC-9E47-E28CB40F04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56" name="Đồ họa 55">
                <a:extLst>
                  <a:ext uri="{FF2B5EF4-FFF2-40B4-BE49-F238E27FC236}">
                    <a16:creationId xmlns:a16="http://schemas.microsoft.com/office/drawing/2014/main" id="{9B74350F-5C3D-21F0-3FA7-163013557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934B77F3-49D4-566A-8AA3-D9086A633F9E}"/>
                </a:ext>
              </a:extLst>
            </p:cNvPr>
            <p:cNvSpPr txBox="1"/>
            <p:nvPr/>
          </p:nvSpPr>
          <p:spPr>
            <a:xfrm>
              <a:off x="6582056" y="5553504"/>
              <a:ext cx="325410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126364C7-7713-658E-1F30-2C398C519819}"/>
              </a:ext>
            </a:extLst>
          </p:cNvPr>
          <p:cNvGrpSpPr/>
          <p:nvPr/>
        </p:nvGrpSpPr>
        <p:grpSpPr>
          <a:xfrm>
            <a:off x="1192686" y="3738429"/>
            <a:ext cx="4601594" cy="1240932"/>
            <a:chOff x="6221886" y="3724608"/>
            <a:chExt cx="4601594" cy="1240932"/>
          </a:xfrm>
        </p:grpSpPr>
        <p:grpSp>
          <p:nvGrpSpPr>
            <p:cNvPr id="58" name="Nhóm 57">
              <a:extLst>
                <a:ext uri="{FF2B5EF4-FFF2-40B4-BE49-F238E27FC236}">
                  <a16:creationId xmlns:a16="http://schemas.microsoft.com/office/drawing/2014/main" id="{6CFAF002-C218-1C66-74F9-517368AD50D6}"/>
                </a:ext>
              </a:extLst>
            </p:cNvPr>
            <p:cNvGrpSpPr/>
            <p:nvPr/>
          </p:nvGrpSpPr>
          <p:grpSpPr>
            <a:xfrm>
              <a:off x="6221886" y="3724608"/>
              <a:ext cx="4601594" cy="1240932"/>
              <a:chOff x="1476266" y="4048699"/>
              <a:chExt cx="4601594" cy="1329070"/>
            </a:xfrm>
          </p:grpSpPr>
          <p:pic>
            <p:nvPicPr>
              <p:cNvPr id="60" name="Hình ảnh 59">
                <a:extLst>
                  <a:ext uri="{FF2B5EF4-FFF2-40B4-BE49-F238E27FC236}">
                    <a16:creationId xmlns:a16="http://schemas.microsoft.com/office/drawing/2014/main" id="{FD35EE41-BDE9-8F68-E5C2-4F5C3E6ADC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61" name="Đồ họa 60">
                <a:extLst>
                  <a:ext uri="{FF2B5EF4-FFF2-40B4-BE49-F238E27FC236}">
                    <a16:creationId xmlns:a16="http://schemas.microsoft.com/office/drawing/2014/main" id="{27FF398C-0BDF-2C4D-2749-F11A7F42F4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75184A87-1E1E-68D5-B86E-09D39C3B2AD7}"/>
                </a:ext>
              </a:extLst>
            </p:cNvPr>
            <p:cNvSpPr txBox="1"/>
            <p:nvPr/>
          </p:nvSpPr>
          <p:spPr>
            <a:xfrm>
              <a:off x="6609318" y="4054904"/>
              <a:ext cx="3013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</a:p>
          </p:txBody>
        </p:sp>
      </p:grpSp>
      <p:pic>
        <p:nvPicPr>
          <p:cNvPr id="62" name="y2mate.com - 20 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3C0B31FC-855A-D04F-F0B6-0F2B32EFFE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28899.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586521" y="2853482"/>
            <a:ext cx="487363" cy="487363"/>
          </a:xfrm>
          <a:prstGeom prst="rect">
            <a:avLst/>
          </a:prstGeom>
        </p:spPr>
      </p:pic>
      <p:pic>
        <p:nvPicPr>
          <p:cNvPr id="63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7F070DD0-2D1E-F7F4-B573-96A1735709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258756" y="6896970"/>
            <a:ext cx="487363" cy="487363"/>
          </a:xfrm>
          <a:prstGeom prst="rect">
            <a:avLst/>
          </a:prstGeom>
        </p:spPr>
      </p:pic>
      <p:pic>
        <p:nvPicPr>
          <p:cNvPr id="2048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0720FE60-BF31-FC6B-6B01-F84D5FA9AC6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771393" y="6020693"/>
            <a:ext cx="487363" cy="487363"/>
          </a:xfrm>
          <a:prstGeom prst="rect">
            <a:avLst/>
          </a:prstGeom>
        </p:spPr>
      </p:pic>
      <p:pic>
        <p:nvPicPr>
          <p:cNvPr id="2049" name="y2mate.com - 20 Incorrect Answer Sound Variations in 30 Seconds">
            <a:hlinkClick r:id="" action="ppaction://media"/>
            <a:extLst>
              <a:ext uri="{FF2B5EF4-FFF2-40B4-BE49-F238E27FC236}">
                <a16:creationId xmlns:a16="http://schemas.microsoft.com/office/drawing/2014/main" id="{92CD93BF-6E1B-F6FE-0EE9-EEE76C7B41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1317" end="27783.87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5941584" y="6310976"/>
            <a:ext cx="487363" cy="487363"/>
          </a:xfrm>
          <a:prstGeom prst="rect">
            <a:avLst/>
          </a:prstGeom>
        </p:spPr>
      </p:pic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4F8E583-EA44-1A3F-6AB9-3B70A1C1C1ED}"/>
              </a:ext>
            </a:extLst>
          </p:cNvPr>
          <p:cNvSpPr txBox="1"/>
          <p:nvPr/>
        </p:nvSpPr>
        <p:spPr>
          <a:xfrm>
            <a:off x="3174433" y="4022784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11 kg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090FCC4B-A78F-B091-CE9B-9DD6E0F72160}"/>
              </a:ext>
            </a:extLst>
          </p:cNvPr>
          <p:cNvSpPr txBox="1"/>
          <p:nvPr/>
        </p:nvSpPr>
        <p:spPr>
          <a:xfrm>
            <a:off x="3199340" y="5490077"/>
            <a:ext cx="91473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 kg</a:t>
            </a:r>
          </a:p>
        </p:txBody>
      </p:sp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C7220F36-9D66-288B-4F36-AF18460A22AD}"/>
              </a:ext>
            </a:extLst>
          </p:cNvPr>
          <p:cNvSpPr txBox="1"/>
          <p:nvPr/>
        </p:nvSpPr>
        <p:spPr>
          <a:xfrm>
            <a:off x="8203633" y="5490077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kg</a:t>
            </a:r>
          </a:p>
        </p:txBody>
      </p:sp>
      <p:grpSp>
        <p:nvGrpSpPr>
          <p:cNvPr id="2053" name="a">
            <a:extLst>
              <a:ext uri="{FF2B5EF4-FFF2-40B4-BE49-F238E27FC236}">
                <a16:creationId xmlns:a16="http://schemas.microsoft.com/office/drawing/2014/main" id="{9CDC88D9-93CA-DC91-3BD8-1EAFE996703C}"/>
              </a:ext>
            </a:extLst>
          </p:cNvPr>
          <p:cNvGrpSpPr/>
          <p:nvPr/>
        </p:nvGrpSpPr>
        <p:grpSpPr>
          <a:xfrm>
            <a:off x="6163433" y="3723640"/>
            <a:ext cx="4601594" cy="1240932"/>
            <a:chOff x="1244772" y="3724608"/>
            <a:chExt cx="4601594" cy="1240932"/>
          </a:xfrm>
        </p:grpSpPr>
        <p:grpSp>
          <p:nvGrpSpPr>
            <p:cNvPr id="2054" name="Nhóm 2053">
              <a:extLst>
                <a:ext uri="{FF2B5EF4-FFF2-40B4-BE49-F238E27FC236}">
                  <a16:creationId xmlns:a16="http://schemas.microsoft.com/office/drawing/2014/main" id="{F7A3D572-12B7-1084-D31A-2697558DCA70}"/>
                </a:ext>
              </a:extLst>
            </p:cNvPr>
            <p:cNvGrpSpPr/>
            <p:nvPr/>
          </p:nvGrpSpPr>
          <p:grpSpPr>
            <a:xfrm>
              <a:off x="1244772" y="3724608"/>
              <a:ext cx="4601594" cy="1240932"/>
              <a:chOff x="1476266" y="4048699"/>
              <a:chExt cx="4601594" cy="1329070"/>
            </a:xfrm>
          </p:grpSpPr>
          <p:pic>
            <p:nvPicPr>
              <p:cNvPr id="2056" name="Hình ảnh 2055">
                <a:extLst>
                  <a:ext uri="{FF2B5EF4-FFF2-40B4-BE49-F238E27FC236}">
                    <a16:creationId xmlns:a16="http://schemas.microsoft.com/office/drawing/2014/main" id="{EAF1C344-54DF-7E5F-F164-7541BB272B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646" b="7646"/>
              <a:stretch/>
            </p:blipFill>
            <p:spPr>
              <a:xfrm>
                <a:off x="1704512" y="4048699"/>
                <a:ext cx="4373348" cy="1329070"/>
              </a:xfrm>
              <a:prstGeom prst="rect">
                <a:avLst/>
              </a:prstGeom>
            </p:spPr>
          </p:pic>
          <p:pic>
            <p:nvPicPr>
              <p:cNvPr id="2057" name="Đồ họa 2056">
                <a:extLst>
                  <a:ext uri="{FF2B5EF4-FFF2-40B4-BE49-F238E27FC236}">
                    <a16:creationId xmlns:a16="http://schemas.microsoft.com/office/drawing/2014/main" id="{05704482-DB6E-2796-EC74-E776AE939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476266" y="4168673"/>
                <a:ext cx="1033018" cy="1033018"/>
              </a:xfrm>
              <a:prstGeom prst="rect">
                <a:avLst/>
              </a:prstGeom>
              <a:effectLst>
                <a:outerShdw blurRad="584200" sx="102000" sy="102000" algn="ctr" rotWithShape="0">
                  <a:srgbClr val="FFFF00"/>
                </a:outerShdw>
              </a:effectLst>
            </p:spPr>
          </p:pic>
        </p:grpSp>
        <p:sp>
          <p:nvSpPr>
            <p:cNvPr id="2055" name="Hộp Văn bản 2054">
              <a:extLst>
                <a:ext uri="{FF2B5EF4-FFF2-40B4-BE49-F238E27FC236}">
                  <a16:creationId xmlns:a16="http://schemas.microsoft.com/office/drawing/2014/main" id="{9D74AD39-EC21-6F2C-F657-F08F9241FA7D}"/>
                </a:ext>
              </a:extLst>
            </p:cNvPr>
            <p:cNvSpPr txBox="1"/>
            <p:nvPr/>
          </p:nvSpPr>
          <p:spPr>
            <a:xfrm>
              <a:off x="1610599" y="4054904"/>
              <a:ext cx="30136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  <a:scene3d>
                <a:camera prst="orthographicFront"/>
                <a:lightRig rig="threePt" dir="t"/>
              </a:scene3d>
              <a:sp3d extrusionH="6350" contourW="254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>
                    <a:outerShdw sx="99000" sy="99000" algn="ctr" rotWithShape="0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</a:t>
              </a:r>
            </a:p>
          </p:txBody>
        </p:sp>
      </p:grpSp>
      <p:sp>
        <p:nvSpPr>
          <p:cNvPr id="47" name="Hộp Văn bản 46">
            <a:extLst>
              <a:ext uri="{FF2B5EF4-FFF2-40B4-BE49-F238E27FC236}">
                <a16:creationId xmlns:a16="http://schemas.microsoft.com/office/drawing/2014/main" id="{182BA915-3A56-1A08-F2BA-ECB849C0272B}"/>
              </a:ext>
            </a:extLst>
          </p:cNvPr>
          <p:cNvSpPr txBox="1"/>
          <p:nvPr/>
        </p:nvSpPr>
        <p:spPr>
          <a:xfrm>
            <a:off x="7976136" y="4022784"/>
            <a:ext cx="11984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 kg</a:t>
            </a:r>
          </a:p>
        </p:txBody>
      </p:sp>
      <p:pic>
        <p:nvPicPr>
          <p:cNvPr id="7" name="Đồ họa 6">
            <a:hlinkClick r:id="rId23" action="ppaction://hlinksldjump"/>
            <a:extLst>
              <a:ext uri="{FF2B5EF4-FFF2-40B4-BE49-F238E27FC236}">
                <a16:creationId xmlns:a16="http://schemas.microsoft.com/office/drawing/2014/main" id="{2A50266D-F79A-A313-A2B5-3A8D4A2D9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450668" y="1994991"/>
            <a:ext cx="1494931" cy="1734920"/>
          </a:xfrm>
          <a:prstGeom prst="rect">
            <a:avLst/>
          </a:prstGeom>
        </p:spPr>
      </p:pic>
      <p:pic>
        <p:nvPicPr>
          <p:cNvPr id="10" name="Picture 4" descr="Red (Classic) | Angry Birds Wiki | Fandom">
            <a:hlinkClick r:id="rId24" action="ppaction://hlinksldjump"/>
            <a:extLst>
              <a:ext uri="{FF2B5EF4-FFF2-40B4-BE49-F238E27FC236}">
                <a16:creationId xmlns:a16="http://schemas.microsoft.com/office/drawing/2014/main" id="{9067EC34-DA7D-7E22-3F80-FC51BE9A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7" y="1842672"/>
            <a:ext cx="1364897" cy="1524000"/>
          </a:xfrm>
          <a:prstGeom prst="rect">
            <a:avLst/>
          </a:prstGeom>
          <a:noFill/>
          <a:effectLst>
            <a:outerShdw blurRad="381000" sx="102000" sy="102000" algn="ctr" rotWithShape="0">
              <a:srgbClr val="D60934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311811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 p14:presetBounceEnd="69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 p14:bounceEnd="69000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 p14:presetBounceEnd="99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" dur="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7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0833E-6 -1.48148E-6 L -2.70833E-6 0.25 " pathEditMode="relative" rAng="0" ptsTypes="AA">
                                          <p:cBhvr>
                                            <p:cTn id="13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7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-1.48148E-6 L -2.08333E-7 0.25 " pathEditMode="relative" rAng="0" ptsTypes="AA">
                                          <p:cBhvr>
                                            <p:cTn id="22" dur="2000" spd="-100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75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25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25000" y="1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7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2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17" presetClass="entr" presetSubtype="1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3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animMotion origin="layout" path="M -0.04479 1.11111E-6 L 0 1.11111E-6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4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9" presetClass="entr" presetSubtype="0" decel="100000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25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8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6.25E-7 -4.81481E-6 " pathEditMode="relative" rAng="0" ptsTypes="AA">
                                          <p:cBhvr>
                                            <p:cTn id="8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1.66667E-6 -4.81481E-6 " pathEditMode="relative" rAng="0" ptsTypes="AA">
                                          <p:cBhvr>
                                            <p:cTn id="9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decel="10000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animMotion origin="layout" path="M -0.01719 -0.00023 L -1.25E-6 1.85185E-6 " pathEditMode="relative" rAng="0" ptsTypes="AA">
                                          <p:cBhvr>
                                            <p:cTn id="9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0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16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17" dur="2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7" presetClass="entr" presetSubtype="10" repeatDur="0" restart="never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additive="base"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from="0" to="0" calcmode="lin" valueType="num">
                                          <p:cBhvr additive="base">
                                            <p:cTn id="123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from="0" to="0" calcmode="lin" valueType="num">
                                          <p:cBhvr additive="base">
                                            <p:cTn id="124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16" presetClass="entr" presetSubtype="21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0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6.25E-7 1.48148E-6 L -6.25E-7 -0.05371 " pathEditMode="relative" rAng="0" ptsTypes="AA">
                                          <p:cBhvr>
                                            <p:cTn id="133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2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64" presetClass="path" presetSubtype="0" repeatCount="indefinite" accel="50000" decel="5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6.25E-7 1.48148E-6 L 6.25E-7 -0.05371 " pathEditMode="relative" rAng="0" ptsTypes="AA">
                                          <p:cBhvr>
                                            <p:cTn id="139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68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2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3" dur="2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1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25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2000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1" dur="70484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3" dur="348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4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7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158" dur="2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9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3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8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049"/>
                    </p:tgtEl>
                  </p:cMediaNode>
                </p:audio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1" presetClass="mediacall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9" dur="966" fill="hold"/>
                                            <p:tgtEl>
                                              <p:spTgt spid="20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0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2" presetID="1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4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5" dur="25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6" dur="125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1" dur="966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9" dur="25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90" dur="125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91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2" fill="hold">
                          <p:stCondLst>
                            <p:cond delay="0"/>
                          </p:stCondLst>
                          <p:childTnLst>
                            <p:par>
                              <p:cTn id="1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5" dur="966" fill="hold"/>
                                            <p:tgtEl>
                                              <p:spTgt spid="20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9" dur="25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0" dur="125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5" dur="114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9" dur="250" tmFilter="0, 0; .2, .5; .8, .5; 1, 0"/>
                                            <p:tgtEl>
                                              <p:spTgt spid="205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0" dur="125" autoRev="1" fill="hold"/>
                                            <p:tgtEl>
                                              <p:spTgt spid="205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6" grpId="2"/>
          <p:bldP spid="9" grpId="0"/>
          <p:bldP spid="9" grpId="1"/>
          <p:bldP spid="48" grpId="0"/>
          <p:bldP spid="48" grpId="1"/>
          <p:bldP spid="49" grpId="0"/>
          <p:bldP spid="49" grpId="1"/>
          <p:bldP spid="50" grpId="0"/>
          <p:bldP spid="50" grpId="1"/>
          <p:bldP spid="47" grpId="0"/>
          <p:bldP spid="47" grpId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ngry Birds Background! | Angry birds, Background, Stock imagery">
            <a:extLst>
              <a:ext uri="{FF2B5EF4-FFF2-40B4-BE49-F238E27FC236}">
                <a16:creationId xmlns:a16="http://schemas.microsoft.com/office/drawing/2014/main" id="{D596A9BE-DF5A-4F51-DE1B-725E0E8A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E4C6B90-9EE3-A6FB-C42F-CDC00469FA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7567334" y="5329068"/>
            <a:ext cx="826418" cy="282830"/>
          </a:xfrm>
          <a:prstGeom prst="rect">
            <a:avLst/>
          </a:prstGeom>
        </p:spPr>
      </p:pic>
      <p:pic>
        <p:nvPicPr>
          <p:cNvPr id="3082" name="Picture 10" descr="Stone | Angry Birds Wiki | Fandom">
            <a:extLst>
              <a:ext uri="{FF2B5EF4-FFF2-40B4-BE49-F238E27FC236}">
                <a16:creationId xmlns:a16="http://schemas.microsoft.com/office/drawing/2014/main" id="{C582082E-D884-AE6C-E0FE-9195CD491F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7232708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FC235AB-A7B3-B694-EC10-0E3A7D18E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6976629" y="4716877"/>
            <a:ext cx="1217973" cy="125672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9FBC5FC7-A681-FCC1-33EB-049914EB8C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7501985" y="4716878"/>
            <a:ext cx="1217973" cy="1256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4B544B1-7818-78D6-389A-1A003AF48EA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275041" y="5602784"/>
            <a:ext cx="563473" cy="28283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0654EE18-425A-272C-B9CC-7DDBCD7F06D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7833513" y="5602784"/>
            <a:ext cx="563473" cy="282830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A7BB558-C310-848A-DE44-F1E1126B731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7281082" y="5329068"/>
            <a:ext cx="303658" cy="282830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6683CB7-9EB6-1EAC-1796-5DAD945933E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4076109"/>
            <a:ext cx="1217973" cy="1256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6C93C939-5E5E-84AA-2EB0-B5B0AB7D058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6940475" y="3582687"/>
            <a:ext cx="802454" cy="236775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D472AD02-B756-12E5-3652-21EAEA671E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7939550" y="3582687"/>
            <a:ext cx="802454" cy="236775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AB4AAFAF-9590-5CBA-2CB9-8233FAA8EB3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7229528" y="3215483"/>
            <a:ext cx="1217973" cy="125672"/>
          </a:xfrm>
          <a:prstGeom prst="rect">
            <a:avLst/>
          </a:prstGeom>
        </p:spPr>
      </p:pic>
      <p:pic>
        <p:nvPicPr>
          <p:cNvPr id="3084" name="Picture 12" descr="Glass | Angry Birds Wiki | Fandom">
            <a:extLst>
              <a:ext uri="{FF2B5EF4-FFF2-40B4-BE49-F238E27FC236}">
                <a16:creationId xmlns:a16="http://schemas.microsoft.com/office/drawing/2014/main" id="{FA337D74-AFE5-3912-DFAD-4B1BD1823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7542659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Glass | Angry Birds Wiki | Fandom">
            <a:extLst>
              <a:ext uri="{FF2B5EF4-FFF2-40B4-BE49-F238E27FC236}">
                <a16:creationId xmlns:a16="http://schemas.microsoft.com/office/drawing/2014/main" id="{FE6AF3FC-C326-C41C-143C-21105B99D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7542659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Hình ảnh 47">
            <a:extLst>
              <a:ext uri="{FF2B5EF4-FFF2-40B4-BE49-F238E27FC236}">
                <a16:creationId xmlns:a16="http://schemas.microsoft.com/office/drawing/2014/main" id="{F6B60720-4260-66A5-CC98-F75FD1856B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8168769" y="5218558"/>
            <a:ext cx="1738394" cy="125672"/>
          </a:xfrm>
          <a:prstGeom prst="rect">
            <a:avLst/>
          </a:prstGeom>
        </p:spPr>
      </p:pic>
      <p:pic>
        <p:nvPicPr>
          <p:cNvPr id="3088" name="Picture 16" descr="Minion Pigs/Small Pig | Angry Birds Wiki | Fandom">
            <a:extLst>
              <a:ext uri="{FF2B5EF4-FFF2-40B4-BE49-F238E27FC236}">
                <a16:creationId xmlns:a16="http://schemas.microsoft.com/office/drawing/2014/main" id="{68875899-37E7-B0AC-1510-99919E236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25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Đồ họa 51">
            <a:hlinkClick r:id="rId16" action="ppaction://hlinksldjump"/>
            <a:extLst>
              <a:ext uri="{FF2B5EF4-FFF2-40B4-BE49-F238E27FC236}">
                <a16:creationId xmlns:a16="http://schemas.microsoft.com/office/drawing/2014/main" id="{0260A719-E55D-ACE2-FFFD-DC03781007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17481" y="358940"/>
            <a:ext cx="912960" cy="912960"/>
          </a:xfrm>
          <a:prstGeom prst="rect">
            <a:avLst/>
          </a:prstGeom>
        </p:spPr>
      </p:pic>
      <p:pic>
        <p:nvPicPr>
          <p:cNvPr id="54" name="Đồ họa 53">
            <a:extLst>
              <a:ext uri="{FF2B5EF4-FFF2-40B4-BE49-F238E27FC236}">
                <a16:creationId xmlns:a16="http://schemas.microsoft.com/office/drawing/2014/main" id="{4EC672CF-3BB7-44D5-68E9-FB99DDE5EA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353594" y="429998"/>
            <a:ext cx="3696900" cy="770843"/>
          </a:xfrm>
          <a:prstGeom prst="rect">
            <a:avLst/>
          </a:prstGeom>
        </p:spPr>
      </p:pic>
      <p:pic>
        <p:nvPicPr>
          <p:cNvPr id="3073" name="Hình ảnh 3072">
            <a:extLst>
              <a:ext uri="{FF2B5EF4-FFF2-40B4-BE49-F238E27FC236}">
                <a16:creationId xmlns:a16="http://schemas.microsoft.com/office/drawing/2014/main" id="{F42AB776-1ACB-A1AF-1F85-DF8254E16C4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420634">
            <a:off x="1584156" y="2800849"/>
            <a:ext cx="5460926" cy="863948"/>
          </a:xfrm>
          <a:prstGeom prst="rect">
            <a:avLst/>
          </a:prstGeom>
        </p:spPr>
      </p:pic>
      <p:pic>
        <p:nvPicPr>
          <p:cNvPr id="3074" name="Hình ảnh 3073">
            <a:extLst>
              <a:ext uri="{FF2B5EF4-FFF2-40B4-BE49-F238E27FC236}">
                <a16:creationId xmlns:a16="http://schemas.microsoft.com/office/drawing/2014/main" id="{2F90291E-A010-A896-8E9E-F71361EC6D2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78" t="31834" r="25344" b="57075"/>
          <a:stretch/>
        </p:blipFill>
        <p:spPr>
          <a:xfrm>
            <a:off x="9970292" y="5329068"/>
            <a:ext cx="826418" cy="282830"/>
          </a:xfrm>
          <a:prstGeom prst="rect">
            <a:avLst/>
          </a:prstGeom>
        </p:spPr>
      </p:pic>
      <p:pic>
        <p:nvPicPr>
          <p:cNvPr id="3075" name="Picture 10" descr="Stone | Angry Birds Wiki | Fandom">
            <a:extLst>
              <a:ext uri="{FF2B5EF4-FFF2-40B4-BE49-F238E27FC236}">
                <a16:creationId xmlns:a16="http://schemas.microsoft.com/office/drawing/2014/main" id="{A1B26C8F-CE58-2154-BB87-3C18A52BB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2" t="67174" r="16787" b="26963"/>
          <a:stretch/>
        </p:blipFill>
        <p:spPr bwMode="auto">
          <a:xfrm rot="5400000">
            <a:off x="9635666" y="4626765"/>
            <a:ext cx="1217973" cy="30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Hình ảnh 3076">
            <a:extLst>
              <a:ext uri="{FF2B5EF4-FFF2-40B4-BE49-F238E27FC236}">
                <a16:creationId xmlns:a16="http://schemas.microsoft.com/office/drawing/2014/main" id="{70E370E1-A684-7DEA-222B-9EA3AFD31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379587" y="4716877"/>
            <a:ext cx="1217973" cy="125672"/>
          </a:xfrm>
          <a:prstGeom prst="rect">
            <a:avLst/>
          </a:prstGeom>
        </p:spPr>
      </p:pic>
      <p:pic>
        <p:nvPicPr>
          <p:cNvPr id="3079" name="Hình ảnh 3078">
            <a:extLst>
              <a:ext uri="{FF2B5EF4-FFF2-40B4-BE49-F238E27FC236}">
                <a16:creationId xmlns:a16="http://schemas.microsoft.com/office/drawing/2014/main" id="{DE53F381-156D-D234-3C31-5991C953C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5400000">
            <a:off x="9904943" y="4716878"/>
            <a:ext cx="1217973" cy="125672"/>
          </a:xfrm>
          <a:prstGeom prst="rect">
            <a:avLst/>
          </a:prstGeom>
        </p:spPr>
      </p:pic>
      <p:pic>
        <p:nvPicPr>
          <p:cNvPr id="3081" name="Hình ảnh 3080">
            <a:extLst>
              <a:ext uri="{FF2B5EF4-FFF2-40B4-BE49-F238E27FC236}">
                <a16:creationId xmlns:a16="http://schemas.microsoft.com/office/drawing/2014/main" id="{4DC9CFFF-1EF3-5AD3-3CAD-856A31F1589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9677999" y="5602784"/>
            <a:ext cx="563473" cy="282830"/>
          </a:xfrm>
          <a:prstGeom prst="rect">
            <a:avLst/>
          </a:prstGeom>
        </p:spPr>
      </p:pic>
      <p:pic>
        <p:nvPicPr>
          <p:cNvPr id="3083" name="Hình ảnh 3082">
            <a:extLst>
              <a:ext uri="{FF2B5EF4-FFF2-40B4-BE49-F238E27FC236}">
                <a16:creationId xmlns:a16="http://schemas.microsoft.com/office/drawing/2014/main" id="{F7EB1476-340F-92E1-56BC-09378AC5296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>
            <a:off x="10236471" y="5602784"/>
            <a:ext cx="563473" cy="282830"/>
          </a:xfrm>
          <a:prstGeom prst="rect">
            <a:avLst/>
          </a:prstGeom>
        </p:spPr>
      </p:pic>
      <p:pic>
        <p:nvPicPr>
          <p:cNvPr id="3085" name="Hình ảnh 3084">
            <a:extLst>
              <a:ext uri="{FF2B5EF4-FFF2-40B4-BE49-F238E27FC236}">
                <a16:creationId xmlns:a16="http://schemas.microsoft.com/office/drawing/2014/main" id="{08E4607C-2C42-4824-124D-288CB15A83B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859" t="31834" r="24853" b="57075"/>
          <a:stretch/>
        </p:blipFill>
        <p:spPr>
          <a:xfrm>
            <a:off x="9684040" y="5329068"/>
            <a:ext cx="303658" cy="282830"/>
          </a:xfrm>
          <a:prstGeom prst="rect">
            <a:avLst/>
          </a:prstGeom>
        </p:spPr>
      </p:pic>
      <p:pic>
        <p:nvPicPr>
          <p:cNvPr id="3087" name="Hình ảnh 3086">
            <a:extLst>
              <a:ext uri="{FF2B5EF4-FFF2-40B4-BE49-F238E27FC236}">
                <a16:creationId xmlns:a16="http://schemas.microsoft.com/office/drawing/2014/main" id="{F39C3C05-E2F5-796D-C315-71C59FEE352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4076109"/>
            <a:ext cx="1217973" cy="125672"/>
          </a:xfrm>
          <a:prstGeom prst="rect">
            <a:avLst/>
          </a:prstGeom>
        </p:spPr>
      </p:pic>
      <p:pic>
        <p:nvPicPr>
          <p:cNvPr id="3089" name="Hình ảnh 3088">
            <a:extLst>
              <a:ext uri="{FF2B5EF4-FFF2-40B4-BE49-F238E27FC236}">
                <a16:creationId xmlns:a16="http://schemas.microsoft.com/office/drawing/2014/main" id="{F57F0526-0A31-8EED-B9F3-CA2A80FBF6F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9343433" y="3582687"/>
            <a:ext cx="802454" cy="236775"/>
          </a:xfrm>
          <a:prstGeom prst="rect">
            <a:avLst/>
          </a:prstGeom>
        </p:spPr>
      </p:pic>
      <p:pic>
        <p:nvPicPr>
          <p:cNvPr id="3090" name="Hình ảnh 3089">
            <a:extLst>
              <a:ext uri="{FF2B5EF4-FFF2-40B4-BE49-F238E27FC236}">
                <a16:creationId xmlns:a16="http://schemas.microsoft.com/office/drawing/2014/main" id="{69BE41C0-CB8D-ADFD-8FBD-94969E20C6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8923" t="31834" r="33842" b="57075"/>
          <a:stretch/>
        </p:blipFill>
        <p:spPr>
          <a:xfrm rot="5400000">
            <a:off x="10342508" y="3582687"/>
            <a:ext cx="802454" cy="236775"/>
          </a:xfrm>
          <a:prstGeom prst="rect">
            <a:avLst/>
          </a:prstGeom>
        </p:spPr>
      </p:pic>
      <p:pic>
        <p:nvPicPr>
          <p:cNvPr id="3091" name="Hình ảnh 3090">
            <a:extLst>
              <a:ext uri="{FF2B5EF4-FFF2-40B4-BE49-F238E27FC236}">
                <a16:creationId xmlns:a16="http://schemas.microsoft.com/office/drawing/2014/main" id="{756BBD64-E9DD-4E80-383C-F062D4E0F4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7684" t="43531" r="1743" b="51541"/>
          <a:stretch/>
        </p:blipFill>
        <p:spPr>
          <a:xfrm rot="10800000">
            <a:off x="9632486" y="3215483"/>
            <a:ext cx="1217973" cy="125672"/>
          </a:xfrm>
          <a:prstGeom prst="rect">
            <a:avLst/>
          </a:prstGeom>
        </p:spPr>
      </p:pic>
      <p:pic>
        <p:nvPicPr>
          <p:cNvPr id="3092" name="Picture 12" descr="Glass | Angry Birds Wiki | Fandom">
            <a:extLst>
              <a:ext uri="{FF2B5EF4-FFF2-40B4-BE49-F238E27FC236}">
                <a16:creationId xmlns:a16="http://schemas.microsoft.com/office/drawing/2014/main" id="{D97335BD-530A-3439-59C6-B9B0C1502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38" t="33143" r="17252" b="56546"/>
          <a:stretch/>
        </p:blipFill>
        <p:spPr bwMode="auto">
          <a:xfrm>
            <a:off x="9945617" y="2895601"/>
            <a:ext cx="606180" cy="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2" descr="Glass | Angry Birds Wiki | Fandom">
            <a:extLst>
              <a:ext uri="{FF2B5EF4-FFF2-40B4-BE49-F238E27FC236}">
                <a16:creationId xmlns:a16="http://schemas.microsoft.com/office/drawing/2014/main" id="{08EFD125-901A-B8AA-6563-735501A71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24" t="88280" r="26266" b="5670"/>
          <a:stretch/>
        </p:blipFill>
        <p:spPr bwMode="auto">
          <a:xfrm rot="5400000">
            <a:off x="9945617" y="2505661"/>
            <a:ext cx="606180" cy="165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C7411CC1-9ECC-8FF7-C103-29778DA6A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13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4" descr="Explosion GIFs - Get the best gif on GIFER">
            <a:extLst>
              <a:ext uri="{FF2B5EF4-FFF2-40B4-BE49-F238E27FC236}">
                <a16:creationId xmlns:a16="http://schemas.microsoft.com/office/drawing/2014/main" id="{47EFC937-49D2-02AE-EBB1-CE4265AC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576" y="1747992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16" descr="Minion Pigs/Small Pig | Angry Birds Wiki | Fandom">
            <a:extLst>
              <a:ext uri="{FF2B5EF4-FFF2-40B4-BE49-F238E27FC236}">
                <a16:creationId xmlns:a16="http://schemas.microsoft.com/office/drawing/2014/main" id="{242E4878-A425-B371-24BD-3FE575B6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740" y="3447323"/>
            <a:ext cx="645589" cy="64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18" descr="Pig Talent | Angry birds, Angry birds stella, Angry birds pigs">
            <a:extLst>
              <a:ext uri="{FF2B5EF4-FFF2-40B4-BE49-F238E27FC236}">
                <a16:creationId xmlns:a16="http://schemas.microsoft.com/office/drawing/2014/main" id="{BA1FA7EA-6206-2FB1-D9FE-F11CD2A27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106" y="3397970"/>
            <a:ext cx="683333" cy="7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Hình ảnh 3103">
            <a:extLst>
              <a:ext uri="{FF2B5EF4-FFF2-40B4-BE49-F238E27FC236}">
                <a16:creationId xmlns:a16="http://schemas.microsoft.com/office/drawing/2014/main" id="{96FED012-4C8A-9CF0-0CC9-3417ADFB62D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7" r="26317"/>
          <a:stretch/>
        </p:blipFill>
        <p:spPr>
          <a:xfrm>
            <a:off x="8553991" y="4245698"/>
            <a:ext cx="949855" cy="1049473"/>
          </a:xfrm>
          <a:prstGeom prst="rect">
            <a:avLst/>
          </a:prstGeom>
        </p:spPr>
      </p:pic>
      <p:pic>
        <p:nvPicPr>
          <p:cNvPr id="3096" name="Picture 4" descr="Explosion GIFs - Get the best gif on GIFER">
            <a:extLst>
              <a:ext uri="{FF2B5EF4-FFF2-40B4-BE49-F238E27FC236}">
                <a16:creationId xmlns:a16="http://schemas.microsoft.com/office/drawing/2014/main" id="{DFED94F7-3B5B-2087-721D-B306272DB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909" y="1755216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ing Pig | Angry Birds">
            <a:extLst>
              <a:ext uri="{FF2B5EF4-FFF2-40B4-BE49-F238E27FC236}">
                <a16:creationId xmlns:a16="http://schemas.microsoft.com/office/drawing/2014/main" id="{B0462048-791F-A7C8-A97D-F9138B3B4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520" y="4245698"/>
            <a:ext cx="998039" cy="99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4" descr="Explosion GIFs - Get the best gif on GIFER">
            <a:extLst>
              <a:ext uri="{FF2B5EF4-FFF2-40B4-BE49-F238E27FC236}">
                <a16:creationId xmlns:a16="http://schemas.microsoft.com/office/drawing/2014/main" id="{E3049E9E-B4F4-D12A-3040-36A9CC9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9" y="3063939"/>
            <a:ext cx="3854792" cy="38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F4AF979B-687F-8F73-95D2-DBA21B47261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/>
                    </a14:imgEffect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86861">
            <a:off x="1288648" y="585969"/>
            <a:ext cx="9614704" cy="5408270"/>
          </a:xfrm>
          <a:prstGeom prst="rect">
            <a:avLst/>
          </a:prstGeom>
          <a:effectLst>
            <a:outerShdw blurRad="609600" sx="102000" sy="102000" algn="ctr" rotWithShape="0">
              <a:srgbClr val="FFFF00"/>
            </a:outerShdw>
          </a:effectLst>
        </p:spPr>
      </p:pic>
      <p:grpSp>
        <p:nvGrpSpPr>
          <p:cNvPr id="20" name="Nhóm 19">
            <a:extLst>
              <a:ext uri="{FF2B5EF4-FFF2-40B4-BE49-F238E27FC236}">
                <a16:creationId xmlns:a16="http://schemas.microsoft.com/office/drawing/2014/main" id="{A65D0E12-9A62-E633-D596-AD0C54DE797B}"/>
              </a:ext>
            </a:extLst>
          </p:cNvPr>
          <p:cNvGrpSpPr/>
          <p:nvPr/>
        </p:nvGrpSpPr>
        <p:grpSpPr>
          <a:xfrm>
            <a:off x="3398874" y="1557746"/>
            <a:ext cx="5394252" cy="2822994"/>
            <a:chOff x="2817204" y="1551051"/>
            <a:chExt cx="6557592" cy="3431808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D1BCE73-19F1-D23A-B4AA-55FB2D438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204" y="1551051"/>
              <a:ext cx="6557592" cy="3431808"/>
            </a:xfrm>
            <a:prstGeom prst="rect">
              <a:avLst/>
            </a:prstGeom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4FBE189C-3ABA-302B-65EC-357720514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649" y="2791107"/>
              <a:ext cx="3023102" cy="1473442"/>
            </a:xfrm>
            <a:prstGeom prst="rect">
              <a:avLst/>
            </a:prstGeom>
          </p:spPr>
        </p:pic>
      </p:grpSp>
      <p:pic>
        <p:nvPicPr>
          <p:cNvPr id="5" name="Back To School - Angry Birds Seasons Music">
            <a:hlinkClick r:id="" action="ppaction://media"/>
            <a:extLst>
              <a:ext uri="{FF2B5EF4-FFF2-40B4-BE49-F238E27FC236}">
                <a16:creationId xmlns:a16="http://schemas.microsoft.com/office/drawing/2014/main" id="{0B439A4A-05E5-9742-2561-C50E2AE7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96630" y="-817814"/>
            <a:ext cx="487363" cy="487363"/>
          </a:xfrm>
          <a:prstGeom prst="rect">
            <a:avLst/>
          </a:prstGeom>
        </p:spPr>
      </p:pic>
      <p:pic>
        <p:nvPicPr>
          <p:cNvPr id="6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9687D0EA-0F02-E298-E60D-E325A5C9BE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0" end="4919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7104099" y="-872725"/>
            <a:ext cx="487363" cy="487363"/>
          </a:xfrm>
          <a:prstGeom prst="rect">
            <a:avLst/>
          </a:prstGeom>
        </p:spPr>
      </p:pic>
      <p:pic>
        <p:nvPicPr>
          <p:cNvPr id="7" name="Y2meta.app - Angry Birds Sounds_ Slingshot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724768BB-EF7F-B2A7-DFE8-130279527E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892" end="3392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8197311" y="-872725"/>
            <a:ext cx="487363" cy="487363"/>
          </a:xfrm>
          <a:prstGeom prst="rect">
            <a:avLst/>
          </a:prstGeom>
        </p:spPr>
      </p:pic>
      <p:pic>
        <p:nvPicPr>
          <p:cNvPr id="14" name="EXPLOSION SOUND EFFECT ">
            <a:hlinkClick r:id="" action="ppaction://media"/>
            <a:extLst>
              <a:ext uri="{FF2B5EF4-FFF2-40B4-BE49-F238E27FC236}">
                <a16:creationId xmlns:a16="http://schemas.microsoft.com/office/drawing/2014/main" id="{BA8CE007-3643-F296-687C-8F1C1699DB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613284" y="1747992"/>
            <a:ext cx="487363" cy="487363"/>
          </a:xfrm>
          <a:prstGeom prst="rect">
            <a:avLst/>
          </a:prstGeom>
        </p:spPr>
      </p:pic>
      <p:pic>
        <p:nvPicPr>
          <p:cNvPr id="16" name="Picture 177">
            <a:extLst>
              <a:ext uri="{FF2B5EF4-FFF2-40B4-BE49-F238E27FC236}">
                <a16:creationId xmlns:a16="http://schemas.microsoft.com/office/drawing/2014/main" id="{68CDAA81-3ECF-FEAC-B91B-64F400A45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9" b="5829"/>
          <a:stretch/>
        </p:blipFill>
        <p:spPr bwMode="auto">
          <a:xfrm>
            <a:off x="14478000" y="-10321626"/>
            <a:ext cx="10690546" cy="94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d | Angry Birds">
            <a:extLst>
              <a:ext uri="{FF2B5EF4-FFF2-40B4-BE49-F238E27FC236}">
                <a16:creationId xmlns:a16="http://schemas.microsoft.com/office/drawing/2014/main" id="{326456F9-DB35-270F-1BD7-2AE9F06F58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44" t="31111" r="14444"/>
          <a:stretch/>
        </p:blipFill>
        <p:spPr bwMode="auto">
          <a:xfrm rot="20344804">
            <a:off x="594155" y="3825177"/>
            <a:ext cx="851925" cy="8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Đồ họa 7">
            <a:extLst>
              <a:ext uri="{FF2B5EF4-FFF2-40B4-BE49-F238E27FC236}">
                <a16:creationId xmlns:a16="http://schemas.microsoft.com/office/drawing/2014/main" id="{12CB625F-1239-3506-56CA-F0FC1D2E29FB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6667" r="70"/>
          <a:stretch/>
        </p:blipFill>
        <p:spPr>
          <a:xfrm>
            <a:off x="827005" y="3888620"/>
            <a:ext cx="1615049" cy="21539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3A6CA69-EE5D-B72F-B646-B7BE19431BE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47" y="3978979"/>
            <a:ext cx="768331" cy="1911051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E44865D2-39AA-325F-59E0-28B8A0C0BC2E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673961" y="5434831"/>
            <a:ext cx="455140" cy="455199"/>
          </a:xfrm>
          <a:prstGeom prst="rect">
            <a:avLst/>
          </a:prstGeom>
          <a:effectLst/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3117D825-327C-5A07-C9D1-5BF450A635B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artisticGlowDiffused intensity="1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51" y="5117151"/>
            <a:ext cx="921797" cy="854391"/>
          </a:xfrm>
          <a:prstGeom prst="rect">
            <a:avLst/>
          </a:prstGeom>
          <a:effectLst/>
        </p:spPr>
      </p:pic>
      <p:pic>
        <p:nvPicPr>
          <p:cNvPr id="2" name="Y2meta.app - Angry Birds Sounds_ Red Sound Effects (128 kbps)">
            <a:hlinkClick r:id="" action="ppaction://media"/>
            <a:extLst>
              <a:ext uri="{FF2B5EF4-FFF2-40B4-BE49-F238E27FC236}">
                <a16:creationId xmlns:a16="http://schemas.microsoft.com/office/drawing/2014/main" id="{B27D25A2-BC21-B21F-2C8E-BA8ED3B403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7">
                  <p14:trim st="1726" end="8483.1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887413" y="-8874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742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 p14:presetBounceEnd="99000">
                                      <p:stCondLst>
                                        <p:cond delay="3750"/>
                                      </p:stCondLst>
                                      <p:childTnLst>
                                        <p:animScale p14:bounceEnd="99000"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228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-0.00023 C -0.00013 0.00024 0.01537 -0.03333 0.01537 -0.0324 C 0.02618 -0.04745 0.02956 -0.05162 0.04063 -0.0618 C 0.05521 -0.07361 0.06901 -0.08842 0.08373 -0.10046 C 0.11302 -0.12708 0.14115 -0.14953 0.16159 -0.16412 C 0.18204 -0.17916 0.19623 -0.18657 0.20625 -0.19027 C 0.21914 -0.19791 0.23724 -0.20463 0.26315 -0.20532 C 0.28868 -0.20601 0.30521 -0.19976 0.36029 -0.19421 C 0.47188 -0.16713 0.42878 -0.175 0.48959 -0.16458 C 0.51003 -0.15625 0.50209 -0.16111 0.51472 -0.15277 L 0.51472 -0.15254 " pathEditMode="relative" rAng="0" ptsTypes="AAAAAAAAAAA">
                                          <p:cBhvr>
                                            <p:cTn id="12" dur="2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742" y="-102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22" presetClass="exit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4" dur="1750"/>
                                            <p:tgtEl>
                                              <p:spTgt spid="30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1749"/>
                                              </p:stCondLst>
                                            </p:cTn>
                                            <p:tgtEl>
                                              <p:spTgt spid="30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" presetClass="exit" presetSubtype="0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2063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29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31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3.125E-6 2.96296E-6 L -0.09232 0.25972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37" dur="1500" fill="hold"/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41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43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4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47" dur="20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49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51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53" dur="1500" fill="hold"/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5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5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59" dur="20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1" dur="1500" fill="hold"/>
                                            <p:tgtEl>
                                              <p:spTgt spid="308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63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65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67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69" dur="1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0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25E-6 -3.33333E-6 L -0.04101 0.1588 C -0.05026 0.19236 -0.05534 0.24236 -0.05534 0.29468 C -0.05534 0.35394 -0.05026 0.40116 -0.04101 0.43473 L -1.25E-6 0.59375 " pathEditMode="relative" rAng="0" ptsTypes="AAAAA">
                                          <p:cBhvr>
                                            <p:cTn id="71" dur="20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58333E-6 -3.33333E-6 L 0.13594 0.54607 " pathEditMode="relative" rAng="0" ptsTypes="AA">
                                          <p:cBhvr>
                                            <p:cTn id="73" dur="20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797" y="27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75" dur="1500" fill="hold"/>
                                            <p:tgtEl>
                                              <p:spTgt spid="30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7.40741E-7 L -0.19909 0.36574 " pathEditMode="relative" rAng="0" ptsTypes="AA">
                                          <p:cBhvr>
                                            <p:cTn id="77" dur="20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961" y="1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10800000">
                                          <p:cBhvr>
                                            <p:cTn id="79" dur="1500" fill="hold"/>
                                            <p:tgtEl>
                                              <p:spTgt spid="30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1.45833E-6 -2.22222E-6 L 0.1638 0.25463 " pathEditMode="relative" rAng="0" ptsTypes="AA">
                                          <p:cBhvr>
                                            <p:cTn id="81" dur="20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190" y="127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83" dur="1500" fill="hold"/>
                                            <p:tgtEl>
                                              <p:spTgt spid="308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4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131 -3.33333E-6 L -0.03971 0.1588 C -0.04895 0.19236 -0.05403 0.24236 -0.05403 0.29468 C -0.05403 0.35394 -0.04895 0.40116 -0.03971 0.43473 L 0.00131 0.59375 " pathEditMode="relative" rAng="0" ptsTypes="AAAAA">
                                          <p:cBhvr>
                                            <p:cTn id="85" dur="20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73" y="2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6" presetID="51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0.00208 7.40741E-7 L -0.03946 0.11667 C -0.04883 0.14143 -0.05404 0.17824 -0.05404 0.21667 C -0.05404 0.26018 -0.04883 0.29491 -0.03946 0.31968 L 0.00208 0.43657 " pathEditMode="relative" rAng="0" ptsTypes="AAAAA">
                                          <p:cBhvr>
                                            <p:cTn id="87" dur="20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218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58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0.00144 7.40741E-7 L 0.03958 0.11065 C 0.04869 0.13426 0.05403 0.16898 0.05403 0.20555 C 0.05403 0.24699 0.04869 0.27986 0.03958 0.30347 L -0.00144 0.41435 " pathEditMode="relative" rAng="0" ptsTypes="AAAAA">
                                          <p:cBhvr>
                                            <p:cTn id="89" dur="2000" fill="hold"/>
                                            <p:tgtEl>
                                              <p:spTgt spid="30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73" y="207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91" dur="1500" fill="hold"/>
                                            <p:tgtEl>
                                              <p:spTgt spid="307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3" dur="1500" fill="hold"/>
                                            <p:tgtEl>
                                              <p:spTgt spid="308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95" dur="1500" fill="hold"/>
                                            <p:tgtEl>
                                              <p:spTgt spid="30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6" presetID="50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3.33333E-6 L 0.20078 -3.33333E-6 C 0.29049 -3.33333E-6 0.40156 0.06806 0.40156 0.12523 L 0.40156 0.25047 " pathEditMode="relative" rAng="0" ptsTypes="AAAA">
                                          <p:cBhvr>
                                            <p:cTn id="97" dur="20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078" y="125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99" dur="1500" fill="hold"/>
                                            <p:tgtEl>
                                              <p:spTgt spid="309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57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4.16667E-7 -4.81481E-6 L 4.16667E-7 -0.13101 C 4.16667E-7 -0.18981 0.15872 -0.26203 0.28763 -0.26203 L 0.57526 -0.26203 " pathEditMode="relative" rAng="0" ptsTypes="AAAA">
                                          <p:cBhvr>
                                            <p:cTn id="101" dur="20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8763" y="-1310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03" dur="1500" fill="hold"/>
                                            <p:tgtEl>
                                              <p:spTgt spid="309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4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ntr" presetSubtype="0" fill="hold" nodeType="withEffect">
                                      <p:stCondLst>
                                        <p:cond delay="165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3.75E-6 7.40741E-7 L -0.09231 0.25972 " pathEditMode="relative" rAng="0" ptsTypes="AA">
                                          <p:cBhvr>
                                            <p:cTn id="111" dur="20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3" dur="1500" fill="hold"/>
                                            <p:tgtEl>
                                              <p:spTgt spid="309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6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1.45833E-6 2.96296E-6 L -0.09232 0.25972 " pathEditMode="relative" rAng="0" ptsTypes="AA">
                                          <p:cBhvr>
                                            <p:cTn id="117" dur="20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8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9" dur="1500" fill="hold"/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0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2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2.08333E-6 7.40741E-7 L -0.09232 0.25972 " pathEditMode="relative" rAng="0" ptsTypes="AA">
                                          <p:cBhvr>
                                            <p:cTn id="123" dur="20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22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10800000">
                                          <p:cBhvr>
                                            <p:cTn id="125" dur="1500" fill="hold"/>
                                            <p:tgtEl>
                                              <p:spTgt spid="3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8" presetID="1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0" presetID="42" presetClass="path" presetSubtype="0" accel="50000" decel="5000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Motion origin="layout" path="M -4.79167E-6 -1.85185E-6 L 0.11016 0.09398 " pathEditMode="relative" rAng="0" ptsTypes="AA">
                                          <p:cBhvr>
                                            <p:cTn id="131" dur="20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08" y="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2" presetID="8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33" dur="1500" fill="hold"/>
                                            <p:tgtEl>
                                              <p:spTgt spid="310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4" presetID="1" presetClass="exit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6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00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2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23" presetClass="entr" presetSubtype="16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6" presetClass="emph" presetSubtype="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49" dur="1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0" presetID="6" presetClass="emp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Scale>
                                          <p:cBhvr>
                                            <p:cTn id="151" dur="2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91000" y="9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2" presetID="42" presetClass="path" presetSubtype="0" accel="50000" decel="5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Motion origin="layout" path="M -1.45833E-6 -4.81481E-6 L 0.01511 1.3 " pathEditMode="relative" rAng="0" ptsTypes="AA">
                                          <p:cBhvr>
                                            <p:cTn id="153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55" y="6500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1" name="Chúc mừng ta da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5" dur="33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6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7" dur="515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8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9" dur="17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0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1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80000">
                    <p:cTn id="16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16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1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505</Words>
  <Application>Microsoft Office PowerPoint</Application>
  <PresentationFormat>Widescreen</PresentationFormat>
  <Paragraphs>125</Paragraphs>
  <Slides>30</Slides>
  <Notes>6</Notes>
  <HiddenSlides>0</HiddenSlides>
  <MMClips>70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等线</vt:lpstr>
      <vt:lpstr>#9Slide02 Noi dung dai</vt:lpstr>
      <vt:lpstr>#9Slide02 Tieu de dai</vt:lpstr>
      <vt:lpstr>Arial</vt:lpstr>
      <vt:lpstr>Book Antiqua</vt:lpstr>
      <vt:lpstr>Calibri</vt:lpstr>
      <vt:lpstr>Cambria</vt:lpstr>
      <vt:lpstr>DFVN Obelix Pro</vt:lpstr>
      <vt:lpstr>HP001 4 hàng</vt:lpstr>
      <vt:lpstr>iCiel Cadena</vt:lpstr>
      <vt:lpstr>Times New Roman</vt:lpstr>
      <vt:lpstr>Wingdings</vt:lpstr>
      <vt:lpstr>思源宋体 CN Heavy</vt:lpstr>
      <vt:lpstr>思源宋体 CN Medium</vt:lpstr>
      <vt:lpstr>1_Office Theme</vt:lpstr>
      <vt:lpstr>2_Office Theme</vt:lpstr>
      <vt:lpstr>3_Office Theme</vt:lpstr>
      <vt:lpstr>Office 主题​​</vt:lpstr>
      <vt:lpstr>4_Office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2024-05-07T02:29:23Z</dcterms:created>
  <dcterms:modified xsi:type="dcterms:W3CDTF">2025-12-21T10:58:19Z</dcterms:modified>
</cp:coreProperties>
</file>