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theme/theme2.xml" ContentType="application/vnd.openxmlformats-officedocument.theme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theme/theme4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5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0" r:id="rId2"/>
    <p:sldMasterId id="2147483745" r:id="rId3"/>
    <p:sldMasterId id="2147483747" r:id="rId4"/>
    <p:sldMasterId id="2147483749" r:id="rId5"/>
    <p:sldMasterId id="2147483761" r:id="rId6"/>
  </p:sldMasterIdLst>
  <p:notesMasterIdLst>
    <p:notesMasterId r:id="rId22"/>
  </p:notesMasterIdLst>
  <p:sldIdLst>
    <p:sldId id="288" r:id="rId7"/>
    <p:sldId id="266" r:id="rId8"/>
    <p:sldId id="298" r:id="rId9"/>
    <p:sldId id="260" r:id="rId10"/>
    <p:sldId id="299" r:id="rId11"/>
    <p:sldId id="300" r:id="rId12"/>
    <p:sldId id="262" r:id="rId13"/>
    <p:sldId id="280" r:id="rId14"/>
    <p:sldId id="297" r:id="rId15"/>
    <p:sldId id="292" r:id="rId16"/>
    <p:sldId id="301" r:id="rId17"/>
    <p:sldId id="302" r:id="rId18"/>
    <p:sldId id="303" r:id="rId19"/>
    <p:sldId id="296" r:id="rId20"/>
    <p:sldId id="287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152" autoAdjust="0"/>
    <p:restoredTop sz="94660"/>
  </p:normalViewPr>
  <p:slideViewPr>
    <p:cSldViewPr snapToGrid="0">
      <p:cViewPr varScale="1">
        <p:scale>
          <a:sx n="95" d="100"/>
          <a:sy n="95" d="100"/>
        </p:scale>
        <p:origin x="326" y="7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798000-F0DE-425C-9F4B-4D8D5719A699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C246CC3-E906-4BEF-934B-CBCBDB998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3868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bóng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17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036BD5-D0CA-498C-B4DA-87FD02C17A03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17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72081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701FA-A99B-4EA7-BD9A-49A04217BC0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1128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E81C92-FB04-4531-AA7B-867E9634CAD9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51246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altLang="zh-CN" dirty="0"/>
              <a:t>GV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để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chọn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số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của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yêu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thích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bất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kỳ</a:t>
            </a:r>
            <a:r>
              <a:rPr lang="en-US" altLang="zh-CN" baseline="0" dirty="0"/>
              <a:t>.</a:t>
            </a:r>
          </a:p>
          <a:p>
            <a:pPr marL="0" indent="0">
              <a:buNone/>
            </a:pPr>
            <a:r>
              <a:rPr lang="en-US" altLang="zh-CN" baseline="0" dirty="0" err="1"/>
              <a:t>Bấm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Mỗi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kẹo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ra</a:t>
            </a:r>
            <a:r>
              <a:rPr lang="en-US" altLang="zh-CN" baseline="0" dirty="0"/>
              <a:t> 1 </a:t>
            </a:r>
            <a:r>
              <a:rPr lang="en-US" altLang="zh-CN" baseline="0" dirty="0" err="1"/>
              <a:t>câu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hỏi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và</a:t>
            </a:r>
            <a:r>
              <a:rPr lang="en-US" altLang="zh-CN" baseline="0" dirty="0"/>
              <a:t> HS </a:t>
            </a: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nhanh</a:t>
            </a:r>
            <a:r>
              <a:rPr lang="en-US" altLang="zh-CN" baseline="0" dirty="0"/>
              <a:t>, </a:t>
            </a:r>
          </a:p>
          <a:p>
            <a:pPr marL="0" indent="0">
              <a:buNone/>
            </a:pPr>
            <a:r>
              <a:rPr lang="en-US" altLang="zh-CN" baseline="0" dirty="0" err="1"/>
              <a:t>Trả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lời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xong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giáo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viên</a:t>
            </a:r>
            <a:r>
              <a:rPr lang="en-US" altLang="zh-CN" baseline="0" dirty="0"/>
              <a:t> BẤM VÀO CÂU HỎI </a:t>
            </a:r>
            <a:r>
              <a:rPr lang="en-US" altLang="zh-CN" baseline="0" dirty="0" err="1"/>
              <a:t>đó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sẽ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xuất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hiện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kết</a:t>
            </a:r>
            <a:r>
              <a:rPr lang="en-US" altLang="zh-CN" baseline="0" dirty="0"/>
              <a:t> </a:t>
            </a:r>
            <a:r>
              <a:rPr lang="en-US" altLang="zh-CN" baseline="0" dirty="0" err="1"/>
              <a:t>quả</a:t>
            </a:r>
            <a:endParaRPr lang="en-US" altLang="zh-CN" baseline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A07F3B4-76E9-4CEE-A376-997F51F980C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印品黑体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31021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emf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729E18-85A7-4378-9130-17901A99E1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33F8B0E6-2BDD-4B03-829B-30640AFACA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23" indent="0" algn="ctr">
              <a:buNone/>
              <a:defRPr sz="2000"/>
            </a:lvl2pPr>
            <a:lvl3pPr marL="914446" indent="0" algn="ctr">
              <a:buNone/>
              <a:defRPr sz="1800"/>
            </a:lvl3pPr>
            <a:lvl4pPr marL="1371669" indent="0" algn="ctr">
              <a:buNone/>
              <a:defRPr sz="1600"/>
            </a:lvl4pPr>
            <a:lvl5pPr marL="1828891" indent="0" algn="ctr">
              <a:buNone/>
              <a:defRPr sz="1600"/>
            </a:lvl5pPr>
            <a:lvl6pPr marL="2286114" indent="0" algn="ctr">
              <a:buNone/>
              <a:defRPr sz="1600"/>
            </a:lvl6pPr>
            <a:lvl7pPr marL="2743337" indent="0" algn="ctr">
              <a:buNone/>
              <a:defRPr sz="1600"/>
            </a:lvl7pPr>
            <a:lvl8pPr marL="3200560" indent="0" algn="ctr">
              <a:buNone/>
              <a:defRPr sz="1600"/>
            </a:lvl8pPr>
            <a:lvl9pPr marL="3657783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9BDB2C-FB94-4B61-8F38-F0C619F9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9C3FFBA-EBE1-4CC5-BC30-19D780F3B5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63F8A73-707E-492A-9C8C-B9A0BDC20D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518437"/>
      </p:ext>
    </p:extLst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5088635"/>
      </p:ext>
    </p:extLst>
  </p:cSld>
  <p:clrMapOvr>
    <a:masterClrMapping/>
  </p:clrMapOvr>
  <p:transition spd="slow">
    <p:push dir="u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3565901"/>
      </p:ext>
    </p:extLst>
  </p:cSld>
  <p:clrMapOvr>
    <a:masterClrMapping/>
  </p:clrMapOvr>
  <p:transition spd="slow">
    <p:push dir="u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8160815"/>
      </p:ext>
    </p:extLst>
  </p:cSld>
  <p:clrMapOvr>
    <a:masterClrMapping/>
  </p:clrMapOvr>
  <p:transition spd="slow">
    <p:push dir="u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863339"/>
      </p:ext>
    </p:extLst>
  </p:cSld>
  <p:clrMapOvr>
    <a:masterClrMapping/>
  </p:clrMapOvr>
  <p:transition spd="slow">
    <p:push dir="u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8520981"/>
      </p:ext>
    </p:extLst>
  </p:cSld>
  <p:clrMapOvr>
    <a:masterClrMapping/>
  </p:clrMapOvr>
  <p:transition spd="slow">
    <p:push dir="u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0957045"/>
      </p:ext>
    </p:extLst>
  </p:cSld>
  <p:clrMapOvr>
    <a:masterClrMapping/>
  </p:clrMapOvr>
  <p:transition spd="slow">
    <p:push dir="u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53A0D0-A0CE-4BED-92F4-6EE643293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E409A7E-3865-4602-A992-B54555BAD7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3E41DA-706D-4B84-880C-D038E0C1EA9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9C3AEC-2214-47DE-80E1-5F08FAFDE7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50EB614-46FB-4731-B41E-B362374871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F82525B-2BA4-4B44-A0C3-04B315D68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552073"/>
      </p:ext>
    </p:extLst>
  </p:cSld>
  <p:clrMapOvr>
    <a:masterClrMapping/>
  </p:clrMapOvr>
  <p:transition spd="slow">
    <p:push dir="u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D8E74EB-6404-443B-A94F-BBBE0D8BB0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1D98684-56AF-45FA-9AF4-D99F0FC730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736B8C4-4297-4621-BDE4-5D2D935BFB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23" indent="0">
              <a:buNone/>
              <a:defRPr sz="1400"/>
            </a:lvl2pPr>
            <a:lvl3pPr marL="914446" indent="0">
              <a:buNone/>
              <a:defRPr sz="1200"/>
            </a:lvl3pPr>
            <a:lvl4pPr marL="1371669" indent="0">
              <a:buNone/>
              <a:defRPr sz="1000"/>
            </a:lvl4pPr>
            <a:lvl5pPr marL="1828891" indent="0">
              <a:buNone/>
              <a:defRPr sz="1000"/>
            </a:lvl5pPr>
            <a:lvl6pPr marL="2286114" indent="0">
              <a:buNone/>
              <a:defRPr sz="1000"/>
            </a:lvl6pPr>
            <a:lvl7pPr marL="2743337" indent="0">
              <a:buNone/>
              <a:defRPr sz="1000"/>
            </a:lvl7pPr>
            <a:lvl8pPr marL="3200560" indent="0">
              <a:buNone/>
              <a:defRPr sz="1000"/>
            </a:lvl8pPr>
            <a:lvl9pPr marL="3657783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CE16E74A-2368-4ED8-A9DF-9898F77F2C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285288-7E74-4A21-9974-95F01C6523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010E8E9-8281-4FFF-B5FB-A289BCEA31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0653611"/>
      </p:ext>
    </p:extLst>
  </p:cSld>
  <p:clrMapOvr>
    <a:masterClrMapping/>
  </p:clrMapOvr>
  <p:transition spd="slow">
    <p:push dir="u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390427-7645-40B9-B518-F79387CA66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EF3A84F-45B7-4542-8B33-4614B6C6C9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B7DE6A-2E49-45BD-B54F-21BBF740CF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993890-F175-4A0E-9D72-31D169976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AB95DD6-B038-4B3C-8A88-D86780848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39428"/>
      </p:ext>
    </p:extLst>
  </p:cSld>
  <p:clrMapOvr>
    <a:masterClrMapping/>
  </p:clrMapOvr>
  <p:transition spd="slow">
    <p:push dir="u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B1F0D83-A614-47B1-B756-8826F309B9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6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1114C1-82B3-41CD-8AEF-DF414A33A2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6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D31ADD-4633-4714-9CE1-01F52B4FEF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5B62AB1-E9F9-4A63-9944-264BF4FFC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4A28525-33F0-40D6-9024-0A1A432DA3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928404"/>
      </p:ext>
    </p:extLst>
  </p:cSld>
  <p:clrMapOvr>
    <a:masterClrMapping/>
  </p:clrMapOvr>
  <p:transition spd="slow">
    <p:push dir="u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097AC3-CD42-4C3A-AAFE-F84388B3A1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C8CDC75-0C13-40CD-8231-78CC99348C5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97E3EE1-7448-4009-A740-B9384F2168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CA5F5D-9BEE-4D62-97F0-C8BE464C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5C4495C-E108-4BAE-9894-BEDECA353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9864088"/>
      </p:ext>
    </p:extLst>
  </p:cSld>
  <p:clrMapOvr>
    <a:masterClrMapping/>
  </p:clrMapOvr>
  <p:transition spd="slow">
    <p:push dir="u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084814"/>
      </p:ext>
    </p:extLst>
  </p:cSld>
  <p:clrMapOvr>
    <a:masterClrMapping/>
  </p:clrMapOvr>
  <p:transition spd="slow">
    <p:push dir="u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993159"/>
      </p:ext>
    </p:extLst>
  </p:cSld>
  <p:clrMapOvr>
    <a:masterClrMapping/>
  </p:clrMapOvr>
  <p:transition spd="slow">
    <p:push dir="u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279810"/>
      </p:ext>
    </p:extLst>
  </p:cSld>
  <p:clrMapOvr>
    <a:masterClrMapping/>
  </p:clrMapOvr>
  <p:transition spd="slow">
    <p:push dir="u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832390"/>
      </p:ext>
    </p:extLst>
  </p:cSld>
  <p:clrMapOvr>
    <a:masterClrMapping/>
  </p:clrMapOvr>
  <p:transition spd="slow">
    <p:push dir="u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458599"/>
      </p:ext>
    </p:extLst>
  </p:cSld>
  <p:clrMapOvr>
    <a:masterClrMapping/>
  </p:clrMapOvr>
  <p:transition spd="slow">
    <p:push dir="u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868"/>
      </p:ext>
    </p:extLst>
  </p:cSld>
  <p:clrMapOvr>
    <a:masterClrMapping/>
  </p:clrMapOvr>
  <p:transition spd="slow">
    <p:push dir="u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2552849"/>
      </p:ext>
    </p:extLst>
  </p:cSld>
  <p:clrMapOvr>
    <a:masterClrMapping/>
  </p:clrMapOvr>
  <p:transition spd="slow">
    <p:push dir="u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207831"/>
      </p:ext>
    </p:extLst>
  </p:cSld>
  <p:clrMapOvr>
    <a:masterClrMapping/>
  </p:clrMapOvr>
  <p:transition spd="slow">
    <p:push dir="u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996118"/>
      </p:ext>
    </p:extLst>
  </p:cSld>
  <p:clrMapOvr>
    <a:masterClrMapping/>
  </p:clrMapOvr>
  <p:transition spd="slow">
    <p:push dir="u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68405"/>
      </p:ext>
    </p:extLst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BA08F97-3BFC-4B11-8C56-675864FD8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B468CC-2F26-4AF8-8818-F8D227055C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6BE740B-8451-4498-AFE0-ED764F9986D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C0F75F-1A8C-491E-8330-15915DEFE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CD5808-6714-4456-8162-79ACE5F2A4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9306787"/>
      </p:ext>
    </p:extLst>
  </p:cSld>
  <p:clrMapOvr>
    <a:masterClrMapping/>
  </p:clrMapOvr>
  <p:transition spd="slow">
    <p:push dir="u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3053142"/>
      </p:ext>
    </p:extLst>
  </p:cSld>
  <p:clrMapOvr>
    <a:masterClrMapping/>
  </p:clrMapOvr>
  <p:transition spd="slow">
    <p:push dir="u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9335710"/>
      </p:ext>
    </p:extLst>
  </p:cSld>
  <p:clrMapOvr>
    <a:masterClrMapping/>
  </p:clrMapOvr>
  <p:transition spd="slow">
    <p:push dir="u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071229"/>
      </p:ext>
    </p:extLst>
  </p:cSld>
  <p:clrMapOvr>
    <a:masterClrMapping/>
  </p:clrMapOvr>
  <p:transition spd="slow">
    <p:push dir="u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3121898"/>
      </p:ext>
    </p:extLst>
  </p:cSld>
  <p:clrMapOvr>
    <a:masterClrMapping/>
  </p:clrMapOvr>
  <p:transition spd="slow">
    <p:push dir="u"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681770"/>
      </p:ext>
    </p:extLst>
  </p:cSld>
  <p:clrMapOvr>
    <a:masterClrMapping/>
  </p:clrMapOvr>
  <p:transition spd="slow">
    <p:push dir="u"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789260"/>
      </p:ext>
    </p:extLst>
  </p:cSld>
  <p:clrMapOvr>
    <a:masterClrMapping/>
  </p:clrMapOvr>
  <p:transition spd="slow">
    <p:push dir="u"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04844"/>
      </p:ext>
    </p:extLst>
  </p:cSld>
  <p:clrMapOvr>
    <a:masterClrMapping/>
  </p:clrMapOvr>
  <p:transition spd="slow">
    <p:push dir="u"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6775906"/>
      </p:ext>
    </p:extLst>
  </p:cSld>
  <p:clrMapOvr>
    <a:masterClrMapping/>
  </p:clrMapOvr>
  <p:transition spd="slow">
    <p:push dir="u"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28774"/>
      </p:ext>
    </p:extLst>
  </p:cSld>
  <p:clrMapOvr>
    <a:masterClrMapping/>
  </p:clrMapOvr>
  <p:transition spd="slow">
    <p:push dir="u"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931553"/>
      </p:ext>
    </p:extLst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B38E4F7-8790-4DD7-A468-3E01D6F3FC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21DB61B-53BB-465E-8A9A-FE23791BD1F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D3BF939-4E0C-4725-A258-4CDD814F57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6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38030B-51FC-48B9-BC13-787A578A870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694764-C224-479B-9776-E8CA14C34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BFC0F00-E87F-4907-AEE8-0769D1F4E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8165008"/>
      </p:ext>
    </p:extLst>
  </p:cSld>
  <p:clrMapOvr>
    <a:masterClrMapping/>
  </p:clrMapOvr>
  <p:transition spd="slow">
    <p:push dir="u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0849358"/>
      </p:ext>
    </p:extLst>
  </p:cSld>
  <p:clrMapOvr>
    <a:masterClrMapping/>
  </p:clrMapOvr>
  <p:transition spd="slow">
    <p:push dir="u"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6869"/>
      </p:ext>
    </p:extLst>
  </p:cSld>
  <p:clrMapOvr>
    <a:masterClrMapping/>
  </p:clrMapOvr>
  <p:transition spd="slow">
    <p:push dir="u"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106551"/>
      </p:ext>
    </p:extLst>
  </p:cSld>
  <p:clrMapOvr>
    <a:masterClrMapping/>
  </p:clrMapOvr>
  <p:transition spd="slow">
    <p:push dir="u"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280153"/>
      </p:ext>
    </p:extLst>
  </p:cSld>
  <p:clrMapOvr>
    <a:masterClrMapping/>
  </p:clrMapOvr>
  <p:transition spd="slow">
    <p:push dir="u"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469844"/>
      </p:ext>
    </p:extLst>
  </p:cSld>
  <p:clrMapOvr>
    <a:masterClrMapping/>
  </p:clrMapOvr>
  <p:transition spd="slow">
    <p:push dir="u"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1528149"/>
      </p:ext>
    </p:extLst>
  </p:cSld>
  <p:clrMapOvr>
    <a:masterClrMapping/>
  </p:clrMapOvr>
  <p:transition spd="slow">
    <p:push dir="u"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1932607"/>
      </p:ext>
    </p:extLst>
  </p:cSld>
  <p:clrMapOvr>
    <a:masterClrMapping/>
  </p:clrMapOvr>
  <p:transition spd="slow">
    <p:push dir="u"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129357"/>
      </p:ext>
    </p:extLst>
  </p:cSld>
  <p:clrMapOvr>
    <a:masterClrMapping/>
  </p:clrMapOvr>
  <p:transition spd="slow">
    <p:push dir="u"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0999"/>
      </p:ext>
    </p:extLst>
  </p:cSld>
  <p:clrMapOvr>
    <a:masterClrMapping/>
  </p:clrMapOvr>
  <p:transition spd="slow">
    <p:push dir="u"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1287040"/>
      </p:ext>
    </p:extLst>
  </p:cSld>
  <p:clrMapOvr>
    <a:masterClrMapping/>
  </p:clrMapOvr>
  <p:transition spd="slow">
    <p:push dir="u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31DC0C-D07E-4D50-8F02-0D35FFE10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3E517B4-B792-403E-A935-850E33CAC0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176BFE-BD51-4D6D-BC6F-DB820C7E63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DFA237F-4481-4CCD-B9DD-C22B633C17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E3660F2-7139-4F6E-B630-27AD34057A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9B5A06B-194D-449A-9628-E7F579FC48F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FB9607B-B1F4-4DF5-A63B-D5FA670745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F990778-FF6A-4DCE-97D7-9EA23EF56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3243528"/>
      </p:ext>
    </p:extLst>
  </p:cSld>
  <p:clrMapOvr>
    <a:masterClrMapping/>
  </p:clrMapOvr>
  <p:transition spd="slow">
    <p:push dir="u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18022"/>
      </p:ext>
    </p:extLst>
  </p:cSld>
  <p:clrMapOvr>
    <a:masterClrMapping/>
  </p:clrMapOvr>
  <p:transition spd="slow">
    <p:push dir="u"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713860"/>
      </p:ext>
    </p:extLst>
  </p:cSld>
  <p:clrMapOvr>
    <a:masterClrMapping/>
  </p:clrMapOvr>
  <p:transition spd="slow">
    <p:push dir="u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663214"/>
      </p:ext>
    </p:extLst>
  </p:cSld>
  <p:clrMapOvr>
    <a:masterClrMapping/>
  </p:clrMapOvr>
  <p:transition spd="slow">
    <p:push dir="u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39035"/>
      </p:ext>
    </p:extLst>
  </p:cSld>
  <p:clrMapOvr>
    <a:masterClrMapping/>
  </p:clrMapOvr>
  <p:transition spd="slow">
    <p:push dir="u"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212" cy="6858000"/>
          </a:xfrm>
          <a:prstGeom prst="rect">
            <a:avLst/>
          </a:prstGeom>
        </p:spPr>
      </p:pic>
      <p:sp>
        <p:nvSpPr>
          <p:cNvPr id="7" name="圆角矩形 6"/>
          <p:cNvSpPr/>
          <p:nvPr userDrawn="1"/>
        </p:nvSpPr>
        <p:spPr>
          <a:xfrm>
            <a:off x="317500" y="355600"/>
            <a:ext cx="11544300" cy="6210300"/>
          </a:xfrm>
          <a:prstGeom prst="roundRect">
            <a:avLst>
              <a:gd name="adj" fmla="val 10737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4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548284"/>
      </p:ext>
    </p:extLst>
  </p:cSld>
  <p:clrMapOvr>
    <a:masterClrMapping/>
  </p:clrMapOvr>
  <p:transition spd="slow">
    <p:push dir="u"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6852628"/>
      </p:ext>
    </p:extLst>
  </p:cSld>
  <p:clrMapOvr>
    <a:masterClrMapping/>
  </p:clrMapOvr>
  <p:transition spd="slow">
    <p:push dir="u"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6963552"/>
      </p:ext>
    </p:extLst>
  </p:cSld>
  <p:clrMapOvr>
    <a:masterClrMapping/>
  </p:clrMapOvr>
  <p:transition spd="slow">
    <p:push dir="u"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077902"/>
      </p:ext>
    </p:extLst>
  </p:cSld>
  <p:clrMapOvr>
    <a:masterClrMapping/>
  </p:clrMapOvr>
  <p:transition spd="slow">
    <p:push dir="u"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5586175"/>
      </p:ext>
    </p:extLst>
  </p:cSld>
  <p:clrMapOvr>
    <a:masterClrMapping/>
  </p:clrMapOvr>
  <p:transition spd="slow">
    <p:push dir="u"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22611"/>
      </p:ext>
    </p:extLst>
  </p:cSld>
  <p:clrMapOvr>
    <a:masterClrMapping/>
  </p:clrMapOvr>
  <p:transition spd="slow">
    <p:push dir="u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88FF0B5-E9C3-4E7D-BB6A-8DC4AD725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FD4BE27-8B4F-4219-BCCB-016EE8CF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8FA8076-E9D2-4FD5-BE62-898F8BACB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7B0DC615-C77A-4A78-B472-7A00CE24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817067"/>
      </p:ext>
    </p:extLst>
  </p:cSld>
  <p:clrMapOvr>
    <a:masterClrMapping/>
  </p:clrMapOvr>
  <p:transition spd="slow">
    <p:push dir="u"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666678"/>
      </p:ext>
    </p:extLst>
  </p:cSld>
  <p:clrMapOvr>
    <a:masterClrMapping/>
  </p:clrMapOvr>
  <p:transition spd="slow">
    <p:push dir="u"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216164"/>
      </p:ext>
    </p:extLst>
  </p:cSld>
  <p:clrMapOvr>
    <a:masterClrMapping/>
  </p:clrMapOvr>
  <p:transition spd="slow">
    <p:push dir="u"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39381"/>
      </p:ext>
    </p:extLst>
  </p:cSld>
  <p:clrMapOvr>
    <a:masterClrMapping/>
  </p:clrMapOvr>
  <p:transition spd="slow">
    <p:push dir="u"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4297756"/>
      </p:ext>
    </p:extLst>
  </p:cSld>
  <p:clrMapOvr>
    <a:masterClrMapping/>
  </p:clrMapOvr>
  <p:transition spd="slow">
    <p:push dir="u"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396839"/>
      </p:ext>
    </p:extLst>
  </p:cSld>
  <p:clrMapOvr>
    <a:masterClrMapping/>
  </p:clrMapOvr>
  <p:transition spd="slow">
    <p:push dir="u"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48480"/>
      </p:ext>
    </p:extLst>
  </p:cSld>
  <p:clrMapOvr>
    <a:masterClrMapping/>
  </p:clrMapOvr>
  <p:transition spd="slow">
    <p:push dir="u"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821730"/>
      </p:ext>
    </p:extLst>
  </p:cSld>
  <p:clrMapOvr>
    <a:masterClrMapping/>
  </p:clrMapOvr>
  <p:transition spd="slow">
    <p:push dir="u"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70D826F-2441-41E8-BB31-6C8A567FACB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90F5413-5366-484C-A942-69C1AEEA0B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2D16F27-BBE4-48DE-BE85-9C93A6E4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DCAEA5F-453C-4EF0-92D2-4DC0B9DE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A6D9B90-6595-4FAF-BA6C-FA3359F704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742117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BF3DF3-91BB-4634-BC76-36D10E65C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DB13E71-213B-415A-9A92-9D8F0437AA7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040139-B6EA-4A3F-A2BB-0DEF9BAA15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055A5C6-34EB-4DF8-BD15-EE03A798B9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AAEF80B-1D66-44DA-A81B-3F71DAAA46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34077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266AA57-2786-4F31-B896-3EF16B93D9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1DA1509-C8E4-4139-8A09-A4B0D4C8A2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D2FE629-5596-4D70-974D-E0BEFF2E5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F5E6741-A374-4D0C-A2E4-A54EC7344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41760A9-17DF-47B2-905B-3AC679E47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45773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477711"/>
      </p:ext>
    </p:extLst>
  </p:cSld>
  <p:clrMapOvr>
    <a:masterClrMapping/>
  </p:clrMapOvr>
  <p:transition spd="slow">
    <p:push dir="u"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" name="TextBox 1"/>
          <p:cNvSpPr txBox="1"/>
          <p:nvPr userDrawn="1"/>
        </p:nvSpPr>
        <p:spPr>
          <a:xfrm>
            <a:off x="11142991" y="-6350"/>
            <a:ext cx="10490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Ph.Uyen</a:t>
            </a:r>
            <a:endParaRPr lang="en-US" dirty="0">
              <a:solidFill>
                <a:srgbClr val="FFFFCC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dirty="0">
                <a:solidFill>
                  <a:srgbClr val="FFFFCC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02.10.98</a:t>
            </a:r>
          </a:p>
        </p:txBody>
      </p:sp>
    </p:spTree>
    <p:extLst>
      <p:ext uri="{BB962C8B-B14F-4D97-AF65-F5344CB8AC3E}">
        <p14:creationId xmlns:p14="http://schemas.microsoft.com/office/powerpoint/2010/main" val="1692813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02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888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03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988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两栏内容">
    <p:bg>
      <p:bgPr>
        <a:solidFill>
          <a:srgbClr val="D9F8F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05F2641-ED2D-44BF-8D69-8EA793CDEA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7F5F253-81BC-4F9F-AA6A-5F9BFDAFC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A984BAD-3F23-4E8C-8D55-8272F392A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  <p:grpSp>
        <p:nvGrpSpPr>
          <p:cNvPr id="8" name="组合 7">
            <a:extLst>
              <a:ext uri="{FF2B5EF4-FFF2-40B4-BE49-F238E27FC236}">
                <a16:creationId xmlns:a16="http://schemas.microsoft.com/office/drawing/2014/main" id="{09F039D0-6FA3-4BFF-8132-9465F88BC870}"/>
              </a:ext>
            </a:extLst>
          </p:cNvPr>
          <p:cNvGrpSpPr/>
          <p:nvPr userDrawn="1"/>
        </p:nvGrpSpPr>
        <p:grpSpPr>
          <a:xfrm>
            <a:off x="-88901" y="6161635"/>
            <a:ext cx="12280901" cy="2955925"/>
            <a:chOff x="-7938" y="4144963"/>
            <a:chExt cx="12280901" cy="2955925"/>
          </a:xfrm>
        </p:grpSpPr>
        <p:sp>
          <p:nvSpPr>
            <p:cNvPr id="9" name="Freeform 9">
              <a:extLst>
                <a:ext uri="{FF2B5EF4-FFF2-40B4-BE49-F238E27FC236}">
                  <a16:creationId xmlns:a16="http://schemas.microsoft.com/office/drawing/2014/main" id="{CE991E0F-F379-42FC-807F-38402ACCE330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144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0" name="AutoShape 11">
              <a:extLst>
                <a:ext uri="{FF2B5EF4-FFF2-40B4-BE49-F238E27FC236}">
                  <a16:creationId xmlns:a16="http://schemas.microsoft.com/office/drawing/2014/main" id="{6CC12EB5-44CF-488D-88A6-0443461B0DFC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918075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1" name="AutoShape 15">
              <a:extLst>
                <a:ext uri="{FF2B5EF4-FFF2-40B4-BE49-F238E27FC236}">
                  <a16:creationId xmlns:a16="http://schemas.microsoft.com/office/drawing/2014/main" id="{BF7F0FD9-BE50-4EB2-80A0-A73AA92BA3BE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652963"/>
              <a:ext cx="12272963" cy="2205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2" name="AutoShape 19">
              <a:extLst>
                <a:ext uri="{FF2B5EF4-FFF2-40B4-BE49-F238E27FC236}">
                  <a16:creationId xmlns:a16="http://schemas.microsoft.com/office/drawing/2014/main" id="{8A8C74F6-8670-41E9-9666-62036CE8F6D5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0" y="4425950"/>
              <a:ext cx="12272963" cy="2182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3" name="Freeform 21">
              <a:extLst>
                <a:ext uri="{FF2B5EF4-FFF2-40B4-BE49-F238E27FC236}">
                  <a16:creationId xmlns:a16="http://schemas.microsoft.com/office/drawing/2014/main" id="{4B794641-93B5-426F-820E-FF98E1A35C8F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418012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4316789D-6B22-4A5F-B33F-57BB8180B631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652963"/>
              <a:ext cx="12280901" cy="2198687"/>
            </a:xfrm>
            <a:custGeom>
              <a:avLst/>
              <a:gdLst>
                <a:gd name="T0" fmla="*/ 1696 w 1696"/>
                <a:gd name="T1" fmla="*/ 31 h 302"/>
                <a:gd name="T2" fmla="*/ 1640 w 1696"/>
                <a:gd name="T3" fmla="*/ 0 h 302"/>
                <a:gd name="T4" fmla="*/ 1568 w 1696"/>
                <a:gd name="T5" fmla="*/ 33 h 302"/>
                <a:gd name="T6" fmla="*/ 1496 w 1696"/>
                <a:gd name="T7" fmla="*/ 0 h 302"/>
                <a:gd name="T8" fmla="*/ 1424 w 1696"/>
                <a:gd name="T9" fmla="*/ 33 h 302"/>
                <a:gd name="T10" fmla="*/ 1352 w 1696"/>
                <a:gd name="T11" fmla="*/ 0 h 302"/>
                <a:gd name="T12" fmla="*/ 1280 w 1696"/>
                <a:gd name="T13" fmla="*/ 33 h 302"/>
                <a:gd name="T14" fmla="*/ 1208 w 1696"/>
                <a:gd name="T15" fmla="*/ 0 h 302"/>
                <a:gd name="T16" fmla="*/ 1136 w 1696"/>
                <a:gd name="T17" fmla="*/ 33 h 302"/>
                <a:gd name="T18" fmla="*/ 1064 w 1696"/>
                <a:gd name="T19" fmla="*/ 0 h 302"/>
                <a:gd name="T20" fmla="*/ 992 w 1696"/>
                <a:gd name="T21" fmla="*/ 33 h 302"/>
                <a:gd name="T22" fmla="*/ 920 w 1696"/>
                <a:gd name="T23" fmla="*/ 0 h 302"/>
                <a:gd name="T24" fmla="*/ 848 w 1696"/>
                <a:gd name="T25" fmla="*/ 33 h 302"/>
                <a:gd name="T26" fmla="*/ 776 w 1696"/>
                <a:gd name="T27" fmla="*/ 0 h 302"/>
                <a:gd name="T28" fmla="*/ 705 w 1696"/>
                <a:gd name="T29" fmla="*/ 33 h 302"/>
                <a:gd name="T30" fmla="*/ 633 w 1696"/>
                <a:gd name="T31" fmla="*/ 0 h 302"/>
                <a:gd name="T32" fmla="*/ 561 w 1696"/>
                <a:gd name="T33" fmla="*/ 33 h 302"/>
                <a:gd name="T34" fmla="*/ 489 w 1696"/>
                <a:gd name="T35" fmla="*/ 0 h 302"/>
                <a:gd name="T36" fmla="*/ 417 w 1696"/>
                <a:gd name="T37" fmla="*/ 33 h 302"/>
                <a:gd name="T38" fmla="*/ 345 w 1696"/>
                <a:gd name="T39" fmla="*/ 0 h 302"/>
                <a:gd name="T40" fmla="*/ 273 w 1696"/>
                <a:gd name="T41" fmla="*/ 33 h 302"/>
                <a:gd name="T42" fmla="*/ 201 w 1696"/>
                <a:gd name="T43" fmla="*/ 0 h 302"/>
                <a:gd name="T44" fmla="*/ 129 w 1696"/>
                <a:gd name="T45" fmla="*/ 33 h 302"/>
                <a:gd name="T46" fmla="*/ 57 w 1696"/>
                <a:gd name="T47" fmla="*/ 0 h 302"/>
                <a:gd name="T48" fmla="*/ 0 w 1696"/>
                <a:gd name="T49" fmla="*/ 31 h 302"/>
                <a:gd name="T50" fmla="*/ 0 w 1696"/>
                <a:gd name="T51" fmla="*/ 302 h 302"/>
                <a:gd name="T52" fmla="*/ 1696 w 1696"/>
                <a:gd name="T53" fmla="*/ 302 h 302"/>
                <a:gd name="T54" fmla="*/ 1696 w 1696"/>
                <a:gd name="T55" fmla="*/ 31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2">
                  <a:moveTo>
                    <a:pt x="1696" y="31"/>
                  </a:moveTo>
                  <a:cubicBezTo>
                    <a:pt x="1673" y="28"/>
                    <a:pt x="1652" y="16"/>
                    <a:pt x="1640" y="0"/>
                  </a:cubicBezTo>
                  <a:cubicBezTo>
                    <a:pt x="1625" y="20"/>
                    <a:pt x="1599" y="33"/>
                    <a:pt x="1568" y="33"/>
                  </a:cubicBezTo>
                  <a:cubicBezTo>
                    <a:pt x="1538" y="33"/>
                    <a:pt x="1511" y="20"/>
                    <a:pt x="1496" y="0"/>
                  </a:cubicBezTo>
                  <a:cubicBezTo>
                    <a:pt x="1481" y="20"/>
                    <a:pt x="1455" y="33"/>
                    <a:pt x="1424" y="33"/>
                  </a:cubicBezTo>
                  <a:cubicBezTo>
                    <a:pt x="1394" y="33"/>
                    <a:pt x="1367" y="20"/>
                    <a:pt x="1352" y="0"/>
                  </a:cubicBezTo>
                  <a:cubicBezTo>
                    <a:pt x="1337" y="20"/>
                    <a:pt x="1311" y="33"/>
                    <a:pt x="1280" y="33"/>
                  </a:cubicBezTo>
                  <a:cubicBezTo>
                    <a:pt x="1250" y="33"/>
                    <a:pt x="1223" y="20"/>
                    <a:pt x="1208" y="0"/>
                  </a:cubicBezTo>
                  <a:cubicBezTo>
                    <a:pt x="1193" y="20"/>
                    <a:pt x="1167" y="33"/>
                    <a:pt x="1136" y="33"/>
                  </a:cubicBezTo>
                  <a:cubicBezTo>
                    <a:pt x="1106" y="33"/>
                    <a:pt x="1079" y="20"/>
                    <a:pt x="1064" y="0"/>
                  </a:cubicBezTo>
                  <a:cubicBezTo>
                    <a:pt x="1049" y="20"/>
                    <a:pt x="1023" y="33"/>
                    <a:pt x="992" y="33"/>
                  </a:cubicBezTo>
                  <a:cubicBezTo>
                    <a:pt x="962" y="33"/>
                    <a:pt x="935" y="20"/>
                    <a:pt x="920" y="0"/>
                  </a:cubicBezTo>
                  <a:cubicBezTo>
                    <a:pt x="905" y="20"/>
                    <a:pt x="879" y="33"/>
                    <a:pt x="848" y="33"/>
                  </a:cubicBezTo>
                  <a:cubicBezTo>
                    <a:pt x="818" y="33"/>
                    <a:pt x="791" y="20"/>
                    <a:pt x="776" y="0"/>
                  </a:cubicBezTo>
                  <a:cubicBezTo>
                    <a:pt x="762" y="20"/>
                    <a:pt x="735" y="33"/>
                    <a:pt x="705" y="33"/>
                  </a:cubicBezTo>
                  <a:cubicBezTo>
                    <a:pt x="674" y="33"/>
                    <a:pt x="648" y="20"/>
                    <a:pt x="633" y="0"/>
                  </a:cubicBezTo>
                  <a:cubicBezTo>
                    <a:pt x="618" y="20"/>
                    <a:pt x="591" y="33"/>
                    <a:pt x="561" y="33"/>
                  </a:cubicBezTo>
                  <a:cubicBezTo>
                    <a:pt x="530" y="33"/>
                    <a:pt x="504" y="20"/>
                    <a:pt x="489" y="0"/>
                  </a:cubicBezTo>
                  <a:cubicBezTo>
                    <a:pt x="474" y="20"/>
                    <a:pt x="447" y="33"/>
                    <a:pt x="417" y="33"/>
                  </a:cubicBezTo>
                  <a:cubicBezTo>
                    <a:pt x="386" y="33"/>
                    <a:pt x="360" y="20"/>
                    <a:pt x="345" y="0"/>
                  </a:cubicBezTo>
                  <a:cubicBezTo>
                    <a:pt x="330" y="20"/>
                    <a:pt x="303" y="33"/>
                    <a:pt x="273" y="33"/>
                  </a:cubicBezTo>
                  <a:cubicBezTo>
                    <a:pt x="242" y="33"/>
                    <a:pt x="216" y="20"/>
                    <a:pt x="201" y="0"/>
                  </a:cubicBezTo>
                  <a:cubicBezTo>
                    <a:pt x="186" y="20"/>
                    <a:pt x="159" y="33"/>
                    <a:pt x="129" y="33"/>
                  </a:cubicBezTo>
                  <a:cubicBezTo>
                    <a:pt x="98" y="33"/>
                    <a:pt x="72" y="20"/>
                    <a:pt x="57" y="0"/>
                  </a:cubicBezTo>
                  <a:cubicBezTo>
                    <a:pt x="44" y="16"/>
                    <a:pt x="24" y="28"/>
                    <a:pt x="0" y="31"/>
                  </a:cubicBezTo>
                  <a:cubicBezTo>
                    <a:pt x="0" y="302"/>
                    <a:pt x="0" y="302"/>
                    <a:pt x="0" y="302"/>
                  </a:cubicBezTo>
                  <a:cubicBezTo>
                    <a:pt x="1696" y="302"/>
                    <a:pt x="1696" y="302"/>
                    <a:pt x="1696" y="302"/>
                  </a:cubicBezTo>
                  <a:lnTo>
                    <a:pt x="1696" y="31"/>
                  </a:lnTo>
                  <a:close/>
                </a:path>
              </a:pathLst>
            </a:custGeom>
            <a:solidFill>
              <a:srgbClr val="41CFDE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  <p:sp>
          <p:nvSpPr>
            <p:cNvPr id="15" name="Freeform 13">
              <a:extLst>
                <a:ext uri="{FF2B5EF4-FFF2-40B4-BE49-F238E27FC236}">
                  <a16:creationId xmlns:a16="http://schemas.microsoft.com/office/drawing/2014/main" id="{18084F94-052C-41E5-9EE9-13C60233640E}"/>
                </a:ext>
              </a:extLst>
            </p:cNvPr>
            <p:cNvSpPr>
              <a:spLocks/>
            </p:cNvSpPr>
            <p:nvPr/>
          </p:nvSpPr>
          <p:spPr bwMode="auto">
            <a:xfrm>
              <a:off x="-7938" y="4910137"/>
              <a:ext cx="12280901" cy="2190751"/>
            </a:xfrm>
            <a:custGeom>
              <a:avLst/>
              <a:gdLst>
                <a:gd name="T0" fmla="*/ 1696 w 1696"/>
                <a:gd name="T1" fmla="*/ 7 h 301"/>
                <a:gd name="T2" fmla="*/ 1631 w 1696"/>
                <a:gd name="T3" fmla="*/ 32 h 301"/>
                <a:gd name="T4" fmla="*/ 1559 w 1696"/>
                <a:gd name="T5" fmla="*/ 0 h 301"/>
                <a:gd name="T6" fmla="*/ 1487 w 1696"/>
                <a:gd name="T7" fmla="*/ 32 h 301"/>
                <a:gd name="T8" fmla="*/ 1415 w 1696"/>
                <a:gd name="T9" fmla="*/ 0 h 301"/>
                <a:gd name="T10" fmla="*/ 1343 w 1696"/>
                <a:gd name="T11" fmla="*/ 32 h 301"/>
                <a:gd name="T12" fmla="*/ 1271 w 1696"/>
                <a:gd name="T13" fmla="*/ 0 h 301"/>
                <a:gd name="T14" fmla="*/ 1199 w 1696"/>
                <a:gd name="T15" fmla="*/ 32 h 301"/>
                <a:gd name="T16" fmla="*/ 1127 w 1696"/>
                <a:gd name="T17" fmla="*/ 0 h 301"/>
                <a:gd name="T18" fmla="*/ 1055 w 1696"/>
                <a:gd name="T19" fmla="*/ 32 h 301"/>
                <a:gd name="T20" fmla="*/ 983 w 1696"/>
                <a:gd name="T21" fmla="*/ 0 h 301"/>
                <a:gd name="T22" fmla="*/ 911 w 1696"/>
                <a:gd name="T23" fmla="*/ 32 h 301"/>
                <a:gd name="T24" fmla="*/ 839 w 1696"/>
                <a:gd name="T25" fmla="*/ 0 h 301"/>
                <a:gd name="T26" fmla="*/ 767 w 1696"/>
                <a:gd name="T27" fmla="*/ 32 h 301"/>
                <a:gd name="T28" fmla="*/ 695 w 1696"/>
                <a:gd name="T29" fmla="*/ 0 h 301"/>
                <a:gd name="T30" fmla="*/ 623 w 1696"/>
                <a:gd name="T31" fmla="*/ 32 h 301"/>
                <a:gd name="T32" fmla="*/ 551 w 1696"/>
                <a:gd name="T33" fmla="*/ 0 h 301"/>
                <a:gd name="T34" fmla="*/ 479 w 1696"/>
                <a:gd name="T35" fmla="*/ 32 h 301"/>
                <a:gd name="T36" fmla="*/ 407 w 1696"/>
                <a:gd name="T37" fmla="*/ 0 h 301"/>
                <a:gd name="T38" fmla="*/ 335 w 1696"/>
                <a:gd name="T39" fmla="*/ 32 h 301"/>
                <a:gd name="T40" fmla="*/ 264 w 1696"/>
                <a:gd name="T41" fmla="*/ 0 h 301"/>
                <a:gd name="T42" fmla="*/ 192 w 1696"/>
                <a:gd name="T43" fmla="*/ 32 h 301"/>
                <a:gd name="T44" fmla="*/ 120 w 1696"/>
                <a:gd name="T45" fmla="*/ 0 h 301"/>
                <a:gd name="T46" fmla="*/ 48 w 1696"/>
                <a:gd name="T47" fmla="*/ 32 h 301"/>
                <a:gd name="T48" fmla="*/ 0 w 1696"/>
                <a:gd name="T49" fmla="*/ 20 h 301"/>
                <a:gd name="T50" fmla="*/ 0 w 1696"/>
                <a:gd name="T51" fmla="*/ 301 h 301"/>
                <a:gd name="T52" fmla="*/ 1696 w 1696"/>
                <a:gd name="T53" fmla="*/ 301 h 301"/>
                <a:gd name="T54" fmla="*/ 1696 w 1696"/>
                <a:gd name="T55" fmla="*/ 7 h 3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1696" h="301">
                  <a:moveTo>
                    <a:pt x="1696" y="7"/>
                  </a:moveTo>
                  <a:cubicBezTo>
                    <a:pt x="1681" y="22"/>
                    <a:pt x="1657" y="32"/>
                    <a:pt x="1631" y="32"/>
                  </a:cubicBezTo>
                  <a:cubicBezTo>
                    <a:pt x="1601" y="32"/>
                    <a:pt x="1574" y="19"/>
                    <a:pt x="1559" y="0"/>
                  </a:cubicBezTo>
                  <a:cubicBezTo>
                    <a:pt x="1544" y="19"/>
                    <a:pt x="1517" y="32"/>
                    <a:pt x="1487" y="32"/>
                  </a:cubicBezTo>
                  <a:cubicBezTo>
                    <a:pt x="1457" y="32"/>
                    <a:pt x="1430" y="19"/>
                    <a:pt x="1415" y="0"/>
                  </a:cubicBezTo>
                  <a:cubicBezTo>
                    <a:pt x="1400" y="19"/>
                    <a:pt x="1373" y="32"/>
                    <a:pt x="1343" y="32"/>
                  </a:cubicBezTo>
                  <a:cubicBezTo>
                    <a:pt x="1313" y="32"/>
                    <a:pt x="1286" y="19"/>
                    <a:pt x="1271" y="0"/>
                  </a:cubicBezTo>
                  <a:cubicBezTo>
                    <a:pt x="1256" y="19"/>
                    <a:pt x="1229" y="32"/>
                    <a:pt x="1199" y="32"/>
                  </a:cubicBezTo>
                  <a:cubicBezTo>
                    <a:pt x="1169" y="32"/>
                    <a:pt x="1142" y="19"/>
                    <a:pt x="1127" y="0"/>
                  </a:cubicBezTo>
                  <a:cubicBezTo>
                    <a:pt x="1112" y="19"/>
                    <a:pt x="1086" y="32"/>
                    <a:pt x="1055" y="32"/>
                  </a:cubicBezTo>
                  <a:cubicBezTo>
                    <a:pt x="1025" y="32"/>
                    <a:pt x="998" y="19"/>
                    <a:pt x="983" y="0"/>
                  </a:cubicBezTo>
                  <a:cubicBezTo>
                    <a:pt x="968" y="19"/>
                    <a:pt x="942" y="32"/>
                    <a:pt x="911" y="32"/>
                  </a:cubicBezTo>
                  <a:cubicBezTo>
                    <a:pt x="881" y="32"/>
                    <a:pt x="854" y="19"/>
                    <a:pt x="839" y="0"/>
                  </a:cubicBezTo>
                  <a:cubicBezTo>
                    <a:pt x="824" y="19"/>
                    <a:pt x="798" y="32"/>
                    <a:pt x="767" y="32"/>
                  </a:cubicBezTo>
                  <a:cubicBezTo>
                    <a:pt x="737" y="32"/>
                    <a:pt x="710" y="19"/>
                    <a:pt x="695" y="0"/>
                  </a:cubicBezTo>
                  <a:cubicBezTo>
                    <a:pt x="680" y="19"/>
                    <a:pt x="654" y="32"/>
                    <a:pt x="623" y="32"/>
                  </a:cubicBezTo>
                  <a:cubicBezTo>
                    <a:pt x="593" y="32"/>
                    <a:pt x="566" y="19"/>
                    <a:pt x="551" y="0"/>
                  </a:cubicBezTo>
                  <a:cubicBezTo>
                    <a:pt x="536" y="19"/>
                    <a:pt x="510" y="32"/>
                    <a:pt x="479" y="32"/>
                  </a:cubicBezTo>
                  <a:cubicBezTo>
                    <a:pt x="449" y="32"/>
                    <a:pt x="422" y="19"/>
                    <a:pt x="407" y="0"/>
                  </a:cubicBezTo>
                  <a:cubicBezTo>
                    <a:pt x="392" y="19"/>
                    <a:pt x="366" y="32"/>
                    <a:pt x="335" y="32"/>
                  </a:cubicBezTo>
                  <a:cubicBezTo>
                    <a:pt x="305" y="32"/>
                    <a:pt x="278" y="19"/>
                    <a:pt x="264" y="0"/>
                  </a:cubicBezTo>
                  <a:cubicBezTo>
                    <a:pt x="249" y="19"/>
                    <a:pt x="222" y="32"/>
                    <a:pt x="192" y="32"/>
                  </a:cubicBezTo>
                  <a:cubicBezTo>
                    <a:pt x="161" y="32"/>
                    <a:pt x="135" y="19"/>
                    <a:pt x="120" y="0"/>
                  </a:cubicBezTo>
                  <a:cubicBezTo>
                    <a:pt x="105" y="19"/>
                    <a:pt x="78" y="32"/>
                    <a:pt x="48" y="32"/>
                  </a:cubicBezTo>
                  <a:cubicBezTo>
                    <a:pt x="30" y="32"/>
                    <a:pt x="14" y="28"/>
                    <a:pt x="0" y="20"/>
                  </a:cubicBezTo>
                  <a:cubicBezTo>
                    <a:pt x="0" y="301"/>
                    <a:pt x="0" y="301"/>
                    <a:pt x="0" y="301"/>
                  </a:cubicBezTo>
                  <a:cubicBezTo>
                    <a:pt x="1696" y="301"/>
                    <a:pt x="1696" y="301"/>
                    <a:pt x="1696" y="301"/>
                  </a:cubicBezTo>
                  <a:lnTo>
                    <a:pt x="1696" y="7"/>
                  </a:lnTo>
                  <a:close/>
                </a:path>
              </a:pathLst>
            </a:custGeom>
            <a:solidFill>
              <a:srgbClr val="54E0EF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endParaRPr>
            </a:p>
          </p:txBody>
        </p:sp>
      </p:grpSp>
      <p:sp>
        <p:nvSpPr>
          <p:cNvPr id="16" name="矩形 15">
            <a:extLst>
              <a:ext uri="{FF2B5EF4-FFF2-40B4-BE49-F238E27FC236}">
                <a16:creationId xmlns:a16="http://schemas.microsoft.com/office/drawing/2014/main" id="{6478163E-2A5E-435F-9447-CAC05053247F}"/>
              </a:ext>
            </a:extLst>
          </p:cNvPr>
          <p:cNvSpPr/>
          <p:nvPr userDrawn="1"/>
        </p:nvSpPr>
        <p:spPr>
          <a:xfrm>
            <a:off x="-972820" y="6858000"/>
            <a:ext cx="13385800" cy="1275837"/>
          </a:xfrm>
          <a:prstGeom prst="rect">
            <a:avLst/>
          </a:prstGeom>
          <a:solidFill>
            <a:srgbClr val="E6E6E6"/>
          </a:solidFill>
          <a:ln>
            <a:solidFill>
              <a:srgbClr val="E6E6E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E6E6E6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id="{E69052AA-BDE0-40CB-A26F-F82BBFDB1B8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48950" b="-1"/>
          <a:stretch/>
        </p:blipFill>
        <p:spPr>
          <a:xfrm>
            <a:off x="-2378703" y="0"/>
            <a:ext cx="14570703" cy="1409891"/>
          </a:xfrm>
          <a:prstGeom prst="rect">
            <a:avLst/>
          </a:prstGeom>
          <a:effectLst/>
        </p:spPr>
      </p:pic>
      <p:sp>
        <p:nvSpPr>
          <p:cNvPr id="18" name="椭圆 17">
            <a:extLst>
              <a:ext uri="{FF2B5EF4-FFF2-40B4-BE49-F238E27FC236}">
                <a16:creationId xmlns:a16="http://schemas.microsoft.com/office/drawing/2014/main" id="{F7B19E78-F9CA-499C-99C9-42FAA0D58A2B}"/>
              </a:ext>
            </a:extLst>
          </p:cNvPr>
          <p:cNvSpPr/>
          <p:nvPr userDrawn="1"/>
        </p:nvSpPr>
        <p:spPr>
          <a:xfrm>
            <a:off x="144176" y="114067"/>
            <a:ext cx="570799" cy="570799"/>
          </a:xfrm>
          <a:prstGeom prst="ellipse">
            <a:avLst/>
          </a:prstGeom>
          <a:solidFill>
            <a:srgbClr val="F9B36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BAD3852C-FA14-4930-A555-A590D3C54150}"/>
              </a:ext>
            </a:extLst>
          </p:cNvPr>
          <p:cNvSpPr txBox="1"/>
          <p:nvPr userDrawn="1"/>
        </p:nvSpPr>
        <p:spPr>
          <a:xfrm>
            <a:off x="-425835" y="120170"/>
            <a:ext cx="17108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04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057B9E6-CC28-4504-A303-6472644BBB2D}"/>
              </a:ext>
            </a:extLst>
          </p:cNvPr>
          <p:cNvSpPr txBox="1"/>
          <p:nvPr userDrawn="1"/>
        </p:nvSpPr>
        <p:spPr>
          <a:xfrm>
            <a:off x="805849" y="150947"/>
            <a:ext cx="207820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41CFDE"/>
                </a:solidFill>
                <a:uLnTx/>
                <a:uFillTx/>
                <a:latin typeface="印品黑体" panose="00000500000000000000" pitchFamily="2" charset="-122"/>
                <a:ea typeface="印品黑体" panose="00000500000000000000" pitchFamily="2" charset="-122"/>
                <a:cs typeface="+mn-cs"/>
              </a:rPr>
              <a:t>标题内容</a:t>
            </a:r>
            <a:endParaRPr kumimoji="0" lang="en-US" altLang="zh-CN" sz="2800" b="1" i="0" u="none" strike="noStrike" kern="1200" cap="none" spc="0" normalizeH="0" baseline="0" noProof="0" dirty="0">
              <a:ln>
                <a:noFill/>
              </a:ln>
              <a:solidFill>
                <a:srgbClr val="41CFDE"/>
              </a:solidFill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1" name="Freeform 34">
            <a:extLst>
              <a:ext uri="{FF2B5EF4-FFF2-40B4-BE49-F238E27FC236}">
                <a16:creationId xmlns:a16="http://schemas.microsoft.com/office/drawing/2014/main" id="{BE078CCE-5211-4EFA-BE3F-1B44CFFEF5A0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8214032" y="6319773"/>
            <a:ext cx="703252" cy="367714"/>
          </a:xfrm>
          <a:custGeom>
            <a:avLst/>
            <a:gdLst>
              <a:gd name="T0" fmla="*/ 93 w 112"/>
              <a:gd name="T1" fmla="*/ 32 h 58"/>
              <a:gd name="T2" fmla="*/ 94 w 112"/>
              <a:gd name="T3" fmla="*/ 37 h 58"/>
              <a:gd name="T4" fmla="*/ 94 w 112"/>
              <a:gd name="T5" fmla="*/ 37 h 58"/>
              <a:gd name="T6" fmla="*/ 93 w 112"/>
              <a:gd name="T7" fmla="*/ 32 h 58"/>
              <a:gd name="T8" fmla="*/ 93 w 112"/>
              <a:gd name="T9" fmla="*/ 31 h 58"/>
              <a:gd name="T10" fmla="*/ 93 w 112"/>
              <a:gd name="T11" fmla="*/ 31 h 58"/>
              <a:gd name="T12" fmla="*/ 98 w 112"/>
              <a:gd name="T13" fmla="*/ 30 h 58"/>
              <a:gd name="T14" fmla="*/ 98 w 112"/>
              <a:gd name="T15" fmla="*/ 30 h 58"/>
              <a:gd name="T16" fmla="*/ 95 w 112"/>
              <a:gd name="T17" fmla="*/ 30 h 58"/>
              <a:gd name="T18" fmla="*/ 94 w 112"/>
              <a:gd name="T19" fmla="*/ 32 h 58"/>
              <a:gd name="T20" fmla="*/ 94 w 112"/>
              <a:gd name="T21" fmla="*/ 32 h 58"/>
              <a:gd name="T22" fmla="*/ 110 w 112"/>
              <a:gd name="T23" fmla="*/ 33 h 58"/>
              <a:gd name="T24" fmla="*/ 110 w 112"/>
              <a:gd name="T25" fmla="*/ 33 h 58"/>
              <a:gd name="T26" fmla="*/ 110 w 112"/>
              <a:gd name="T27" fmla="*/ 34 h 58"/>
              <a:gd name="T28" fmla="*/ 96 w 112"/>
              <a:gd name="T29" fmla="*/ 8 h 58"/>
              <a:gd name="T30" fmla="*/ 54 w 112"/>
              <a:gd name="T31" fmla="*/ 7 h 58"/>
              <a:gd name="T32" fmla="*/ 16 w 112"/>
              <a:gd name="T33" fmla="*/ 32 h 58"/>
              <a:gd name="T34" fmla="*/ 11 w 112"/>
              <a:gd name="T35" fmla="*/ 23 h 58"/>
              <a:gd name="T36" fmla="*/ 0 w 112"/>
              <a:gd name="T37" fmla="*/ 24 h 58"/>
              <a:gd name="T38" fmla="*/ 3 w 112"/>
              <a:gd name="T39" fmla="*/ 28 h 58"/>
              <a:gd name="T40" fmla="*/ 6 w 112"/>
              <a:gd name="T41" fmla="*/ 33 h 58"/>
              <a:gd name="T42" fmla="*/ 12 w 112"/>
              <a:gd name="T43" fmla="*/ 37 h 58"/>
              <a:gd name="T44" fmla="*/ 7 w 112"/>
              <a:gd name="T45" fmla="*/ 42 h 58"/>
              <a:gd name="T46" fmla="*/ 6 w 112"/>
              <a:gd name="T47" fmla="*/ 48 h 58"/>
              <a:gd name="T48" fmla="*/ 3 w 112"/>
              <a:gd name="T49" fmla="*/ 53 h 58"/>
              <a:gd name="T50" fmla="*/ 14 w 112"/>
              <a:gd name="T51" fmla="*/ 51 h 58"/>
              <a:gd name="T52" fmla="*/ 17 w 112"/>
              <a:gd name="T53" fmla="*/ 41 h 58"/>
              <a:gd name="T54" fmla="*/ 64 w 112"/>
              <a:gd name="T55" fmla="*/ 55 h 58"/>
              <a:gd name="T56" fmla="*/ 109 w 112"/>
              <a:gd name="T57" fmla="*/ 36 h 58"/>
              <a:gd name="T58" fmla="*/ 93 w 112"/>
              <a:gd name="T59" fmla="*/ 32 h 58"/>
              <a:gd name="T60" fmla="*/ 87 w 112"/>
              <a:gd name="T61" fmla="*/ 41 h 58"/>
              <a:gd name="T62" fmla="*/ 82 w 112"/>
              <a:gd name="T63" fmla="*/ 30 h 58"/>
              <a:gd name="T64" fmla="*/ 81 w 112"/>
              <a:gd name="T65" fmla="*/ 21 h 58"/>
              <a:gd name="T66" fmla="*/ 87 w 112"/>
              <a:gd name="T67" fmla="*/ 7 h 58"/>
              <a:gd name="T68" fmla="*/ 87 w 112"/>
              <a:gd name="T69" fmla="*/ 7 h 58"/>
              <a:gd name="T70" fmla="*/ 83 w 112"/>
              <a:gd name="T71" fmla="*/ 22 h 58"/>
              <a:gd name="T72" fmla="*/ 84 w 112"/>
              <a:gd name="T73" fmla="*/ 32 h 58"/>
              <a:gd name="T74" fmla="*/ 88 w 112"/>
              <a:gd name="T75" fmla="*/ 41 h 58"/>
              <a:gd name="T76" fmla="*/ 87 w 112"/>
              <a:gd name="T77" fmla="*/ 41 h 58"/>
              <a:gd name="T78" fmla="*/ 89 w 112"/>
              <a:gd name="T79" fmla="*/ 21 h 58"/>
              <a:gd name="T80" fmla="*/ 91 w 112"/>
              <a:gd name="T81" fmla="*/ 17 h 58"/>
              <a:gd name="T82" fmla="*/ 95 w 112"/>
              <a:gd name="T83" fmla="*/ 20 h 58"/>
              <a:gd name="T84" fmla="*/ 92 w 112"/>
              <a:gd name="T85" fmla="*/ 23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2"/>
                </a:moveTo>
                <a:cubicBezTo>
                  <a:pt x="93" y="34"/>
                  <a:pt x="93" y="36"/>
                  <a:pt x="94" y="37"/>
                </a:cubicBezTo>
                <a:cubicBezTo>
                  <a:pt x="94" y="37"/>
                  <a:pt x="94" y="37"/>
                  <a:pt x="94" y="37"/>
                </a:cubicBezTo>
                <a:cubicBezTo>
                  <a:pt x="93" y="36"/>
                  <a:pt x="92" y="33"/>
                  <a:pt x="93" y="32"/>
                </a:cubicBezTo>
                <a:cubicBezTo>
                  <a:pt x="93" y="32"/>
                  <a:pt x="93" y="31"/>
                  <a:pt x="93" y="31"/>
                </a:cubicBezTo>
                <a:cubicBezTo>
                  <a:pt x="93" y="31"/>
                  <a:pt x="93" y="31"/>
                  <a:pt x="93" y="31"/>
                </a:cubicBezTo>
                <a:cubicBezTo>
                  <a:pt x="94" y="29"/>
                  <a:pt x="97" y="28"/>
                  <a:pt x="98" y="30"/>
                </a:cubicBezTo>
                <a:cubicBezTo>
                  <a:pt x="98" y="30"/>
                  <a:pt x="98" y="30"/>
                  <a:pt x="98" y="30"/>
                </a:cubicBezTo>
                <a:cubicBezTo>
                  <a:pt x="97" y="30"/>
                  <a:pt x="96" y="30"/>
                  <a:pt x="95" y="30"/>
                </a:cubicBezTo>
                <a:cubicBezTo>
                  <a:pt x="94" y="30"/>
                  <a:pt x="94" y="31"/>
                  <a:pt x="94" y="32"/>
                </a:cubicBezTo>
                <a:cubicBezTo>
                  <a:pt x="94" y="32"/>
                  <a:pt x="94" y="32"/>
                  <a:pt x="94" y="32"/>
                </a:cubicBezTo>
                <a:cubicBezTo>
                  <a:pt x="98" y="36"/>
                  <a:pt x="106" y="39"/>
                  <a:pt x="110" y="33"/>
                </a:cubicBezTo>
                <a:cubicBezTo>
                  <a:pt x="110" y="33"/>
                  <a:pt x="110" y="33"/>
                  <a:pt x="110" y="33"/>
                </a:cubicBezTo>
                <a:cubicBezTo>
                  <a:pt x="110" y="34"/>
                  <a:pt x="110" y="34"/>
                  <a:pt x="110" y="34"/>
                </a:cubicBezTo>
                <a:cubicBezTo>
                  <a:pt x="112" y="28"/>
                  <a:pt x="106" y="15"/>
                  <a:pt x="96" y="8"/>
                </a:cubicBezTo>
                <a:cubicBezTo>
                  <a:pt x="87" y="0"/>
                  <a:pt x="74" y="0"/>
                  <a:pt x="54" y="7"/>
                </a:cubicBezTo>
                <a:cubicBezTo>
                  <a:pt x="39" y="12"/>
                  <a:pt x="22" y="24"/>
                  <a:pt x="16" y="32"/>
                </a:cubicBezTo>
                <a:cubicBezTo>
                  <a:pt x="15" y="28"/>
                  <a:pt x="15" y="25"/>
                  <a:pt x="11" y="23"/>
                </a:cubicBezTo>
                <a:cubicBezTo>
                  <a:pt x="7" y="21"/>
                  <a:pt x="4" y="23"/>
                  <a:pt x="0" y="24"/>
                </a:cubicBezTo>
                <a:cubicBezTo>
                  <a:pt x="0" y="25"/>
                  <a:pt x="2" y="26"/>
                  <a:pt x="3" y="28"/>
                </a:cubicBezTo>
                <a:cubicBezTo>
                  <a:pt x="4" y="29"/>
                  <a:pt x="5" y="31"/>
                  <a:pt x="6" y="33"/>
                </a:cubicBezTo>
                <a:cubicBezTo>
                  <a:pt x="8" y="35"/>
                  <a:pt x="9" y="36"/>
                  <a:pt x="12" y="37"/>
                </a:cubicBezTo>
                <a:cubicBezTo>
                  <a:pt x="10" y="39"/>
                  <a:pt x="8" y="40"/>
                  <a:pt x="7" y="42"/>
                </a:cubicBezTo>
                <a:cubicBezTo>
                  <a:pt x="7" y="44"/>
                  <a:pt x="7" y="46"/>
                  <a:pt x="6" y="48"/>
                </a:cubicBezTo>
                <a:cubicBezTo>
                  <a:pt x="5" y="50"/>
                  <a:pt x="4" y="52"/>
                  <a:pt x="3" y="53"/>
                </a:cubicBezTo>
                <a:cubicBezTo>
                  <a:pt x="7" y="52"/>
                  <a:pt x="11" y="54"/>
                  <a:pt x="14" y="51"/>
                </a:cubicBezTo>
                <a:cubicBezTo>
                  <a:pt x="17" y="48"/>
                  <a:pt x="17" y="45"/>
                  <a:pt x="17" y="41"/>
                </a:cubicBezTo>
                <a:cubicBezTo>
                  <a:pt x="23" y="46"/>
                  <a:pt x="37" y="51"/>
                  <a:pt x="64" y="55"/>
                </a:cubicBezTo>
                <a:cubicBezTo>
                  <a:pt x="89" y="58"/>
                  <a:pt x="103" y="45"/>
                  <a:pt x="109" y="36"/>
                </a:cubicBezTo>
                <a:cubicBezTo>
                  <a:pt x="105" y="40"/>
                  <a:pt x="96" y="36"/>
                  <a:pt x="93" y="32"/>
                </a:cubicBezTo>
                <a:close/>
                <a:moveTo>
                  <a:pt x="87" y="41"/>
                </a:moveTo>
                <a:cubicBezTo>
                  <a:pt x="85" y="38"/>
                  <a:pt x="84" y="34"/>
                  <a:pt x="82" y="30"/>
                </a:cubicBezTo>
                <a:cubicBezTo>
                  <a:pt x="81" y="27"/>
                  <a:pt x="80" y="24"/>
                  <a:pt x="81" y="21"/>
                </a:cubicBezTo>
                <a:cubicBezTo>
                  <a:pt x="81" y="16"/>
                  <a:pt x="84" y="11"/>
                  <a:pt x="87" y="7"/>
                </a:cubicBezTo>
                <a:cubicBezTo>
                  <a:pt x="87" y="7"/>
                  <a:pt x="87" y="7"/>
                  <a:pt x="87" y="7"/>
                </a:cubicBezTo>
                <a:cubicBezTo>
                  <a:pt x="85" y="12"/>
                  <a:pt x="83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7" y="38"/>
                  <a:pt x="88" y="41"/>
                </a:cubicBezTo>
                <a:cubicBezTo>
                  <a:pt x="88" y="41"/>
                  <a:pt x="88" y="41"/>
                  <a:pt x="87" y="41"/>
                </a:cubicBezTo>
                <a:close/>
                <a:moveTo>
                  <a:pt x="89" y="21"/>
                </a:moveTo>
                <a:cubicBezTo>
                  <a:pt x="88" y="19"/>
                  <a:pt x="90" y="17"/>
                  <a:pt x="91" y="17"/>
                </a:cubicBezTo>
                <a:cubicBezTo>
                  <a:pt x="93" y="17"/>
                  <a:pt x="95" y="18"/>
                  <a:pt x="95" y="20"/>
                </a:cubicBezTo>
                <a:cubicBezTo>
                  <a:pt x="95" y="22"/>
                  <a:pt x="94" y="23"/>
                  <a:pt x="92" y="23"/>
                </a:cubicBezTo>
                <a:cubicBezTo>
                  <a:pt x="91" y="24"/>
                  <a:pt x="89" y="22"/>
                  <a:pt x="89" y="2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2" name="Freeform 35">
            <a:extLst>
              <a:ext uri="{FF2B5EF4-FFF2-40B4-BE49-F238E27FC236}">
                <a16:creationId xmlns:a16="http://schemas.microsoft.com/office/drawing/2014/main" id="{CB831C65-A144-4037-9701-BD539CE5B6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2721312" y="6416477"/>
            <a:ext cx="707848" cy="372310"/>
          </a:xfrm>
          <a:custGeom>
            <a:avLst/>
            <a:gdLst>
              <a:gd name="T0" fmla="*/ 94 w 113"/>
              <a:gd name="T1" fmla="*/ 34 h 59"/>
              <a:gd name="T2" fmla="*/ 95 w 113"/>
              <a:gd name="T3" fmla="*/ 38 h 59"/>
              <a:gd name="T4" fmla="*/ 94 w 113"/>
              <a:gd name="T5" fmla="*/ 38 h 59"/>
              <a:gd name="T6" fmla="*/ 93 w 113"/>
              <a:gd name="T7" fmla="*/ 33 h 59"/>
              <a:gd name="T8" fmla="*/ 93 w 113"/>
              <a:gd name="T9" fmla="*/ 33 h 59"/>
              <a:gd name="T10" fmla="*/ 93 w 113"/>
              <a:gd name="T11" fmla="*/ 32 h 59"/>
              <a:gd name="T12" fmla="*/ 98 w 113"/>
              <a:gd name="T13" fmla="*/ 31 h 59"/>
              <a:gd name="T14" fmla="*/ 98 w 113"/>
              <a:gd name="T15" fmla="*/ 32 h 59"/>
              <a:gd name="T16" fmla="*/ 96 w 113"/>
              <a:gd name="T17" fmla="*/ 31 h 59"/>
              <a:gd name="T18" fmla="*/ 94 w 113"/>
              <a:gd name="T19" fmla="*/ 33 h 59"/>
              <a:gd name="T20" fmla="*/ 94 w 113"/>
              <a:gd name="T21" fmla="*/ 33 h 59"/>
              <a:gd name="T22" fmla="*/ 110 w 113"/>
              <a:gd name="T23" fmla="*/ 35 h 59"/>
              <a:gd name="T24" fmla="*/ 110 w 113"/>
              <a:gd name="T25" fmla="*/ 35 h 59"/>
              <a:gd name="T26" fmla="*/ 110 w 113"/>
              <a:gd name="T27" fmla="*/ 36 h 59"/>
              <a:gd name="T28" fmla="*/ 98 w 113"/>
              <a:gd name="T29" fmla="*/ 10 h 59"/>
              <a:gd name="T30" fmla="*/ 55 w 113"/>
              <a:gd name="T31" fmla="*/ 6 h 59"/>
              <a:gd name="T32" fmla="*/ 16 w 113"/>
              <a:gd name="T33" fmla="*/ 30 h 59"/>
              <a:gd name="T34" fmla="*/ 11 w 113"/>
              <a:gd name="T35" fmla="*/ 21 h 59"/>
              <a:gd name="T36" fmla="*/ 0 w 113"/>
              <a:gd name="T37" fmla="*/ 21 h 59"/>
              <a:gd name="T38" fmla="*/ 4 w 113"/>
              <a:gd name="T39" fmla="*/ 25 h 59"/>
              <a:gd name="T40" fmla="*/ 7 w 113"/>
              <a:gd name="T41" fmla="*/ 31 h 59"/>
              <a:gd name="T42" fmla="*/ 12 w 113"/>
              <a:gd name="T43" fmla="*/ 35 h 59"/>
              <a:gd name="T44" fmla="*/ 7 w 113"/>
              <a:gd name="T45" fmla="*/ 40 h 59"/>
              <a:gd name="T46" fmla="*/ 5 w 113"/>
              <a:gd name="T47" fmla="*/ 46 h 59"/>
              <a:gd name="T48" fmla="*/ 3 w 113"/>
              <a:gd name="T49" fmla="*/ 51 h 59"/>
              <a:gd name="T50" fmla="*/ 14 w 113"/>
              <a:gd name="T51" fmla="*/ 49 h 59"/>
              <a:gd name="T52" fmla="*/ 17 w 113"/>
              <a:gd name="T53" fmla="*/ 40 h 59"/>
              <a:gd name="T54" fmla="*/ 63 w 113"/>
              <a:gd name="T55" fmla="*/ 55 h 59"/>
              <a:gd name="T56" fmla="*/ 109 w 113"/>
              <a:gd name="T57" fmla="*/ 38 h 59"/>
              <a:gd name="T58" fmla="*/ 94 w 113"/>
              <a:gd name="T59" fmla="*/ 34 h 59"/>
              <a:gd name="T60" fmla="*/ 87 w 113"/>
              <a:gd name="T61" fmla="*/ 42 h 59"/>
              <a:gd name="T62" fmla="*/ 83 w 113"/>
              <a:gd name="T63" fmla="*/ 31 h 59"/>
              <a:gd name="T64" fmla="*/ 82 w 113"/>
              <a:gd name="T65" fmla="*/ 22 h 59"/>
              <a:gd name="T66" fmla="*/ 89 w 113"/>
              <a:gd name="T67" fmla="*/ 8 h 59"/>
              <a:gd name="T68" fmla="*/ 89 w 113"/>
              <a:gd name="T69" fmla="*/ 8 h 59"/>
              <a:gd name="T70" fmla="*/ 84 w 113"/>
              <a:gd name="T71" fmla="*/ 22 h 59"/>
              <a:gd name="T72" fmla="*/ 84 w 113"/>
              <a:gd name="T73" fmla="*/ 33 h 59"/>
              <a:gd name="T74" fmla="*/ 88 w 113"/>
              <a:gd name="T75" fmla="*/ 42 h 59"/>
              <a:gd name="T76" fmla="*/ 87 w 113"/>
              <a:gd name="T77" fmla="*/ 42 h 59"/>
              <a:gd name="T78" fmla="*/ 90 w 113"/>
              <a:gd name="T79" fmla="*/ 22 h 59"/>
              <a:gd name="T80" fmla="*/ 92 w 113"/>
              <a:gd name="T81" fmla="*/ 18 h 59"/>
              <a:gd name="T82" fmla="*/ 96 w 113"/>
              <a:gd name="T83" fmla="*/ 21 h 59"/>
              <a:gd name="T84" fmla="*/ 93 w 113"/>
              <a:gd name="T85" fmla="*/ 25 h 59"/>
              <a:gd name="T86" fmla="*/ 90 w 113"/>
              <a:gd name="T87" fmla="*/ 22 h 5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3" h="59">
                <a:moveTo>
                  <a:pt x="94" y="34"/>
                </a:moveTo>
                <a:cubicBezTo>
                  <a:pt x="93" y="35"/>
                  <a:pt x="93" y="37"/>
                  <a:pt x="95" y="38"/>
                </a:cubicBezTo>
                <a:cubicBezTo>
                  <a:pt x="95" y="38"/>
                  <a:pt x="94" y="38"/>
                  <a:pt x="94" y="38"/>
                </a:cubicBezTo>
                <a:cubicBezTo>
                  <a:pt x="93" y="37"/>
                  <a:pt x="93" y="35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7" y="29"/>
                  <a:pt x="98" y="31"/>
                </a:cubicBezTo>
                <a:cubicBezTo>
                  <a:pt x="98" y="32"/>
                  <a:pt x="98" y="32"/>
                  <a:pt x="98" y="32"/>
                </a:cubicBezTo>
                <a:cubicBezTo>
                  <a:pt x="97" y="32"/>
                  <a:pt x="97" y="31"/>
                  <a:pt x="96" y="31"/>
                </a:cubicBezTo>
                <a:cubicBezTo>
                  <a:pt x="95" y="32"/>
                  <a:pt x="94" y="32"/>
                  <a:pt x="94" y="33"/>
                </a:cubicBezTo>
                <a:cubicBezTo>
                  <a:pt x="94" y="33"/>
                  <a:pt x="94" y="33"/>
                  <a:pt x="94" y="33"/>
                </a:cubicBezTo>
                <a:cubicBezTo>
                  <a:pt x="98" y="37"/>
                  <a:pt x="106" y="40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6"/>
                  <a:pt x="110" y="36"/>
                </a:cubicBezTo>
                <a:cubicBezTo>
                  <a:pt x="113" y="30"/>
                  <a:pt x="107" y="17"/>
                  <a:pt x="98" y="10"/>
                </a:cubicBezTo>
                <a:cubicBezTo>
                  <a:pt x="88" y="1"/>
                  <a:pt x="76" y="0"/>
                  <a:pt x="55" y="6"/>
                </a:cubicBezTo>
                <a:cubicBezTo>
                  <a:pt x="40" y="11"/>
                  <a:pt x="23" y="22"/>
                  <a:pt x="16" y="30"/>
                </a:cubicBezTo>
                <a:cubicBezTo>
                  <a:pt x="16" y="26"/>
                  <a:pt x="15" y="23"/>
                  <a:pt x="11" y="21"/>
                </a:cubicBezTo>
                <a:cubicBezTo>
                  <a:pt x="7" y="18"/>
                  <a:pt x="4" y="21"/>
                  <a:pt x="0" y="21"/>
                </a:cubicBezTo>
                <a:cubicBezTo>
                  <a:pt x="1" y="23"/>
                  <a:pt x="3" y="24"/>
                  <a:pt x="4" y="25"/>
                </a:cubicBezTo>
                <a:cubicBezTo>
                  <a:pt x="5" y="27"/>
                  <a:pt x="5" y="29"/>
                  <a:pt x="7" y="31"/>
                </a:cubicBezTo>
                <a:cubicBezTo>
                  <a:pt x="8" y="33"/>
                  <a:pt x="10" y="34"/>
                  <a:pt x="12" y="35"/>
                </a:cubicBezTo>
                <a:cubicBezTo>
                  <a:pt x="10" y="36"/>
                  <a:pt x="8" y="38"/>
                  <a:pt x="7" y="40"/>
                </a:cubicBezTo>
                <a:cubicBezTo>
                  <a:pt x="7" y="42"/>
                  <a:pt x="6" y="44"/>
                  <a:pt x="5" y="46"/>
                </a:cubicBezTo>
                <a:cubicBezTo>
                  <a:pt x="5" y="48"/>
                  <a:pt x="3" y="49"/>
                  <a:pt x="3" y="51"/>
                </a:cubicBezTo>
                <a:cubicBezTo>
                  <a:pt x="7" y="50"/>
                  <a:pt x="10" y="52"/>
                  <a:pt x="14" y="49"/>
                </a:cubicBezTo>
                <a:cubicBezTo>
                  <a:pt x="17" y="46"/>
                  <a:pt x="17" y="43"/>
                  <a:pt x="17" y="40"/>
                </a:cubicBezTo>
                <a:cubicBezTo>
                  <a:pt x="23" y="44"/>
                  <a:pt x="36" y="50"/>
                  <a:pt x="63" y="55"/>
                </a:cubicBezTo>
                <a:cubicBezTo>
                  <a:pt x="88" y="59"/>
                  <a:pt x="102" y="47"/>
                  <a:pt x="109" y="38"/>
                </a:cubicBezTo>
                <a:cubicBezTo>
                  <a:pt x="105" y="41"/>
                  <a:pt x="97" y="38"/>
                  <a:pt x="94" y="34"/>
                </a:cubicBezTo>
                <a:close/>
                <a:moveTo>
                  <a:pt x="87" y="42"/>
                </a:moveTo>
                <a:cubicBezTo>
                  <a:pt x="85" y="39"/>
                  <a:pt x="84" y="35"/>
                  <a:pt x="83" y="31"/>
                </a:cubicBezTo>
                <a:cubicBezTo>
                  <a:pt x="82" y="28"/>
                  <a:pt x="81" y="25"/>
                  <a:pt x="82" y="22"/>
                </a:cubicBezTo>
                <a:cubicBezTo>
                  <a:pt x="82" y="17"/>
                  <a:pt x="85" y="12"/>
                  <a:pt x="89" y="8"/>
                </a:cubicBezTo>
                <a:cubicBezTo>
                  <a:pt x="89" y="8"/>
                  <a:pt x="89" y="8"/>
                  <a:pt x="89" y="8"/>
                </a:cubicBezTo>
                <a:cubicBezTo>
                  <a:pt x="86" y="13"/>
                  <a:pt x="84" y="17"/>
                  <a:pt x="84" y="22"/>
                </a:cubicBezTo>
                <a:cubicBezTo>
                  <a:pt x="83" y="26"/>
                  <a:pt x="83" y="29"/>
                  <a:pt x="84" y="33"/>
                </a:cubicBezTo>
                <a:cubicBezTo>
                  <a:pt x="85" y="36"/>
                  <a:pt x="87" y="39"/>
                  <a:pt x="88" y="42"/>
                </a:cubicBezTo>
                <a:cubicBezTo>
                  <a:pt x="88" y="42"/>
                  <a:pt x="88" y="42"/>
                  <a:pt x="87" y="42"/>
                </a:cubicBezTo>
                <a:close/>
                <a:moveTo>
                  <a:pt x="90" y="22"/>
                </a:moveTo>
                <a:cubicBezTo>
                  <a:pt x="89" y="20"/>
                  <a:pt x="91" y="18"/>
                  <a:pt x="92" y="18"/>
                </a:cubicBezTo>
                <a:cubicBezTo>
                  <a:pt x="94" y="18"/>
                  <a:pt x="96" y="19"/>
                  <a:pt x="96" y="21"/>
                </a:cubicBezTo>
                <a:cubicBezTo>
                  <a:pt x="96" y="23"/>
                  <a:pt x="95" y="24"/>
                  <a:pt x="93" y="25"/>
                </a:cubicBezTo>
                <a:cubicBezTo>
                  <a:pt x="91" y="25"/>
                  <a:pt x="90" y="23"/>
                  <a:pt x="90" y="22"/>
                </a:cubicBezTo>
                <a:close/>
              </a:path>
            </a:pathLst>
          </a:custGeom>
          <a:solidFill>
            <a:srgbClr val="B9DC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3" name="Freeform 37">
            <a:extLst>
              <a:ext uri="{FF2B5EF4-FFF2-40B4-BE49-F238E27FC236}">
                <a16:creationId xmlns:a16="http://schemas.microsoft.com/office/drawing/2014/main" id="{A79489D7-8C04-42E1-8BAF-32BDA2E7BB6D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363349" y="6434684"/>
            <a:ext cx="703252" cy="367714"/>
          </a:xfrm>
          <a:custGeom>
            <a:avLst/>
            <a:gdLst>
              <a:gd name="T0" fmla="*/ 93 w 112"/>
              <a:gd name="T1" fmla="*/ 33 h 58"/>
              <a:gd name="T2" fmla="*/ 94 w 112"/>
              <a:gd name="T3" fmla="*/ 38 h 58"/>
              <a:gd name="T4" fmla="*/ 94 w 112"/>
              <a:gd name="T5" fmla="*/ 38 h 58"/>
              <a:gd name="T6" fmla="*/ 93 w 112"/>
              <a:gd name="T7" fmla="*/ 32 h 58"/>
              <a:gd name="T8" fmla="*/ 93 w 112"/>
              <a:gd name="T9" fmla="*/ 32 h 58"/>
              <a:gd name="T10" fmla="*/ 93 w 112"/>
              <a:gd name="T11" fmla="*/ 32 h 58"/>
              <a:gd name="T12" fmla="*/ 98 w 112"/>
              <a:gd name="T13" fmla="*/ 31 h 58"/>
              <a:gd name="T14" fmla="*/ 97 w 112"/>
              <a:gd name="T15" fmla="*/ 31 h 58"/>
              <a:gd name="T16" fmla="*/ 95 w 112"/>
              <a:gd name="T17" fmla="*/ 31 h 58"/>
              <a:gd name="T18" fmla="*/ 93 w 112"/>
              <a:gd name="T19" fmla="*/ 33 h 58"/>
              <a:gd name="T20" fmla="*/ 93 w 112"/>
              <a:gd name="T21" fmla="*/ 33 h 58"/>
              <a:gd name="T22" fmla="*/ 109 w 112"/>
              <a:gd name="T23" fmla="*/ 35 h 58"/>
              <a:gd name="T24" fmla="*/ 110 w 112"/>
              <a:gd name="T25" fmla="*/ 35 h 58"/>
              <a:gd name="T26" fmla="*/ 110 w 112"/>
              <a:gd name="T27" fmla="*/ 35 h 58"/>
              <a:gd name="T28" fmla="*/ 97 w 112"/>
              <a:gd name="T29" fmla="*/ 9 h 58"/>
              <a:gd name="T30" fmla="*/ 54 w 112"/>
              <a:gd name="T31" fmla="*/ 6 h 58"/>
              <a:gd name="T32" fmla="*/ 15 w 112"/>
              <a:gd name="T33" fmla="*/ 30 h 58"/>
              <a:gd name="T34" fmla="*/ 11 w 112"/>
              <a:gd name="T35" fmla="*/ 20 h 58"/>
              <a:gd name="T36" fmla="*/ 0 w 112"/>
              <a:gd name="T37" fmla="*/ 21 h 58"/>
              <a:gd name="T38" fmla="*/ 3 w 112"/>
              <a:gd name="T39" fmla="*/ 25 h 58"/>
              <a:gd name="T40" fmla="*/ 6 w 112"/>
              <a:gd name="T41" fmla="*/ 30 h 58"/>
              <a:gd name="T42" fmla="*/ 11 w 112"/>
              <a:gd name="T43" fmla="*/ 35 h 58"/>
              <a:gd name="T44" fmla="*/ 7 w 112"/>
              <a:gd name="T45" fmla="*/ 40 h 58"/>
              <a:gd name="T46" fmla="*/ 5 w 112"/>
              <a:gd name="T47" fmla="*/ 46 h 58"/>
              <a:gd name="T48" fmla="*/ 2 w 112"/>
              <a:gd name="T49" fmla="*/ 51 h 58"/>
              <a:gd name="T50" fmla="*/ 13 w 112"/>
              <a:gd name="T51" fmla="*/ 49 h 58"/>
              <a:gd name="T52" fmla="*/ 16 w 112"/>
              <a:gd name="T53" fmla="*/ 39 h 58"/>
              <a:gd name="T54" fmla="*/ 63 w 112"/>
              <a:gd name="T55" fmla="*/ 54 h 58"/>
              <a:gd name="T56" fmla="*/ 108 w 112"/>
              <a:gd name="T57" fmla="*/ 38 h 58"/>
              <a:gd name="T58" fmla="*/ 93 w 112"/>
              <a:gd name="T59" fmla="*/ 33 h 58"/>
              <a:gd name="T60" fmla="*/ 87 w 112"/>
              <a:gd name="T61" fmla="*/ 42 h 58"/>
              <a:gd name="T62" fmla="*/ 82 w 112"/>
              <a:gd name="T63" fmla="*/ 30 h 58"/>
              <a:gd name="T64" fmla="*/ 81 w 112"/>
              <a:gd name="T65" fmla="*/ 22 h 58"/>
              <a:gd name="T66" fmla="*/ 88 w 112"/>
              <a:gd name="T67" fmla="*/ 8 h 58"/>
              <a:gd name="T68" fmla="*/ 88 w 112"/>
              <a:gd name="T69" fmla="*/ 8 h 58"/>
              <a:gd name="T70" fmla="*/ 83 w 112"/>
              <a:gd name="T71" fmla="*/ 22 h 58"/>
              <a:gd name="T72" fmla="*/ 84 w 112"/>
              <a:gd name="T73" fmla="*/ 32 h 58"/>
              <a:gd name="T74" fmla="*/ 87 w 112"/>
              <a:gd name="T75" fmla="*/ 41 h 58"/>
              <a:gd name="T76" fmla="*/ 87 w 112"/>
              <a:gd name="T77" fmla="*/ 42 h 58"/>
              <a:gd name="T78" fmla="*/ 89 w 112"/>
              <a:gd name="T79" fmla="*/ 21 h 58"/>
              <a:gd name="T80" fmla="*/ 92 w 112"/>
              <a:gd name="T81" fmla="*/ 18 h 58"/>
              <a:gd name="T82" fmla="*/ 95 w 112"/>
              <a:gd name="T83" fmla="*/ 21 h 58"/>
              <a:gd name="T84" fmla="*/ 92 w 112"/>
              <a:gd name="T85" fmla="*/ 24 h 58"/>
              <a:gd name="T86" fmla="*/ 89 w 112"/>
              <a:gd name="T87" fmla="*/ 21 h 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12" h="58">
                <a:moveTo>
                  <a:pt x="93" y="33"/>
                </a:moveTo>
                <a:cubicBezTo>
                  <a:pt x="93" y="35"/>
                  <a:pt x="93" y="37"/>
                  <a:pt x="94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2" y="37"/>
                  <a:pt x="92" y="34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3" y="32"/>
                  <a:pt x="93" y="32"/>
                  <a:pt x="93" y="32"/>
                </a:cubicBezTo>
                <a:cubicBezTo>
                  <a:pt x="94" y="30"/>
                  <a:pt x="96" y="29"/>
                  <a:pt x="98" y="31"/>
                </a:cubicBezTo>
                <a:cubicBezTo>
                  <a:pt x="98" y="31"/>
                  <a:pt x="98" y="31"/>
                  <a:pt x="97" y="31"/>
                </a:cubicBezTo>
                <a:cubicBezTo>
                  <a:pt x="97" y="31"/>
                  <a:pt x="96" y="31"/>
                  <a:pt x="95" y="31"/>
                </a:cubicBezTo>
                <a:cubicBezTo>
                  <a:pt x="94" y="31"/>
                  <a:pt x="94" y="32"/>
                  <a:pt x="93" y="33"/>
                </a:cubicBezTo>
                <a:cubicBezTo>
                  <a:pt x="93" y="33"/>
                  <a:pt x="93" y="33"/>
                  <a:pt x="93" y="33"/>
                </a:cubicBezTo>
                <a:cubicBezTo>
                  <a:pt x="97" y="37"/>
                  <a:pt x="105" y="40"/>
                  <a:pt x="109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0" y="35"/>
                  <a:pt x="110" y="35"/>
                  <a:pt x="110" y="35"/>
                </a:cubicBezTo>
                <a:cubicBezTo>
                  <a:pt x="112" y="30"/>
                  <a:pt x="106" y="17"/>
                  <a:pt x="97" y="9"/>
                </a:cubicBezTo>
                <a:cubicBezTo>
                  <a:pt x="88" y="1"/>
                  <a:pt x="75" y="0"/>
                  <a:pt x="54" y="6"/>
                </a:cubicBezTo>
                <a:cubicBezTo>
                  <a:pt x="40" y="10"/>
                  <a:pt x="22" y="22"/>
                  <a:pt x="15" y="30"/>
                </a:cubicBezTo>
                <a:cubicBezTo>
                  <a:pt x="15" y="26"/>
                  <a:pt x="15" y="23"/>
                  <a:pt x="11" y="20"/>
                </a:cubicBezTo>
                <a:cubicBezTo>
                  <a:pt x="7" y="18"/>
                  <a:pt x="4" y="21"/>
                  <a:pt x="0" y="21"/>
                </a:cubicBezTo>
                <a:cubicBezTo>
                  <a:pt x="0" y="22"/>
                  <a:pt x="2" y="24"/>
                  <a:pt x="3" y="25"/>
                </a:cubicBezTo>
                <a:cubicBezTo>
                  <a:pt x="4" y="27"/>
                  <a:pt x="5" y="29"/>
                  <a:pt x="6" y="30"/>
                </a:cubicBezTo>
                <a:cubicBezTo>
                  <a:pt x="7" y="32"/>
                  <a:pt x="9" y="34"/>
                  <a:pt x="11" y="35"/>
                </a:cubicBezTo>
                <a:cubicBezTo>
                  <a:pt x="9" y="36"/>
                  <a:pt x="8" y="38"/>
                  <a:pt x="7" y="40"/>
                </a:cubicBezTo>
                <a:cubicBezTo>
                  <a:pt x="6" y="42"/>
                  <a:pt x="6" y="44"/>
                  <a:pt x="5" y="46"/>
                </a:cubicBezTo>
                <a:cubicBezTo>
                  <a:pt x="4" y="47"/>
                  <a:pt x="3" y="49"/>
                  <a:pt x="2" y="51"/>
                </a:cubicBezTo>
                <a:cubicBezTo>
                  <a:pt x="6" y="50"/>
                  <a:pt x="10" y="52"/>
                  <a:pt x="13" y="49"/>
                </a:cubicBezTo>
                <a:cubicBezTo>
                  <a:pt x="17" y="46"/>
                  <a:pt x="17" y="43"/>
                  <a:pt x="16" y="39"/>
                </a:cubicBezTo>
                <a:cubicBezTo>
                  <a:pt x="22" y="44"/>
                  <a:pt x="36" y="50"/>
                  <a:pt x="63" y="54"/>
                </a:cubicBezTo>
                <a:cubicBezTo>
                  <a:pt x="87" y="58"/>
                  <a:pt x="102" y="47"/>
                  <a:pt x="108" y="38"/>
                </a:cubicBezTo>
                <a:cubicBezTo>
                  <a:pt x="104" y="41"/>
                  <a:pt x="96" y="37"/>
                  <a:pt x="93" y="33"/>
                </a:cubicBezTo>
                <a:close/>
                <a:moveTo>
                  <a:pt x="87" y="42"/>
                </a:moveTo>
                <a:cubicBezTo>
                  <a:pt x="84" y="38"/>
                  <a:pt x="83" y="34"/>
                  <a:pt x="82" y="30"/>
                </a:cubicBezTo>
                <a:cubicBezTo>
                  <a:pt x="81" y="28"/>
                  <a:pt x="80" y="25"/>
                  <a:pt x="81" y="22"/>
                </a:cubicBezTo>
                <a:cubicBezTo>
                  <a:pt x="82" y="16"/>
                  <a:pt x="84" y="12"/>
                  <a:pt x="88" y="8"/>
                </a:cubicBezTo>
                <a:cubicBezTo>
                  <a:pt x="88" y="8"/>
                  <a:pt x="88" y="8"/>
                  <a:pt x="88" y="8"/>
                </a:cubicBezTo>
                <a:cubicBezTo>
                  <a:pt x="86" y="12"/>
                  <a:pt x="84" y="17"/>
                  <a:pt x="83" y="22"/>
                </a:cubicBezTo>
                <a:cubicBezTo>
                  <a:pt x="83" y="25"/>
                  <a:pt x="83" y="29"/>
                  <a:pt x="84" y="32"/>
                </a:cubicBezTo>
                <a:cubicBezTo>
                  <a:pt x="85" y="35"/>
                  <a:pt x="86" y="38"/>
                  <a:pt x="87" y="41"/>
                </a:cubicBezTo>
                <a:cubicBezTo>
                  <a:pt x="87" y="42"/>
                  <a:pt x="87" y="42"/>
                  <a:pt x="87" y="42"/>
                </a:cubicBezTo>
                <a:close/>
                <a:moveTo>
                  <a:pt x="89" y="21"/>
                </a:moveTo>
                <a:cubicBezTo>
                  <a:pt x="89" y="20"/>
                  <a:pt x="90" y="18"/>
                  <a:pt x="92" y="18"/>
                </a:cubicBezTo>
                <a:cubicBezTo>
                  <a:pt x="93" y="18"/>
                  <a:pt x="95" y="19"/>
                  <a:pt x="95" y="21"/>
                </a:cubicBezTo>
                <a:cubicBezTo>
                  <a:pt x="95" y="22"/>
                  <a:pt x="94" y="24"/>
                  <a:pt x="92" y="24"/>
                </a:cubicBezTo>
                <a:cubicBezTo>
                  <a:pt x="91" y="24"/>
                  <a:pt x="89" y="23"/>
                  <a:pt x="89" y="21"/>
                </a:cubicBezTo>
                <a:close/>
              </a:path>
            </a:pathLst>
          </a:custGeom>
          <a:solidFill>
            <a:srgbClr val="8F2E6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4" name="Freeform 38">
            <a:extLst>
              <a:ext uri="{FF2B5EF4-FFF2-40B4-BE49-F238E27FC236}">
                <a16:creationId xmlns:a16="http://schemas.microsoft.com/office/drawing/2014/main" id="{3B10762D-3985-4EBD-B820-4A1550B26AF7}"/>
              </a:ext>
            </a:extLst>
          </p:cNvPr>
          <p:cNvSpPr>
            <a:spLocks noEditPoints="1"/>
          </p:cNvSpPr>
          <p:nvPr userDrawn="1"/>
        </p:nvSpPr>
        <p:spPr bwMode="auto">
          <a:xfrm>
            <a:off x="11424031" y="6413516"/>
            <a:ext cx="560763" cy="307960"/>
          </a:xfrm>
          <a:custGeom>
            <a:avLst/>
            <a:gdLst>
              <a:gd name="T0" fmla="*/ 74 w 89"/>
              <a:gd name="T1" fmla="*/ 25 h 48"/>
              <a:gd name="T2" fmla="*/ 75 w 89"/>
              <a:gd name="T3" fmla="*/ 28 h 48"/>
              <a:gd name="T4" fmla="*/ 75 w 89"/>
              <a:gd name="T5" fmla="*/ 28 h 48"/>
              <a:gd name="T6" fmla="*/ 74 w 89"/>
              <a:gd name="T7" fmla="*/ 24 h 48"/>
              <a:gd name="T8" fmla="*/ 74 w 89"/>
              <a:gd name="T9" fmla="*/ 24 h 48"/>
              <a:gd name="T10" fmla="*/ 74 w 89"/>
              <a:gd name="T11" fmla="*/ 24 h 48"/>
              <a:gd name="T12" fmla="*/ 78 w 89"/>
              <a:gd name="T13" fmla="*/ 22 h 48"/>
              <a:gd name="T14" fmla="*/ 78 w 89"/>
              <a:gd name="T15" fmla="*/ 23 h 48"/>
              <a:gd name="T16" fmla="*/ 76 w 89"/>
              <a:gd name="T17" fmla="*/ 23 h 48"/>
              <a:gd name="T18" fmla="*/ 75 w 89"/>
              <a:gd name="T19" fmla="*/ 24 h 48"/>
              <a:gd name="T20" fmla="*/ 75 w 89"/>
              <a:gd name="T21" fmla="*/ 24 h 48"/>
              <a:gd name="T22" fmla="*/ 87 w 89"/>
              <a:gd name="T23" fmla="*/ 24 h 48"/>
              <a:gd name="T24" fmla="*/ 88 w 89"/>
              <a:gd name="T25" fmla="*/ 24 h 48"/>
              <a:gd name="T26" fmla="*/ 88 w 89"/>
              <a:gd name="T27" fmla="*/ 25 h 48"/>
              <a:gd name="T28" fmla="*/ 75 w 89"/>
              <a:gd name="T29" fmla="*/ 5 h 48"/>
              <a:gd name="T30" fmla="*/ 41 w 89"/>
              <a:gd name="T31" fmla="*/ 7 h 48"/>
              <a:gd name="T32" fmla="*/ 13 w 89"/>
              <a:gd name="T33" fmla="*/ 30 h 48"/>
              <a:gd name="T34" fmla="*/ 8 w 89"/>
              <a:gd name="T35" fmla="*/ 23 h 48"/>
              <a:gd name="T36" fmla="*/ 0 w 89"/>
              <a:gd name="T37" fmla="*/ 25 h 48"/>
              <a:gd name="T38" fmla="*/ 3 w 89"/>
              <a:gd name="T39" fmla="*/ 28 h 48"/>
              <a:gd name="T40" fmla="*/ 6 w 89"/>
              <a:gd name="T41" fmla="*/ 32 h 48"/>
              <a:gd name="T42" fmla="*/ 10 w 89"/>
              <a:gd name="T43" fmla="*/ 34 h 48"/>
              <a:gd name="T44" fmla="*/ 7 w 89"/>
              <a:gd name="T45" fmla="*/ 39 h 48"/>
              <a:gd name="T46" fmla="*/ 6 w 89"/>
              <a:gd name="T47" fmla="*/ 44 h 48"/>
              <a:gd name="T48" fmla="*/ 5 w 89"/>
              <a:gd name="T49" fmla="*/ 48 h 48"/>
              <a:gd name="T50" fmla="*/ 13 w 89"/>
              <a:gd name="T51" fmla="*/ 45 h 48"/>
              <a:gd name="T52" fmla="*/ 15 w 89"/>
              <a:gd name="T53" fmla="*/ 37 h 48"/>
              <a:gd name="T54" fmla="*/ 53 w 89"/>
              <a:gd name="T55" fmla="*/ 44 h 48"/>
              <a:gd name="T56" fmla="*/ 87 w 89"/>
              <a:gd name="T57" fmla="*/ 27 h 48"/>
              <a:gd name="T58" fmla="*/ 74 w 89"/>
              <a:gd name="T59" fmla="*/ 25 h 48"/>
              <a:gd name="T60" fmla="*/ 70 w 89"/>
              <a:gd name="T61" fmla="*/ 32 h 48"/>
              <a:gd name="T62" fmla="*/ 65 w 89"/>
              <a:gd name="T63" fmla="*/ 24 h 48"/>
              <a:gd name="T64" fmla="*/ 64 w 89"/>
              <a:gd name="T65" fmla="*/ 17 h 48"/>
              <a:gd name="T66" fmla="*/ 68 w 89"/>
              <a:gd name="T67" fmla="*/ 5 h 48"/>
              <a:gd name="T68" fmla="*/ 68 w 89"/>
              <a:gd name="T69" fmla="*/ 5 h 48"/>
              <a:gd name="T70" fmla="*/ 65 w 89"/>
              <a:gd name="T71" fmla="*/ 17 h 48"/>
              <a:gd name="T72" fmla="*/ 67 w 89"/>
              <a:gd name="T73" fmla="*/ 25 h 48"/>
              <a:gd name="T74" fmla="*/ 71 w 89"/>
              <a:gd name="T75" fmla="*/ 32 h 48"/>
              <a:gd name="T76" fmla="*/ 70 w 89"/>
              <a:gd name="T77" fmla="*/ 32 h 48"/>
              <a:gd name="T78" fmla="*/ 70 w 89"/>
              <a:gd name="T79" fmla="*/ 16 h 48"/>
              <a:gd name="T80" fmla="*/ 72 w 89"/>
              <a:gd name="T81" fmla="*/ 13 h 48"/>
              <a:gd name="T82" fmla="*/ 75 w 89"/>
              <a:gd name="T83" fmla="*/ 15 h 48"/>
              <a:gd name="T84" fmla="*/ 73 w 89"/>
              <a:gd name="T85" fmla="*/ 18 h 48"/>
              <a:gd name="T86" fmla="*/ 70 w 89"/>
              <a:gd name="T87" fmla="*/ 16 h 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89" h="48">
                <a:moveTo>
                  <a:pt x="74" y="25"/>
                </a:moveTo>
                <a:cubicBezTo>
                  <a:pt x="74" y="26"/>
                  <a:pt x="74" y="27"/>
                  <a:pt x="75" y="28"/>
                </a:cubicBezTo>
                <a:cubicBezTo>
                  <a:pt x="76" y="28"/>
                  <a:pt x="75" y="28"/>
                  <a:pt x="75" y="28"/>
                </a:cubicBezTo>
                <a:cubicBezTo>
                  <a:pt x="74" y="27"/>
                  <a:pt x="74" y="26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4" y="24"/>
                  <a:pt x="74" y="24"/>
                  <a:pt x="74" y="24"/>
                </a:cubicBezTo>
                <a:cubicBezTo>
                  <a:pt x="75" y="22"/>
                  <a:pt x="77" y="21"/>
                  <a:pt x="78" y="22"/>
                </a:cubicBezTo>
                <a:cubicBezTo>
                  <a:pt x="78" y="23"/>
                  <a:pt x="78" y="23"/>
                  <a:pt x="78" y="23"/>
                </a:cubicBezTo>
                <a:cubicBezTo>
                  <a:pt x="77" y="23"/>
                  <a:pt x="76" y="22"/>
                  <a:pt x="76" y="23"/>
                </a:cubicBezTo>
                <a:cubicBezTo>
                  <a:pt x="75" y="23"/>
                  <a:pt x="75" y="23"/>
                  <a:pt x="75" y="24"/>
                </a:cubicBezTo>
                <a:cubicBezTo>
                  <a:pt x="75" y="24"/>
                  <a:pt x="75" y="24"/>
                  <a:pt x="75" y="24"/>
                </a:cubicBezTo>
                <a:cubicBezTo>
                  <a:pt x="78" y="27"/>
                  <a:pt x="85" y="29"/>
                  <a:pt x="87" y="24"/>
                </a:cubicBezTo>
                <a:cubicBezTo>
                  <a:pt x="88" y="24"/>
                  <a:pt x="88" y="24"/>
                  <a:pt x="88" y="24"/>
                </a:cubicBezTo>
                <a:cubicBezTo>
                  <a:pt x="88" y="24"/>
                  <a:pt x="88" y="24"/>
                  <a:pt x="88" y="25"/>
                </a:cubicBezTo>
                <a:cubicBezTo>
                  <a:pt x="89" y="20"/>
                  <a:pt x="83" y="10"/>
                  <a:pt x="75" y="5"/>
                </a:cubicBezTo>
                <a:cubicBezTo>
                  <a:pt x="67" y="0"/>
                  <a:pt x="57" y="0"/>
                  <a:pt x="41" y="7"/>
                </a:cubicBezTo>
                <a:cubicBezTo>
                  <a:pt x="30" y="12"/>
                  <a:pt x="17" y="23"/>
                  <a:pt x="13" y="30"/>
                </a:cubicBezTo>
                <a:cubicBezTo>
                  <a:pt x="12" y="27"/>
                  <a:pt x="12" y="25"/>
                  <a:pt x="8" y="23"/>
                </a:cubicBezTo>
                <a:cubicBezTo>
                  <a:pt x="5" y="22"/>
                  <a:pt x="3" y="24"/>
                  <a:pt x="0" y="25"/>
                </a:cubicBezTo>
                <a:cubicBezTo>
                  <a:pt x="0" y="26"/>
                  <a:pt x="2" y="27"/>
                  <a:pt x="3" y="28"/>
                </a:cubicBezTo>
                <a:cubicBezTo>
                  <a:pt x="4" y="29"/>
                  <a:pt x="4" y="30"/>
                  <a:pt x="6" y="32"/>
                </a:cubicBezTo>
                <a:cubicBezTo>
                  <a:pt x="7" y="33"/>
                  <a:pt x="8" y="34"/>
                  <a:pt x="10" y="34"/>
                </a:cubicBezTo>
                <a:cubicBezTo>
                  <a:pt x="9" y="36"/>
                  <a:pt x="8" y="37"/>
                  <a:pt x="7" y="39"/>
                </a:cubicBezTo>
                <a:cubicBezTo>
                  <a:pt x="7" y="40"/>
                  <a:pt x="7" y="42"/>
                  <a:pt x="6" y="44"/>
                </a:cubicBezTo>
                <a:cubicBezTo>
                  <a:pt x="6" y="45"/>
                  <a:pt x="5" y="46"/>
                  <a:pt x="5" y="48"/>
                </a:cubicBezTo>
                <a:cubicBezTo>
                  <a:pt x="8" y="47"/>
                  <a:pt x="11" y="48"/>
                  <a:pt x="13" y="45"/>
                </a:cubicBezTo>
                <a:cubicBezTo>
                  <a:pt x="16" y="43"/>
                  <a:pt x="15" y="40"/>
                  <a:pt x="15" y="37"/>
                </a:cubicBezTo>
                <a:cubicBezTo>
                  <a:pt x="20" y="40"/>
                  <a:pt x="31" y="44"/>
                  <a:pt x="53" y="44"/>
                </a:cubicBezTo>
                <a:cubicBezTo>
                  <a:pt x="72" y="45"/>
                  <a:pt x="83" y="34"/>
                  <a:pt x="87" y="27"/>
                </a:cubicBezTo>
                <a:cubicBezTo>
                  <a:pt x="84" y="30"/>
                  <a:pt x="77" y="27"/>
                  <a:pt x="74" y="25"/>
                </a:cubicBezTo>
                <a:close/>
                <a:moveTo>
                  <a:pt x="70" y="32"/>
                </a:moveTo>
                <a:cubicBezTo>
                  <a:pt x="68" y="30"/>
                  <a:pt x="67" y="26"/>
                  <a:pt x="65" y="24"/>
                </a:cubicBezTo>
                <a:cubicBezTo>
                  <a:pt x="64" y="21"/>
                  <a:pt x="64" y="19"/>
                  <a:pt x="64" y="17"/>
                </a:cubicBezTo>
                <a:cubicBezTo>
                  <a:pt x="64" y="12"/>
                  <a:pt x="65" y="9"/>
                  <a:pt x="68" y="5"/>
                </a:cubicBezTo>
                <a:cubicBezTo>
                  <a:pt x="68" y="5"/>
                  <a:pt x="68" y="5"/>
                  <a:pt x="68" y="5"/>
                </a:cubicBezTo>
                <a:cubicBezTo>
                  <a:pt x="66" y="9"/>
                  <a:pt x="65" y="13"/>
                  <a:pt x="65" y="17"/>
                </a:cubicBezTo>
                <a:cubicBezTo>
                  <a:pt x="65" y="19"/>
                  <a:pt x="66" y="23"/>
                  <a:pt x="67" y="25"/>
                </a:cubicBezTo>
                <a:cubicBezTo>
                  <a:pt x="68" y="27"/>
                  <a:pt x="69" y="29"/>
                  <a:pt x="71" y="32"/>
                </a:cubicBezTo>
                <a:cubicBezTo>
                  <a:pt x="71" y="32"/>
                  <a:pt x="70" y="32"/>
                  <a:pt x="70" y="32"/>
                </a:cubicBezTo>
                <a:close/>
                <a:moveTo>
                  <a:pt x="70" y="16"/>
                </a:moveTo>
                <a:cubicBezTo>
                  <a:pt x="70" y="14"/>
                  <a:pt x="70" y="13"/>
                  <a:pt x="72" y="13"/>
                </a:cubicBezTo>
                <a:cubicBezTo>
                  <a:pt x="73" y="12"/>
                  <a:pt x="74" y="13"/>
                  <a:pt x="75" y="15"/>
                </a:cubicBezTo>
                <a:cubicBezTo>
                  <a:pt x="75" y="16"/>
                  <a:pt x="74" y="17"/>
                  <a:pt x="73" y="18"/>
                </a:cubicBezTo>
                <a:cubicBezTo>
                  <a:pt x="71" y="18"/>
                  <a:pt x="70" y="17"/>
                  <a:pt x="70" y="16"/>
                </a:cubicBezTo>
                <a:close/>
              </a:path>
            </a:pathLst>
          </a:custGeom>
          <a:solidFill>
            <a:srgbClr val="C2C839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  <p:sp>
        <p:nvSpPr>
          <p:cNvPr id="25" name="Freeform 39">
            <a:extLst>
              <a:ext uri="{FF2B5EF4-FFF2-40B4-BE49-F238E27FC236}">
                <a16:creationId xmlns:a16="http://schemas.microsoft.com/office/drawing/2014/main" id="{2AD8F7B0-EA70-4139-9AAC-1523444274CF}"/>
              </a:ext>
            </a:extLst>
          </p:cNvPr>
          <p:cNvSpPr>
            <a:spLocks/>
          </p:cNvSpPr>
          <p:nvPr userDrawn="1"/>
        </p:nvSpPr>
        <p:spPr bwMode="auto">
          <a:xfrm>
            <a:off x="5653227" y="6516909"/>
            <a:ext cx="565359" cy="289574"/>
          </a:xfrm>
          <a:custGeom>
            <a:avLst/>
            <a:gdLst>
              <a:gd name="T0" fmla="*/ 75 w 90"/>
              <a:gd name="T1" fmla="*/ 26 h 46"/>
              <a:gd name="T2" fmla="*/ 76 w 90"/>
              <a:gd name="T3" fmla="*/ 30 h 46"/>
              <a:gd name="T4" fmla="*/ 76 w 90"/>
              <a:gd name="T5" fmla="*/ 30 h 46"/>
              <a:gd name="T6" fmla="*/ 74 w 90"/>
              <a:gd name="T7" fmla="*/ 25 h 46"/>
              <a:gd name="T8" fmla="*/ 74 w 90"/>
              <a:gd name="T9" fmla="*/ 25 h 46"/>
              <a:gd name="T10" fmla="*/ 75 w 90"/>
              <a:gd name="T11" fmla="*/ 25 h 46"/>
              <a:gd name="T12" fmla="*/ 78 w 90"/>
              <a:gd name="T13" fmla="*/ 24 h 46"/>
              <a:gd name="T14" fmla="*/ 78 w 90"/>
              <a:gd name="T15" fmla="*/ 24 h 46"/>
              <a:gd name="T16" fmla="*/ 76 w 90"/>
              <a:gd name="T17" fmla="*/ 24 h 46"/>
              <a:gd name="T18" fmla="*/ 75 w 90"/>
              <a:gd name="T19" fmla="*/ 25 h 46"/>
              <a:gd name="T20" fmla="*/ 75 w 90"/>
              <a:gd name="T21" fmla="*/ 26 h 46"/>
              <a:gd name="T22" fmla="*/ 88 w 90"/>
              <a:gd name="T23" fmla="*/ 27 h 46"/>
              <a:gd name="T24" fmla="*/ 88 w 90"/>
              <a:gd name="T25" fmla="*/ 27 h 46"/>
              <a:gd name="T26" fmla="*/ 88 w 90"/>
              <a:gd name="T27" fmla="*/ 27 h 46"/>
              <a:gd name="T28" fmla="*/ 77 w 90"/>
              <a:gd name="T29" fmla="*/ 7 h 46"/>
              <a:gd name="T30" fmla="*/ 43 w 90"/>
              <a:gd name="T31" fmla="*/ 6 h 46"/>
              <a:gd name="T32" fmla="*/ 13 w 90"/>
              <a:gd name="T33" fmla="*/ 26 h 46"/>
              <a:gd name="T34" fmla="*/ 9 w 90"/>
              <a:gd name="T35" fmla="*/ 19 h 46"/>
              <a:gd name="T36" fmla="*/ 0 w 90"/>
              <a:gd name="T37" fmla="*/ 20 h 46"/>
              <a:gd name="T38" fmla="*/ 3 w 90"/>
              <a:gd name="T39" fmla="*/ 23 h 46"/>
              <a:gd name="T40" fmla="*/ 6 w 90"/>
              <a:gd name="T41" fmla="*/ 27 h 46"/>
              <a:gd name="T42" fmla="*/ 10 w 90"/>
              <a:gd name="T43" fmla="*/ 31 h 46"/>
              <a:gd name="T44" fmla="*/ 7 w 90"/>
              <a:gd name="T45" fmla="*/ 35 h 46"/>
              <a:gd name="T46" fmla="*/ 5 w 90"/>
              <a:gd name="T47" fmla="*/ 40 h 46"/>
              <a:gd name="T48" fmla="*/ 4 w 90"/>
              <a:gd name="T49" fmla="*/ 43 h 46"/>
              <a:gd name="T50" fmla="*/ 12 w 90"/>
              <a:gd name="T51" fmla="*/ 42 h 46"/>
              <a:gd name="T52" fmla="*/ 14 w 90"/>
              <a:gd name="T53" fmla="*/ 34 h 46"/>
              <a:gd name="T54" fmla="*/ 52 w 90"/>
              <a:gd name="T55" fmla="*/ 44 h 46"/>
              <a:gd name="T56" fmla="*/ 87 w 90"/>
              <a:gd name="T57" fmla="*/ 29 h 46"/>
              <a:gd name="T58" fmla="*/ 75 w 90"/>
              <a:gd name="T59" fmla="*/ 26 h 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</a:cxnLst>
            <a:rect l="0" t="0" r="r" b="b"/>
            <a:pathLst>
              <a:path w="90" h="46">
                <a:moveTo>
                  <a:pt x="75" y="26"/>
                </a:moveTo>
                <a:cubicBezTo>
                  <a:pt x="75" y="27"/>
                  <a:pt x="75" y="29"/>
                  <a:pt x="76" y="30"/>
                </a:cubicBezTo>
                <a:cubicBezTo>
                  <a:pt x="76" y="30"/>
                  <a:pt x="76" y="30"/>
                  <a:pt x="76" y="30"/>
                </a:cubicBezTo>
                <a:cubicBezTo>
                  <a:pt x="74" y="29"/>
                  <a:pt x="74" y="27"/>
                  <a:pt x="74" y="25"/>
                </a:cubicBezTo>
                <a:cubicBezTo>
                  <a:pt x="74" y="25"/>
                  <a:pt x="74" y="25"/>
                  <a:pt x="74" y="25"/>
                </a:cubicBezTo>
                <a:cubicBezTo>
                  <a:pt x="74" y="25"/>
                  <a:pt x="75" y="25"/>
                  <a:pt x="75" y="25"/>
                </a:cubicBezTo>
                <a:cubicBezTo>
                  <a:pt x="75" y="23"/>
                  <a:pt x="77" y="22"/>
                  <a:pt x="78" y="24"/>
                </a:cubicBezTo>
                <a:cubicBezTo>
                  <a:pt x="78" y="24"/>
                  <a:pt x="78" y="24"/>
                  <a:pt x="78" y="24"/>
                </a:cubicBezTo>
                <a:cubicBezTo>
                  <a:pt x="78" y="24"/>
                  <a:pt x="77" y="24"/>
                  <a:pt x="76" y="24"/>
                </a:cubicBezTo>
                <a:cubicBezTo>
                  <a:pt x="76" y="24"/>
                  <a:pt x="75" y="25"/>
                  <a:pt x="75" y="25"/>
                </a:cubicBezTo>
                <a:cubicBezTo>
                  <a:pt x="75" y="26"/>
                  <a:pt x="75" y="26"/>
                  <a:pt x="75" y="26"/>
                </a:cubicBezTo>
                <a:cubicBezTo>
                  <a:pt x="78" y="29"/>
                  <a:pt x="85" y="31"/>
                  <a:pt x="88" y="27"/>
                </a:cubicBezTo>
                <a:cubicBezTo>
                  <a:pt x="88" y="26"/>
                  <a:pt x="88" y="27"/>
                  <a:pt x="88" y="27"/>
                </a:cubicBezTo>
                <a:cubicBezTo>
                  <a:pt x="88" y="27"/>
                  <a:pt x="88" y="27"/>
                  <a:pt x="88" y="27"/>
                </a:cubicBezTo>
                <a:cubicBezTo>
                  <a:pt x="90" y="22"/>
                  <a:pt x="84" y="13"/>
                  <a:pt x="77" y="7"/>
                </a:cubicBezTo>
                <a:cubicBezTo>
                  <a:pt x="69" y="1"/>
                  <a:pt x="59" y="0"/>
                  <a:pt x="43" y="6"/>
                </a:cubicBezTo>
                <a:cubicBezTo>
                  <a:pt x="31" y="10"/>
                  <a:pt x="18" y="20"/>
                  <a:pt x="13" y="26"/>
                </a:cubicBezTo>
                <a:cubicBezTo>
                  <a:pt x="13" y="24"/>
                  <a:pt x="12" y="21"/>
                  <a:pt x="9" y="19"/>
                </a:cubicBezTo>
                <a:cubicBezTo>
                  <a:pt x="6" y="18"/>
                  <a:pt x="4" y="20"/>
                  <a:pt x="0" y="20"/>
                </a:cubicBezTo>
                <a:cubicBezTo>
                  <a:pt x="1" y="21"/>
                  <a:pt x="2" y="22"/>
                  <a:pt x="3" y="23"/>
                </a:cubicBezTo>
                <a:cubicBezTo>
                  <a:pt x="4" y="25"/>
                  <a:pt x="5" y="26"/>
                  <a:pt x="6" y="27"/>
                </a:cubicBezTo>
                <a:cubicBezTo>
                  <a:pt x="7" y="29"/>
                  <a:pt x="8" y="30"/>
                  <a:pt x="10" y="31"/>
                </a:cubicBezTo>
                <a:cubicBezTo>
                  <a:pt x="9" y="32"/>
                  <a:pt x="7" y="33"/>
                  <a:pt x="7" y="35"/>
                </a:cubicBezTo>
                <a:cubicBezTo>
                  <a:pt x="6" y="36"/>
                  <a:pt x="6" y="38"/>
                  <a:pt x="5" y="40"/>
                </a:cubicBezTo>
                <a:cubicBezTo>
                  <a:pt x="5" y="41"/>
                  <a:pt x="4" y="42"/>
                  <a:pt x="4" y="43"/>
                </a:cubicBezTo>
                <a:cubicBezTo>
                  <a:pt x="7" y="43"/>
                  <a:pt x="10" y="44"/>
                  <a:pt x="12" y="42"/>
                </a:cubicBezTo>
                <a:cubicBezTo>
                  <a:pt x="15" y="39"/>
                  <a:pt x="15" y="37"/>
                  <a:pt x="14" y="34"/>
                </a:cubicBezTo>
                <a:cubicBezTo>
                  <a:pt x="19" y="37"/>
                  <a:pt x="30" y="42"/>
                  <a:pt x="52" y="44"/>
                </a:cubicBezTo>
                <a:cubicBezTo>
                  <a:pt x="71" y="46"/>
                  <a:pt x="82" y="36"/>
                  <a:pt x="87" y="29"/>
                </a:cubicBezTo>
                <a:cubicBezTo>
                  <a:pt x="84" y="32"/>
                  <a:pt x="77" y="29"/>
                  <a:pt x="75" y="26"/>
                </a:cubicBezTo>
                <a:close/>
              </a:path>
            </a:pathLst>
          </a:custGeom>
          <a:solidFill>
            <a:srgbClr val="D4343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印品黑体" panose="00000500000000000000" pitchFamily="2" charset="-122"/>
              <a:ea typeface="印品黑体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5119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3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3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3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3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2.22222E-6 L 0.18191 2.22222E-6 " pathEditMode="relative" rAng="0" ptsTypes="AA">
                                      <p:cBhvr>
                                        <p:cTn id="26" dur="4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24" grpId="0" animBg="1"/>
      <p:bldP spid="25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33329E8-EA50-4213-82C8-E89F390215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52B9981-28C9-4754-AD28-8C90A9C911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34A290-31B2-46C5-8804-91B79263A93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24D03D5-D108-47EB-9366-7FC91B24768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F0F83FDE-724A-4DD2-A759-4DB8ACE91C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720E-A7B9-4ACC-8F67-F53D491CF6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87770828-5FE3-4660-955B-AF0289E92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F3759C9A-F6D4-42FB-B944-04BC2B2C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528983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D1D08D8-F9AA-4904-82E6-016E0694E2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F928FFC-436B-4AF6-BF2A-95BCE106FD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E295B1FE-D99B-4CED-A81B-05E60D263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33E1690-79F3-491B-954F-7F73DA40FF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931327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E63F7642-095E-4504-A073-58E7040186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4AAEA44-D3A5-4E8F-8703-9CAB6D0863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D55A217-DFD4-4026-ABA1-8FF784D5D9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69231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3936-5096-46FF-A0A7-F57DE9A520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28E6E60-E69E-4408-9436-7E7A49581D2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2F6D711-DECE-4DD2-9832-AD9193D02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54639C2-ED95-401D-8709-02BA5F3199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8A9537A-E574-4558-BF39-D0EDEBB94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A50847-16D5-42A1-A623-7C1C916B71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8236572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25A726D-33A9-40F5-AEAE-36E776D5B0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A7783AA-3C0A-49E9-BBB0-A1FB9241BE9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CD0E8E-7D3C-48E5-8FFA-1AFEE07E66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6C7D2C9-F3BC-4CFB-AE9B-0FA16F897A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6F27182C-DCA3-499A-BD51-9A0FC1E85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7A64646-502A-47F7-8F76-7052EEECA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0270220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3274D61-475E-4CFE-A581-0485B23DA2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A3A706FF-86ED-4D10-9899-A06249F4E8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C4079B8-65BF-4012-BDC7-A30CB0EDA8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2D12B-208F-4477-B46D-690D8404E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37BE741-EF5A-4330-8B56-56E49492C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6204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7104"/>
      </p:ext>
    </p:extLst>
  </p:cSld>
  <p:clrMapOvr>
    <a:masterClrMapping/>
  </p:clrMapOvr>
  <p:transition spd="slow">
    <p:push dir="u"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8E21AD03-8B4F-4313-8AD2-2B471828C1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CF2528E-B591-404C-BBE1-0943602E56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ED88BC0-1278-43DC-ADE2-BA26E2AAE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DF78C2-8230-4221-A6A9-C20F8CBCB151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EDECDA-C94F-4603-A62C-4029CCBFD5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24A192B-63C7-403F-8728-6E377B894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5CFE8C-04CB-4CBE-8347-2D9A6B30A44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653145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643591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t>2025/12/21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05A72DA-0E20-422D-A31C-8A5CB2E03EF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" t="-1" r="52375" b="844"/>
          <a:stretch/>
        </p:blipFill>
        <p:spPr>
          <a:xfrm>
            <a:off x="9572424" y="19595"/>
            <a:ext cx="5492671" cy="6818810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 descr="图片包含 室内, 户外艺术系列, 笔记本电脑, 屏幕&#10;&#10;已生成极高可信度的说明">
            <a:extLst>
              <a:ext uri="{FF2B5EF4-FFF2-40B4-BE49-F238E27FC236}">
                <a16:creationId xmlns:a16="http://schemas.microsoft.com/office/drawing/2014/main" id="{31AC3A60-9A03-4C18-BBEC-248F4594CA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48" t="21000" r="62718" b="47909"/>
          <a:stretch/>
        </p:blipFill>
        <p:spPr>
          <a:xfrm flipH="1">
            <a:off x="-2" y="4869160"/>
            <a:ext cx="2268101" cy="1969245"/>
          </a:xfrm>
          <a:prstGeom prst="rect">
            <a:avLst/>
          </a:prstGeom>
          <a:effectLst>
            <a:outerShdw blurRad="76200" dist="508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B926103-678C-493D-B020-1063B3DBF9DA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7408" y="-16804"/>
            <a:ext cx="2592288" cy="1484474"/>
          </a:xfrm>
          <a:prstGeom prst="rect">
            <a:avLst/>
          </a:prstGeom>
        </p:spPr>
      </p:pic>
      <p:sp>
        <p:nvSpPr>
          <p:cNvPr id="10" name="矩形 69">
            <a:extLst>
              <a:ext uri="{FF2B5EF4-FFF2-40B4-BE49-F238E27FC236}">
                <a16:creationId xmlns:a16="http://schemas.microsoft.com/office/drawing/2014/main" id="{8B2A1291-96D5-44A0-B582-A35DD7F73950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911425" y="836712"/>
            <a:ext cx="244827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charset="-122"/>
              </a:defRPr>
            </a:lvl9pPr>
          </a:lstStyle>
          <a:p>
            <a:pPr>
              <a:buFont typeface="Arial" charset="0"/>
              <a:buNone/>
            </a:pPr>
            <a:r>
              <a:rPr lang="zh-CN" altLang="en-US" sz="2800" b="1" dirty="0">
                <a:solidFill>
                  <a:srgbClr val="366A97"/>
                </a:solidFill>
                <a:latin typeface="印品黑体" panose="00000500000000000000" pitchFamily="2" charset="-122"/>
                <a:ea typeface="印品黑体" panose="00000500000000000000" pitchFamily="2" charset="-122"/>
                <a:sym typeface="微软雅黑" pitchFamily="34" charset="-122"/>
              </a:rPr>
              <a:t>点击添加标题</a:t>
            </a:r>
            <a:endParaRPr lang="en-US" altLang="zh-CN" sz="2800" b="1" dirty="0">
              <a:solidFill>
                <a:srgbClr val="366A97"/>
              </a:solidFill>
              <a:latin typeface="印品黑体" panose="00000500000000000000" pitchFamily="2" charset="-122"/>
              <a:ea typeface="印品黑体" panose="00000500000000000000" pitchFamily="2" charset="-122"/>
              <a:sym typeface="微软雅黑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426924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4262B49-6518-495E-BBDD-BB36A2C603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defTabSz="914446">
              <a:defRPr/>
            </a:pPr>
            <a:fld id="{9D84DE7D-3945-4BC9-91B0-1A570B0FB349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>
                <a:defRPr/>
              </a:pPr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7C5A5D8-F936-4C91-9C4D-D7FE5AF53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pPr algn="ctr" defTabSz="914446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C068EFC7-AFAC-4597-AEA8-AD12C0C38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pPr algn="r" defTabSz="914446">
              <a:defRPr/>
            </a:pPr>
            <a:fld id="{27910DF8-2689-4E78-AB98-608E3304FDE7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algn="r" defTabSz="914446"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288016"/>
      </p:ext>
    </p:extLst>
  </p:cSld>
  <p:clrMapOvr>
    <a:masterClrMapping/>
  </p:clrMapOvr>
  <p:transition spd="slow">
    <p:push dir="u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26" Type="http://schemas.openxmlformats.org/officeDocument/2006/relationships/slideLayout" Target="../slideLayouts/slideLayout45.xml"/><Relationship Id="rId3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40.xml"/><Relationship Id="rId34" Type="http://schemas.openxmlformats.org/officeDocument/2006/relationships/slideLayout" Target="../slideLayouts/slideLayout53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5" Type="http://schemas.openxmlformats.org/officeDocument/2006/relationships/slideLayout" Target="../slideLayouts/slideLayout44.xml"/><Relationship Id="rId33" Type="http://schemas.openxmlformats.org/officeDocument/2006/relationships/slideLayout" Target="../slideLayouts/slideLayout52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8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24" Type="http://schemas.openxmlformats.org/officeDocument/2006/relationships/slideLayout" Target="../slideLayouts/slideLayout43.xml"/><Relationship Id="rId32" Type="http://schemas.openxmlformats.org/officeDocument/2006/relationships/slideLayout" Target="../slideLayouts/slideLayout51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23" Type="http://schemas.openxmlformats.org/officeDocument/2006/relationships/slideLayout" Target="../slideLayouts/slideLayout42.xml"/><Relationship Id="rId28" Type="http://schemas.openxmlformats.org/officeDocument/2006/relationships/slideLayout" Target="../slideLayouts/slideLayout47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31" Type="http://schemas.openxmlformats.org/officeDocument/2006/relationships/slideLayout" Target="../slideLayouts/slideLayout50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Relationship Id="rId22" Type="http://schemas.openxmlformats.org/officeDocument/2006/relationships/slideLayout" Target="../slideLayouts/slideLayout41.xml"/><Relationship Id="rId27" Type="http://schemas.openxmlformats.org/officeDocument/2006/relationships/slideLayout" Target="../slideLayouts/slideLayout46.xml"/><Relationship Id="rId30" Type="http://schemas.openxmlformats.org/officeDocument/2006/relationships/slideLayout" Target="../slideLayouts/slideLayout49.xml"/><Relationship Id="rId35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54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theme" Target="../theme/theme6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49770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FC878042-8E70-CC04-11D5-85B5B4D2F032}"/>
              </a:ext>
            </a:extLst>
          </p:cNvPr>
          <p:cNvPicPr>
            <a:picLocks noChangeAspect="1"/>
          </p:cNvPicPr>
          <p:nvPr userDrawn="1"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14" y="237045"/>
            <a:ext cx="1440926" cy="1440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523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8" r:id="rId18"/>
    <p:sldLayoutId id="2147483699" r:id="rId19"/>
    <p:sldLayoutId id="2147483700" r:id="rId20"/>
    <p:sldLayoutId id="2147483701" r:id="rId21"/>
    <p:sldLayoutId id="2147483702" r:id="rId22"/>
    <p:sldLayoutId id="2147483703" r:id="rId23"/>
    <p:sldLayoutId id="2147483704" r:id="rId24"/>
    <p:sldLayoutId id="2147483705" r:id="rId25"/>
    <p:sldLayoutId id="2147483706" r:id="rId26"/>
    <p:sldLayoutId id="2147483707" r:id="rId27"/>
    <p:sldLayoutId id="2147483708" r:id="rId28"/>
    <p:sldLayoutId id="2147483709" r:id="rId29"/>
    <p:sldLayoutId id="2147483710" r:id="rId30"/>
    <p:sldLayoutId id="2147483711" r:id="rId31"/>
    <p:sldLayoutId id="2147483712" r:id="rId32"/>
    <p:sldLayoutId id="2147483713" r:id="rId33"/>
    <p:sldLayoutId id="2147483715" r:id="rId34"/>
  </p:sldLayoutIdLst>
  <p:transition spd="slow">
    <p:push dir="u"/>
  </p:transition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AC74BBE8-1815-4000-8008-945E8B561A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3E314DF-819C-4FF1-9C2E-69194E1550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6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CA1525E-7C66-46A7-89CD-0A0836A4BF0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F86BAB08-D03A-4FEF-8092-001CB785BBAB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2025/12/21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3269161-46AB-416B-9C71-590B71BBF5A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347D277-5155-4804-A42E-790F5C4F80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46"/>
            <a:fld id="{B8AB37BB-E8A6-440B-8775-2A002C97BC55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46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16472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矩形 6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BDC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思源黑体 CN Medium"/>
              <a:ea typeface="思源黑体 CN Medium"/>
              <a:cs typeface="+mn-cs"/>
            </a:endParaRPr>
          </a:p>
        </p:txBody>
      </p:sp>
      <p:grpSp>
        <p:nvGrpSpPr>
          <p:cNvPr id="62" name="组合 61"/>
          <p:cNvGrpSpPr/>
          <p:nvPr userDrawn="1"/>
        </p:nvGrpSpPr>
        <p:grpSpPr>
          <a:xfrm>
            <a:off x="488948" y="342900"/>
            <a:ext cx="11214100" cy="6172200"/>
            <a:chOff x="488950" y="2108200"/>
            <a:chExt cx="11214100" cy="6172200"/>
          </a:xfrm>
        </p:grpSpPr>
        <p:grpSp>
          <p:nvGrpSpPr>
            <p:cNvPr id="5" name="组合 4"/>
            <p:cNvGrpSpPr/>
            <p:nvPr userDrawn="1"/>
          </p:nvGrpSpPr>
          <p:grpSpPr>
            <a:xfrm>
              <a:off x="488950" y="2108200"/>
              <a:ext cx="11214100" cy="6172200"/>
              <a:chOff x="488950" y="342900"/>
              <a:chExt cx="11214100" cy="6172200"/>
            </a:xfrm>
          </p:grpSpPr>
          <p:sp>
            <p:nvSpPr>
              <p:cNvPr id="3" name="矩形 2"/>
              <p:cNvSpPr/>
              <p:nvPr userDrawn="1"/>
            </p:nvSpPr>
            <p:spPr>
              <a:xfrm>
                <a:off x="488950" y="342900"/>
                <a:ext cx="11214100" cy="6172200"/>
              </a:xfrm>
              <a:prstGeom prst="rect">
                <a:avLst/>
              </a:prstGeom>
              <a:solidFill>
                <a:srgbClr val="F88F9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  <p:sp>
            <p:nvSpPr>
              <p:cNvPr id="4" name="矩形 3"/>
              <p:cNvSpPr/>
              <p:nvPr userDrawn="1"/>
            </p:nvSpPr>
            <p:spPr>
              <a:xfrm>
                <a:off x="634999" y="495300"/>
                <a:ext cx="10896599" cy="58610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23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思源黑体 CN Medium"/>
                  <a:ea typeface="思源黑体 CN Medium"/>
                  <a:cs typeface="+mn-cs"/>
                </a:endParaRPr>
              </a:p>
            </p:txBody>
          </p:sp>
        </p:grpSp>
        <p:grpSp>
          <p:nvGrpSpPr>
            <p:cNvPr id="6" name="组合 5"/>
            <p:cNvGrpSpPr/>
            <p:nvPr userDrawn="1"/>
          </p:nvGrpSpPr>
          <p:grpSpPr>
            <a:xfrm>
              <a:off x="634999" y="2260600"/>
              <a:ext cx="10896600" cy="5861050"/>
              <a:chOff x="-16572" y="-43571"/>
              <a:chExt cx="12208572" cy="6940307"/>
            </a:xfrm>
          </p:grpSpPr>
          <p:grpSp>
            <p:nvGrpSpPr>
              <p:cNvPr id="7" name="组合 6"/>
              <p:cNvGrpSpPr/>
              <p:nvPr/>
            </p:nvGrpSpPr>
            <p:grpSpPr>
              <a:xfrm>
                <a:off x="-16572" y="275771"/>
                <a:ext cx="12208572" cy="6270174"/>
                <a:chOff x="-16572" y="275771"/>
                <a:chExt cx="12208572" cy="6270174"/>
              </a:xfrm>
            </p:grpSpPr>
            <p:cxnSp>
              <p:nvCxnSpPr>
                <p:cNvPr id="43" name="直接连接符 42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直接连接符 43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直接连接符 44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6" name="直接连接符 45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7" name="直接连接符 46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直接连接符 47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9" name="直接连接符 48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0" name="直接连接符 49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1" name="直接连接符 50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2" name="直接连接符 51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3" name="直接连接符 52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直接连接符 53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直接连接符 54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直接连接符 55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直接连接符 56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直接连接符 57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直接连接符 58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直接连接符 59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直接连接符 60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" name="组合 7"/>
              <p:cNvGrpSpPr/>
              <p:nvPr/>
            </p:nvGrpSpPr>
            <p:grpSpPr>
              <a:xfrm rot="5400000">
                <a:off x="26760" y="291496"/>
                <a:ext cx="6940307" cy="6270174"/>
                <a:chOff x="-16572" y="275771"/>
                <a:chExt cx="12208572" cy="6270174"/>
              </a:xfrm>
            </p:grpSpPr>
            <p:cxnSp>
              <p:nvCxnSpPr>
                <p:cNvPr id="24" name="直接连接符 23"/>
                <p:cNvCxnSpPr/>
                <p:nvPr/>
              </p:nvCxnSpPr>
              <p:spPr>
                <a:xfrm>
                  <a:off x="-16572" y="27577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直接连接符 24"/>
                <p:cNvCxnSpPr/>
                <p:nvPr/>
              </p:nvCxnSpPr>
              <p:spPr>
                <a:xfrm>
                  <a:off x="-16572" y="62411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直接连接符 25"/>
                <p:cNvCxnSpPr/>
                <p:nvPr/>
              </p:nvCxnSpPr>
              <p:spPr>
                <a:xfrm>
                  <a:off x="-16572" y="97245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直接连接符 26"/>
                <p:cNvCxnSpPr/>
                <p:nvPr/>
              </p:nvCxnSpPr>
              <p:spPr>
                <a:xfrm>
                  <a:off x="-16572" y="132080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8" name="直接连接符 27"/>
                <p:cNvCxnSpPr/>
                <p:nvPr/>
              </p:nvCxnSpPr>
              <p:spPr>
                <a:xfrm>
                  <a:off x="-16572" y="166914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>
                  <a:off x="-16572" y="201748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直接连接符 29"/>
                <p:cNvCxnSpPr/>
                <p:nvPr/>
              </p:nvCxnSpPr>
              <p:spPr>
                <a:xfrm>
                  <a:off x="-16572" y="236582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直接连接符 30"/>
                <p:cNvCxnSpPr/>
                <p:nvPr/>
              </p:nvCxnSpPr>
              <p:spPr>
                <a:xfrm>
                  <a:off x="-16572" y="271417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直接连接符 31"/>
                <p:cNvCxnSpPr/>
                <p:nvPr/>
              </p:nvCxnSpPr>
              <p:spPr>
                <a:xfrm>
                  <a:off x="-16572" y="306251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直接连接符 32"/>
                <p:cNvCxnSpPr/>
                <p:nvPr/>
              </p:nvCxnSpPr>
              <p:spPr>
                <a:xfrm>
                  <a:off x="-16572" y="3410858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直接连接符 33"/>
                <p:cNvCxnSpPr/>
                <p:nvPr/>
              </p:nvCxnSpPr>
              <p:spPr>
                <a:xfrm>
                  <a:off x="-16572" y="3759201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直接连接符 34"/>
                <p:cNvCxnSpPr/>
                <p:nvPr/>
              </p:nvCxnSpPr>
              <p:spPr>
                <a:xfrm>
                  <a:off x="-16572" y="4107544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直接连接符 35"/>
                <p:cNvCxnSpPr/>
                <p:nvPr/>
              </p:nvCxnSpPr>
              <p:spPr>
                <a:xfrm>
                  <a:off x="-16572" y="4455887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直接连接符 36"/>
                <p:cNvCxnSpPr/>
                <p:nvPr/>
              </p:nvCxnSpPr>
              <p:spPr>
                <a:xfrm>
                  <a:off x="-16572" y="4804230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直接连接符 37"/>
                <p:cNvCxnSpPr/>
                <p:nvPr/>
              </p:nvCxnSpPr>
              <p:spPr>
                <a:xfrm>
                  <a:off x="-16572" y="5152573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直接连接符 38"/>
                <p:cNvCxnSpPr/>
                <p:nvPr/>
              </p:nvCxnSpPr>
              <p:spPr>
                <a:xfrm>
                  <a:off x="-16572" y="5500916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直接连接符 39"/>
                <p:cNvCxnSpPr/>
                <p:nvPr/>
              </p:nvCxnSpPr>
              <p:spPr>
                <a:xfrm>
                  <a:off x="-16572" y="5849259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直接连接符 40"/>
                <p:cNvCxnSpPr/>
                <p:nvPr/>
              </p:nvCxnSpPr>
              <p:spPr>
                <a:xfrm>
                  <a:off x="-16572" y="6197602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直接连接符 41"/>
                <p:cNvCxnSpPr/>
                <p:nvPr/>
              </p:nvCxnSpPr>
              <p:spPr>
                <a:xfrm>
                  <a:off x="-16572" y="6545945"/>
                  <a:ext cx="12208572" cy="0"/>
                </a:xfrm>
                <a:prstGeom prst="line">
                  <a:avLst/>
                </a:prstGeom>
                <a:ln>
                  <a:solidFill>
                    <a:srgbClr val="FE9384">
                      <a:alpha val="14000"/>
                    </a:srgb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9" name="直接连接符 8"/>
              <p:cNvCxnSpPr/>
              <p:nvPr/>
            </p:nvCxnSpPr>
            <p:spPr>
              <a:xfrm rot="5400000">
                <a:off x="837882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/>
              <p:cNvCxnSpPr/>
              <p:nvPr/>
            </p:nvCxnSpPr>
            <p:spPr>
              <a:xfrm rot="5400000">
                <a:off x="803048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直接连接符 10"/>
              <p:cNvCxnSpPr/>
              <p:nvPr/>
            </p:nvCxnSpPr>
            <p:spPr>
              <a:xfrm rot="5400000">
                <a:off x="768214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直接连接符 11"/>
              <p:cNvCxnSpPr/>
              <p:nvPr/>
            </p:nvCxnSpPr>
            <p:spPr>
              <a:xfrm rot="5400000">
                <a:off x="733379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3" name="直接连接符 12"/>
              <p:cNvCxnSpPr/>
              <p:nvPr/>
            </p:nvCxnSpPr>
            <p:spPr>
              <a:xfrm rot="5400000">
                <a:off x="698545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直接连接符 13"/>
              <p:cNvCxnSpPr/>
              <p:nvPr/>
            </p:nvCxnSpPr>
            <p:spPr>
              <a:xfrm rot="5400000">
                <a:off x="6637112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5" name="直接连接符 14"/>
              <p:cNvCxnSpPr/>
              <p:nvPr/>
            </p:nvCxnSpPr>
            <p:spPr>
              <a:xfrm rot="5400000">
                <a:off x="6288769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6" name="直接连接符 15"/>
              <p:cNvCxnSpPr/>
              <p:nvPr/>
            </p:nvCxnSpPr>
            <p:spPr>
              <a:xfrm rot="5400000">
                <a:off x="5940426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7" name="直接连接符 16"/>
              <p:cNvCxnSpPr/>
              <p:nvPr/>
            </p:nvCxnSpPr>
            <p:spPr>
              <a:xfrm rot="5400000">
                <a:off x="5592083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直接连接符 17"/>
              <p:cNvCxnSpPr/>
              <p:nvPr/>
            </p:nvCxnSpPr>
            <p:spPr>
              <a:xfrm rot="5400000">
                <a:off x="5243740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9" name="直接连接符 18"/>
              <p:cNvCxnSpPr/>
              <p:nvPr/>
            </p:nvCxnSpPr>
            <p:spPr>
              <a:xfrm rot="5400000">
                <a:off x="4895397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直接连接符 19"/>
              <p:cNvCxnSpPr/>
              <p:nvPr/>
            </p:nvCxnSpPr>
            <p:spPr>
              <a:xfrm rot="5400000">
                <a:off x="4547054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1" name="直接连接符 20"/>
              <p:cNvCxnSpPr/>
              <p:nvPr/>
            </p:nvCxnSpPr>
            <p:spPr>
              <a:xfrm rot="5400000">
                <a:off x="4198711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2" name="直接连接符 21"/>
              <p:cNvCxnSpPr/>
              <p:nvPr/>
            </p:nvCxnSpPr>
            <p:spPr>
              <a:xfrm rot="5400000">
                <a:off x="3850368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3" name="直接连接符 22"/>
              <p:cNvCxnSpPr/>
              <p:nvPr/>
            </p:nvCxnSpPr>
            <p:spPr>
              <a:xfrm rot="5400000">
                <a:off x="3502025" y="3426583"/>
                <a:ext cx="6940307" cy="0"/>
              </a:xfrm>
              <a:prstGeom prst="line">
                <a:avLst/>
              </a:prstGeom>
              <a:ln>
                <a:solidFill>
                  <a:srgbClr val="FE9384">
                    <a:alpha val="14000"/>
                  </a:srgb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11763494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ransition spd="slow">
    <p:push dir="u"/>
  </p:transition>
  <p:txStyles>
    <p:titleStyle>
      <a:lvl1pPr algn="l" defTabSz="914446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91444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3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90786B-46E6-43E4-AB7B-89DAEC1A0F28}" type="datetimeFigureOut">
              <a:rPr lang="en-US" smtClean="0"/>
              <a:t>12/21/2025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E9F89B-F421-455A-9212-27966ACE0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3047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p:transition spd="slow">
    <p:push dir="u"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1288C2-4DB6-4C92-8CD2-757AA0ED64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24DF659-7556-44E6-B714-CEE8996C78E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FDEBE3A-9AE4-4521-9237-C8E721E329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6BDF78C2-8230-4221-A6A9-C20F8CBCB151}" type="datetimeFigureOut">
              <a:rPr lang="zh-CN" altLang="en-US" smtClean="0"/>
              <a:pPr/>
              <a:t>2025/12/21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5AE7DE-2D89-439B-9968-A404EB1FC9F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9FE0FC1-3938-4154-8571-66265A93FB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印品黑体" panose="00000500000000000000" pitchFamily="2" charset="-122"/>
                <a:ea typeface="印品黑体" panose="00000500000000000000" pitchFamily="2" charset="-122"/>
              </a:defRPr>
            </a:lvl1pPr>
          </a:lstStyle>
          <a:p>
            <a:fld id="{7F5CFE8C-04CB-4CBE-8347-2D9A6B30A44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ED3C34C3-FA0B-486B-8614-D05B0BF5BB03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2500205" y="-492760"/>
          <a:ext cx="8128000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12800">
                  <a:extLst>
                    <a:ext uri="{9D8B030D-6E8A-4147-A177-3AD203B41FA5}">
                      <a16:colId xmlns:a16="http://schemas.microsoft.com/office/drawing/2014/main" val="1264098438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758699805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5208099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1453080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2364556581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6576705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673114789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30504413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1988236494"/>
                    </a:ext>
                  </a:extLst>
                </a:gridCol>
                <a:gridCol w="812800">
                  <a:extLst>
                    <a:ext uri="{9D8B030D-6E8A-4147-A177-3AD203B41FA5}">
                      <a16:colId xmlns:a16="http://schemas.microsoft.com/office/drawing/2014/main" val="386811372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41CFD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54E0EF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9B36D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C781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D692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FFECB0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>
                    <a:solidFill>
                      <a:srgbClr val="E1F9EE"/>
                    </a:solidFill>
                  </a:tcPr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zh-CN" altLang="en-US" dirty="0">
                        <a:latin typeface="印品黑体" panose="00000500000000000000" pitchFamily="2" charset="-122"/>
                        <a:ea typeface="印品黑体" panose="00000500000000000000" pitchFamily="2" charset="-122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760227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93106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印品黑体" panose="00000500000000000000" pitchFamily="2" charset="-122"/>
          <a:ea typeface="印品黑体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55.xml"/><Relationship Id="rId7" Type="http://schemas.microsoft.com/office/2007/relationships/hdphoto" Target="../media/hdphoto4.wdp"/><Relationship Id="rId12" Type="http://schemas.openxmlformats.org/officeDocument/2006/relationships/image" Target="../media/image33.gif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30.png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openxmlformats.org/officeDocument/2006/relationships/image" Target="../media/image37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5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microsoft.com/office/2007/relationships/hdphoto" Target="../media/hdphoto9.wdp"/><Relationship Id="rId3" Type="http://schemas.openxmlformats.org/officeDocument/2006/relationships/slideLayout" Target="../slideLayouts/slideLayout70.xml"/><Relationship Id="rId7" Type="http://schemas.microsoft.com/office/2007/relationships/hdphoto" Target="../media/hdphoto6.wdp"/><Relationship Id="rId12" Type="http://schemas.openxmlformats.org/officeDocument/2006/relationships/image" Target="../media/image45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42.png"/><Relationship Id="rId11" Type="http://schemas.microsoft.com/office/2007/relationships/hdphoto" Target="../media/hdphoto8.wdp"/><Relationship Id="rId5" Type="http://schemas.openxmlformats.org/officeDocument/2006/relationships/image" Target="../media/image41.png"/><Relationship Id="rId10" Type="http://schemas.openxmlformats.org/officeDocument/2006/relationships/image" Target="../media/image44.png"/><Relationship Id="rId4" Type="http://schemas.openxmlformats.org/officeDocument/2006/relationships/notesSlide" Target="../notesSlides/notesSlide4.xml"/><Relationship Id="rId9" Type="http://schemas.microsoft.com/office/2007/relationships/hdphoto" Target="../media/hdphoto7.wdp"/><Relationship Id="rId1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1.png"/><Relationship Id="rId5" Type="http://schemas.openxmlformats.org/officeDocument/2006/relationships/slide" Target="slide4.xml"/><Relationship Id="rId4" Type="http://schemas.openxmlformats.org/officeDocument/2006/relationships/image" Target="../media/image2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microsoft.com/office/2007/relationships/hdphoto" Target="../media/hdphoto3.wdp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3.png"/><Relationship Id="rId12" Type="http://schemas.openxmlformats.org/officeDocument/2006/relationships/image" Target="../media/image26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2.wav"/><Relationship Id="rId11" Type="http://schemas.microsoft.com/office/2007/relationships/hdphoto" Target="../media/hdphoto2.wdp"/><Relationship Id="rId5" Type="http://schemas.openxmlformats.org/officeDocument/2006/relationships/audio" Target="../media/audio1.wav"/><Relationship Id="rId10" Type="http://schemas.openxmlformats.org/officeDocument/2006/relationships/image" Target="../media/image25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27.png"/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24.png"/><Relationship Id="rId12" Type="http://schemas.microsoft.com/office/2007/relationships/hdphoto" Target="../media/hdphoto3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3.png"/><Relationship Id="rId11" Type="http://schemas.openxmlformats.org/officeDocument/2006/relationships/image" Target="../media/image26.png"/><Relationship Id="rId5" Type="http://schemas.openxmlformats.org/officeDocument/2006/relationships/audio" Target="../media/audio2.wav"/><Relationship Id="rId10" Type="http://schemas.microsoft.com/office/2007/relationships/hdphoto" Target="../media/hdphoto2.wdp"/><Relationship Id="rId4" Type="http://schemas.openxmlformats.org/officeDocument/2006/relationships/audio" Target="../media/audio1.wav"/><Relationship Id="rId9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54.xml"/><Relationship Id="rId7" Type="http://schemas.openxmlformats.org/officeDocument/2006/relationships/image" Target="../media/image30.png"/><Relationship Id="rId12" Type="http://schemas.openxmlformats.org/officeDocument/2006/relationships/image" Target="../media/image33.gif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audio" Target="../media/audio5.wav"/><Relationship Id="rId11" Type="http://schemas.openxmlformats.org/officeDocument/2006/relationships/image" Target="../media/image32.png"/><Relationship Id="rId5" Type="http://schemas.openxmlformats.org/officeDocument/2006/relationships/audio" Target="../media/audio4.wav"/><Relationship Id="rId10" Type="http://schemas.microsoft.com/office/2007/relationships/hdphoto" Target="../media/hdphoto5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3044" y="-64311"/>
            <a:ext cx="12258087" cy="6986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F260634-3D80-644A-5F21-B300D081A1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256" y="-131915"/>
            <a:ext cx="3182388" cy="20545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8DA827F-5D1B-456E-350B-356B9957B6D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7975" y="915835"/>
            <a:ext cx="6862945" cy="163565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89C5983-ABAF-7A0F-8967-A5A1098B28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1186" y="2229931"/>
            <a:ext cx="8644877" cy="142658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7B6767A-BFAA-F956-D131-B1CE04B2215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60320" y="134741"/>
            <a:ext cx="1579195" cy="1579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98442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0C6C57C-FE8B-CFB8-A581-FD0FC6755819}"/>
              </a:ext>
            </a:extLst>
          </p:cNvPr>
          <p:cNvSpPr/>
          <p:nvPr/>
        </p:nvSpPr>
        <p:spPr>
          <a:xfrm>
            <a:off x="1078523" y="789782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617BEAB-CD06-1E6C-FF42-04BAA1D8A37C}"/>
              </a:ext>
            </a:extLst>
          </p:cNvPr>
          <p:cNvSpPr txBox="1"/>
          <p:nvPr/>
        </p:nvSpPr>
        <p:spPr>
          <a:xfrm>
            <a:off x="1601743" y="785236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/>
              <a:t>Tính</a:t>
            </a:r>
            <a:r>
              <a:rPr lang="en-US" sz="3200" b="1" dirty="0"/>
              <a:t> </a:t>
            </a:r>
            <a:r>
              <a:rPr lang="en-US" sz="3200" b="1" dirty="0" err="1"/>
              <a:t>nhẩm</a:t>
            </a:r>
            <a:endParaRPr lang="en-US" sz="3200" b="1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34C90F2-0D8F-A848-5D35-729A587BF46C}"/>
              </a:ext>
            </a:extLst>
          </p:cNvPr>
          <p:cNvGrpSpPr/>
          <p:nvPr/>
        </p:nvGrpSpPr>
        <p:grpSpPr>
          <a:xfrm>
            <a:off x="882946" y="1765183"/>
            <a:ext cx="2772984" cy="700550"/>
            <a:chOff x="2563090" y="4391891"/>
            <a:chExt cx="2179765" cy="512618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398267EF-D5CF-23F7-4994-81ED89FB0181}"/>
                </a:ext>
              </a:extLst>
            </p:cNvPr>
            <p:cNvSpPr/>
            <p:nvPr/>
          </p:nvSpPr>
          <p:spPr>
            <a:xfrm>
              <a:off x="2563090" y="4391891"/>
              <a:ext cx="2179765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4 – 3 = </a:t>
              </a:r>
            </a:p>
          </p:txBody>
        </p:sp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339A6B7F-2FC4-450F-F502-5CE34322E684}"/>
                </a:ext>
              </a:extLst>
            </p:cNvPr>
            <p:cNvSpPr/>
            <p:nvPr/>
          </p:nvSpPr>
          <p:spPr>
            <a:xfrm>
              <a:off x="4204917" y="4431509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D256B9CC-4D8B-CA47-6FBB-43F10EE4FD7C}"/>
              </a:ext>
            </a:extLst>
          </p:cNvPr>
          <p:cNvGrpSpPr/>
          <p:nvPr/>
        </p:nvGrpSpPr>
        <p:grpSpPr>
          <a:xfrm>
            <a:off x="926181" y="2684312"/>
            <a:ext cx="2260366" cy="700549"/>
            <a:chOff x="2563091" y="4391891"/>
            <a:chExt cx="1603659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BDD8EC91-2B8B-411C-C942-9AFDE200885E}"/>
                </a:ext>
              </a:extLst>
            </p:cNvPr>
            <p:cNvSpPr/>
            <p:nvPr/>
          </p:nvSpPr>
          <p:spPr>
            <a:xfrm>
              <a:off x="2563091" y="4391891"/>
              <a:ext cx="1603659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14 – 7= </a:t>
              </a: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DC4444E-535A-C28C-6EB1-E61C57EF6845}"/>
                </a:ext>
              </a:extLst>
            </p:cNvPr>
            <p:cNvSpPr/>
            <p:nvPr/>
          </p:nvSpPr>
          <p:spPr>
            <a:xfrm>
              <a:off x="3564488" y="4429990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904B1B5A-7754-F29D-A1D0-1905141EF3A8}"/>
              </a:ext>
            </a:extLst>
          </p:cNvPr>
          <p:cNvGrpSpPr/>
          <p:nvPr/>
        </p:nvGrpSpPr>
        <p:grpSpPr>
          <a:xfrm>
            <a:off x="8120496" y="1830216"/>
            <a:ext cx="2833254" cy="700550"/>
            <a:chOff x="2563090" y="4391891"/>
            <a:chExt cx="2227142" cy="512618"/>
          </a:xfrm>
        </p:grpSpPr>
        <p:sp>
          <p:nvSpPr>
            <p:cNvPr id="13" name="Rectangle: Rounded Corners 12">
              <a:extLst>
                <a:ext uri="{FF2B5EF4-FFF2-40B4-BE49-F238E27FC236}">
                  <a16:creationId xmlns:a16="http://schemas.microsoft.com/office/drawing/2014/main" id="{68AA10D5-F512-441B-7E8F-D96A942BAD9E}"/>
                </a:ext>
              </a:extLst>
            </p:cNvPr>
            <p:cNvSpPr/>
            <p:nvPr/>
          </p:nvSpPr>
          <p:spPr>
            <a:xfrm>
              <a:off x="2563090" y="4391891"/>
              <a:ext cx="2227142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2 – 6 = </a:t>
              </a:r>
            </a:p>
          </p:txBody>
        </p:sp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C2EAF2DB-0F67-E374-1EA0-D2299C486A4F}"/>
                </a:ext>
              </a:extLst>
            </p:cNvPr>
            <p:cNvSpPr/>
            <p:nvPr/>
          </p:nvSpPr>
          <p:spPr>
            <a:xfrm>
              <a:off x="4214705" y="4436924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0A1B004E-3380-E650-890B-AB2336D75DF7}"/>
              </a:ext>
            </a:extLst>
          </p:cNvPr>
          <p:cNvGrpSpPr/>
          <p:nvPr/>
        </p:nvGrpSpPr>
        <p:grpSpPr>
          <a:xfrm>
            <a:off x="8120495" y="2738865"/>
            <a:ext cx="2423680" cy="700549"/>
            <a:chOff x="2563091" y="4391891"/>
            <a:chExt cx="1295200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261DA5A4-606E-46C6-D07B-D2C113D80264}"/>
                </a:ext>
              </a:extLst>
            </p:cNvPr>
            <p:cNvSpPr/>
            <p:nvPr/>
          </p:nvSpPr>
          <p:spPr>
            <a:xfrm>
              <a:off x="2563091" y="4391891"/>
              <a:ext cx="1295200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12 – 8 = </a:t>
              </a:r>
            </a:p>
          </p:txBody>
        </p: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96C991C9-7A20-C9CC-9B12-7A7C28A3DCB5}"/>
                </a:ext>
              </a:extLst>
            </p:cNvPr>
            <p:cNvSpPr/>
            <p:nvPr/>
          </p:nvSpPr>
          <p:spPr>
            <a:xfrm>
              <a:off x="3366603" y="4408806"/>
              <a:ext cx="365114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4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E64D17F-EDDA-17E1-FAD7-67EC0575D71C}"/>
              </a:ext>
            </a:extLst>
          </p:cNvPr>
          <p:cNvGrpSpPr/>
          <p:nvPr/>
        </p:nvGrpSpPr>
        <p:grpSpPr>
          <a:xfrm>
            <a:off x="4378041" y="1842287"/>
            <a:ext cx="2822861" cy="700550"/>
            <a:chOff x="2563090" y="4391891"/>
            <a:chExt cx="2218971" cy="512618"/>
          </a:xfrm>
        </p:grpSpPr>
        <p:sp>
          <p:nvSpPr>
            <p:cNvPr id="20" name="Rectangle: Rounded Corners 19">
              <a:extLst>
                <a:ext uri="{FF2B5EF4-FFF2-40B4-BE49-F238E27FC236}">
                  <a16:creationId xmlns:a16="http://schemas.microsoft.com/office/drawing/2014/main" id="{65BD8BB4-81DD-11F4-E4A9-C453804FE6D4}"/>
                </a:ext>
              </a:extLst>
            </p:cNvPr>
            <p:cNvSpPr/>
            <p:nvPr/>
          </p:nvSpPr>
          <p:spPr>
            <a:xfrm>
              <a:off x="2563090" y="4391891"/>
              <a:ext cx="2218971" cy="512618"/>
            </a:xfrm>
            <a:prstGeom prst="roundRect">
              <a:avLst/>
            </a:prstGeom>
            <a:solidFill>
              <a:srgbClr val="FFFF99"/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6 – 3 = </a:t>
              </a:r>
            </a:p>
          </p:txBody>
        </p:sp>
        <p:sp>
          <p:nvSpPr>
            <p:cNvPr id="21" name="Rectangle: Rounded Corners 20">
              <a:extLst>
                <a:ext uri="{FF2B5EF4-FFF2-40B4-BE49-F238E27FC236}">
                  <a16:creationId xmlns:a16="http://schemas.microsoft.com/office/drawing/2014/main" id="{E622F920-5A91-C3D2-0834-B2FCD54A9D27}"/>
                </a:ext>
              </a:extLst>
            </p:cNvPr>
            <p:cNvSpPr/>
            <p:nvPr/>
          </p:nvSpPr>
          <p:spPr>
            <a:xfrm>
              <a:off x="4228518" y="4441461"/>
              <a:ext cx="436418" cy="40861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D1B7657D-F778-40E6-2DB8-1B70A1695F92}"/>
              </a:ext>
            </a:extLst>
          </p:cNvPr>
          <p:cNvGrpSpPr/>
          <p:nvPr/>
        </p:nvGrpSpPr>
        <p:grpSpPr>
          <a:xfrm>
            <a:off x="4378042" y="2750936"/>
            <a:ext cx="2441860" cy="700549"/>
            <a:chOff x="2563092" y="4391891"/>
            <a:chExt cx="1503564" cy="512618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2661B21F-3CB4-65AC-8291-536B4F7933E6}"/>
                </a:ext>
              </a:extLst>
            </p:cNvPr>
            <p:cNvSpPr/>
            <p:nvPr/>
          </p:nvSpPr>
          <p:spPr>
            <a:xfrm>
              <a:off x="2563092" y="4391891"/>
              <a:ext cx="1503564" cy="512618"/>
            </a:xfrm>
            <a:prstGeom prst="roundRect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  <a:effectLst>
              <a:softEdge rad="3175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dirty="0">
                  <a:solidFill>
                    <a:sysClr val="windowText" lastClr="000000"/>
                  </a:solidFill>
                </a:rPr>
                <a:t>16 – 9 = </a:t>
              </a:r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400C2C82-90BD-2BF0-C106-384B45C99CCE}"/>
                </a:ext>
              </a:extLst>
            </p:cNvPr>
            <p:cNvSpPr/>
            <p:nvPr/>
          </p:nvSpPr>
          <p:spPr>
            <a:xfrm>
              <a:off x="3490157" y="4411033"/>
              <a:ext cx="436418" cy="436418"/>
            </a:xfrm>
            <a:prstGeom prst="roundRect">
              <a:avLst/>
            </a:prstGeom>
            <a:grpFill/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7</a:t>
              </a:r>
            </a:p>
          </p:txBody>
        </p:sp>
      </p:grpSp>
      <p:pic>
        <p:nvPicPr>
          <p:cNvPr id="67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id="{223DFFEC-1BC4-F8F7-475E-BFAF5F91BB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6922" y="303699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8" name="Rectangle 67">
            <a:extLst>
              <a:ext uri="{FF2B5EF4-FFF2-40B4-BE49-F238E27FC236}">
                <a16:creationId xmlns:a16="http://schemas.microsoft.com/office/drawing/2014/main" id="{0EB31AC8-A54A-B1C9-BC5A-F41A0014FF23}"/>
              </a:ext>
            </a:extLst>
          </p:cNvPr>
          <p:cNvSpPr/>
          <p:nvPr/>
        </p:nvSpPr>
        <p:spPr>
          <a:xfrm>
            <a:off x="2250566" y="4057650"/>
            <a:ext cx="3493009" cy="1219200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Tiếp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theo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chúng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800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hồng</a:t>
            </a:r>
            <a:endParaRPr lang="en-US" sz="2800" dirty="0">
              <a:solidFill>
                <a:prstClr val="white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109BDAC7-AA8A-AC57-68DA-A00E64F1FBC1}"/>
              </a:ext>
            </a:extLst>
          </p:cNvPr>
          <p:cNvSpPr txBox="1"/>
          <p:nvPr/>
        </p:nvSpPr>
        <p:spPr>
          <a:xfrm>
            <a:off x="409575" y="1838325"/>
            <a:ext cx="47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a)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B40F507-C61D-7BD2-90CB-0D6911A714D7}"/>
              </a:ext>
            </a:extLst>
          </p:cNvPr>
          <p:cNvSpPr txBox="1"/>
          <p:nvPr/>
        </p:nvSpPr>
        <p:spPr>
          <a:xfrm>
            <a:off x="3905249" y="1866900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b)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3E41F0E9-6338-60FA-4660-2EBE6C6DEB89}"/>
              </a:ext>
            </a:extLst>
          </p:cNvPr>
          <p:cNvSpPr txBox="1"/>
          <p:nvPr/>
        </p:nvSpPr>
        <p:spPr>
          <a:xfrm>
            <a:off x="7600949" y="1895475"/>
            <a:ext cx="5810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c)</a:t>
            </a:r>
          </a:p>
        </p:txBody>
      </p:sp>
      <p:sp>
        <p:nvSpPr>
          <p:cNvPr id="73" name="1">
            <a:extLst>
              <a:ext uri="{FF2B5EF4-FFF2-40B4-BE49-F238E27FC236}">
                <a16:creationId xmlns:a16="http://schemas.microsoft.com/office/drawing/2014/main" id="{9E2AA78D-3A9B-C3FD-6C99-00081D1705A7}"/>
              </a:ext>
            </a:extLst>
          </p:cNvPr>
          <p:cNvSpPr/>
          <p:nvPr/>
        </p:nvSpPr>
        <p:spPr>
          <a:xfrm>
            <a:off x="2836279" y="1704975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4" name="2">
            <a:extLst>
              <a:ext uri="{FF2B5EF4-FFF2-40B4-BE49-F238E27FC236}">
                <a16:creationId xmlns:a16="http://schemas.microsoft.com/office/drawing/2014/main" id="{FCB860E9-07E8-2D27-D3DE-994B262B98EC}"/>
              </a:ext>
            </a:extLst>
          </p:cNvPr>
          <p:cNvSpPr/>
          <p:nvPr/>
        </p:nvSpPr>
        <p:spPr>
          <a:xfrm>
            <a:off x="2188579" y="2628900"/>
            <a:ext cx="897521" cy="857250"/>
          </a:xfrm>
          <a:custGeom>
            <a:avLst/>
            <a:gdLst/>
            <a:ahLst/>
            <a:cxnLst/>
            <a:rect l="l" t="t" r="r" b="b"/>
            <a:pathLst>
              <a:path w="4697438" h="3863643">
                <a:moveTo>
                  <a:pt x="0" y="0"/>
                </a:moveTo>
                <a:lnTo>
                  <a:pt x="4697438" y="0"/>
                </a:lnTo>
                <a:lnTo>
                  <a:pt x="4697438" y="3863643"/>
                </a:lnTo>
                <a:lnTo>
                  <a:pt x="0" y="38636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5" name="3">
            <a:extLst>
              <a:ext uri="{FF2B5EF4-FFF2-40B4-BE49-F238E27FC236}">
                <a16:creationId xmlns:a16="http://schemas.microsoft.com/office/drawing/2014/main" id="{12681A15-14A2-4AE3-43D9-D970453FAF50}"/>
              </a:ext>
            </a:extLst>
          </p:cNvPr>
          <p:cNvSpPr/>
          <p:nvPr/>
        </p:nvSpPr>
        <p:spPr>
          <a:xfrm>
            <a:off x="6346890" y="177164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7" name="5">
            <a:extLst>
              <a:ext uri="{FF2B5EF4-FFF2-40B4-BE49-F238E27FC236}">
                <a16:creationId xmlns:a16="http://schemas.microsoft.com/office/drawing/2014/main" id="{6F470919-5671-A65F-E3AC-91AC9EC59ED2}"/>
              </a:ext>
            </a:extLst>
          </p:cNvPr>
          <p:cNvSpPr/>
          <p:nvPr/>
        </p:nvSpPr>
        <p:spPr>
          <a:xfrm>
            <a:off x="10086954" y="1838325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8" name="6">
            <a:extLst>
              <a:ext uri="{FF2B5EF4-FFF2-40B4-BE49-F238E27FC236}">
                <a16:creationId xmlns:a16="http://schemas.microsoft.com/office/drawing/2014/main" id="{AEA56214-1AEF-18C0-4C21-B86E5831A5DA}"/>
              </a:ext>
            </a:extLst>
          </p:cNvPr>
          <p:cNvSpPr/>
          <p:nvPr/>
        </p:nvSpPr>
        <p:spPr>
          <a:xfrm>
            <a:off x="9534504" y="2762250"/>
            <a:ext cx="762021" cy="689874"/>
          </a:xfrm>
          <a:custGeom>
            <a:avLst/>
            <a:gdLst/>
            <a:ahLst/>
            <a:cxnLst/>
            <a:rect l="l" t="t" r="r" b="b"/>
            <a:pathLst>
              <a:path w="3649183" h="3333350">
                <a:moveTo>
                  <a:pt x="0" y="0"/>
                </a:moveTo>
                <a:lnTo>
                  <a:pt x="3649183" y="0"/>
                </a:lnTo>
                <a:lnTo>
                  <a:pt x="3649183" y="3333350"/>
                </a:lnTo>
                <a:lnTo>
                  <a:pt x="0" y="333335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9" name="Picture 7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C3F049B2-B1A3-0A3B-A8A6-CF70A23ECDCB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550" y="4210050"/>
            <a:ext cx="3876675" cy="2857500"/>
          </a:xfrm>
          <a:prstGeom prst="rect">
            <a:avLst/>
          </a:prstGeom>
        </p:spPr>
      </p:pic>
      <p:sp>
        <p:nvSpPr>
          <p:cNvPr id="10" name="3">
            <a:extLst>
              <a:ext uri="{FF2B5EF4-FFF2-40B4-BE49-F238E27FC236}">
                <a16:creationId xmlns:a16="http://schemas.microsoft.com/office/drawing/2014/main" id="{F49F260B-F91E-0FF7-EB0B-AD2508DEA27D}"/>
              </a:ext>
            </a:extLst>
          </p:cNvPr>
          <p:cNvSpPr/>
          <p:nvPr/>
        </p:nvSpPr>
        <p:spPr>
          <a:xfrm>
            <a:off x="5879530" y="2726689"/>
            <a:ext cx="844485" cy="819463"/>
          </a:xfrm>
          <a:custGeom>
            <a:avLst/>
            <a:gdLst/>
            <a:ahLst/>
            <a:cxnLst/>
            <a:rect l="l" t="t" r="r" b="b"/>
            <a:pathLst>
              <a:path w="4342406" h="3844458">
                <a:moveTo>
                  <a:pt x="0" y="0"/>
                </a:moveTo>
                <a:lnTo>
                  <a:pt x="4342407" y="0"/>
                </a:lnTo>
                <a:lnTo>
                  <a:pt x="4342407" y="3844458"/>
                </a:lnTo>
                <a:lnTo>
                  <a:pt x="0" y="384445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CB668CB-2758-340F-ABBE-F0B31D6A69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153" y="4713597"/>
            <a:ext cx="353531" cy="135402"/>
          </a:xfrm>
          <a:prstGeom prst="rect">
            <a:avLst/>
          </a:prstGeom>
        </p:spPr>
      </p:pic>
      <p:pic>
        <p:nvPicPr>
          <p:cNvPr id="16" name="tải xuống (11)">
            <a:hlinkClick r:id="" action="ppaction://media"/>
            <a:extLst>
              <a:ext uri="{FF2B5EF4-FFF2-40B4-BE49-F238E27FC236}">
                <a16:creationId xmlns:a16="http://schemas.microsoft.com/office/drawing/2014/main" id="{47E5709F-EB37-A143-2569-F31F7B85B6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890772" y="184889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85055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13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3 0.17222 L -0.02083 0.17222 C 0.00026 0.178 0.00403 0.17847 0.03411 0.19513 C 0.04792 0.20277 0.06159 0.21134 0.07461 0.22245 C 0.10143 0.2449 0.0875 0.23865 0.10377 0.26875 C 0.1164 0.29166 0.12539 0.30162 0.14193 0.3162 C 0.15221 0.32546 0.16133 0.33171 0.17265 0.33657 C 0.17956 0.33958 0.18672 0.34166 0.19375 0.3449 C 0.20182 0.34838 0.20989 0.353 0.21797 0.35717 C 0.22344 0.36296 0.22851 0.36898 0.23424 0.37476 C 0.24323 0.38356 0.25338 0.38981 0.26172 0.40069 C 0.26745 0.40787 0.27265 0.41597 0.27877 0.42245 C 0.28086 0.42453 0.28307 0.42638 0.28515 0.42916 C 0.28763 0.43217 0.2901 0.43912 0.29167 0.44282 C 0.29258 0.44513 0.29388 0.44699 0.29492 0.44953 C 0.30208 0.46689 0.30143 0.4655 0.30625 0.47939 C 0.3082 0.49236 0.30651 0.48726 0.31028 0.49583 L 0.3112 0.5 " pathEditMode="relative" rAng="0" ptsTypes="AAAAAAAAAAAAAAAAAA">
                                      <p:cBhvr>
                                        <p:cTn id="31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084 0.17222 L -0.02084 0.17245 C 0.00026 0.17801 0.00403 0.17847 0.03411 0.19514 C 0.04791 0.20278 0.06159 0.21134 0.07461 0.22245 C 0.10143 0.2449 0.0875 0.23865 0.10377 0.26875 C 0.1164 0.29166 0.12539 0.30162 0.14192 0.3162 C 0.15221 0.32546 0.16133 0.33171 0.17265 0.33657 C 0.17955 0.33958 0.18672 0.34166 0.19375 0.3449 C 0.20182 0.34838 0.20989 0.35301 0.21797 0.35717 C 0.22343 0.36296 0.22851 0.36898 0.23424 0.37477 C 0.24323 0.38356 0.25338 0.38981 0.26172 0.40069 C 0.26745 0.40787 0.27265 0.41597 0.27877 0.42245 C 0.28086 0.42453 0.28307 0.42639 0.28515 0.42916 C 0.28763 0.43217 0.2901 0.43912 0.29166 0.44282 C 0.29258 0.44514 0.29388 0.44699 0.29492 0.44953 C 0.30208 0.4669 0.30143 0.46551 0.30625 0.4794 C 0.3082 0.49236 0.30651 0.48727 0.31028 0.49583 L 0.3112 0.5 " pathEditMode="relative" rAng="0" ptsTypes="AAAAAAAAAAAAAAAAAA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02" y="16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0.03195 L -0.00065 0.03195 C 0.01003 0.0375 0.02057 0.04329 0.03138 0.04861 C 0.04258 0.05394 0.0875 0.07014 0.10482 0.0875 C 0.11302 0.0956 0.13984 0.13009 0.14935 0.14583 C 0.1556 0.15625 0.16081 0.16898 0.16732 0.17917 C 0.17617 0.19306 0.18659 0.2037 0.19544 0.21806 C 0.19857 0.22315 0.2013 0.2287 0.20482 0.23333 C 0.22018 0.25324 0.22956 0.25995 0.24857 0.27222 C 0.26094 0.28009 0.27409 0.2838 0.28607 0.29445 C 0.29401 0.30139 0.30248 0.30787 0.30951 0.31806 C 0.31211 0.32176 0.31432 0.32616 0.31732 0.32917 C 0.328 0.33958 0.33945 0.34745 0.35013 0.35833 C 0.35977 0.36806 0.36862 0.38033 0.37904 0.3875 C 0.39531 0.39861 0.38568 0.39236 0.40794 0.40556 C 0.41029 0.4088 0.41276 0.41134 0.41498 0.41528 C 0.42188 0.42755 0.4207 0.4287 0.42591 0.44028 C 0.42656 0.44167 0.42761 0.44283 0.42826 0.44445 C 0.43307 0.45648 0.42487 0.44259 0.43373 0.45833 C 0.43438 0.45949 0.43529 0.45995 0.43607 0.46111 C 0.43789 0.46366 0.43984 0.4662 0.44154 0.46945 C 0.44375 0.47408 0.44596 0.47917 0.44779 0.48472 C 0.45274 0.5 0.46185 0.53171 0.46185 0.53171 C 0.4625 0.52824 0.46289 0.52546 0.46419 0.52222 C 0.46458 0.52107 0.46524 0.52037 0.46576 0.51945 " pathEditMode="relative" ptsTypes="AAAAAAAAAAAAAAAAAAAAAAAAA">
                                      <p:cBhvr>
                                        <p:cTn id="40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638 0.02917 L 0.00638 0.02917 C 0.08476 0.03866 0.14023 0.03403 0.21575 0.1 C 0.29127 0.16598 0.29531 0.18287 0.37122 0.20695 C 0.38112 0.20996 0.39804 0.21505 0.40872 0.21945 C 0.41393 0.22153 0.41927 0.22315 0.42435 0.22639 C 0.42942 0.22963 0.43411 0.23519 0.43919 0.23889 C 0.46849 0.25996 0.46171 0.25093 0.48763 0.27361 C 0.51119 0.29398 0.4914 0.27778 0.50638 0.29445 C 0.51041 0.29885 0.51484 0.30209 0.51888 0.30695 C 0.5263 0.31551 0.54075 0.33473 0.54075 0.33473 C 0.54192 0.33912 0.54257 0.34213 0.54466 0.34584 C 0.54557 0.34746 0.54674 0.34838 0.54778 0.35 C 0.54974 0.35301 0.55221 0.35834 0.55325 0.3625 C 0.55377 0.36482 0.55455 0.3669 0.55481 0.36945 C 0.55507 0.37199 0.55481 0.375 0.55481 0.37778 " pathEditMode="relative" ptsTypes="AAAAAAAAAAAAAAAA">
                                      <p:cBhvr>
                                        <p:cTn id="4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01 0.02916 L 0.01901 0.02916 C 0.0237 0.07685 0.02057 0.06018 0.03151 0.10555 C 0.04075 0.14398 0.04505 0.17824 0.06276 0.20555 C 0.09114 0.2493 0.10169 0.24282 0.12995 0.3 C 0.14114 0.32268 0.15247 0.3449 0.16354 0.36805 C 0.16836 0.37824 0.17122 0.39259 0.1776 0.4 C 0.18281 0.40601 0.18828 0.41111 0.19323 0.41805 C 0.19609 0.42199 0.19844 0.42731 0.20104 0.43194 C 0.20208 0.43379 0.20273 0.43611 0.20417 0.4375 C 0.20677 0.43981 0.20937 0.44189 0.21198 0.44444 C 0.21601 0.44814 0.21263 0.44699 0.21823 0.45 C 0.2194 0.45046 0.22083 0.45092 0.22213 0.45138 C 0.22344 0.45277 0.22461 0.45416 0.22604 0.45555 C 0.23997 0.46851 0.23307 0.46064 0.23932 0.46805 C 0.24127 0.47847 0.23854 0.4655 0.24167 0.47638 C 0.24193 0.47754 0.24206 0.47916 0.24245 0.48055 C 0.24284 0.4824 0.24349 0.48425 0.24401 0.48611 L 0.24479 0.50532 " pathEditMode="relative" ptsTypes="AAAAAAAAAAAAAAAAAAA">
                                      <p:cBhvr>
                                        <p:cTn id="50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25 0.03865 L 0.0125 0.03865 C -0.01744 0.13958 0.0073 0.05393 -0.03125 0.19838 C -0.0345 0.21041 -0.03893 0.22176 -0.0414 0.23449 C -0.05638 0.30764 -0.04974 0.27824 -0.06015 0.32338 C -0.06067 0.32777 -0.06354 0.35648 -0.06406 0.36365 C -0.06458 0.37014 -0.06497 0.37662 -0.06562 0.3831 C -0.06601 0.38588 -0.06679 0.38842 -0.06718 0.39143 C -0.0681 0.39722 -0.06849 0.40347 -0.06953 0.40949 C -0.07148 0.41967 -0.07461 0.4294 -0.07578 0.44004 C -0.07773 0.45648 -0.075 0.4368 -0.0789 0.45393 C -0.0802 0.45926 -0.08112 0.46481 -0.08203 0.4706 C -0.08242 0.47222 -0.08281 0.47615 -0.08281 0.47615 " pathEditMode="relative" ptsTypes="AAAAAAAAAAAAA">
                                      <p:cBhvr>
                                        <p:cTn id="55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7.40741E-7 L -1.25E-6 0.00023 C 0.00729 0.03171 0.00013 -0.00232 0.00599 0.08264 C 0.0155 0.22662 0.01055 0.12477 0.02018 0.24792 C 0.02083 0.25856 0.02096 0.26991 0.02149 0.28079 C 0.02487 0.33889 0.02136 0.25787 0.02422 0.32593 C 0.02344 0.34838 0.025 0.35718 0.0211 0.3713 C 0.02044 0.37315 0.01979 0.37454 0.01901 0.37616 C 0.01823 0.3713 0.01745 0.3662 0.01654 0.3618 C 0.01537 0.35579 0.0155 0.35903 0.0155 0.35555 " pathEditMode="relative" rAng="0" ptsTypes="AAAAAAAAAA">
                                      <p:cBhvr>
                                        <p:cTn id="60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1" y="18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8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7037E-7 L 6.25E-7 -3.7037E-7 C 0.00612 0.03495 0.00195 0.02269 0.01654 0.05602 C 0.02878 0.08403 0.0345 0.10926 0.05794 0.12917 C 0.09557 0.16134 0.1095 0.15671 0.147 0.19861 C 0.16185 0.21528 0.17682 0.23148 0.19154 0.24838 C 0.19792 0.25602 0.20169 0.26644 0.21016 0.27199 C 0.21706 0.27639 0.22422 0.28009 0.23086 0.28519 C 0.23463 0.28796 0.23776 0.2919 0.24115 0.29537 C 0.24258 0.29676 0.24336 0.29838 0.24531 0.29954 C 0.24883 0.30116 0.25221 0.30255 0.25573 0.30463 C 0.26107 0.30718 0.25651 0.30648 0.26393 0.30857 C 0.26549 0.30903 0.26745 0.30926 0.26914 0.30972 C 0.27083 0.31065 0.2724 0.31157 0.27435 0.31273 C 0.29271 0.32222 0.28359 0.31644 0.29193 0.32176 C 0.29453 0.3294 0.29088 0.31991 0.29505 0.32801 C 0.29531 0.3287 0.29557 0.33009 0.29609 0.33102 C 0.29661 0.33241 0.2974 0.3338 0.29818 0.33519 L 0.29922 0.34931 " pathEditMode="relative" rAng="0" ptsTypes="AAAAAAAAAAAAAAAAAAA">
                                      <p:cBhvr>
                                        <p:cTn id="6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61" y="1745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8" grpId="0" animBg="1"/>
      <p:bldP spid="6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629E5424-78EE-E7AE-FA83-5FB5C4F380CE}"/>
              </a:ext>
            </a:extLst>
          </p:cNvPr>
          <p:cNvSpPr/>
          <p:nvPr/>
        </p:nvSpPr>
        <p:spPr>
          <a:xfrm>
            <a:off x="2974137" y="4224117"/>
            <a:ext cx="1055766" cy="1055766"/>
          </a:xfrm>
          <a:prstGeom prst="ellipse">
            <a:avLst/>
          </a:prstGeom>
          <a:solidFill>
            <a:srgbClr val="FF0000">
              <a:alpha val="1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B445FE7E-49FB-B150-5D7A-6F2D97B41782}"/>
              </a:ext>
            </a:extLst>
          </p:cNvPr>
          <p:cNvSpPr/>
          <p:nvPr/>
        </p:nvSpPr>
        <p:spPr>
          <a:xfrm>
            <a:off x="3054164" y="5714319"/>
            <a:ext cx="305818" cy="305818"/>
          </a:xfrm>
          <a:prstGeom prst="ellipse">
            <a:avLst/>
          </a:prstGeom>
          <a:solidFill>
            <a:srgbClr val="7030A0">
              <a:alpha val="2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VN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D80ED1-8488-9E27-F365-965A409861BE}"/>
              </a:ext>
            </a:extLst>
          </p:cNvPr>
          <p:cNvSpPr txBox="1"/>
          <p:nvPr/>
        </p:nvSpPr>
        <p:spPr>
          <a:xfrm>
            <a:off x="1899656" y="839440"/>
            <a:ext cx="9244594" cy="14933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12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9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một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quả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Hỏi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bao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nhiêu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B49718E1-F9BA-D4C6-A414-480EB4CF1CDE}"/>
              </a:ext>
            </a:extLst>
          </p:cNvPr>
          <p:cNvSpPr/>
          <p:nvPr/>
        </p:nvSpPr>
        <p:spPr>
          <a:xfrm>
            <a:off x="1289316" y="1230413"/>
            <a:ext cx="523220" cy="523220"/>
          </a:xfrm>
          <a:prstGeom prst="ellipse">
            <a:avLst/>
          </a:prstGeom>
          <a:solidFill>
            <a:schemeClr val="accent2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6E7F107-F402-3AF9-DAAF-0F1978CD02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6332" y="2506555"/>
            <a:ext cx="5014232" cy="3999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FF40C17-91CB-DAA6-80AA-27ED04F3CCF5}"/>
              </a:ext>
            </a:extLst>
          </p:cNvPr>
          <p:cNvSpPr txBox="1"/>
          <p:nvPr/>
        </p:nvSpPr>
        <p:spPr>
          <a:xfrm>
            <a:off x="5982824" y="3205481"/>
            <a:ext cx="5304237" cy="2888592"/>
          </a:xfrm>
          <a:prstGeom prst="roundRect">
            <a:avLst/>
          </a:prstGeom>
          <a:solidFill>
            <a:srgbClr val="FFFF99"/>
          </a:solidFill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i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giải</a:t>
            </a:r>
            <a:r>
              <a:rPr lang="en-US" sz="2800" i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lấy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được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bóng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12 – 9 = 3 (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pPr algn="ctr">
              <a:lnSpc>
                <a:spcPct val="150000"/>
              </a:lnSpc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Đáp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: 3 </a:t>
            </a: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bạn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D3DB479-F1E0-47EF-A5DD-017B26806069}"/>
              </a:ext>
            </a:extLst>
          </p:cNvPr>
          <p:cNvCxnSpPr>
            <a:cxnSpLocks/>
          </p:cNvCxnSpPr>
          <p:nvPr/>
        </p:nvCxnSpPr>
        <p:spPr>
          <a:xfrm>
            <a:off x="2536988" y="1511227"/>
            <a:ext cx="1102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21CED22-E7B4-0B6F-9831-EBE6218DCFE8}"/>
              </a:ext>
            </a:extLst>
          </p:cNvPr>
          <p:cNvCxnSpPr>
            <a:cxnSpLocks/>
          </p:cNvCxnSpPr>
          <p:nvPr/>
        </p:nvCxnSpPr>
        <p:spPr>
          <a:xfrm>
            <a:off x="2014020" y="2242665"/>
            <a:ext cx="6006030" cy="0"/>
          </a:xfrm>
          <a:prstGeom prst="line">
            <a:avLst/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68233B5C-FD8C-07C7-A230-7993F6C8EEBB}"/>
              </a:ext>
            </a:extLst>
          </p:cNvPr>
          <p:cNvCxnSpPr>
            <a:cxnSpLocks/>
          </p:cNvCxnSpPr>
          <p:nvPr/>
        </p:nvCxnSpPr>
        <p:spPr>
          <a:xfrm>
            <a:off x="4203863" y="1520752"/>
            <a:ext cx="188261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D3D7578-957B-EB18-E3EE-07E4512416D4}"/>
              </a:ext>
            </a:extLst>
          </p:cNvPr>
          <p:cNvCxnSpPr>
            <a:cxnSpLocks/>
          </p:cNvCxnSpPr>
          <p:nvPr/>
        </p:nvCxnSpPr>
        <p:spPr>
          <a:xfrm>
            <a:off x="6249643" y="1511227"/>
            <a:ext cx="33092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117096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8913158-6BFF-CB7D-AD16-BEE6BC30483E}"/>
              </a:ext>
            </a:extLst>
          </p:cNvPr>
          <p:cNvSpPr txBox="1"/>
          <p:nvPr/>
        </p:nvSpPr>
        <p:spPr>
          <a:xfrm>
            <a:off x="1921058" y="906437"/>
            <a:ext cx="16311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&gt;, &lt;, = ?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53B654A-5017-6A83-D308-E99C668E9210}"/>
              </a:ext>
            </a:extLst>
          </p:cNvPr>
          <p:cNvGrpSpPr/>
          <p:nvPr/>
        </p:nvGrpSpPr>
        <p:grpSpPr>
          <a:xfrm>
            <a:off x="3405720" y="1143601"/>
            <a:ext cx="3590695" cy="2536272"/>
            <a:chOff x="1387704" y="1831285"/>
            <a:chExt cx="3590695" cy="2536272"/>
          </a:xfrm>
          <a:solidFill>
            <a:schemeClr val="accent5">
              <a:lumMod val="20000"/>
              <a:lumOff val="80000"/>
            </a:schemeClr>
          </a:solidFill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69BB64C8-5584-BB90-DA1D-3B5F4085CA5F}"/>
                </a:ext>
              </a:extLst>
            </p:cNvPr>
            <p:cNvGrpSpPr/>
            <p:nvPr/>
          </p:nvGrpSpPr>
          <p:grpSpPr>
            <a:xfrm>
              <a:off x="1387704" y="1831285"/>
              <a:ext cx="3590695" cy="2536272"/>
              <a:chOff x="2563089" y="4391890"/>
              <a:chExt cx="3590695" cy="2536272"/>
            </a:xfrm>
            <a:grpFill/>
          </p:grpSpPr>
          <p:sp>
            <p:nvSpPr>
              <p:cNvPr id="6" name="Rectangle: Rounded Corners 5">
                <a:extLst>
                  <a:ext uri="{FF2B5EF4-FFF2-40B4-BE49-F238E27FC236}">
                    <a16:creationId xmlns:a16="http://schemas.microsoft.com/office/drawing/2014/main" id="{13AEB327-592D-5522-4832-CD3380AE1C33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3590695" cy="2536272"/>
              </a:xfrm>
              <a:prstGeom prst="roundRect">
                <a:avLst/>
              </a:prstGeom>
              <a:grpFill/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514350" indent="-514350">
                  <a:buAutoNum type="alphaLcParenR"/>
                </a:pPr>
                <a:r>
                  <a:rPr lang="en-US" sz="2800" dirty="0">
                    <a:solidFill>
                      <a:sysClr val="windowText" lastClr="000000"/>
                    </a:solidFill>
                  </a:rPr>
                  <a:t>14 – 6            7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17 – 9             8</a:t>
                </a:r>
              </a:p>
            </p:txBody>
          </p:sp>
          <p:sp>
            <p:nvSpPr>
              <p:cNvPr id="7" name="Rectangle: Rounded Corners 6">
                <a:extLst>
                  <a:ext uri="{FF2B5EF4-FFF2-40B4-BE49-F238E27FC236}">
                    <a16:creationId xmlns:a16="http://schemas.microsoft.com/office/drawing/2014/main" id="{5240469E-D0AD-977C-2CF0-3A7CCB89BA15}"/>
                  </a:ext>
                </a:extLst>
              </p:cNvPr>
              <p:cNvSpPr/>
              <p:nvPr/>
            </p:nvSpPr>
            <p:spPr>
              <a:xfrm>
                <a:off x="4320613" y="4677946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2DD290D6-E555-6C19-BAAB-9506376C8E52}"/>
                </a:ext>
              </a:extLst>
            </p:cNvPr>
            <p:cNvSpPr/>
            <p:nvPr/>
          </p:nvSpPr>
          <p:spPr>
            <a:xfrm>
              <a:off x="3107128" y="3340222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2152E4B2-0702-F11B-FAFE-6277A748F7AB}"/>
              </a:ext>
            </a:extLst>
          </p:cNvPr>
          <p:cNvGrpSpPr/>
          <p:nvPr/>
        </p:nvGrpSpPr>
        <p:grpSpPr>
          <a:xfrm>
            <a:off x="7097984" y="3614857"/>
            <a:ext cx="4030550" cy="2536272"/>
            <a:chOff x="1387704" y="1831285"/>
            <a:chExt cx="4030550" cy="25362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725831A1-D3CD-7870-A91F-72AA35566015}"/>
                </a:ext>
              </a:extLst>
            </p:cNvPr>
            <p:cNvGrpSpPr/>
            <p:nvPr/>
          </p:nvGrpSpPr>
          <p:grpSpPr>
            <a:xfrm>
              <a:off x="1387704" y="1831285"/>
              <a:ext cx="4030550" cy="2536272"/>
              <a:chOff x="2563089" y="4391890"/>
              <a:chExt cx="4030550" cy="253627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:a16="http://schemas.microsoft.com/office/drawing/2014/main" id="{52FBB8BF-B271-667A-395A-C05A4BBBA345}"/>
                  </a:ext>
                </a:extLst>
              </p:cNvPr>
              <p:cNvSpPr/>
              <p:nvPr/>
            </p:nvSpPr>
            <p:spPr>
              <a:xfrm>
                <a:off x="2563089" y="4391890"/>
                <a:ext cx="4030550" cy="2536272"/>
              </a:xfrm>
              <a:prstGeom prst="round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  <a:effectLst>
                <a:softEdge rad="31750"/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b) 15 – 8          11 – 2 </a:t>
                </a:r>
              </a:p>
              <a:p>
                <a:pPr marL="514350" indent="-514350">
                  <a:buAutoNum type="alphaLcParenR"/>
                </a:pPr>
                <a:endParaRPr lang="en-US" sz="2800" dirty="0">
                  <a:solidFill>
                    <a:sysClr val="windowText" lastClr="000000"/>
                  </a:solidFill>
                </a:endParaRP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 </a:t>
                </a:r>
              </a:p>
              <a:p>
                <a:r>
                  <a:rPr lang="en-US" sz="2800" dirty="0">
                    <a:solidFill>
                      <a:sysClr val="windowText" lastClr="000000"/>
                    </a:solidFill>
                  </a:rPr>
                  <a:t>     16 – 7           13 – 4 </a:t>
                </a:r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:a16="http://schemas.microsoft.com/office/drawing/2014/main" id="{0A601F51-2DD5-41FD-D07B-83042E7C9DC1}"/>
                  </a:ext>
                </a:extLst>
              </p:cNvPr>
              <p:cNvSpPr/>
              <p:nvPr/>
            </p:nvSpPr>
            <p:spPr>
              <a:xfrm>
                <a:off x="4148885" y="4669064"/>
                <a:ext cx="668647" cy="668647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3200" dirty="0">
                    <a:solidFill>
                      <a:schemeClr val="tx1"/>
                    </a:solidFill>
                  </a:rPr>
                  <a:t>?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953BF79A-1677-BC77-7486-DB017A7A73B6}"/>
                </a:ext>
              </a:extLst>
            </p:cNvPr>
            <p:cNvSpPr/>
            <p:nvPr/>
          </p:nvSpPr>
          <p:spPr>
            <a:xfrm>
              <a:off x="3015931" y="3409621"/>
              <a:ext cx="668647" cy="668647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2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solidFill>
                    <a:schemeClr val="tx1"/>
                  </a:solidFill>
                </a:rPr>
                <a:t>?</a:t>
              </a:r>
            </a:p>
          </p:txBody>
        </p:sp>
      </p:grp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3D46A84-D6C6-0931-F7FE-D5B81561B2DD}"/>
              </a:ext>
            </a:extLst>
          </p:cNvPr>
          <p:cNvSpPr/>
          <p:nvPr/>
        </p:nvSpPr>
        <p:spPr>
          <a:xfrm>
            <a:off x="5153719" y="1432081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&gt;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E2E128C-0D68-2377-B6D2-0AA719E7FD03}"/>
              </a:ext>
            </a:extLst>
          </p:cNvPr>
          <p:cNvSpPr/>
          <p:nvPr/>
        </p:nvSpPr>
        <p:spPr>
          <a:xfrm>
            <a:off x="5125144" y="2652537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748975A-B2AB-1D3B-BFC9-84FC7455706C}"/>
              </a:ext>
            </a:extLst>
          </p:cNvPr>
          <p:cNvSpPr/>
          <p:nvPr/>
        </p:nvSpPr>
        <p:spPr>
          <a:xfrm>
            <a:off x="8684745" y="3892030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&lt;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F589761-8C6C-E7DA-AD87-BE3BB14D20C2}"/>
              </a:ext>
            </a:extLst>
          </p:cNvPr>
          <p:cNvSpPr/>
          <p:nvPr/>
        </p:nvSpPr>
        <p:spPr>
          <a:xfrm>
            <a:off x="8726211" y="5193192"/>
            <a:ext cx="668647" cy="668648"/>
          </a:xfrm>
          <a:prstGeom prst="roundRect">
            <a:avLst/>
          </a:prstGeom>
          <a:solidFill>
            <a:schemeClr val="bg1"/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FF0000"/>
                </a:solidFill>
              </a:rPr>
              <a:t>=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3214C8-F1A7-ABCF-BC9E-F7B012CA03F9}"/>
              </a:ext>
            </a:extLst>
          </p:cNvPr>
          <p:cNvSpPr txBox="1"/>
          <p:nvPr/>
        </p:nvSpPr>
        <p:spPr>
          <a:xfrm>
            <a:off x="4510243" y="1862090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AA1E53C-59A9-9360-6EF7-45CE4CDD4DB1}"/>
              </a:ext>
            </a:extLst>
          </p:cNvPr>
          <p:cNvSpPr txBox="1"/>
          <p:nvPr/>
        </p:nvSpPr>
        <p:spPr>
          <a:xfrm>
            <a:off x="4386418" y="3129737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CC60760-5A38-E4B1-3E21-4A082468AB73}"/>
              </a:ext>
            </a:extLst>
          </p:cNvPr>
          <p:cNvSpPr txBox="1"/>
          <p:nvPr/>
        </p:nvSpPr>
        <p:spPr>
          <a:xfrm>
            <a:off x="8104097" y="4363114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4415877-E958-95CF-F1F2-33AA1D38E058}"/>
              </a:ext>
            </a:extLst>
          </p:cNvPr>
          <p:cNvSpPr txBox="1"/>
          <p:nvPr/>
        </p:nvSpPr>
        <p:spPr>
          <a:xfrm>
            <a:off x="9739540" y="434178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97A95C6-FB62-6FD1-E1F7-C058DE9E9A63}"/>
              </a:ext>
            </a:extLst>
          </p:cNvPr>
          <p:cNvSpPr txBox="1"/>
          <p:nvPr/>
        </p:nvSpPr>
        <p:spPr>
          <a:xfrm>
            <a:off x="8104097" y="5624219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C8C4922-DD63-5F9E-90F5-92E60D2D5B4B}"/>
              </a:ext>
            </a:extLst>
          </p:cNvPr>
          <p:cNvSpPr txBox="1"/>
          <p:nvPr/>
        </p:nvSpPr>
        <p:spPr>
          <a:xfrm>
            <a:off x="9853840" y="5574315"/>
            <a:ext cx="3850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46625768-0F66-4537-4599-F5FCD47BCD6D}"/>
              </a:ext>
            </a:extLst>
          </p:cNvPr>
          <p:cNvSpPr/>
          <p:nvPr/>
        </p:nvSpPr>
        <p:spPr>
          <a:xfrm>
            <a:off x="1238856" y="906437"/>
            <a:ext cx="523220" cy="523220"/>
          </a:xfrm>
          <a:prstGeom prst="ellipse">
            <a:avLst/>
          </a:prstGeom>
          <a:solidFill>
            <a:schemeClr val="accent3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/>
              <a:t>4</a:t>
            </a:r>
          </a:p>
        </p:txBody>
      </p:sp>
      <p:pic>
        <p:nvPicPr>
          <p:cNvPr id="24" name="Picture 4" descr="Cute Kid Girl Study Hard Think 2283437 Vector Art at Vecteezy">
            <a:extLst>
              <a:ext uri="{FF2B5EF4-FFF2-40B4-BE49-F238E27FC236}">
                <a16:creationId xmlns:a16="http://schemas.microsoft.com/office/drawing/2014/main" id="{89735778-9A9E-FC5C-42E8-BC83BA9E4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024" y="2504450"/>
            <a:ext cx="3914225" cy="3914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1990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/>
      <p:bldP spid="18" grpId="0"/>
      <p:bldP spid="19" grpId="0"/>
      <p:bldP spid="20" grpId="0"/>
      <p:bldP spid="21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4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7168D3B-FC1D-2C6B-430B-7AFB3319711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38420" y="2003926"/>
            <a:ext cx="9553260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8438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23"/>
          <a:stretch/>
        </p:blipFill>
        <p:spPr>
          <a:xfrm>
            <a:off x="2092049" y="-349303"/>
            <a:ext cx="8200109" cy="154945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87" b="90000" l="0" r="99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596" y="998677"/>
            <a:ext cx="1352124" cy="118932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2479" b="21994"/>
          <a:stretch/>
        </p:blipFill>
        <p:spPr>
          <a:xfrm>
            <a:off x="7647261" y="3939113"/>
            <a:ext cx="1220855" cy="623991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399" b="89899" l="9942" r="92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86" r="9049" b="13142"/>
          <a:stretch/>
        </p:blipFill>
        <p:spPr>
          <a:xfrm rot="1480545">
            <a:off x="3177782" y="3679229"/>
            <a:ext cx="1113445" cy="1147239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 rotWithShape="1"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558" b="27494" l="4300" r="42600">
                        <a14:foregroundMark x1="18800" y1="9974" x2="23600" y2="12916"/>
                        <a14:foregroundMark x1="25400" y1="8696" x2="22200" y2="116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129" t="4073" r="56344" b="72981"/>
          <a:stretch/>
        </p:blipFill>
        <p:spPr>
          <a:xfrm>
            <a:off x="7647261" y="1090120"/>
            <a:ext cx="1231118" cy="558906"/>
          </a:xfrm>
          <a:prstGeom prst="rect">
            <a:avLst/>
          </a:prstGeom>
        </p:spPr>
      </p:pic>
      <p:sp>
        <p:nvSpPr>
          <p:cNvPr id="42" name="Oval 41"/>
          <p:cNvSpPr/>
          <p:nvPr/>
        </p:nvSpPr>
        <p:spPr>
          <a:xfrm>
            <a:off x="3548371" y="1934567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3" name="Oval 42"/>
          <p:cNvSpPr/>
          <p:nvPr/>
        </p:nvSpPr>
        <p:spPr>
          <a:xfrm>
            <a:off x="3485995" y="4722485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4" name="Oval 43"/>
          <p:cNvSpPr/>
          <p:nvPr/>
        </p:nvSpPr>
        <p:spPr>
          <a:xfrm>
            <a:off x="8074928" y="1813651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45" name="Oval 44"/>
          <p:cNvSpPr/>
          <p:nvPr/>
        </p:nvSpPr>
        <p:spPr>
          <a:xfrm>
            <a:off x="8027370" y="4685700"/>
            <a:ext cx="460638" cy="506865"/>
          </a:xfrm>
          <a:prstGeom prst="ellipse">
            <a:avLst/>
          </a:prstGeom>
          <a:ln w="19050">
            <a:prstDash val="lgDash"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</a:p>
        </p:txBody>
      </p:sp>
      <p:pic>
        <p:nvPicPr>
          <p:cNvPr id="48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-967468" y="-459468"/>
            <a:ext cx="609600" cy="609600"/>
          </a:xfrm>
          <a:prstGeom prst="rect">
            <a:avLst/>
          </a:prstGeom>
        </p:spPr>
      </p:pic>
      <p:sp>
        <p:nvSpPr>
          <p:cNvPr id="49" name="Rectangle 48"/>
          <p:cNvSpPr/>
          <p:nvPr/>
        </p:nvSpPr>
        <p:spPr>
          <a:xfrm>
            <a:off x="2034230" y="2511425"/>
            <a:ext cx="361028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7 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678322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17 – 7 = 10</a:t>
            </a:r>
          </a:p>
        </p:txBody>
      </p:sp>
      <p:sp>
        <p:nvSpPr>
          <p:cNvPr id="51" name="Rectangle 50"/>
          <p:cNvSpPr/>
          <p:nvPr/>
        </p:nvSpPr>
        <p:spPr>
          <a:xfrm>
            <a:off x="1815469" y="5090727"/>
            <a:ext cx="404780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2" name="Rectangle 51"/>
          <p:cNvSpPr/>
          <p:nvPr/>
        </p:nvSpPr>
        <p:spPr>
          <a:xfrm>
            <a:off x="2678322" y="5675502"/>
            <a:ext cx="251608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19 – 9 = 10</a:t>
            </a:r>
          </a:p>
        </p:txBody>
      </p:sp>
      <p:pic>
        <p:nvPicPr>
          <p:cNvPr id="53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10899" y="-1170314"/>
            <a:ext cx="609600" cy="6096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6644478" y="2511425"/>
            <a:ext cx="34916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2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55" name="Rectangle 54"/>
          <p:cNvSpPr/>
          <p:nvPr/>
        </p:nvSpPr>
        <p:spPr>
          <a:xfrm>
            <a:off x="7303635" y="2961706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12 – 2 = 10</a:t>
            </a:r>
          </a:p>
        </p:txBody>
      </p:sp>
      <p:pic>
        <p:nvPicPr>
          <p:cNvPr id="56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91761" y="-1170314"/>
            <a:ext cx="609600" cy="609600"/>
          </a:xfrm>
          <a:prstGeom prst="rect">
            <a:avLst/>
          </a:prstGeom>
        </p:spPr>
      </p:pic>
      <p:sp>
        <p:nvSpPr>
          <p:cNvPr id="57" name="Rectangle 56"/>
          <p:cNvSpPr/>
          <p:nvPr/>
        </p:nvSpPr>
        <p:spPr>
          <a:xfrm>
            <a:off x="6559416" y="5142467"/>
            <a:ext cx="351731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Mấy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trừ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8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bằng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66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 10?</a:t>
            </a:r>
          </a:p>
        </p:txBody>
      </p:sp>
      <p:sp>
        <p:nvSpPr>
          <p:cNvPr id="58" name="Rectangle 57"/>
          <p:cNvSpPr/>
          <p:nvPr/>
        </p:nvSpPr>
        <p:spPr>
          <a:xfrm>
            <a:off x="7300805" y="5649332"/>
            <a:ext cx="200888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Cambria" panose="02040503050406030204" pitchFamily="18" charset="0"/>
                <a:cs typeface="Calibri" panose="020F0502020204030204" pitchFamily="34" charset="0"/>
              </a:rPr>
              <a:t>18 – 8 = 10</a:t>
            </a:r>
          </a:p>
        </p:txBody>
      </p:sp>
      <p:pic>
        <p:nvPicPr>
          <p:cNvPr id="59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69803" y="-1245694"/>
            <a:ext cx="609600" cy="609600"/>
          </a:xfrm>
          <a:prstGeom prst="rect">
            <a:avLst/>
          </a:prstGeom>
        </p:spPr>
      </p:pic>
      <p:pic>
        <p:nvPicPr>
          <p:cNvPr id="62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097839" y="-1282328"/>
            <a:ext cx="609600" cy="609600"/>
          </a:xfrm>
          <a:prstGeom prst="rect">
            <a:avLst/>
          </a:prstGeom>
        </p:spPr>
      </p:pic>
      <p:pic>
        <p:nvPicPr>
          <p:cNvPr id="65" name="59c3c5f0472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051672" y="-12924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86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4576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8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4" dur="457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1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2" fill="hold">
                      <p:stCondLst>
                        <p:cond delay="0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8" dur="457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9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0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109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0" fill="hold">
                      <p:stCondLst>
                        <p:cond delay="0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2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7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57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audio>
              <p:cMediaNode vol="80000">
                <p:cTn id="1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8"/>
                </p:tgtEl>
              </p:cMediaNode>
            </p:audio>
            <p:audio>
              <p:cMediaNode vol="80000">
                <p:cTn id="1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80000">
                <p:cTn id="1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80000">
                <p:cTn id="1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  <p:audio>
              <p:cMediaNode vol="80000">
                <p:cTn id="1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80000">
                <p:cTn id="1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  <p:bldLst>
      <p:bldP spid="42" grpId="0" animBg="1"/>
      <p:bldP spid="43" grpId="0" animBg="1"/>
      <p:bldP spid="44" grpId="0" animBg="1"/>
      <p:bldP spid="45" grpId="0" animBg="1"/>
      <p:bldP spid="49" grpId="0"/>
      <p:bldP spid="50" grpId="0"/>
      <p:bldP spid="51" grpId="0"/>
      <p:bldP spid="52" grpId="0"/>
      <p:bldP spid="54" grpId="0"/>
      <p:bldP spid="55" grpId="0"/>
      <p:bldP spid="57" grpId="0"/>
      <p:bldP spid="5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664278-D8A4-35D3-349F-CB6AACFC8A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0195" y="1756257"/>
            <a:ext cx="9906859" cy="3535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4092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4AE9CBC-11AD-D277-DCC7-EAB0F2DFA73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38275" y="2178874"/>
            <a:ext cx="10039071" cy="3180044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9144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6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NÉM BÓNG RỔ</a:t>
            </a:r>
          </a:p>
        </p:txBody>
      </p:sp>
      <p:pic>
        <p:nvPicPr>
          <p:cNvPr id="6" name="Picture 5" descr="C:\Users\ADMIN\Desktop\Tai nguyen thiet ke tro choi\Angry birds epic birds\1505573783630 (2).png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2680257"/>
            <a:ext cx="2486566" cy="1190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OMFG - OMFG - Hello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349829" y="55517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4004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35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16 - 7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6934201" y="549970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11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562391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52 -0.03194 C -0.00052 -0.13194 -0.00052 -0.23125 -0.00121 -0.33055 C -0.00121 -0.33426 -0.00226 -0.33657 -0.0026 -0.34028 C -0.00486 -0.37569 -0.00538 -0.43009 -0.01458 -0.45602 C -0.01632 -0.47361 -0.01805 -0.48981 -0.02257 -0.50255 C -0.02465 -0.51435 -0.02621 -0.52292 -0.02917 -0.53287 C -0.03177 -0.55509 -0.0368 -0.56921 -0.04253 -0.58565 C -0.04375 -0.58819 -0.04392 -0.59236 -0.04479 -0.59514 C -0.04566 -0.59792 -0.04705 -0.5993 -0.04826 -0.60208 C -0.05694 -0.625 -0.04878 -0.60764 -0.05608 -0.62199 C -0.06059 -0.64352 -0.0658 -0.6412 -0.07153 -0.65486 C -0.07483 -0.66366 -0.0783 -0.67176 -0.08142 -0.68171 C -0.08229 -0.68403 -0.08403 -0.68333 -0.08455 -0.68495 C -0.08854 -0.6912 -0.09236 -0.69792 -0.09566 -0.70486 C -0.09913 -0.70995 -0.10174 -0.71898 -0.10486 -0.72477 C -0.10573 -0.72592 -0.10712 -0.72592 -0.10833 -0.72801 C -0.11059 -0.73171 -0.11215 -0.7375 -0.11458 -0.7412 C -0.11719 -0.74421 -0.11979 -0.74699 -0.12239 -0.75069 C -0.12378 -0.75278 -0.12465 -0.75579 -0.12587 -0.75764 C -0.12899 -0.76042 -0.13177 -0.76134 -0.13472 -0.76435 C -0.13941 -0.76296 -0.1441 -0.76528 -0.14809 -0.76111 C -0.15035 -0.75764 -0.15174 -0.74838 -0.1526 -0.7412 C -0.15486 -0.71944 -0.15608 -0.69745 -0.16146 -0.68171 C -0.16719 -0.63264 -0.16319 -0.58565 -0.16267 -0.53287 C -0.16233 -0.47986 -0.1618 -0.42685 -0.16146 -0.37384 C -0.16111 -0.33495 -0.16094 -0.29699 -0.16024 -0.25787 C -0.15972 -0.21991 -0.16337 -0.22153 -0.15799 -0.22153 " pathEditMode="relative" rAng="0" ptsTypes="ffffffffffffffffffffffffff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333" y="-3666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68 -0.03657 C 0.00434 -0.11458 -0.00347 -0.19838 0.01163 -0.27245 C 0.01614 -0.29491 0.0191 -0.31991 0.02882 -0.33912 C 0.03837 -0.39051 0.05121 -0.44259 0.06371 -0.49213 C 0.07031 -0.51991 0.07396 -0.5493 0.08385 -0.57454 C 0.09149 -0.63055 0.10764 -0.68518 0.12083 -0.73935 C 0.12465 -0.75347 0.12743 -0.77662 0.13281 -0.79005 C 0.13559 -0.79861 0.14427 -0.81319 0.14427 -0.81296 C 0.14983 -0.83958 0.16354 -0.83866 0.1783 -0.85208 C 0.19288 -0.85093 0.21007 -0.85532 0.22135 -0.84444 C 0.23316 -0.83218 0.2375 -0.81528 0.25017 -0.80972 C 0.25937 -0.77338 0.27917 -0.73171 0.29913 -0.7044 C 0.30746 -0.69282 0.32257 -0.70162 0.33403 -0.7 C 0.3559 -0.69005 0.34549 -0.69398 0.36597 -0.68843 C 0.37778 -0.66343 0.38177 -0.63055 0.38854 -0.60185 C 0.39184 -0.58889 0.39288 -0.57685 0.40035 -0.5662 C 0.40781 -0.53704 0.39687 -0.57222 0.41163 -0.54699 C 0.41389 -0.54444 0.41302 -0.53912 0.41458 -0.53495 C 0.41788 -0.52963 0.42639 -0.51991 0.42639 -0.51968 C 0.42969 -0.5037 0.43906 -0.49167 0.44653 -0.47662 C 0.44809 -0.47245 0.44965 -0.46852 0.45174 -0.46481 C 0.45399 -0.46111 0.45781 -0.45301 0.45781 -0.45255 C 0.45868 -0.44954 0.45903 -0.44514 0.46076 -0.44097 C 0.46406 -0.43287 0.47187 -0.41759 0.47187 -0.41713 C 0.475 -0.37755 0.46528 -0.3787 0.47917 -0.378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917" y="-4094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33333E-6 C -0.00157 -0.22708 0.02725 -0.33842 -0.02604 -0.5074 C -0.03386 -0.53472 -0.03889 -0.56365 -0.04584 -0.5912 C -0.04653 -0.5949 -0.05 -0.61111 -0.05209 -0.61551 C -0.05782 -0.62801 -0.06719 -0.63889 -0.07483 -0.65046 C -0.08611 -0.66597 -0.09011 -0.67639 -0.1066 -0.68171 C -0.13073 -0.7 -0.17101 -0.71805 -0.19948 -0.72361 C -0.20625 -0.72477 -0.21441 -0.725 -0.22205 -0.72662 C -0.2316 -0.72916 -0.2507 -0.73333 -0.2507 -0.73333 C -0.29688 -0.73264 -0.34288 -0.73333 -0.38907 -0.73032 C -0.39184 -0.73009 -0.39271 -0.725 -0.39497 -0.72361 C -0.39757 -0.72152 -0.40018 -0.72129 -0.40365 -0.71967 C -0.40764 -0.71527 -0.41129 -0.71041 -0.41476 -0.70555 C -0.41979 -0.7 -0.42657 -0.68472 -0.42657 -0.68472 C -0.42969 -0.61111 -0.4158 -0.61643 -0.46684 -0.62268 C -0.49497 -0.63402 -0.48368 -0.63078 -0.54202 -0.62268 C -0.54827 -0.62176 -0.5533 -0.61435 -0.55938 -0.6125 C -0.5665 -0.60347 -0.57049 -0.59583 -0.57344 -0.58402 C -0.57066 -0.37384 -0.62518 -0.38171 -0.55018 -0.38171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896" y="-36667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35989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18 – 9 =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8838845" y="5453528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2998050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4674981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7076146" y="5476618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23703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-2.59259E-6 C 3.54167E-6 -0.11365 3.54167E-6 -0.22662 -0.00131 -0.33958 C -0.00131 -0.34375 -0.00313 -0.34653 -0.00365 -0.35046 C -0.00756 -0.39097 -0.00834 -0.45254 -0.02409 -0.48217 C -0.02709 -0.50231 -0.03008 -0.52083 -0.03776 -0.53518 C -0.04128 -0.54838 -0.04401 -0.55833 -0.04909 -0.56967 C -0.05352 -0.5949 -0.06211 -0.61111 -0.07175 -0.62963 C -0.07396 -0.6324 -0.07409 -0.63727 -0.07565 -0.64028 C -0.07709 -0.64352 -0.07943 -0.64514 -0.08151 -0.64838 C -0.09675 -0.6743 -0.08243 -0.65463 -0.09506 -0.67083 C -0.10287 -0.6956 -0.11172 -0.69282 -0.12149 -0.70833 C -0.12722 -0.71828 -0.13308 -0.72754 -0.13841 -0.73889 C -0.13998 -0.74143 -0.14284 -0.74074 -0.14375 -0.74236 C -0.15065 -0.74977 -0.15716 -0.7574 -0.16276 -0.76504 C -0.16875 -0.77106 -0.17305 -0.78125 -0.17852 -0.78796 C -0.17995 -0.78912 -0.1823 -0.78912 -0.18438 -0.79143 C -0.18828 -0.7956 -0.19115 -0.80231 -0.19545 -0.80648 C -0.19974 -0.80995 -0.20417 -0.81319 -0.20873 -0.81736 C -0.21107 -0.81967 -0.2125 -0.82315 -0.21459 -0.82523 C -0.21993 -0.82847 -0.22474 -0.8294 -0.22969 -0.83264 C -0.23776 -0.83125 -0.24571 -0.83403 -0.25248 -0.82916 C -0.25638 -0.82523 -0.25873 -0.81458 -0.26029 -0.80648 C -0.26407 -0.78171 -0.26628 -0.75694 -0.27526 -0.73889 C -0.28529 -0.6831 -0.27826 -0.62963 -0.27735 -0.56967 C -0.2767 -0.50949 -0.27591 -0.44907 -0.27526 -0.38889 C -0.27474 -0.34444 -0.27435 -0.30139 -0.27318 -0.25694 C -0.2724 -0.21365 -0.27865 -0.21551 -0.2694 -0.21551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36" y="-4164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69 -0.00023 C -0.00399 -0.09259 -0.01233 -0.19167 0.00364 -0.2794 C 0.00833 -0.30579 0.01146 -0.33542 0.02153 -0.35833 C 0.03142 -0.41921 0.04462 -0.48079 0.05764 -0.53958 C 0.06441 -0.57222 0.06823 -0.60718 0.07847 -0.63704 C 0.08646 -0.70324 0.10312 -0.76829 0.11684 -0.83218 C 0.12066 -0.84907 0.12378 -0.87639 0.12917 -0.89213 C 0.13212 -0.90255 0.14097 -0.91991 0.14097 -0.91944 C 0.14687 -0.95093 0.16111 -0.95 0.17656 -0.96597 C 0.19167 -0.96458 0.20955 -0.96991 0.22118 -0.95694 C 0.23333 -0.94236 0.23767 -0.92222 0.25104 -0.91574 C 0.26059 -0.87268 0.28108 -0.82315 0.30174 -0.79074 C 0.31024 -0.77708 0.32621 -0.7875 0.33802 -0.78588 C 0.36059 -0.77384 0.34983 -0.77847 0.37101 -0.77199 C 0.38333 -0.74213 0.3875 -0.70324 0.39444 -0.66944 C 0.39792 -0.65417 0.39896 -0.63981 0.40677 -0.62731 C 0.41441 -0.59259 0.40312 -0.63449 0.4184 -0.6044 C 0.42066 -0.60139 0.41979 -0.59491 0.42153 -0.59028 C 0.42483 -0.58403 0.43368 -0.57245 0.43368 -0.57222 C 0.43715 -0.55324 0.44687 -0.53866 0.45451 -0.52106 C 0.45608 -0.51643 0.45781 -0.51157 0.46007 -0.50718 C 0.46233 -0.50278 0.46614 -0.49329 0.46614 -0.49282 C 0.46701 -0.48912 0.46753 -0.4838 0.46944 -0.47917 C 0.47274 -0.46944 0.4809 -0.45116 0.4809 -0.45069 C 0.48403 -0.4037 0.47396 -0.40532 0.48819 -0.40532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715" y="-4847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972 -4.81481E-6 C 0.05365 -0.03078 0.05573 -0.01712 0.05573 -0.07962 C 0.05573 -0.49305 0.03073 -0.36666 0.05972 -0.50972 C 0.06042 -0.51782 0.06042 -0.52615 0.06181 -0.53402 C 0.06945 -0.578 0.06337 -0.50787 0.07031 -0.56851 C 0.0724 -0.58819 0.07535 -0.60208 0.08056 -0.6199 C 0.08472 -0.63425 0.08559 -0.64791 0.09115 -0.66134 C 0.10087 -0.71296 0.13629 -0.70532 0.16163 -0.71967 C 0.17188 -0.72546 0.19306 -0.73009 0.19306 -0.72962 C 0.20608 -0.72847 0.22431 -0.73333 0.23455 -0.7162 C 0.24219 -0.67777 0.23698 -0.63796 0.24271 -0.5993 C 0.26806 -0.60694 0.29254 -0.61805 0.31771 -0.62337 C 0.32726 -0.62847 0.32396 -0.62847 0.33629 -0.62337 C 0.3408 -0.62152 0.34896 -0.61643 0.34896 -0.6162 C 0.35156 -0.61064 0.35521 -0.60555 0.35747 -0.5993 C 0.35834 -0.59606 0.35851 -0.59212 0.35955 -0.58912 C 0.36059 -0.58518 0.36216 -0.58217 0.36354 -0.5787 C 0.36563 -0.56458 0.36875 -0.55393 0.3717 -0.54074 C 0.37622 -0.52314 0.37639 -0.5162 0.3842 -0.503 C 0.38663 -0.49074 0.39115 -0.48634 0.39479 -0.47523 C 0.39775 -0.46527 0.40104 -0.45486 0.40295 -0.44444 C 0.40469 -0.4199 0.40417 -0.39745 0.41979 -0.38935 C 0.42709 -0.39745 0.42361 -0.39629 0.42986 -0.39629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049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323"/>
          <a:stretch/>
        </p:blipFill>
        <p:spPr bwMode="auto">
          <a:xfrm>
            <a:off x="0" y="2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5067300" y="762000"/>
            <a:ext cx="2057400" cy="8382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16 - 9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2463569" y="5532054"/>
            <a:ext cx="1076333" cy="1325946"/>
            <a:chOff x="3543300" y="4280167"/>
            <a:chExt cx="1357992" cy="1442189"/>
          </a:xfrm>
        </p:grpSpPr>
        <p:pic>
          <p:nvPicPr>
            <p:cNvPr id="205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6" name="Flowchart: Connector 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</a:t>
              </a:r>
            </a:p>
          </p:txBody>
        </p:sp>
      </p:grpSp>
      <p:sp>
        <p:nvSpPr>
          <p:cNvPr id="8" name="Right Arrow 7"/>
          <p:cNvSpPr/>
          <p:nvPr/>
        </p:nvSpPr>
        <p:spPr>
          <a:xfrm>
            <a:off x="9660218" y="4356692"/>
            <a:ext cx="908458" cy="72814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next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3999127" y="5532054"/>
            <a:ext cx="1076333" cy="1325946"/>
            <a:chOff x="3543300" y="4280167"/>
            <a:chExt cx="1357992" cy="1442189"/>
          </a:xfrm>
        </p:grpSpPr>
        <p:pic>
          <p:nvPicPr>
            <p:cNvPr id="22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3" name="Flowchart: Connector 22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7325403" y="5517980"/>
            <a:ext cx="1076333" cy="1340021"/>
            <a:chOff x="3543300" y="4280167"/>
            <a:chExt cx="1357992" cy="1442189"/>
          </a:xfrm>
        </p:grpSpPr>
        <p:pic>
          <p:nvPicPr>
            <p:cNvPr id="25" name="Picture 4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6" name="Flowchart: Connector 25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</a:t>
              </a:r>
            </a:p>
          </p:txBody>
        </p:sp>
      </p:grpSp>
      <p:grpSp>
        <p:nvGrpSpPr>
          <p:cNvPr id="35" name="Group 34"/>
          <p:cNvGrpSpPr/>
          <p:nvPr/>
        </p:nvGrpSpPr>
        <p:grpSpPr>
          <a:xfrm>
            <a:off x="8839201" y="5532054"/>
            <a:ext cx="1076333" cy="1325946"/>
            <a:chOff x="3543300" y="4280167"/>
            <a:chExt cx="1357992" cy="1442189"/>
          </a:xfrm>
        </p:grpSpPr>
        <p:pic>
          <p:nvPicPr>
            <p:cNvPr id="36" name="Picture 4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1055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3300" y="4280167"/>
              <a:ext cx="1357992" cy="144218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7" name="Flowchart: Connector 36"/>
            <p:cNvSpPr/>
            <p:nvPr/>
          </p:nvSpPr>
          <p:spPr>
            <a:xfrm>
              <a:off x="3756725" y="4671348"/>
              <a:ext cx="931140" cy="609600"/>
            </a:xfrm>
            <a:prstGeom prst="flowChartConnector">
              <a:avLst/>
            </a:prstGeom>
            <a:solidFill>
              <a:schemeClr val="accent6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</a:t>
              </a:r>
            </a:p>
          </p:txBody>
        </p:sp>
      </p:grp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870" b="90000" l="10000" r="98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575" y="867882"/>
            <a:ext cx="4308022" cy="4652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8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097000" y="4311946"/>
            <a:ext cx="609600" cy="609600"/>
          </a:xfrm>
          <a:prstGeom prst="rect">
            <a:avLst/>
          </a:prstGeom>
        </p:spPr>
      </p:pic>
      <p:pic>
        <p:nvPicPr>
          <p:cNvPr id="39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868400" y="1644946"/>
            <a:ext cx="609600" cy="609600"/>
          </a:xfrm>
          <a:prstGeom prst="rect">
            <a:avLst/>
          </a:prstGeom>
        </p:spPr>
      </p:pic>
      <p:pic>
        <p:nvPicPr>
          <p:cNvPr id="40" name="Am-thanh-tra-loi-sai-www_yeualo_com (3)_cu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5544800" y="95914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705173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85185E-6 C 0.00039 -0.09236 0.00039 -0.18449 0.00157 -0.27662 C 0.00157 -0.27986 0.003 -0.28241 0.00339 -0.28542 C 0.00716 -0.31852 0.00821 -0.36875 0.02279 -0.39306 C 0.025 -0.40926 0.02813 -0.42408 0.03516 -0.43588 C 0.03815 -0.44699 0.04089 -0.45509 0.04571 -0.46412 C 0.04987 -0.48472 0.05795 -0.49769 0.06693 -0.51296 C 0.06849 -0.51528 0.06901 -0.51921 0.07045 -0.52176 C 0.07201 -0.52454 0.07409 -0.52593 0.07565 -0.52847 C 0.08985 -0.54954 0.07657 -0.53357 0.08815 -0.54653 C 0.09571 -0.56667 0.10365 -0.56459 0.11289 -0.57709 C 0.11836 -0.58519 0.1237 -0.59306 0.12878 -0.60185 C 0.13008 -0.60417 0.13242 -0.60347 0.13399 -0.60509 C 0.13998 -0.61088 0.14571 -0.61713 0.15157 -0.62338 C 0.15664 -0.62847 0.16068 -0.63681 0.16589 -0.6419 C 0.16732 -0.64306 0.1694 -0.64306 0.17097 -0.64491 C 0.17487 -0.64838 0.17774 -0.65371 0.18164 -0.65718 C 0.18555 -0.66042 0.18998 -0.66273 0.19401 -0.66597 C 0.19597 -0.66783 0.1974 -0.67107 0.19922 -0.67246 C 0.20378 -0.67523 0.20873 -0.67593 0.21315 -0.67847 C 0.22058 -0.67755 0.228 -0.68009 0.23464 -0.67546 C 0.23841 -0.67269 0.24024 -0.66412 0.24167 -0.65718 C 0.24545 -0.6375 0.24714 -0.61667 0.25573 -0.60185 C 0.26485 -0.55671 0.25821 -0.51296 0.25755 -0.46412 C 0.2569 -0.41505 0.25638 -0.36574 0.25573 -0.31667 C 0.25534 -0.28056 0.25495 -0.24514 0.25404 -0.20903 C 0.25287 -0.17408 0.25873 -0.17546 0.25039 -0.17546 " pathEditMode="relative" rAng="0" ptsTypes="AAAAAAAAAAAAAAAAAAAAAAAAAAA">
                                      <p:cBhvr>
                                        <p:cTn id="23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21" y="-3393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23403 C -0.00347 -0.27477 -0.01094 -0.31829 0.00295 -0.35741 C 0.00712 -0.36899 0.00972 -0.38218 0.01806 -0.39237 C 0.02639 -0.41945 0.03733 -0.4463 0.04827 -0.47246 C 0.05399 -0.48681 0.05729 -0.50232 0.0658 -0.51575 C 0.07274 -0.54514 0.08663 -0.57362 0.09827 -0.60209 C 0.10122 -0.6095 0.10417 -0.62176 0.10833 -0.62871 C 0.11094 -0.63311 0.1184 -0.64098 0.1184 -0.64075 C 0.12361 -0.65463 0.13524 -0.6544 0.14827 -0.66158 C 0.16094 -0.66088 0.17604 -0.66366 0.18594 -0.65741 C 0.19601 -0.65116 0.19965 -0.64213 0.21111 -0.63912 C 0.2191 -0.61991 0.23611 -0.59792 0.25365 -0.58357 C 0.26094 -0.57755 0.27396 -0.58218 0.28386 -0.58149 C 0.30295 -0.57616 0.29375 -0.57825 0.31163 -0.57524 C 0.32222 -0.56204 0.32535 -0.54514 0.33143 -0.5301 C 0.3342 -0.52315 0.33542 -0.5169 0.34167 -0.51158 C 0.34792 -0.49607 0.33854 -0.51459 0.35156 -0.50139 C 0.3533 -0.49977 0.35278 -0.497 0.35417 -0.49514 C 0.35677 -0.49213 0.36424 -0.48704 0.36424 -0.48681 C 0.36736 -0.47848 0.37552 -0.472 0.38177 -0.46436 C 0.38351 -0.46227 0.3849 -0.46019 0.38663 -0.45811 C 0.38837 -0.45602 0.39167 -0.45209 0.39167 -0.45186 C 0.39254 -0.45 0.39288 -0.44769 0.39427 -0.44584 C 0.39722 -0.44144 0.40417 -0.43334 0.40417 -0.43334 C 0.40677 -0.41227 0.39827 -0.41297 0.40955 -0.41297 " pathEditMode="relative" rAng="0" ptsTypes="ffffffffffffffffffffffffA">
                                      <p:cBhvr>
                                        <p:cTn id="2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878" y="-214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10584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C 0.00643 -0.03079 0.00417 -0.01713 0.00417 -0.07963 C 0.00417 -0.49306 0.03073 -0.36667 -3.33333E-6 -0.50973 C -0.00086 -0.51783 -0.00086 -0.52616 -0.00225 -0.53403 C -0.01024 -0.57801 -0.00382 -0.50787 -0.01128 -0.56852 C -0.01354 -0.5882 -0.01649 -0.60209 -0.02205 -0.61991 C -0.02656 -0.63426 -0.02743 -0.64792 -0.03333 -0.66135 C -0.04357 -0.71297 -0.08107 -0.70533 -0.10798 -0.71968 C -0.11875 -0.72547 -0.14114 -0.7301 -0.14114 -0.72963 C -0.15486 -0.72848 -0.1743 -0.73334 -0.18507 -0.71621 C -0.19305 -0.67778 -0.18767 -0.63797 -0.19375 -0.59931 C -0.22048 -0.60695 -0.24635 -0.61806 -0.27309 -0.62338 C -0.28316 -0.62848 -0.27968 -0.62848 -0.2927 -0.62338 C -0.29757 -0.62153 -0.30607 -0.61644 -0.30607 -0.61621 C -0.30885 -0.61065 -0.31267 -0.60556 -0.3151 -0.59931 C -0.31614 -0.59607 -0.31632 -0.59213 -0.31736 -0.58912 C -0.3184 -0.58519 -0.32014 -0.58218 -0.32152 -0.57871 C -0.32378 -0.56459 -0.32708 -0.55394 -0.3302 -0.54074 C -0.33489 -0.52315 -0.33524 -0.51621 -0.3434 -0.50301 C -0.346 -0.49074 -0.35086 -0.48635 -0.35468 -0.47523 C -0.35781 -0.46528 -0.36128 -0.45486 -0.36336 -0.44445 C -0.3651 -0.41991 -0.36458 -0.39746 -0.38107 -0.38935 C -0.38889 -0.39746 -0.38507 -0.3963 -0.39166 -0.3963 " pathEditMode="relative" rAng="0" ptsTypes="ffffffffffffffffffffffA">
                                      <p:cBhvr>
                                        <p:cTn id="35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56" y="-36667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84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40741E-7 C -0.00122 -0.23611 0.02118 -0.35301 -0.02066 -0.5294 C -0.02709 -0.55764 -0.03108 -0.58819 -0.03664 -0.61736 C -0.03733 -0.62083 -0.03976 -0.63796 -0.0415 -0.64259 C -0.04636 -0.65579 -0.05365 -0.66759 -0.0599 -0.67917 C -0.06875 -0.69583 -0.07205 -0.70694 -0.08525 -0.71204 C -0.10434 -0.73148 -0.13664 -0.75023 -0.15921 -0.75602 C -0.16511 -0.75741 -0.17153 -0.75787 -0.17761 -0.75949 C -0.18525 -0.76157 -0.2007 -0.76667 -0.2007 -0.76643 C -0.2375 -0.76551 -0.27448 -0.76667 -0.31129 -0.76319 C -0.31355 -0.76296 -0.31424 -0.75787 -0.31615 -0.75602 C -0.31823 -0.75417 -0.32049 -0.7537 -0.32292 -0.75231 C -0.32605 -0.74745 -0.32934 -0.74236 -0.33212 -0.73773 C -0.33612 -0.73148 -0.3415 -0.71574 -0.3415 -0.71551 C -0.34393 -0.63796 -0.33282 -0.64352 -0.37379 -0.65 C -0.39619 -0.66204 -0.38716 -0.6588 -0.43369 -0.65 C -0.43889 -0.64907 -0.44289 -0.64143 -0.44775 -0.63912 C -0.4533 -0.62986 -0.45643 -0.62222 -0.45903 -0.60972 C -0.4566 -0.38981 -0.50122 -0.39815 -0.44063 -0.39815 " pathEditMode="relative" rAng="0" ptsTypes="ffffffffffffffffffA">
                                      <p:cBhvr>
                                        <p:cTn id="42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10" y="-3833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0584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67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1" y="304801"/>
            <a:ext cx="3325409" cy="3325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416617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8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1524000" y="-1524000"/>
            <a:ext cx="9144000" cy="12192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278489" y="1279938"/>
            <a:ext cx="9635023" cy="4298124"/>
            <a:chOff x="0" y="0"/>
            <a:chExt cx="3806429" cy="169802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806429" cy="1698024"/>
            </a:xfrm>
            <a:custGeom>
              <a:avLst/>
              <a:gdLst/>
              <a:ahLst/>
              <a:cxnLst/>
              <a:rect l="l" t="t" r="r" b="b"/>
              <a:pathLst>
                <a:path w="3806429" h="1698024">
                  <a:moveTo>
                    <a:pt x="0" y="0"/>
                  </a:moveTo>
                  <a:lnTo>
                    <a:pt x="3806429" y="0"/>
                  </a:lnTo>
                  <a:lnTo>
                    <a:pt x="3806429" y="1698024"/>
                  </a:lnTo>
                  <a:lnTo>
                    <a:pt x="0" y="1698024"/>
                  </a:lnTo>
                  <a:close/>
                </a:path>
              </a:pathLst>
            </a:custGeom>
            <a:solidFill>
              <a:srgbClr val="FFF8F3"/>
            </a:solidFill>
            <a:ln w="28575">
              <a:solidFill>
                <a:srgbClr val="222222"/>
              </a:solidFill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 defTabSz="609630">
                <a:lnSpc>
                  <a:spcPts val="1400"/>
                </a:lnSpc>
              </a:pPr>
              <a:endParaRPr sz="1200">
                <a:solidFill>
                  <a:prstClr val="black"/>
                </a:solidFill>
                <a:latin typeface="Calibri"/>
              </a:endParaRPr>
            </a:p>
          </p:txBody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2577250" y="4690252"/>
            <a:ext cx="246583" cy="35659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0091154" y="2282690"/>
            <a:ext cx="265989" cy="384661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178196" y="282589"/>
            <a:ext cx="2399053" cy="274320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510951">
            <a:off x="8899835" y="4185600"/>
            <a:ext cx="1893486" cy="216510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9435450" y="1688136"/>
            <a:ext cx="411128" cy="59455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15915" t="22608" r="77825" b="69031"/>
          <a:stretch>
            <a:fillRect/>
          </a:stretch>
        </p:blipFill>
        <p:spPr>
          <a:xfrm>
            <a:off x="1921595" y="3977446"/>
            <a:ext cx="411128" cy="59455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A16CB2-5F46-B3AD-91F1-C1E27034D5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21096" y="2160142"/>
            <a:ext cx="9559357" cy="2956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06141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29B115-2DC3-2231-DB09-D000342F333F}"/>
              </a:ext>
            </a:extLst>
          </p:cNvPr>
          <p:cNvSpPr/>
          <p:nvPr/>
        </p:nvSpPr>
        <p:spPr>
          <a:xfrm>
            <a:off x="1865879" y="580858"/>
            <a:ext cx="523220" cy="523220"/>
          </a:xfrm>
          <a:prstGeom prst="ellipse">
            <a:avLst/>
          </a:prstGeom>
          <a:solidFill>
            <a:srgbClr val="002060"/>
          </a:solidFill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395B0D-BF88-3DB6-5785-3888A29691C2}"/>
              </a:ext>
            </a:extLst>
          </p:cNvPr>
          <p:cNvSpPr txBox="1"/>
          <p:nvPr/>
        </p:nvSpPr>
        <p:spPr>
          <a:xfrm>
            <a:off x="2389099" y="561808"/>
            <a:ext cx="5240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2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nhẩm</a:t>
            </a:r>
            <a:endParaRPr lang="en-US" sz="3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595B91B0-6D50-709D-37F3-4CF1A58072C7}"/>
              </a:ext>
            </a:extLst>
          </p:cNvPr>
          <p:cNvGrpSpPr/>
          <p:nvPr/>
        </p:nvGrpSpPr>
        <p:grpSpPr>
          <a:xfrm>
            <a:off x="834390" y="1647220"/>
            <a:ext cx="10354885" cy="2754435"/>
            <a:chOff x="701040" y="1599592"/>
            <a:chExt cx="10354885" cy="275443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6AE731F0-1933-DAF5-A918-96204324B410}"/>
                </a:ext>
              </a:extLst>
            </p:cNvPr>
            <p:cNvGrpSpPr/>
            <p:nvPr/>
          </p:nvGrpSpPr>
          <p:grpSpPr>
            <a:xfrm>
              <a:off x="701040" y="1599592"/>
              <a:ext cx="10354885" cy="2754435"/>
              <a:chOff x="774029" y="1831284"/>
              <a:chExt cx="10354885" cy="240956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3AC98D52-CFBB-A3A8-1C5C-43A35AAC936D}"/>
                  </a:ext>
                </a:extLst>
              </p:cNvPr>
              <p:cNvGrpSpPr/>
              <p:nvPr/>
            </p:nvGrpSpPr>
            <p:grpSpPr>
              <a:xfrm>
                <a:off x="774029" y="1831284"/>
                <a:ext cx="10354885" cy="2409566"/>
                <a:chOff x="1949414" y="4391889"/>
                <a:chExt cx="10354885" cy="2409566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ED8F8407-0152-568F-278D-4BBD2D878DEC}"/>
                    </a:ext>
                  </a:extLst>
                </p:cNvPr>
                <p:cNvSpPr/>
                <p:nvPr/>
              </p:nvSpPr>
              <p:spPr>
                <a:xfrm>
                  <a:off x="1949414" y="4391889"/>
                  <a:ext cx="10354885" cy="2409566"/>
                </a:xfrm>
                <a:prstGeom prst="roundRect">
                  <a:avLst/>
                </a:prstGeom>
                <a:solidFill>
                  <a:srgbClr val="FFFF99"/>
                </a:solidFill>
                <a:ln>
                  <a:noFill/>
                </a:ln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softEdge rad="31750"/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>
                    <a:lnSpc>
                      <a:spcPct val="15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13 – 6 = 			11 – 2 = 			16 – 8 = 	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15 – 7 = 			14 – 5 = 			18 – 9 =</a:t>
                  </a:r>
                </a:p>
                <a:p>
                  <a:pPr>
                    <a:lnSpc>
                      <a:spcPct val="200000"/>
                    </a:lnSpc>
                  </a:pPr>
                  <a:r>
                    <a:rPr lang="en-US" sz="3200" dirty="0">
                      <a:solidFill>
                        <a:sysClr val="windowText" lastClr="000000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12 – 4 = 			17 – 8 = 			12 – 3 =  </a:t>
                  </a: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F506EC5F-60A5-32F3-5B8B-DCD985592840}"/>
                    </a:ext>
                  </a:extLst>
                </p:cNvPr>
                <p:cNvSpPr/>
                <p:nvPr/>
              </p:nvSpPr>
              <p:spPr>
                <a:xfrm>
                  <a:off x="3600246" y="4545391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7</a:t>
                  </a:r>
                </a:p>
              </p:txBody>
            </p:sp>
            <p:sp>
              <p:nvSpPr>
                <p:cNvPr id="29" name="Rectangle: Rounded Corners 28">
                  <a:extLst>
                    <a:ext uri="{FF2B5EF4-FFF2-40B4-BE49-F238E27FC236}">
                      <a16:creationId xmlns:a16="http://schemas.microsoft.com/office/drawing/2014/main" id="{6F35E53D-3BFC-DA43-A3AF-E68C4093EF61}"/>
                    </a:ext>
                  </a:extLst>
                </p:cNvPr>
                <p:cNvSpPr/>
                <p:nvPr/>
              </p:nvSpPr>
              <p:spPr>
                <a:xfrm>
                  <a:off x="7238796" y="4503729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9</a:t>
                  </a: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05934B75-4ABC-023B-1B1B-719E56026706}"/>
                    </a:ext>
                  </a:extLst>
                </p:cNvPr>
                <p:cNvSpPr/>
                <p:nvPr/>
              </p:nvSpPr>
              <p:spPr>
                <a:xfrm>
                  <a:off x="10915446" y="4553723"/>
                  <a:ext cx="668647" cy="584930"/>
                </a:xfrm>
                <a:prstGeom prst="roundRect">
                  <a:avLst/>
                </a:prstGeom>
                <a:ln/>
              </p:spPr>
              <p:style>
                <a:lnRef idx="2">
                  <a:schemeClr val="accent1"/>
                </a:lnRef>
                <a:fillRef idx="1">
                  <a:schemeClr val="lt1"/>
                </a:fillRef>
                <a:effectRef idx="0">
                  <a:schemeClr val="accent1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3600" dirty="0">
                      <a:solidFill>
                        <a:schemeClr val="tx1"/>
                      </a:solidFill>
                      <a:latin typeface="Calibri" panose="020F0502020204030204" pitchFamily="34" charset="0"/>
                      <a:cs typeface="Calibri" panose="020F0502020204030204" pitchFamily="34" charset="0"/>
                    </a:rPr>
                    <a:t>8</a:t>
                  </a:r>
                </a:p>
              </p:txBody>
            </p:sp>
          </p:grpSp>
          <p:sp>
            <p:nvSpPr>
              <p:cNvPr id="13" name="Rectangle: Rounded Corners 12">
                <a:extLst>
                  <a:ext uri="{FF2B5EF4-FFF2-40B4-BE49-F238E27FC236}">
                    <a16:creationId xmlns:a16="http://schemas.microsoft.com/office/drawing/2014/main" id="{5046A387-675C-4203-7805-AFA1F3E070A2}"/>
                  </a:ext>
                </a:extLst>
              </p:cNvPr>
              <p:cNvSpPr/>
              <p:nvPr/>
            </p:nvSpPr>
            <p:spPr>
              <a:xfrm>
                <a:off x="2405811" y="2807423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8</a:t>
                </a:r>
              </a:p>
            </p:txBody>
          </p:sp>
          <p:sp>
            <p:nvSpPr>
              <p:cNvPr id="30" name="Rectangle: Rounded Corners 29">
                <a:extLst>
                  <a:ext uri="{FF2B5EF4-FFF2-40B4-BE49-F238E27FC236}">
                    <a16:creationId xmlns:a16="http://schemas.microsoft.com/office/drawing/2014/main" id="{D8D92948-981E-5A19-0AF4-77FB58653AFD}"/>
                  </a:ext>
                </a:extLst>
              </p:cNvPr>
              <p:cNvSpPr/>
              <p:nvPr/>
            </p:nvSpPr>
            <p:spPr>
              <a:xfrm>
                <a:off x="6044361" y="2765761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  <p:sp>
            <p:nvSpPr>
              <p:cNvPr id="33" name="Rectangle: Rounded Corners 32">
                <a:extLst>
                  <a:ext uri="{FF2B5EF4-FFF2-40B4-BE49-F238E27FC236}">
                    <a16:creationId xmlns:a16="http://schemas.microsoft.com/office/drawing/2014/main" id="{535B2142-F37F-2147-1B98-60B953935CC5}"/>
                  </a:ext>
                </a:extLst>
              </p:cNvPr>
              <p:cNvSpPr/>
              <p:nvPr/>
            </p:nvSpPr>
            <p:spPr>
              <a:xfrm>
                <a:off x="9721011" y="2815756"/>
                <a:ext cx="668647" cy="563849"/>
              </a:xfrm>
              <a:prstGeom prst="roundRect">
                <a:avLst/>
              </a:prstGeom>
              <a:ln/>
            </p:spPr>
            <p:style>
              <a:lnRef idx="2">
                <a:schemeClr val="accent1"/>
              </a:lnRef>
              <a:fillRef idx="1">
                <a:schemeClr val="lt1"/>
              </a:fillRef>
              <a:effectRef idx="0">
                <a:schemeClr val="accent1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3600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9</a:t>
                </a:r>
              </a:p>
            </p:txBody>
          </p:sp>
        </p:grpSp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AC3AE1B8-58A1-E2B6-A1C9-DC34131CB4A8}"/>
                </a:ext>
              </a:extLst>
            </p:cNvPr>
            <p:cNvSpPr/>
            <p:nvPr/>
          </p:nvSpPr>
          <p:spPr>
            <a:xfrm>
              <a:off x="2351872" y="3612670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31" name="Rectangle: Rounded Corners 30">
              <a:extLst>
                <a:ext uri="{FF2B5EF4-FFF2-40B4-BE49-F238E27FC236}">
                  <a16:creationId xmlns:a16="http://schemas.microsoft.com/office/drawing/2014/main" id="{0107B1E8-9F1F-4970-84C4-1612705EB83F}"/>
                </a:ext>
              </a:extLst>
            </p:cNvPr>
            <p:cNvSpPr/>
            <p:nvPr/>
          </p:nvSpPr>
          <p:spPr>
            <a:xfrm>
              <a:off x="5990422" y="356504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  <p:sp>
          <p:nvSpPr>
            <p:cNvPr id="34" name="Rectangle: Rounded Corners 33">
              <a:extLst>
                <a:ext uri="{FF2B5EF4-FFF2-40B4-BE49-F238E27FC236}">
                  <a16:creationId xmlns:a16="http://schemas.microsoft.com/office/drawing/2014/main" id="{7AD83BD7-B5BB-2A47-8E0C-07BD89BF8DC9}"/>
                </a:ext>
              </a:extLst>
            </p:cNvPr>
            <p:cNvSpPr/>
            <p:nvPr/>
          </p:nvSpPr>
          <p:spPr>
            <a:xfrm>
              <a:off x="9667072" y="3622195"/>
              <a:ext cx="668647" cy="668648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600" dirty="0">
                  <a:solidFill>
                    <a:schemeClr val="tx1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</a:t>
              </a:r>
            </a:p>
          </p:txBody>
        </p:sp>
      </p:grpSp>
      <p:pic>
        <p:nvPicPr>
          <p:cNvPr id="36" name="Picture 2" descr="Happy Farmer | Farm logo inspiration, Cartoon art, Background drawing">
            <a:extLst>
              <a:ext uri="{FF2B5EF4-FFF2-40B4-BE49-F238E27FC236}">
                <a16:creationId xmlns:a16="http://schemas.microsoft.com/office/drawing/2014/main" id="{1F4C69C6-765B-8B3F-C2A7-F3312A84E2E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2197" y="3627542"/>
            <a:ext cx="3944947" cy="39449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574D6366-423D-278E-322F-E6B36BE79B74}"/>
              </a:ext>
            </a:extLst>
          </p:cNvPr>
          <p:cNvSpPr/>
          <p:nvPr/>
        </p:nvSpPr>
        <p:spPr>
          <a:xfrm>
            <a:off x="2288666" y="4800600"/>
            <a:ext cx="6169533" cy="1763248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630"/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hướng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dương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đến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lúc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để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ấy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cần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phải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án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sẽ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hoạch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bông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cháu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ta </a:t>
            </a:r>
            <a:r>
              <a:rPr lang="en-US" sz="2133" dirty="0" err="1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lang="en-US" sz="2133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40" name="15'">
            <a:extLst>
              <a:ext uri="{FF2B5EF4-FFF2-40B4-BE49-F238E27FC236}">
                <a16:creationId xmlns:a16="http://schemas.microsoft.com/office/drawing/2014/main" id="{04BE3426-B25E-3C1B-30FF-0ED1A5DA762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44083" y="1706863"/>
            <a:ext cx="997463" cy="1023107"/>
          </a:xfrm>
          <a:prstGeom prst="rect">
            <a:avLst/>
          </a:prstGeom>
        </p:spPr>
      </p:pic>
      <p:pic>
        <p:nvPicPr>
          <p:cNvPr id="41" name="15'">
            <a:extLst>
              <a:ext uri="{FF2B5EF4-FFF2-40B4-BE49-F238E27FC236}">
                <a16:creationId xmlns:a16="http://schemas.microsoft.com/office/drawing/2014/main" id="{70ADAFF9-012C-D666-C709-E50ECF9F6C3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53608" y="2640313"/>
            <a:ext cx="997463" cy="1023107"/>
          </a:xfrm>
          <a:prstGeom prst="rect">
            <a:avLst/>
          </a:prstGeom>
        </p:spPr>
      </p:pic>
      <p:pic>
        <p:nvPicPr>
          <p:cNvPr id="42" name="15'">
            <a:extLst>
              <a:ext uri="{FF2B5EF4-FFF2-40B4-BE49-F238E27FC236}">
                <a16:creationId xmlns:a16="http://schemas.microsoft.com/office/drawing/2014/main" id="{BD2CC8C9-6144-EB19-82FA-9434A408975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2334558" y="3526138"/>
            <a:ext cx="997463" cy="1023107"/>
          </a:xfrm>
          <a:prstGeom prst="rect">
            <a:avLst/>
          </a:prstGeom>
        </p:spPr>
      </p:pic>
      <p:pic>
        <p:nvPicPr>
          <p:cNvPr id="43" name="15'">
            <a:extLst>
              <a:ext uri="{FF2B5EF4-FFF2-40B4-BE49-F238E27FC236}">
                <a16:creationId xmlns:a16="http://schemas.microsoft.com/office/drawing/2014/main" id="{3218F496-8FD3-EE76-4FB9-2AAC4D01B9D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82633" y="1592563"/>
            <a:ext cx="997463" cy="1023107"/>
          </a:xfrm>
          <a:prstGeom prst="rect">
            <a:avLst/>
          </a:prstGeom>
        </p:spPr>
      </p:pic>
      <p:pic>
        <p:nvPicPr>
          <p:cNvPr id="44" name="15'">
            <a:extLst>
              <a:ext uri="{FF2B5EF4-FFF2-40B4-BE49-F238E27FC236}">
                <a16:creationId xmlns:a16="http://schemas.microsoft.com/office/drawing/2014/main" id="{F1151EEE-50E7-A085-DA50-70C9AE5C1E9D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25483" y="2535538"/>
            <a:ext cx="997463" cy="1023107"/>
          </a:xfrm>
          <a:prstGeom prst="rect">
            <a:avLst/>
          </a:prstGeom>
        </p:spPr>
      </p:pic>
      <p:pic>
        <p:nvPicPr>
          <p:cNvPr id="45" name="15'">
            <a:extLst>
              <a:ext uri="{FF2B5EF4-FFF2-40B4-BE49-F238E27FC236}">
                <a16:creationId xmlns:a16="http://schemas.microsoft.com/office/drawing/2014/main" id="{5E12B73A-79BE-7DD1-F1BB-B1FE3FFA06F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5954058" y="3468988"/>
            <a:ext cx="997463" cy="1023107"/>
          </a:xfrm>
          <a:prstGeom prst="rect">
            <a:avLst/>
          </a:prstGeom>
        </p:spPr>
      </p:pic>
      <p:pic>
        <p:nvPicPr>
          <p:cNvPr id="46" name="15'">
            <a:extLst>
              <a:ext uri="{FF2B5EF4-FFF2-40B4-BE49-F238E27FC236}">
                <a16:creationId xmlns:a16="http://schemas.microsoft.com/office/drawing/2014/main" id="{A397F926-93BE-F921-17E8-35B538A5845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40233" y="1630663"/>
            <a:ext cx="997463" cy="1023107"/>
          </a:xfrm>
          <a:prstGeom prst="rect">
            <a:avLst/>
          </a:prstGeom>
        </p:spPr>
      </p:pic>
      <p:pic>
        <p:nvPicPr>
          <p:cNvPr id="47" name="15'">
            <a:extLst>
              <a:ext uri="{FF2B5EF4-FFF2-40B4-BE49-F238E27FC236}">
                <a16:creationId xmlns:a16="http://schemas.microsoft.com/office/drawing/2014/main" id="{FB80CF22-BEA1-3F05-F769-95BCEF391B40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30708" y="2583163"/>
            <a:ext cx="997463" cy="1023107"/>
          </a:xfrm>
          <a:prstGeom prst="rect">
            <a:avLst/>
          </a:prstGeom>
        </p:spPr>
      </p:pic>
      <p:pic>
        <p:nvPicPr>
          <p:cNvPr id="48" name="15'">
            <a:extLst>
              <a:ext uri="{FF2B5EF4-FFF2-40B4-BE49-F238E27FC236}">
                <a16:creationId xmlns:a16="http://schemas.microsoft.com/office/drawing/2014/main" id="{7EAAB873-DBC2-E8CD-0A6E-624EF489057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37360" l="1069" r="3639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3201" b="62255"/>
          <a:stretch/>
        </p:blipFill>
        <p:spPr>
          <a:xfrm>
            <a:off x="9611658" y="3516613"/>
            <a:ext cx="997463" cy="1023107"/>
          </a:xfrm>
          <a:prstGeom prst="rect">
            <a:avLst/>
          </a:prstGeom>
        </p:spPr>
      </p:pic>
      <p:pic>
        <p:nvPicPr>
          <p:cNvPr id="49" name="Picture 48" descr="A wicker basket with a black background&#10;&#10;Description automatically generated">
            <a:extLst>
              <a:ext uri="{FF2B5EF4-FFF2-40B4-BE49-F238E27FC236}">
                <a16:creationId xmlns:a16="http://schemas.microsoft.com/office/drawing/2014/main" id="{97195477-0C0A-8182-A38A-951DE1224CD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98" y="4324351"/>
            <a:ext cx="4171951" cy="2600324"/>
          </a:xfrm>
          <a:prstGeom prst="rect">
            <a:avLst/>
          </a:prstGeom>
        </p:spPr>
      </p:pic>
      <p:pic>
        <p:nvPicPr>
          <p:cNvPr id="6" name="Picture 5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0304E258-FA8B-4F35-B47A-762F655B8731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809" y="5330286"/>
            <a:ext cx="353531" cy="135402"/>
          </a:xfrm>
          <a:prstGeom prst="rect">
            <a:avLst/>
          </a:prstGeom>
        </p:spPr>
      </p:pic>
      <p:pic>
        <p:nvPicPr>
          <p:cNvPr id="10" name="tải xuống (10)">
            <a:hlinkClick r:id="" action="ppaction://media"/>
            <a:extLst>
              <a:ext uri="{FF2B5EF4-FFF2-40B4-BE49-F238E27FC236}">
                <a16:creationId xmlns:a16="http://schemas.microsoft.com/office/drawing/2014/main" id="{CBF7B732-663F-C457-9011-53C3E0C6C7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93060" y="119498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802498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96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3.33333E-6 L 0.29714 0.1051 L 0.39284 0.42639 L 0.53659 0.3757 L 0.54935 0.48195 " pathEditMode="relative" rAng="0" ptsTypes="AAAAA">
                                      <p:cBhvr>
                                        <p:cTn id="3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461" y="2409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7.40741E-7 L 0.29805 0.08449 L 0.39415 0.34282 L 0.53829 0.30208 L 0.55118 0.38773 " pathEditMode="relative" rAng="0" ptsTypes="AAAAA">
                                      <p:cBhvr>
                                        <p:cTn id="37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552" y="193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59259E-6 L 0.31068 0.05787 L 0.41081 0.23472 L 0.5612 0.20694 L 0.57461 0.26551 " pathEditMode="relative" rAng="0" ptsTypes="AAAAA">
                                      <p:cBhvr>
                                        <p:cTn id="42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24" y="13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2.96296E-6 L 0.17175 0.10903 L 0.22708 0.44236 L 0.31016 0.38982 L 0.31758 0.50023 " pathEditMode="relative" rAng="0" ptsTypes="AAAAA">
                                      <p:cBhvr>
                                        <p:cTn id="47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72" y="25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0.1974 0.07848 L 0.26094 0.31945 L 0.35651 0.28148 L 0.36524 0.36135 " pathEditMode="relative" rAng="0" ptsTypes="AAAAA">
                                      <p:cBhvr>
                                        <p:cTn id="52" dur="2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55" y="1805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-4.07407E-6 L 0.20937 0.05324 L 0.27669 0.21644 L 0.37799 0.19051 L 0.38711 0.24468 " pathEditMode="relative" rAng="0" ptsTypes="AAAAA">
                                      <p:cBhvr>
                                        <p:cTn id="57" dur="2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349" y="122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1.48148E-6 L -0.00716 0.11088 L -0.0095 0.45046 L -0.01289 0.39676 L -0.01315 0.50926 " pathEditMode="relative" rAng="0" ptsTypes="AAAAA">
                                      <p:cBhvr>
                                        <p:cTn id="62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64" y="2546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01484 0.0794 L 0.01979 0.32315 L 0.02695 0.28449 L 0.02773 0.36551 " pathEditMode="relative" rAng="0" ptsTypes="AAAAA">
                                      <p:cBhvr>
                                        <p:cTn id="67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" y="1826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1.48148E-6 L 0.00989 0.05879 L 0.01315 0.23958 L 0.01797 0.21088 L 0.01836 0.27106 " pathEditMode="relative" rAng="0" ptsTypes="AAAAA">
                                      <p:cBhvr>
                                        <p:cTn id="72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1" y="1354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audio>
              <p:cMediaNode vol="80000">
                <p:cTn id="7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" grpId="0" animBg="1"/>
      <p:bldP spid="37" grpId="1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E967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自定义 99">
      <a:dk1>
        <a:srgbClr val="000000"/>
      </a:dk1>
      <a:lt1>
        <a:srgbClr val="FFFFFF"/>
      </a:lt1>
      <a:dk2>
        <a:srgbClr val="2D3847"/>
      </a:dk2>
      <a:lt2>
        <a:srgbClr val="FFFFFF"/>
      </a:lt2>
      <a:accent1>
        <a:srgbClr val="EC9B29"/>
      </a:accent1>
      <a:accent2>
        <a:srgbClr val="76B53B"/>
      </a:accent2>
      <a:accent3>
        <a:srgbClr val="00ABB0"/>
      </a:accent3>
      <a:accent4>
        <a:srgbClr val="EE0038"/>
      </a:accent4>
      <a:accent5>
        <a:srgbClr val="EC9B29"/>
      </a:accent5>
      <a:accent6>
        <a:srgbClr val="76B53B"/>
      </a:accent6>
      <a:hlink>
        <a:srgbClr val="FEFFFE"/>
      </a:hlink>
      <a:folHlink>
        <a:srgbClr val="CFCCD0"/>
      </a:folHlink>
    </a:clrScheme>
    <a:fontScheme name="自定义 1">
      <a:majorFont>
        <a:latin typeface="思源黑体 CN Medium"/>
        <a:ea typeface="思源黑体 CN Bold"/>
        <a:cs typeface=""/>
      </a:majorFont>
      <a:minorFont>
        <a:latin typeface="思源黑体 CN Medium"/>
        <a:ea typeface="思源黑体 CN Medium"/>
        <a:cs typeface="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88F9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406</Words>
  <Application>Microsoft Office PowerPoint</Application>
  <PresentationFormat>Widescreen</PresentationFormat>
  <Paragraphs>102</Paragraphs>
  <Slides>15</Slides>
  <Notes>4</Notes>
  <HiddenSlides>0</HiddenSlides>
  <MMClips>18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等线</vt:lpstr>
      <vt:lpstr>等线 Light</vt:lpstr>
      <vt:lpstr>Arial</vt:lpstr>
      <vt:lpstr>Calibri</vt:lpstr>
      <vt:lpstr>Cambria</vt:lpstr>
      <vt:lpstr>Times New Roman</vt:lpstr>
      <vt:lpstr>印品黑体</vt:lpstr>
      <vt:lpstr>思源黑体 CN Medium</vt:lpstr>
      <vt:lpstr>1_Office 主题​​</vt:lpstr>
      <vt:lpstr>1_Office Theme</vt:lpstr>
      <vt:lpstr>2_第一PPT，www.1ppt.com</vt:lpstr>
      <vt:lpstr>Office 主题</vt:lpstr>
      <vt:lpstr>2_Office Theme</vt:lpstr>
      <vt:lpstr>2_Office 主题​​</vt:lpstr>
      <vt:lpstr>PowerPoint Presentation</vt:lpstr>
      <vt:lpstr>PowerPoint Presentation</vt:lpstr>
      <vt:lpstr>NÉM BÓNG RỔ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Admin</cp:lastModifiedBy>
  <cp:revision>19</cp:revision>
  <dcterms:created xsi:type="dcterms:W3CDTF">2024-05-02T07:33:30Z</dcterms:created>
  <dcterms:modified xsi:type="dcterms:W3CDTF">2025-12-21T10:43:13Z</dcterms:modified>
</cp:coreProperties>
</file>