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95" r:id="rId2"/>
    <p:sldId id="444" r:id="rId3"/>
    <p:sldId id="426" r:id="rId4"/>
    <p:sldId id="446" r:id="rId5"/>
    <p:sldId id="2007577106" r:id="rId6"/>
    <p:sldId id="396" r:id="rId7"/>
    <p:sldId id="442" r:id="rId8"/>
    <p:sldId id="440" r:id="rId9"/>
    <p:sldId id="445" r:id="rId10"/>
    <p:sldId id="398" r:id="rId11"/>
    <p:sldId id="2007577104" r:id="rId12"/>
    <p:sldId id="4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0F8B-B175-4F4E-947B-51AB775BF70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E448A-8336-4929-A12B-226B30E6A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1692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114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5714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027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364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0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077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588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67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885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734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890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85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5133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8781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226243"/>
            <a:ext cx="11226800" cy="64196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377073"/>
            <a:ext cx="10960100" cy="61557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1D3DE-C735-A45E-1DEF-93D530F76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940" y="2195901"/>
            <a:ext cx="9272820" cy="4218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55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FA9688A-7BC8-42E2-9D60-34895A569952}"/>
              </a:ext>
            </a:extLst>
          </p:cNvPr>
          <p:cNvSpPr/>
          <p:nvPr/>
        </p:nvSpPr>
        <p:spPr>
          <a:xfrm>
            <a:off x="3769922" y="50727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FC1B5-B4CB-3A37-9B56-E1671C1C9FEB}"/>
              </a:ext>
            </a:extLst>
          </p:cNvPr>
          <p:cNvSpPr txBox="1"/>
          <p:nvPr/>
        </p:nvSpPr>
        <p:spPr>
          <a:xfrm>
            <a:off x="4293142" y="507276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6B282-7EAE-A48D-8FDA-B849CEF81398}"/>
              </a:ext>
            </a:extLst>
          </p:cNvPr>
          <p:cNvSpPr txBox="1"/>
          <p:nvPr/>
        </p:nvSpPr>
        <p:spPr>
          <a:xfrm>
            <a:off x="889475" y="1055136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73955-5FDE-8F50-295F-5BF891CE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990004"/>
            <a:ext cx="5318911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72C2E-D249-6EE7-3D52-42D0C8B78CE4}"/>
              </a:ext>
            </a:extLst>
          </p:cNvPr>
          <p:cNvSpPr txBox="1"/>
          <p:nvPr/>
        </p:nvSpPr>
        <p:spPr>
          <a:xfrm>
            <a:off x="840619" y="3614156"/>
            <a:ext cx="5304237" cy="2478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 = 28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6446815-7A38-4817-C436-E2F96B6CC9E1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35D9F-4E37-27CA-3927-B5AA0F670629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E887D-95A8-3CE3-8545-3D14702A97EC}"/>
              </a:ext>
            </a:extLst>
          </p:cNvPr>
          <p:cNvSpPr txBox="1"/>
          <p:nvPr/>
        </p:nvSpPr>
        <p:spPr>
          <a:xfrm>
            <a:off x="5716766" y="3892576"/>
            <a:ext cx="5304237" cy="2478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 – 4 = 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8B8500-4517-98CA-ED39-67CF361B486F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86686-B870-D28D-4BCF-9AF7DB9D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3" y="2266821"/>
            <a:ext cx="4461999" cy="269516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C0E97C-E69E-E9BC-2D92-C6B366EBB661}"/>
              </a:ext>
            </a:extLst>
          </p:cNvPr>
          <p:cNvCxnSpPr>
            <a:cxnSpLocks/>
          </p:cNvCxnSpPr>
          <p:nvPr/>
        </p:nvCxnSpPr>
        <p:spPr>
          <a:xfrm>
            <a:off x="5460881" y="750206"/>
            <a:ext cx="3911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0F8F4B-5FAC-4AB2-ABBA-80596F969E37}"/>
              </a:ext>
            </a:extLst>
          </p:cNvPr>
          <p:cNvCxnSpPr>
            <a:cxnSpLocks/>
          </p:cNvCxnSpPr>
          <p:nvPr/>
        </p:nvCxnSpPr>
        <p:spPr>
          <a:xfrm>
            <a:off x="7583470" y="127667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4CC8E5-D179-9E72-7036-A898845D64F3}"/>
              </a:ext>
            </a:extLst>
          </p:cNvPr>
          <p:cNvCxnSpPr>
            <a:cxnSpLocks/>
          </p:cNvCxnSpPr>
          <p:nvPr/>
        </p:nvCxnSpPr>
        <p:spPr>
          <a:xfrm>
            <a:off x="9480041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3459BC-A416-041E-0E49-4B78565E6157}"/>
              </a:ext>
            </a:extLst>
          </p:cNvPr>
          <p:cNvCxnSpPr>
            <a:cxnSpLocks/>
          </p:cNvCxnSpPr>
          <p:nvPr/>
        </p:nvCxnSpPr>
        <p:spPr>
          <a:xfrm>
            <a:off x="4081964" y="12957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FE6F6D-F764-08DF-8842-07BC5A1D1483}"/>
              </a:ext>
            </a:extLst>
          </p:cNvPr>
          <p:cNvCxnSpPr>
            <a:cxnSpLocks/>
          </p:cNvCxnSpPr>
          <p:nvPr/>
        </p:nvCxnSpPr>
        <p:spPr>
          <a:xfrm>
            <a:off x="1471883" y="1866102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FF401B-8783-06DC-640F-809C0C791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588" y="1777981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51">
            <a:hlinkClick r:id="" action="ppaction://media"/>
            <a:extLst>
              <a:ext uri="{FF2B5EF4-FFF2-40B4-BE49-F238E27FC236}">
                <a16:creationId xmlns:a16="http://schemas.microsoft.com/office/drawing/2014/main" id="{360F365F-D908-04FF-7A0C-AF0AB9130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49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B5929-9B04-AB1B-F186-72FA83677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758" y="823666"/>
            <a:ext cx="2926334" cy="1286367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2B3EF971-EADE-0A3A-0AFC-C5C1532F2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-168014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634CD9-2777-F678-42AE-1854B79F1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948" y="3827863"/>
            <a:ext cx="2450804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CD39F-FCE7-98F2-6C43-5EBF74E0F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00" y="1618371"/>
            <a:ext cx="9463640" cy="24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DF79A-F7C9-5C17-5880-51F736D70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004" y="2269506"/>
            <a:ext cx="782794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9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08051036_u7xcm">
            <a:hlinkClick r:id="" action="ppaction://media"/>
            <a:extLst>
              <a:ext uri="{FF2B5EF4-FFF2-40B4-BE49-F238E27FC236}">
                <a16:creationId xmlns:a16="http://schemas.microsoft.com/office/drawing/2014/main" id="{4CBD6E7F-870D-6464-B440-943BDAF68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C5D12-988F-6884-F381-EF2ED13C66D1}"/>
              </a:ext>
            </a:extLst>
          </p:cNvPr>
          <p:cNvSpPr txBox="1"/>
          <p:nvPr/>
        </p:nvSpPr>
        <p:spPr>
          <a:xfrm>
            <a:off x="3494896" y="880876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3715C-C809-CFA6-3D3A-ADC39BF085D7}"/>
              </a:ext>
            </a:extLst>
          </p:cNvPr>
          <p:cNvSpPr txBox="1"/>
          <p:nvPr/>
        </p:nvSpPr>
        <p:spPr>
          <a:xfrm>
            <a:off x="1201141" y="1311841"/>
            <a:ext cx="100418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Mai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22554-F974-CE8E-D4E4-640C4F8B2421}"/>
              </a:ext>
            </a:extLst>
          </p:cNvPr>
          <p:cNvCxnSpPr>
            <a:cxnSpLocks/>
          </p:cNvCxnSpPr>
          <p:nvPr/>
        </p:nvCxnSpPr>
        <p:spPr>
          <a:xfrm>
            <a:off x="2129720" y="1820418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3FCE4-0E26-48EC-CD20-D4D88E44B5FA}"/>
              </a:ext>
            </a:extLst>
          </p:cNvPr>
          <p:cNvCxnSpPr>
            <a:cxnSpLocks/>
          </p:cNvCxnSpPr>
          <p:nvPr/>
        </p:nvCxnSpPr>
        <p:spPr>
          <a:xfrm>
            <a:off x="3814186" y="2361005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E8EE70-72A7-CE30-6F39-34BDB13562AC}"/>
              </a:ext>
            </a:extLst>
          </p:cNvPr>
          <p:cNvCxnSpPr>
            <a:cxnSpLocks/>
          </p:cNvCxnSpPr>
          <p:nvPr/>
        </p:nvCxnSpPr>
        <p:spPr>
          <a:xfrm>
            <a:off x="4089636" y="1807469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01A970-7E64-7192-B99D-1D360ABCAD0A}"/>
              </a:ext>
            </a:extLst>
          </p:cNvPr>
          <p:cNvCxnSpPr>
            <a:cxnSpLocks/>
          </p:cNvCxnSpPr>
          <p:nvPr/>
        </p:nvCxnSpPr>
        <p:spPr>
          <a:xfrm>
            <a:off x="5993856" y="1801368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5F285-8725-1346-73EC-0E937851864E}"/>
              </a:ext>
            </a:extLst>
          </p:cNvPr>
          <p:cNvGrpSpPr/>
          <p:nvPr/>
        </p:nvGrpSpPr>
        <p:grpSpPr>
          <a:xfrm>
            <a:off x="5528889" y="3572459"/>
            <a:ext cx="2212746" cy="778379"/>
            <a:chOff x="4070697" y="1597626"/>
            <a:chExt cx="2212746" cy="778379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00CDB5FF-9456-1DD8-F7FA-4161A645E43A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B3B0C6-DDF3-0D0B-9B50-19A737FE4F50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D14067-510D-9E93-4B67-BA6646B77142}"/>
              </a:ext>
            </a:extLst>
          </p:cNvPr>
          <p:cNvSpPr txBox="1"/>
          <p:nvPr/>
        </p:nvSpPr>
        <p:spPr>
          <a:xfrm>
            <a:off x="7235756" y="4079474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– 2 = 6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EF71D9-860D-642F-E6BD-3B3CF3A2350C}"/>
              </a:ext>
            </a:extLst>
          </p:cNvPr>
          <p:cNvCxnSpPr>
            <a:cxnSpLocks/>
          </p:cNvCxnSpPr>
          <p:nvPr/>
        </p:nvCxnSpPr>
        <p:spPr>
          <a:xfrm>
            <a:off x="8108984" y="1821688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B398CF-5F36-92C4-C2AA-27CD187B3DC7}"/>
              </a:ext>
            </a:extLst>
          </p:cNvPr>
          <p:cNvGrpSpPr/>
          <p:nvPr/>
        </p:nvGrpSpPr>
        <p:grpSpPr>
          <a:xfrm>
            <a:off x="382687" y="2293973"/>
            <a:ext cx="6946237" cy="1289708"/>
            <a:chOff x="591454" y="2282046"/>
            <a:chExt cx="6946237" cy="12897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419E71-5354-E98E-67DC-AFAF131729DB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87F61A6-F520-0233-F05D-4D0F5008C913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43" name="Left Brace 42">
                  <a:extLst>
                    <a:ext uri="{FF2B5EF4-FFF2-40B4-BE49-F238E27FC236}">
                      <a16:creationId xmlns:a16="http://schemas.microsoft.com/office/drawing/2014/main" id="{2851F196-06EF-9CD7-7447-F0A854D18479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E0E0E2A-C109-88D6-9403-03EBF1E1ABD8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30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</p:grpSp>
          <p:pic>
            <p:nvPicPr>
              <p:cNvPr id="3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DE4FDC2-DC25-5103-D61F-C3E86AF9B9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882BA23-D987-58F5-30B4-DBA0CB277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4BE87537-DC73-1C7E-30EF-2EF3A0FE4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360FE9C-8160-2759-93CD-5577ACE12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28D1B51-B0B6-63DD-BB60-1A26C3FE8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A66D8C8-DE08-D3B0-4354-2C5EE3311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07D750A-A1CF-207B-AC00-0027DA7DB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ECFB7F2-F94C-8A8A-740A-3DBFEA023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2C11A2-2A2D-24B1-48E1-43C4152C6A35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Mai: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C6CF24-C74D-77C3-CB20-D885B20AAA0B}"/>
              </a:ext>
            </a:extLst>
          </p:cNvPr>
          <p:cNvGrpSpPr/>
          <p:nvPr/>
        </p:nvGrpSpPr>
        <p:grpSpPr>
          <a:xfrm>
            <a:off x="1456619" y="4532688"/>
            <a:ext cx="4340476" cy="962228"/>
            <a:chOff x="1222703" y="4447628"/>
            <a:chExt cx="4340476" cy="962228"/>
          </a:xfrm>
        </p:grpSpPr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A017E4F4-0CF2-F5BA-BD1A-6CD9FB3CE9ED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E66EC0-1DA7-A107-4783-9DCCCB4929B9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53EDB9-372F-C095-E322-846E9CC82DCB}"/>
              </a:ext>
            </a:extLst>
          </p:cNvPr>
          <p:cNvGrpSpPr/>
          <p:nvPr/>
        </p:nvGrpSpPr>
        <p:grpSpPr>
          <a:xfrm>
            <a:off x="352843" y="4021418"/>
            <a:ext cx="5483590" cy="589072"/>
            <a:chOff x="118927" y="3936358"/>
            <a:chExt cx="5483590" cy="5890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3F2AE4F-A99D-9746-951E-D62E7F2027F7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C06815D-39E1-54ED-AF52-C13D7AA17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54C23C7-09D2-BDF5-07A0-A3E78658D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57D9EE8-DE54-197D-3D7C-5008A210B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1660A1DC-FF7E-F3AA-0C5A-62D68375C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2B899ED-BAFB-4CBC-AE64-3B4FDC299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48A5A16-6FE4-68D6-1672-B771A056D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B2C348-73CD-4807-9ACD-64811942C27F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Nam: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47CB809-3C81-00BA-6A75-E6115E70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103" y="2111676"/>
            <a:ext cx="1952625" cy="15335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8EC267-9D81-B573-0A0B-53FAD64E7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" y="3222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7FEBB-FB7F-C097-8CE5-A7799F9BB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641" y="218378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906EAFB-B8CA-8FC0-87D0-C68FA1E426C7}"/>
              </a:ext>
            </a:extLst>
          </p:cNvPr>
          <p:cNvSpPr txBox="1"/>
          <p:nvPr/>
        </p:nvSpPr>
        <p:spPr>
          <a:xfrm>
            <a:off x="883420" y="123198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635EA-EFC4-3A8F-118D-B8D66895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86" y="1000790"/>
            <a:ext cx="4162425" cy="234315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7BFCF8-C394-5741-875F-EAAA1E0D5FA0}"/>
              </a:ext>
            </a:extLst>
          </p:cNvPr>
          <p:cNvSpPr txBox="1"/>
          <p:nvPr/>
        </p:nvSpPr>
        <p:spPr>
          <a:xfrm>
            <a:off x="876300" y="3975312"/>
            <a:ext cx="5219700" cy="2060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C8193D-1C0E-D05A-6C89-9BEC543ED2F5}"/>
              </a:ext>
            </a:extLst>
          </p:cNvPr>
          <p:cNvGrpSpPr/>
          <p:nvPr/>
        </p:nvGrpSpPr>
        <p:grpSpPr>
          <a:xfrm>
            <a:off x="6183081" y="3600979"/>
            <a:ext cx="5328697" cy="2727271"/>
            <a:chOff x="5966990" y="3799209"/>
            <a:chExt cx="5255193" cy="27272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362029-FF4F-3DD7-B787-7957ABFDD536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tham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82A03D-47C8-D899-1C95-D7BBE5F2BBEB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E65443-C6AB-881B-B66B-AF79302C9442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8FC7EFD-1654-AACA-0A9D-3E2131007A44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85C48F2-2C4E-568E-D6CF-4F82832DBE5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ABE58D-EE07-F9DD-A69A-3CC781BDFB1D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=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96D10C6-A1F8-260E-9737-329021D9A455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F1D806D-8EBE-B83D-736F-8D267E0CF7D3}"/>
              </a:ext>
            </a:extLst>
          </p:cNvPr>
          <p:cNvSpPr/>
          <p:nvPr/>
        </p:nvSpPr>
        <p:spPr>
          <a:xfrm>
            <a:off x="7343737" y="517577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BADD87-E1DE-9E5B-94E8-8DDFF4D750FB}"/>
              </a:ext>
            </a:extLst>
          </p:cNvPr>
          <p:cNvSpPr/>
          <p:nvPr/>
        </p:nvSpPr>
        <p:spPr>
          <a:xfrm>
            <a:off x="8265292" y="51633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5E54453-AE4D-ACDA-4C4B-4CC83D007189}"/>
              </a:ext>
            </a:extLst>
          </p:cNvPr>
          <p:cNvSpPr/>
          <p:nvPr/>
        </p:nvSpPr>
        <p:spPr>
          <a:xfrm>
            <a:off x="9100666" y="511888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D8460-FE91-7E1C-D43F-F9FE0403B1E8}"/>
              </a:ext>
            </a:extLst>
          </p:cNvPr>
          <p:cNvSpPr/>
          <p:nvPr/>
        </p:nvSpPr>
        <p:spPr>
          <a:xfrm>
            <a:off x="8605011" y="571293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A4A855D-AA9B-8F65-AF8F-188BCD94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80" y="-13104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BC96A-41CC-5392-E5A8-26806DBB9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0912" y="2269506"/>
            <a:ext cx="81205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8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330</Words>
  <Application>Microsoft Office PowerPoint</Application>
  <PresentationFormat>Widescreen</PresentationFormat>
  <Paragraphs>52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等线</vt:lpstr>
      <vt:lpstr>Arial</vt:lpstr>
      <vt:lpstr>Calibri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2024-05-02T08:33:14Z</dcterms:created>
  <dcterms:modified xsi:type="dcterms:W3CDTF">2025-12-21T10:43:47Z</dcterms:modified>
</cp:coreProperties>
</file>