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26"/>
  </p:notesMasterIdLst>
  <p:sldIdLst>
    <p:sldId id="259" r:id="rId4"/>
    <p:sldId id="2007577112" r:id="rId5"/>
    <p:sldId id="260" r:id="rId6"/>
    <p:sldId id="261" r:id="rId7"/>
    <p:sldId id="262" r:id="rId8"/>
    <p:sldId id="258" r:id="rId9"/>
    <p:sldId id="257" r:id="rId10"/>
    <p:sldId id="319" r:id="rId11"/>
    <p:sldId id="320" r:id="rId12"/>
    <p:sldId id="322" r:id="rId13"/>
    <p:sldId id="364" r:id="rId14"/>
    <p:sldId id="365" r:id="rId15"/>
    <p:sldId id="2007577119" r:id="rId16"/>
    <p:sldId id="2007577113" r:id="rId17"/>
    <p:sldId id="324" r:id="rId18"/>
    <p:sldId id="325" r:id="rId19"/>
    <p:sldId id="2007577114" r:id="rId20"/>
    <p:sldId id="323" r:id="rId21"/>
    <p:sldId id="2007577118" r:id="rId22"/>
    <p:sldId id="2007577117" r:id="rId23"/>
    <p:sldId id="2007577115" r:id="rId24"/>
    <p:sldId id="26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5" d="100"/>
          <a:sy n="95" d="100"/>
        </p:scale>
        <p:origin x="3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251F32-8265-4A87-BEF0-9D94CD664A97}" type="datetimeFigureOut">
              <a:rPr lang="en-US" smtClean="0"/>
              <a:t>12/21/2025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F6F4F-CADA-462B-AA87-3E726B066320}" type="slidenum">
              <a:rPr lang="en-US" smtClean="0"/>
              <a:t>‹#›</a:t>
            </a:fld>
            <a:endParaRPr lang="en-US"/>
          </a:p>
        </p:txBody>
      </p:sp>
    </p:spTree>
    <p:extLst>
      <p:ext uri="{BB962C8B-B14F-4D97-AF65-F5344CB8AC3E}">
        <p14:creationId xmlns:p14="http://schemas.microsoft.com/office/powerpoint/2010/main" val="4072389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8C83D7A-9E42-4548-990C-7D2596BB538E}" type="slidenum">
              <a:rPr kumimoji="0" lang="en-US" sz="1864"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864"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89655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8C83D7A-9E42-4548-990C-7D2596BB538E}" type="slidenum">
              <a:rPr kumimoji="0" lang="en-US" sz="1864"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1864"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89655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slide" Target="../slides/slide12.xml"/><Relationship Id="rId1" Type="http://schemas.openxmlformats.org/officeDocument/2006/relationships/slideMaster" Target="../slideMasters/slideMaster3.xml"/><Relationship Id="rId4" Type="http://schemas.openxmlformats.org/officeDocument/2006/relationships/slide" Target="../slides/slide1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D30536F-4FBC-F111-7556-C86D7F1111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DA7A7F88-C51D-58F6-6EF3-EA6D2C6176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2C75836-96D6-BBD8-5594-3F4ACE6B6963}"/>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21/12/2025</a:t>
            </a:fld>
            <a:endParaRPr lang="vi-VN"/>
          </a:p>
        </p:txBody>
      </p:sp>
      <p:sp>
        <p:nvSpPr>
          <p:cNvPr id="5" name="Chỗ dành sẵn cho Chân trang 4">
            <a:extLst>
              <a:ext uri="{FF2B5EF4-FFF2-40B4-BE49-F238E27FC236}">
                <a16:creationId xmlns:a16="http://schemas.microsoft.com/office/drawing/2014/main" id="{2104CF6D-38A7-2E0B-DC34-C5C34F890A6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199210E-30FA-036C-D5A3-34A7DDF39B6E}"/>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311354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24E2312-7FE0-BEA6-74A4-8431C0CA2FC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F09D5C9B-6986-167D-CCB2-DBF8002BA205}"/>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8F92931-8FD6-5F9C-EBDE-91FE1C1D653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21/12/2025</a:t>
            </a:fld>
            <a:endParaRPr lang="vi-VN"/>
          </a:p>
        </p:txBody>
      </p:sp>
      <p:sp>
        <p:nvSpPr>
          <p:cNvPr id="5" name="Chỗ dành sẵn cho Chân trang 4">
            <a:extLst>
              <a:ext uri="{FF2B5EF4-FFF2-40B4-BE49-F238E27FC236}">
                <a16:creationId xmlns:a16="http://schemas.microsoft.com/office/drawing/2014/main" id="{049B5DC2-574D-AE35-ADA0-1D655E4BD20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C6AB76F-86D4-7B01-AF54-9E14F3ADBE3D}"/>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3953462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A2CB97B-F2F7-5F8C-9B8B-229F5B5D124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46906B44-B39C-6F9B-27D2-026BD152D6C2}"/>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898642D-9C25-716A-0E72-F0CE7B0FB9F2}"/>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21/12/2025</a:t>
            </a:fld>
            <a:endParaRPr lang="vi-VN"/>
          </a:p>
        </p:txBody>
      </p:sp>
      <p:sp>
        <p:nvSpPr>
          <p:cNvPr id="5" name="Chỗ dành sẵn cho Chân trang 4">
            <a:extLst>
              <a:ext uri="{FF2B5EF4-FFF2-40B4-BE49-F238E27FC236}">
                <a16:creationId xmlns:a16="http://schemas.microsoft.com/office/drawing/2014/main" id="{3B75661F-5675-8D1A-E7B0-F53B6993A20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49A17AF-C187-CB38-00D9-EA6DE252D5D4}"/>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831350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7B838-8859-4356-A45A-3339A2A3C1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1B53B0-D1A6-43EA-A8F9-84C8D39480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96B462-5D12-41DA-B7CF-121EE3850F5C}"/>
              </a:ext>
            </a:extLst>
          </p:cNvPr>
          <p:cNvSpPr>
            <a:spLocks noGrp="1"/>
          </p:cNvSpPr>
          <p:nvPr>
            <p:ph type="dt" sz="half" idx="10"/>
          </p:nvPr>
        </p:nvSpPr>
        <p:spPr/>
        <p:txBody>
          <a:bodyPr/>
          <a:lstStyle/>
          <a:p>
            <a:fld id="{737DFCFE-4B6F-4FFA-8C95-EDA4AB8FA0BB}" type="datetimeFigureOut">
              <a:rPr lang="en-US" smtClean="0"/>
              <a:t>12/21/2025</a:t>
            </a:fld>
            <a:endParaRPr lang="en-US"/>
          </a:p>
        </p:txBody>
      </p:sp>
      <p:sp>
        <p:nvSpPr>
          <p:cNvPr id="5" name="Footer Placeholder 4">
            <a:extLst>
              <a:ext uri="{FF2B5EF4-FFF2-40B4-BE49-F238E27FC236}">
                <a16:creationId xmlns:a16="http://schemas.microsoft.com/office/drawing/2014/main" id="{28C637E8-76B9-4AE7-A8D6-BA3423BC7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B20521-BD94-42CB-96C8-FF47D658704C}"/>
              </a:ext>
            </a:extLst>
          </p:cNvPr>
          <p:cNvSpPr>
            <a:spLocks noGrp="1"/>
          </p:cNvSpPr>
          <p:nvPr>
            <p:ph type="sldNum" sz="quarter" idx="12"/>
          </p:nvPr>
        </p:nvSpPr>
        <p:spPr/>
        <p:txBody>
          <a:bodyPr/>
          <a:lstStyle/>
          <a:p>
            <a:fld id="{4B532519-72ED-40C7-9BDB-C63EACF33958}" type="slidenum">
              <a:rPr lang="en-US" smtClean="0"/>
              <a:t>‹#›</a:t>
            </a:fld>
            <a:endParaRPr lang="en-US"/>
          </a:p>
        </p:txBody>
      </p:sp>
    </p:spTree>
    <p:extLst>
      <p:ext uri="{BB962C8B-B14F-4D97-AF65-F5344CB8AC3E}">
        <p14:creationId xmlns:p14="http://schemas.microsoft.com/office/powerpoint/2010/main" val="1264494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E2279-325E-4366-9CC5-C050CA596E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F7F273-6CD7-4417-BE16-7231C0421E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84146-871B-4EA8-8D3B-681CFCEC7E0C}"/>
              </a:ext>
            </a:extLst>
          </p:cNvPr>
          <p:cNvSpPr>
            <a:spLocks noGrp="1"/>
          </p:cNvSpPr>
          <p:nvPr>
            <p:ph type="dt" sz="half" idx="10"/>
          </p:nvPr>
        </p:nvSpPr>
        <p:spPr/>
        <p:txBody>
          <a:bodyPr/>
          <a:lstStyle/>
          <a:p>
            <a:fld id="{737DFCFE-4B6F-4FFA-8C95-EDA4AB8FA0BB}" type="datetimeFigureOut">
              <a:rPr lang="en-US" smtClean="0"/>
              <a:t>12/21/2025</a:t>
            </a:fld>
            <a:endParaRPr lang="en-US"/>
          </a:p>
        </p:txBody>
      </p:sp>
      <p:sp>
        <p:nvSpPr>
          <p:cNvPr id="5" name="Footer Placeholder 4">
            <a:extLst>
              <a:ext uri="{FF2B5EF4-FFF2-40B4-BE49-F238E27FC236}">
                <a16:creationId xmlns:a16="http://schemas.microsoft.com/office/drawing/2014/main" id="{8BD5E6E0-9F0D-4A91-9AB1-A046A6058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5965EC-91C4-4B87-A151-C4389D890817}"/>
              </a:ext>
            </a:extLst>
          </p:cNvPr>
          <p:cNvSpPr>
            <a:spLocks noGrp="1"/>
          </p:cNvSpPr>
          <p:nvPr>
            <p:ph type="sldNum" sz="quarter" idx="12"/>
          </p:nvPr>
        </p:nvSpPr>
        <p:spPr/>
        <p:txBody>
          <a:bodyPr/>
          <a:lstStyle/>
          <a:p>
            <a:fld id="{4B532519-72ED-40C7-9BDB-C63EACF33958}" type="slidenum">
              <a:rPr lang="en-US" smtClean="0"/>
              <a:t>‹#›</a:t>
            </a:fld>
            <a:endParaRPr lang="en-US"/>
          </a:p>
        </p:txBody>
      </p:sp>
    </p:spTree>
    <p:extLst>
      <p:ext uri="{BB962C8B-B14F-4D97-AF65-F5344CB8AC3E}">
        <p14:creationId xmlns:p14="http://schemas.microsoft.com/office/powerpoint/2010/main" val="1475268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ABC27-7CCD-4325-8E9D-819132B6DD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D84BAA-1C19-4D1D-8873-EEAB6C0CDE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D68AF9-5FF5-44DF-9B76-033AD638A455}"/>
              </a:ext>
            </a:extLst>
          </p:cNvPr>
          <p:cNvSpPr>
            <a:spLocks noGrp="1"/>
          </p:cNvSpPr>
          <p:nvPr>
            <p:ph type="dt" sz="half" idx="10"/>
          </p:nvPr>
        </p:nvSpPr>
        <p:spPr/>
        <p:txBody>
          <a:bodyPr/>
          <a:lstStyle/>
          <a:p>
            <a:fld id="{737DFCFE-4B6F-4FFA-8C95-EDA4AB8FA0BB}" type="datetimeFigureOut">
              <a:rPr lang="en-US" smtClean="0"/>
              <a:t>12/21/2025</a:t>
            </a:fld>
            <a:endParaRPr lang="en-US"/>
          </a:p>
        </p:txBody>
      </p:sp>
      <p:sp>
        <p:nvSpPr>
          <p:cNvPr id="5" name="Footer Placeholder 4">
            <a:extLst>
              <a:ext uri="{FF2B5EF4-FFF2-40B4-BE49-F238E27FC236}">
                <a16:creationId xmlns:a16="http://schemas.microsoft.com/office/drawing/2014/main" id="{1F1D22D9-8705-425B-8A96-B7BC704CEB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FD0298-2A83-403F-8766-95AE3C1A3F7D}"/>
              </a:ext>
            </a:extLst>
          </p:cNvPr>
          <p:cNvSpPr>
            <a:spLocks noGrp="1"/>
          </p:cNvSpPr>
          <p:nvPr>
            <p:ph type="sldNum" sz="quarter" idx="12"/>
          </p:nvPr>
        </p:nvSpPr>
        <p:spPr/>
        <p:txBody>
          <a:bodyPr/>
          <a:lstStyle/>
          <a:p>
            <a:fld id="{4B532519-72ED-40C7-9BDB-C63EACF33958}" type="slidenum">
              <a:rPr lang="en-US" smtClean="0"/>
              <a:t>‹#›</a:t>
            </a:fld>
            <a:endParaRPr lang="en-US"/>
          </a:p>
        </p:txBody>
      </p:sp>
    </p:spTree>
    <p:extLst>
      <p:ext uri="{BB962C8B-B14F-4D97-AF65-F5344CB8AC3E}">
        <p14:creationId xmlns:p14="http://schemas.microsoft.com/office/powerpoint/2010/main" val="15110091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F5B1-122D-458A-B0A3-3F6E10D31D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816B62-333A-4F55-87DD-78F7A3220E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2B3684-4573-494F-B54E-0EF86437A0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5C5C9F-39BF-45C4-8541-5A01EEA8D64B}"/>
              </a:ext>
            </a:extLst>
          </p:cNvPr>
          <p:cNvSpPr>
            <a:spLocks noGrp="1"/>
          </p:cNvSpPr>
          <p:nvPr>
            <p:ph type="dt" sz="half" idx="10"/>
          </p:nvPr>
        </p:nvSpPr>
        <p:spPr/>
        <p:txBody>
          <a:bodyPr/>
          <a:lstStyle/>
          <a:p>
            <a:fld id="{737DFCFE-4B6F-4FFA-8C95-EDA4AB8FA0BB}" type="datetimeFigureOut">
              <a:rPr lang="en-US" smtClean="0"/>
              <a:t>12/21/2025</a:t>
            </a:fld>
            <a:endParaRPr lang="en-US"/>
          </a:p>
        </p:txBody>
      </p:sp>
      <p:sp>
        <p:nvSpPr>
          <p:cNvPr id="6" name="Footer Placeholder 5">
            <a:extLst>
              <a:ext uri="{FF2B5EF4-FFF2-40B4-BE49-F238E27FC236}">
                <a16:creationId xmlns:a16="http://schemas.microsoft.com/office/drawing/2014/main" id="{C5F62172-DB74-4936-B8BA-617FD1B4F8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BA0D07-8B2A-4720-8ECC-AD7822596ABA}"/>
              </a:ext>
            </a:extLst>
          </p:cNvPr>
          <p:cNvSpPr>
            <a:spLocks noGrp="1"/>
          </p:cNvSpPr>
          <p:nvPr>
            <p:ph type="sldNum" sz="quarter" idx="12"/>
          </p:nvPr>
        </p:nvSpPr>
        <p:spPr/>
        <p:txBody>
          <a:bodyPr/>
          <a:lstStyle/>
          <a:p>
            <a:fld id="{4B532519-72ED-40C7-9BDB-C63EACF33958}" type="slidenum">
              <a:rPr lang="en-US" smtClean="0"/>
              <a:t>‹#›</a:t>
            </a:fld>
            <a:endParaRPr lang="en-US"/>
          </a:p>
        </p:txBody>
      </p:sp>
    </p:spTree>
    <p:extLst>
      <p:ext uri="{BB962C8B-B14F-4D97-AF65-F5344CB8AC3E}">
        <p14:creationId xmlns:p14="http://schemas.microsoft.com/office/powerpoint/2010/main" val="1652956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15A9C-7D51-402B-B034-9259A1AFCA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A80273-C85D-41A8-8CEC-FF3A524CF5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FE5CF5-17C7-40F2-A3ED-D600125F78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BEB2DF-ABF4-4585-A253-5EF813DE7E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B1C040-909C-4526-BA40-0272D4CFB6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28A26D-2409-41F3-8AB5-94970DAF2481}"/>
              </a:ext>
            </a:extLst>
          </p:cNvPr>
          <p:cNvSpPr>
            <a:spLocks noGrp="1"/>
          </p:cNvSpPr>
          <p:nvPr>
            <p:ph type="dt" sz="half" idx="10"/>
          </p:nvPr>
        </p:nvSpPr>
        <p:spPr/>
        <p:txBody>
          <a:bodyPr/>
          <a:lstStyle/>
          <a:p>
            <a:fld id="{737DFCFE-4B6F-4FFA-8C95-EDA4AB8FA0BB}" type="datetimeFigureOut">
              <a:rPr lang="en-US" smtClean="0"/>
              <a:t>12/21/2025</a:t>
            </a:fld>
            <a:endParaRPr lang="en-US"/>
          </a:p>
        </p:txBody>
      </p:sp>
      <p:sp>
        <p:nvSpPr>
          <p:cNvPr id="8" name="Footer Placeholder 7">
            <a:extLst>
              <a:ext uri="{FF2B5EF4-FFF2-40B4-BE49-F238E27FC236}">
                <a16:creationId xmlns:a16="http://schemas.microsoft.com/office/drawing/2014/main" id="{F14BE1AA-311F-45FA-B616-11006261C9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BA2961-FD0F-44EF-A4C9-617B333CDF85}"/>
              </a:ext>
            </a:extLst>
          </p:cNvPr>
          <p:cNvSpPr>
            <a:spLocks noGrp="1"/>
          </p:cNvSpPr>
          <p:nvPr>
            <p:ph type="sldNum" sz="quarter" idx="12"/>
          </p:nvPr>
        </p:nvSpPr>
        <p:spPr/>
        <p:txBody>
          <a:bodyPr/>
          <a:lstStyle/>
          <a:p>
            <a:fld id="{4B532519-72ED-40C7-9BDB-C63EACF33958}" type="slidenum">
              <a:rPr lang="en-US" smtClean="0"/>
              <a:t>‹#›</a:t>
            </a:fld>
            <a:endParaRPr lang="en-US"/>
          </a:p>
        </p:txBody>
      </p:sp>
    </p:spTree>
    <p:extLst>
      <p:ext uri="{BB962C8B-B14F-4D97-AF65-F5344CB8AC3E}">
        <p14:creationId xmlns:p14="http://schemas.microsoft.com/office/powerpoint/2010/main" val="1439780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D2016-6C50-44DF-AD0E-36A13626A2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25549C-2F2F-4F6A-85B2-0E6C6C6C8F29}"/>
              </a:ext>
            </a:extLst>
          </p:cNvPr>
          <p:cNvSpPr>
            <a:spLocks noGrp="1"/>
          </p:cNvSpPr>
          <p:nvPr>
            <p:ph type="dt" sz="half" idx="10"/>
          </p:nvPr>
        </p:nvSpPr>
        <p:spPr/>
        <p:txBody>
          <a:bodyPr/>
          <a:lstStyle/>
          <a:p>
            <a:fld id="{737DFCFE-4B6F-4FFA-8C95-EDA4AB8FA0BB}" type="datetimeFigureOut">
              <a:rPr lang="en-US" smtClean="0"/>
              <a:t>12/21/2025</a:t>
            </a:fld>
            <a:endParaRPr lang="en-US"/>
          </a:p>
        </p:txBody>
      </p:sp>
      <p:sp>
        <p:nvSpPr>
          <p:cNvPr id="4" name="Footer Placeholder 3">
            <a:extLst>
              <a:ext uri="{FF2B5EF4-FFF2-40B4-BE49-F238E27FC236}">
                <a16:creationId xmlns:a16="http://schemas.microsoft.com/office/drawing/2014/main" id="{777F22C1-5ED1-40B6-886B-147AE21C42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82CCBD-431F-4763-B980-50AE14E88B66}"/>
              </a:ext>
            </a:extLst>
          </p:cNvPr>
          <p:cNvSpPr>
            <a:spLocks noGrp="1"/>
          </p:cNvSpPr>
          <p:nvPr>
            <p:ph type="sldNum" sz="quarter" idx="12"/>
          </p:nvPr>
        </p:nvSpPr>
        <p:spPr/>
        <p:txBody>
          <a:bodyPr/>
          <a:lstStyle/>
          <a:p>
            <a:fld id="{4B532519-72ED-40C7-9BDB-C63EACF33958}" type="slidenum">
              <a:rPr lang="en-US" smtClean="0"/>
              <a:t>‹#›</a:t>
            </a:fld>
            <a:endParaRPr lang="en-US"/>
          </a:p>
        </p:txBody>
      </p:sp>
    </p:spTree>
    <p:extLst>
      <p:ext uri="{BB962C8B-B14F-4D97-AF65-F5344CB8AC3E}">
        <p14:creationId xmlns:p14="http://schemas.microsoft.com/office/powerpoint/2010/main" val="1819305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340B08-CADB-4B65-8BA4-0960C0AC60C6}"/>
              </a:ext>
            </a:extLst>
          </p:cNvPr>
          <p:cNvSpPr>
            <a:spLocks noGrp="1"/>
          </p:cNvSpPr>
          <p:nvPr>
            <p:ph type="dt" sz="half" idx="10"/>
          </p:nvPr>
        </p:nvSpPr>
        <p:spPr/>
        <p:txBody>
          <a:bodyPr/>
          <a:lstStyle/>
          <a:p>
            <a:fld id="{737DFCFE-4B6F-4FFA-8C95-EDA4AB8FA0BB}" type="datetimeFigureOut">
              <a:rPr lang="en-US" smtClean="0"/>
              <a:t>12/21/2025</a:t>
            </a:fld>
            <a:endParaRPr lang="en-US"/>
          </a:p>
        </p:txBody>
      </p:sp>
      <p:sp>
        <p:nvSpPr>
          <p:cNvPr id="3" name="Footer Placeholder 2">
            <a:extLst>
              <a:ext uri="{FF2B5EF4-FFF2-40B4-BE49-F238E27FC236}">
                <a16:creationId xmlns:a16="http://schemas.microsoft.com/office/drawing/2014/main" id="{9804BB04-0BFC-4E8F-9BD3-D411716D59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0AB7F6-87CD-412B-B066-569443B883F0}"/>
              </a:ext>
            </a:extLst>
          </p:cNvPr>
          <p:cNvSpPr>
            <a:spLocks noGrp="1"/>
          </p:cNvSpPr>
          <p:nvPr>
            <p:ph type="sldNum" sz="quarter" idx="12"/>
          </p:nvPr>
        </p:nvSpPr>
        <p:spPr/>
        <p:txBody>
          <a:bodyPr/>
          <a:lstStyle/>
          <a:p>
            <a:fld id="{4B532519-72ED-40C7-9BDB-C63EACF33958}" type="slidenum">
              <a:rPr lang="en-US" smtClean="0"/>
              <a:t>‹#›</a:t>
            </a:fld>
            <a:endParaRPr lang="en-US"/>
          </a:p>
        </p:txBody>
      </p:sp>
    </p:spTree>
    <p:extLst>
      <p:ext uri="{BB962C8B-B14F-4D97-AF65-F5344CB8AC3E}">
        <p14:creationId xmlns:p14="http://schemas.microsoft.com/office/powerpoint/2010/main" val="3904783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36158-1982-4D67-9FAA-E57B84B4F0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E3D63B-1B18-490B-A91B-9D8AA39013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9526E4-AF99-48F4-834F-2477355C36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CD1F1C-BA77-4E78-A96B-5B7FCE0F4CE6}"/>
              </a:ext>
            </a:extLst>
          </p:cNvPr>
          <p:cNvSpPr>
            <a:spLocks noGrp="1"/>
          </p:cNvSpPr>
          <p:nvPr>
            <p:ph type="dt" sz="half" idx="10"/>
          </p:nvPr>
        </p:nvSpPr>
        <p:spPr/>
        <p:txBody>
          <a:bodyPr/>
          <a:lstStyle/>
          <a:p>
            <a:fld id="{737DFCFE-4B6F-4FFA-8C95-EDA4AB8FA0BB}" type="datetimeFigureOut">
              <a:rPr lang="en-US" smtClean="0"/>
              <a:t>12/21/2025</a:t>
            </a:fld>
            <a:endParaRPr lang="en-US"/>
          </a:p>
        </p:txBody>
      </p:sp>
      <p:sp>
        <p:nvSpPr>
          <p:cNvPr id="6" name="Footer Placeholder 5">
            <a:extLst>
              <a:ext uri="{FF2B5EF4-FFF2-40B4-BE49-F238E27FC236}">
                <a16:creationId xmlns:a16="http://schemas.microsoft.com/office/drawing/2014/main" id="{077143C9-A914-4984-B5AE-408AAF1B51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61C054-1DC4-4530-9D40-883A04B61C88}"/>
              </a:ext>
            </a:extLst>
          </p:cNvPr>
          <p:cNvSpPr>
            <a:spLocks noGrp="1"/>
          </p:cNvSpPr>
          <p:nvPr>
            <p:ph type="sldNum" sz="quarter" idx="12"/>
          </p:nvPr>
        </p:nvSpPr>
        <p:spPr/>
        <p:txBody>
          <a:bodyPr/>
          <a:lstStyle/>
          <a:p>
            <a:fld id="{4B532519-72ED-40C7-9BDB-C63EACF33958}" type="slidenum">
              <a:rPr lang="en-US" smtClean="0"/>
              <a:t>‹#›</a:t>
            </a:fld>
            <a:endParaRPr lang="en-US"/>
          </a:p>
        </p:txBody>
      </p:sp>
    </p:spTree>
    <p:extLst>
      <p:ext uri="{BB962C8B-B14F-4D97-AF65-F5344CB8AC3E}">
        <p14:creationId xmlns:p14="http://schemas.microsoft.com/office/powerpoint/2010/main" val="700442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C2CDA3-AEBF-4A1E-79D8-48DB40B6000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E36C581-B683-01FE-15E8-1E649493CC7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FBAEDCB-DE38-7256-8766-448ECEFB12F1}"/>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21/12/2025</a:t>
            </a:fld>
            <a:endParaRPr lang="vi-VN"/>
          </a:p>
        </p:txBody>
      </p:sp>
      <p:sp>
        <p:nvSpPr>
          <p:cNvPr id="5" name="Chỗ dành sẵn cho Chân trang 4">
            <a:extLst>
              <a:ext uri="{FF2B5EF4-FFF2-40B4-BE49-F238E27FC236}">
                <a16:creationId xmlns:a16="http://schemas.microsoft.com/office/drawing/2014/main" id="{54410735-FFB9-8CBF-986E-184EC6CD20B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DE2A02B-A423-0B99-8972-EB72C9904958}"/>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8115490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414BF-5C18-4EE8-AA9E-06C0ABC894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211614-AAC0-4750-A6E1-B498DE79F8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EAA7C2-ED32-40D5-897F-6FAA69F546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75686-B366-43E0-A84F-9F4763235BF5}"/>
              </a:ext>
            </a:extLst>
          </p:cNvPr>
          <p:cNvSpPr>
            <a:spLocks noGrp="1"/>
          </p:cNvSpPr>
          <p:nvPr>
            <p:ph type="dt" sz="half" idx="10"/>
          </p:nvPr>
        </p:nvSpPr>
        <p:spPr/>
        <p:txBody>
          <a:bodyPr/>
          <a:lstStyle/>
          <a:p>
            <a:fld id="{737DFCFE-4B6F-4FFA-8C95-EDA4AB8FA0BB}" type="datetimeFigureOut">
              <a:rPr lang="en-US" smtClean="0"/>
              <a:t>12/21/2025</a:t>
            </a:fld>
            <a:endParaRPr lang="en-US"/>
          </a:p>
        </p:txBody>
      </p:sp>
      <p:sp>
        <p:nvSpPr>
          <p:cNvPr id="6" name="Footer Placeholder 5">
            <a:extLst>
              <a:ext uri="{FF2B5EF4-FFF2-40B4-BE49-F238E27FC236}">
                <a16:creationId xmlns:a16="http://schemas.microsoft.com/office/drawing/2014/main" id="{80502587-F8CF-413A-949D-DA842BCCF5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9B7387-1C3A-4232-8414-4B21E1693236}"/>
              </a:ext>
            </a:extLst>
          </p:cNvPr>
          <p:cNvSpPr>
            <a:spLocks noGrp="1"/>
          </p:cNvSpPr>
          <p:nvPr>
            <p:ph type="sldNum" sz="quarter" idx="12"/>
          </p:nvPr>
        </p:nvSpPr>
        <p:spPr/>
        <p:txBody>
          <a:bodyPr/>
          <a:lstStyle/>
          <a:p>
            <a:fld id="{4B532519-72ED-40C7-9BDB-C63EACF33958}" type="slidenum">
              <a:rPr lang="en-US" smtClean="0"/>
              <a:t>‹#›</a:t>
            </a:fld>
            <a:endParaRPr lang="en-US"/>
          </a:p>
        </p:txBody>
      </p:sp>
    </p:spTree>
    <p:extLst>
      <p:ext uri="{BB962C8B-B14F-4D97-AF65-F5344CB8AC3E}">
        <p14:creationId xmlns:p14="http://schemas.microsoft.com/office/powerpoint/2010/main" val="1366181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79B51-852D-438B-8B96-A76DA59A19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96A44A-41F1-4E8B-A9B9-BEF9964524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6E76C7-3AD3-4B9D-8291-DA00297093CB}"/>
              </a:ext>
            </a:extLst>
          </p:cNvPr>
          <p:cNvSpPr>
            <a:spLocks noGrp="1"/>
          </p:cNvSpPr>
          <p:nvPr>
            <p:ph type="dt" sz="half" idx="10"/>
          </p:nvPr>
        </p:nvSpPr>
        <p:spPr/>
        <p:txBody>
          <a:bodyPr/>
          <a:lstStyle/>
          <a:p>
            <a:fld id="{737DFCFE-4B6F-4FFA-8C95-EDA4AB8FA0BB}" type="datetimeFigureOut">
              <a:rPr lang="en-US" smtClean="0"/>
              <a:t>12/21/2025</a:t>
            </a:fld>
            <a:endParaRPr lang="en-US"/>
          </a:p>
        </p:txBody>
      </p:sp>
      <p:sp>
        <p:nvSpPr>
          <p:cNvPr id="5" name="Footer Placeholder 4">
            <a:extLst>
              <a:ext uri="{FF2B5EF4-FFF2-40B4-BE49-F238E27FC236}">
                <a16:creationId xmlns:a16="http://schemas.microsoft.com/office/drawing/2014/main" id="{79D9AEC6-16AC-4AAD-B746-44E0F787A9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51125C-7337-4CB7-AD7E-59B8E4852C8F}"/>
              </a:ext>
            </a:extLst>
          </p:cNvPr>
          <p:cNvSpPr>
            <a:spLocks noGrp="1"/>
          </p:cNvSpPr>
          <p:nvPr>
            <p:ph type="sldNum" sz="quarter" idx="12"/>
          </p:nvPr>
        </p:nvSpPr>
        <p:spPr/>
        <p:txBody>
          <a:bodyPr/>
          <a:lstStyle/>
          <a:p>
            <a:fld id="{4B532519-72ED-40C7-9BDB-C63EACF33958}" type="slidenum">
              <a:rPr lang="en-US" smtClean="0"/>
              <a:t>‹#›</a:t>
            </a:fld>
            <a:endParaRPr lang="en-US"/>
          </a:p>
        </p:txBody>
      </p:sp>
    </p:spTree>
    <p:extLst>
      <p:ext uri="{BB962C8B-B14F-4D97-AF65-F5344CB8AC3E}">
        <p14:creationId xmlns:p14="http://schemas.microsoft.com/office/powerpoint/2010/main" val="240025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DC5A4D-81F8-498A-A70F-E682026A25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D703D3-8911-427C-AA6C-41776920DA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5937D2-F4B7-460A-B1B4-4B2A3576D3B8}"/>
              </a:ext>
            </a:extLst>
          </p:cNvPr>
          <p:cNvSpPr>
            <a:spLocks noGrp="1"/>
          </p:cNvSpPr>
          <p:nvPr>
            <p:ph type="dt" sz="half" idx="10"/>
          </p:nvPr>
        </p:nvSpPr>
        <p:spPr/>
        <p:txBody>
          <a:bodyPr/>
          <a:lstStyle/>
          <a:p>
            <a:fld id="{737DFCFE-4B6F-4FFA-8C95-EDA4AB8FA0BB}" type="datetimeFigureOut">
              <a:rPr lang="en-US" smtClean="0"/>
              <a:t>12/21/2025</a:t>
            </a:fld>
            <a:endParaRPr lang="en-US"/>
          </a:p>
        </p:txBody>
      </p:sp>
      <p:sp>
        <p:nvSpPr>
          <p:cNvPr id="5" name="Footer Placeholder 4">
            <a:extLst>
              <a:ext uri="{FF2B5EF4-FFF2-40B4-BE49-F238E27FC236}">
                <a16:creationId xmlns:a16="http://schemas.microsoft.com/office/drawing/2014/main" id="{0F52F455-9C16-4DB9-A57F-4511F7E295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2A6654-BAC3-40B4-9D57-BBBCB447960A}"/>
              </a:ext>
            </a:extLst>
          </p:cNvPr>
          <p:cNvSpPr>
            <a:spLocks noGrp="1"/>
          </p:cNvSpPr>
          <p:nvPr>
            <p:ph type="sldNum" sz="quarter" idx="12"/>
          </p:nvPr>
        </p:nvSpPr>
        <p:spPr/>
        <p:txBody>
          <a:bodyPr/>
          <a:lstStyle/>
          <a:p>
            <a:fld id="{4B532519-72ED-40C7-9BDB-C63EACF33958}" type="slidenum">
              <a:rPr lang="en-US" smtClean="0"/>
              <a:t>‹#›</a:t>
            </a:fld>
            <a:endParaRPr lang="en-US"/>
          </a:p>
        </p:txBody>
      </p:sp>
    </p:spTree>
    <p:extLst>
      <p:ext uri="{BB962C8B-B14F-4D97-AF65-F5344CB8AC3E}">
        <p14:creationId xmlns:p14="http://schemas.microsoft.com/office/powerpoint/2010/main" val="2420845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6"/>
        <p:cNvGrpSpPr/>
        <p:nvPr/>
      </p:nvGrpSpPr>
      <p:grpSpPr>
        <a:xfrm>
          <a:off x="0" y="0"/>
          <a:ext cx="0" cy="0"/>
          <a:chOff x="0" y="0"/>
          <a:chExt cx="0" cy="0"/>
        </a:xfrm>
      </p:grpSpPr>
      <p:grpSp>
        <p:nvGrpSpPr>
          <p:cNvPr id="57" name="Google Shape;57;p3"/>
          <p:cNvGrpSpPr/>
          <p:nvPr/>
        </p:nvGrpSpPr>
        <p:grpSpPr>
          <a:xfrm>
            <a:off x="-200" y="18400"/>
            <a:ext cx="12192000" cy="6821200"/>
            <a:chOff x="-150" y="13800"/>
            <a:chExt cx="9144000" cy="5115900"/>
          </a:xfrm>
        </p:grpSpPr>
        <p:grpSp>
          <p:nvGrpSpPr>
            <p:cNvPr id="58" name="Google Shape;58;p3"/>
            <p:cNvGrpSpPr/>
            <p:nvPr/>
          </p:nvGrpSpPr>
          <p:grpSpPr>
            <a:xfrm>
              <a:off x="318911" y="13800"/>
              <a:ext cx="8506178" cy="5115900"/>
              <a:chOff x="318911" y="-66425"/>
              <a:chExt cx="8506178" cy="5115900"/>
            </a:xfrm>
          </p:grpSpPr>
          <p:cxnSp>
            <p:nvCxnSpPr>
              <p:cNvPr id="59" name="Google Shape;59;p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0" name="Google Shape;60;p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1" name="Google Shape;61;p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2" name="Google Shape;62;p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3" name="Google Shape;63;p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4" name="Google Shape;64;p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5" name="Google Shape;65;p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6" name="Google Shape;66;p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 name="Google Shape;67;p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 name="Google Shape;68;p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 name="Google Shape;69;p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0" name="Google Shape;70;p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1" name="Google Shape;71;p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2" name="Google Shape;72;p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3" name="Google Shape;73;p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4" name="Google Shape;74;p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5" name="Google Shape;75;p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6" name="Google Shape;76;p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7" name="Google Shape;77;p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8" name="Google Shape;78;p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9" name="Google Shape;79;p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0" name="Google Shape;80;p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1" name="Google Shape;81;p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82" name="Google Shape;82;p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3" name="Google Shape;83;p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4" name="Google Shape;84;p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5" name="Google Shape;85;p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6" name="Google Shape;86;p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7" name="Google Shape;87;p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8" name="Google Shape;88;p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9" name="Google Shape;89;p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0" name="Google Shape;90;p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1" name="Google Shape;91;p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2" name="Google Shape;92;p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3" name="Google Shape;93;p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4" name="Google Shape;94;p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5" name="Google Shape;95;p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96" name="Google Shape;96;p3"/>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7" name="Google Shape;97;p3"/>
          <p:cNvGrpSpPr/>
          <p:nvPr/>
        </p:nvGrpSpPr>
        <p:grpSpPr>
          <a:xfrm>
            <a:off x="557654" y="289310"/>
            <a:ext cx="11218568" cy="6022417"/>
            <a:chOff x="418241" y="216981"/>
            <a:chExt cx="8413926" cy="4516813"/>
          </a:xfrm>
        </p:grpSpPr>
        <p:sp>
          <p:nvSpPr>
            <p:cNvPr id="98" name="Google Shape;98;p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00" name="Google Shape;100;p3"/>
          <p:cNvSpPr txBox="1">
            <a:spLocks noGrp="1"/>
          </p:cNvSpPr>
          <p:nvPr>
            <p:ph type="title"/>
          </p:nvPr>
        </p:nvSpPr>
        <p:spPr>
          <a:xfrm>
            <a:off x="4712866" y="2114500"/>
            <a:ext cx="4322800" cy="1442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600"/>
              <a:buNone/>
              <a:defRPr sz="11305" b="1"/>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101" name="Google Shape;101;p3"/>
          <p:cNvSpPr txBox="1">
            <a:spLocks noGrp="1"/>
          </p:cNvSpPr>
          <p:nvPr>
            <p:ph type="subTitle" idx="1"/>
          </p:nvPr>
        </p:nvSpPr>
        <p:spPr>
          <a:xfrm>
            <a:off x="4712866" y="3657767"/>
            <a:ext cx="4983200" cy="4180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800"/>
              <a:buNone/>
              <a:defRPr sz="2128">
                <a:solidFill>
                  <a:srgbClr val="FFFFFF"/>
                </a:solidFill>
              </a:defRPr>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sp>
        <p:nvSpPr>
          <p:cNvPr id="102" name="Google Shape;102;p3"/>
          <p:cNvSpPr txBox="1">
            <a:spLocks noGrp="1"/>
          </p:cNvSpPr>
          <p:nvPr>
            <p:ph type="title" idx="2" hasCustomPrompt="1"/>
          </p:nvPr>
        </p:nvSpPr>
        <p:spPr>
          <a:xfrm>
            <a:off x="2133717" y="2114500"/>
            <a:ext cx="2281600" cy="20800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12000"/>
              <a:buNone/>
              <a:defRPr sz="11305">
                <a:solidFill>
                  <a:schemeClr val="accent1"/>
                </a:solidFill>
              </a:defRPr>
            </a:lvl1pPr>
            <a:lvl2pPr lvl="1" algn="ctr" rtl="0">
              <a:spcBef>
                <a:spcPts val="0"/>
              </a:spcBef>
              <a:spcAft>
                <a:spcPts val="0"/>
              </a:spcAft>
              <a:buSzPts val="12000"/>
              <a:buNone/>
              <a:defRPr sz="15960"/>
            </a:lvl2pPr>
            <a:lvl3pPr lvl="2" algn="ctr" rtl="0">
              <a:spcBef>
                <a:spcPts val="0"/>
              </a:spcBef>
              <a:spcAft>
                <a:spcPts val="0"/>
              </a:spcAft>
              <a:buSzPts val="12000"/>
              <a:buNone/>
              <a:defRPr sz="15960"/>
            </a:lvl3pPr>
            <a:lvl4pPr lvl="3" algn="ctr" rtl="0">
              <a:spcBef>
                <a:spcPts val="0"/>
              </a:spcBef>
              <a:spcAft>
                <a:spcPts val="0"/>
              </a:spcAft>
              <a:buSzPts val="12000"/>
              <a:buNone/>
              <a:defRPr sz="15960"/>
            </a:lvl4pPr>
            <a:lvl5pPr lvl="4" algn="ctr" rtl="0">
              <a:spcBef>
                <a:spcPts val="0"/>
              </a:spcBef>
              <a:spcAft>
                <a:spcPts val="0"/>
              </a:spcAft>
              <a:buSzPts val="12000"/>
              <a:buNone/>
              <a:defRPr sz="15960"/>
            </a:lvl5pPr>
            <a:lvl6pPr lvl="5" algn="ctr" rtl="0">
              <a:spcBef>
                <a:spcPts val="0"/>
              </a:spcBef>
              <a:spcAft>
                <a:spcPts val="0"/>
              </a:spcAft>
              <a:buSzPts val="12000"/>
              <a:buNone/>
              <a:defRPr sz="15960"/>
            </a:lvl6pPr>
            <a:lvl7pPr lvl="6" algn="ctr" rtl="0">
              <a:spcBef>
                <a:spcPts val="0"/>
              </a:spcBef>
              <a:spcAft>
                <a:spcPts val="0"/>
              </a:spcAft>
              <a:buSzPts val="12000"/>
              <a:buNone/>
              <a:defRPr sz="15960"/>
            </a:lvl7pPr>
            <a:lvl8pPr lvl="7" algn="ctr" rtl="0">
              <a:spcBef>
                <a:spcPts val="0"/>
              </a:spcBef>
              <a:spcAft>
                <a:spcPts val="0"/>
              </a:spcAft>
              <a:buSzPts val="12000"/>
              <a:buNone/>
              <a:defRPr sz="15960"/>
            </a:lvl8pPr>
            <a:lvl9pPr lvl="8" algn="ctr" rtl="0">
              <a:spcBef>
                <a:spcPts val="0"/>
              </a:spcBef>
              <a:spcAft>
                <a:spcPts val="0"/>
              </a:spcAft>
              <a:buSzPts val="12000"/>
              <a:buNone/>
              <a:defRPr sz="15960"/>
            </a:lvl9pPr>
          </a:lstStyle>
          <a:p>
            <a:r>
              <a:t>xx%</a:t>
            </a:r>
          </a:p>
        </p:txBody>
      </p:sp>
    </p:spTree>
    <p:extLst>
      <p:ext uri="{BB962C8B-B14F-4D97-AF65-F5344CB8AC3E}">
        <p14:creationId xmlns:p14="http://schemas.microsoft.com/office/powerpoint/2010/main" val="22322341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3"/>
        <p:cNvGrpSpPr/>
        <p:nvPr/>
      </p:nvGrpSpPr>
      <p:grpSpPr>
        <a:xfrm>
          <a:off x="0" y="0"/>
          <a:ext cx="0" cy="0"/>
          <a:chOff x="0" y="0"/>
          <a:chExt cx="0" cy="0"/>
        </a:xfrm>
      </p:grpSpPr>
      <p:grpSp>
        <p:nvGrpSpPr>
          <p:cNvPr id="104" name="Google Shape;104;p4"/>
          <p:cNvGrpSpPr/>
          <p:nvPr/>
        </p:nvGrpSpPr>
        <p:grpSpPr>
          <a:xfrm>
            <a:off x="-200" y="18400"/>
            <a:ext cx="12192000" cy="6821200"/>
            <a:chOff x="-150" y="13800"/>
            <a:chExt cx="9144000" cy="5115900"/>
          </a:xfrm>
        </p:grpSpPr>
        <p:grpSp>
          <p:nvGrpSpPr>
            <p:cNvPr id="105" name="Google Shape;105;p4"/>
            <p:cNvGrpSpPr/>
            <p:nvPr/>
          </p:nvGrpSpPr>
          <p:grpSpPr>
            <a:xfrm>
              <a:off x="318911" y="13800"/>
              <a:ext cx="8506178" cy="5115900"/>
              <a:chOff x="318911" y="-66425"/>
              <a:chExt cx="8506178" cy="5115900"/>
            </a:xfrm>
          </p:grpSpPr>
          <p:cxnSp>
            <p:nvCxnSpPr>
              <p:cNvPr id="106" name="Google Shape;106;p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7" name="Google Shape;107;p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8" name="Google Shape;108;p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9" name="Google Shape;109;p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0" name="Google Shape;110;p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1" name="Google Shape;111;p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2" name="Google Shape;112;p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3" name="Google Shape;113;p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4" name="Google Shape;114;p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5" name="Google Shape;115;p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6" name="Google Shape;116;p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7" name="Google Shape;117;p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8" name="Google Shape;118;p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9" name="Google Shape;119;p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0" name="Google Shape;120;p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1" name="Google Shape;121;p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2" name="Google Shape;122;p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3" name="Google Shape;123;p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4" name="Google Shape;124;p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5" name="Google Shape;125;p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6" name="Google Shape;126;p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7" name="Google Shape;127;p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8" name="Google Shape;128;p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29" name="Google Shape;129;p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0" name="Google Shape;130;p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1" name="Google Shape;131;p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2" name="Google Shape;132;p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3" name="Google Shape;133;p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4" name="Google Shape;134;p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5" name="Google Shape;135;p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6" name="Google Shape;136;p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7" name="Google Shape;137;p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8" name="Google Shape;138;p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9" name="Google Shape;139;p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0" name="Google Shape;140;p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1" name="Google Shape;141;p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2" name="Google Shape;142;p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43" name="Google Shape;143;p4"/>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44" name="Google Shape;144;p4"/>
          <p:cNvGrpSpPr/>
          <p:nvPr/>
        </p:nvGrpSpPr>
        <p:grpSpPr>
          <a:xfrm flipH="1">
            <a:off x="557654" y="289310"/>
            <a:ext cx="11218568" cy="6022417"/>
            <a:chOff x="418241" y="216981"/>
            <a:chExt cx="8413926" cy="4516813"/>
          </a:xfrm>
        </p:grpSpPr>
        <p:sp>
          <p:nvSpPr>
            <p:cNvPr id="145" name="Google Shape;145;p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7" name="Google Shape;147;p4"/>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148" name="Google Shape;148;p4"/>
          <p:cNvSpPr txBox="1">
            <a:spLocks noGrp="1"/>
          </p:cNvSpPr>
          <p:nvPr>
            <p:ph type="subTitle" idx="1"/>
          </p:nvPr>
        </p:nvSpPr>
        <p:spPr>
          <a:xfrm>
            <a:off x="1211601" y="1761600"/>
            <a:ext cx="9768800" cy="41768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SzPts val="1800"/>
              <a:buFont typeface="Anaheim"/>
              <a:buAutoNum type="arabicPeriod"/>
              <a:defRPr sz="1596"/>
            </a:lvl1pPr>
            <a:lvl2pPr lvl="1" algn="ctr" rtl="0">
              <a:lnSpc>
                <a:spcPct val="100000"/>
              </a:lnSpc>
              <a:spcBef>
                <a:spcPts val="0"/>
              </a:spcBef>
              <a:spcAft>
                <a:spcPts val="0"/>
              </a:spcAft>
              <a:buSzPts val="1400"/>
              <a:buAutoNum type="alphaLcPeriod"/>
              <a:defRPr sz="3724"/>
            </a:lvl2pPr>
            <a:lvl3pPr lvl="2" algn="ctr" rtl="0">
              <a:lnSpc>
                <a:spcPct val="100000"/>
              </a:lnSpc>
              <a:spcBef>
                <a:spcPts val="0"/>
              </a:spcBef>
              <a:spcAft>
                <a:spcPts val="0"/>
              </a:spcAft>
              <a:buSzPts val="1400"/>
              <a:buAutoNum type="romanLcPeriod"/>
              <a:defRPr sz="3724"/>
            </a:lvl3pPr>
            <a:lvl4pPr lvl="3" algn="ctr" rtl="0">
              <a:lnSpc>
                <a:spcPct val="100000"/>
              </a:lnSpc>
              <a:spcBef>
                <a:spcPts val="0"/>
              </a:spcBef>
              <a:spcAft>
                <a:spcPts val="0"/>
              </a:spcAft>
              <a:buSzPts val="1400"/>
              <a:buAutoNum type="arabicPeriod"/>
              <a:defRPr sz="3724"/>
            </a:lvl4pPr>
            <a:lvl5pPr lvl="4" algn="ctr" rtl="0">
              <a:lnSpc>
                <a:spcPct val="100000"/>
              </a:lnSpc>
              <a:spcBef>
                <a:spcPts val="0"/>
              </a:spcBef>
              <a:spcAft>
                <a:spcPts val="0"/>
              </a:spcAft>
              <a:buSzPts val="1400"/>
              <a:buAutoNum type="alphaLcPeriod"/>
              <a:defRPr sz="3724"/>
            </a:lvl5pPr>
            <a:lvl6pPr lvl="5" algn="ctr" rtl="0">
              <a:lnSpc>
                <a:spcPct val="100000"/>
              </a:lnSpc>
              <a:spcBef>
                <a:spcPts val="0"/>
              </a:spcBef>
              <a:spcAft>
                <a:spcPts val="0"/>
              </a:spcAft>
              <a:buSzPts val="1400"/>
              <a:buAutoNum type="romanLcPeriod"/>
              <a:defRPr sz="3724"/>
            </a:lvl6pPr>
            <a:lvl7pPr lvl="6" algn="ctr" rtl="0">
              <a:lnSpc>
                <a:spcPct val="100000"/>
              </a:lnSpc>
              <a:spcBef>
                <a:spcPts val="0"/>
              </a:spcBef>
              <a:spcAft>
                <a:spcPts val="0"/>
              </a:spcAft>
              <a:buSzPts val="1400"/>
              <a:buAutoNum type="arabicPeriod"/>
              <a:defRPr sz="3724"/>
            </a:lvl7pPr>
            <a:lvl8pPr lvl="7" algn="ctr" rtl="0">
              <a:lnSpc>
                <a:spcPct val="100000"/>
              </a:lnSpc>
              <a:spcBef>
                <a:spcPts val="0"/>
              </a:spcBef>
              <a:spcAft>
                <a:spcPts val="0"/>
              </a:spcAft>
              <a:buSzPts val="1400"/>
              <a:buAutoNum type="alphaLcPeriod"/>
              <a:defRPr sz="3724"/>
            </a:lvl8pPr>
            <a:lvl9pPr lvl="8" algn="ctr" rtl="0">
              <a:lnSpc>
                <a:spcPct val="100000"/>
              </a:lnSpc>
              <a:spcBef>
                <a:spcPts val="0"/>
              </a:spcBef>
              <a:spcAft>
                <a:spcPts val="0"/>
              </a:spcAft>
              <a:buSzPts val="1400"/>
              <a:buAutoNum type="romanLcPeriod"/>
              <a:defRPr sz="3724"/>
            </a:lvl9pPr>
          </a:lstStyle>
          <a:p>
            <a:endParaRPr/>
          </a:p>
        </p:txBody>
      </p:sp>
    </p:spTree>
    <p:extLst>
      <p:ext uri="{BB962C8B-B14F-4D97-AF65-F5344CB8AC3E}">
        <p14:creationId xmlns:p14="http://schemas.microsoft.com/office/powerpoint/2010/main" val="33689260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9"/>
        <p:cNvGrpSpPr/>
        <p:nvPr/>
      </p:nvGrpSpPr>
      <p:grpSpPr>
        <a:xfrm>
          <a:off x="0" y="0"/>
          <a:ext cx="0" cy="0"/>
          <a:chOff x="0" y="0"/>
          <a:chExt cx="0" cy="0"/>
        </a:xfrm>
      </p:grpSpPr>
      <p:grpSp>
        <p:nvGrpSpPr>
          <p:cNvPr id="150" name="Google Shape;150;p5"/>
          <p:cNvGrpSpPr/>
          <p:nvPr/>
        </p:nvGrpSpPr>
        <p:grpSpPr>
          <a:xfrm>
            <a:off x="-200" y="18400"/>
            <a:ext cx="12192000" cy="6821200"/>
            <a:chOff x="-150" y="13800"/>
            <a:chExt cx="9144000" cy="5115900"/>
          </a:xfrm>
        </p:grpSpPr>
        <p:grpSp>
          <p:nvGrpSpPr>
            <p:cNvPr id="151" name="Google Shape;151;p5"/>
            <p:cNvGrpSpPr/>
            <p:nvPr/>
          </p:nvGrpSpPr>
          <p:grpSpPr>
            <a:xfrm>
              <a:off x="318911" y="13800"/>
              <a:ext cx="8506178" cy="5115900"/>
              <a:chOff x="318911" y="-66425"/>
              <a:chExt cx="8506178" cy="5115900"/>
            </a:xfrm>
          </p:grpSpPr>
          <p:cxnSp>
            <p:nvCxnSpPr>
              <p:cNvPr id="152" name="Google Shape;152;p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 name="Google Shape;153;p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 name="Google Shape;154;p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5" name="Google Shape;155;p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 name="Google Shape;156;p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 name="Google Shape;157;p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 name="Google Shape;158;p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9" name="Google Shape;159;p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0" name="Google Shape;160;p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1" name="Google Shape;161;p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2" name="Google Shape;162;p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3" name="Google Shape;163;p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4" name="Google Shape;164;p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5" name="Google Shape;165;p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6" name="Google Shape;166;p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7" name="Google Shape;167;p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8" name="Google Shape;168;p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9" name="Google Shape;169;p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0" name="Google Shape;170;p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1" name="Google Shape;171;p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2" name="Google Shape;172;p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3" name="Google Shape;173;p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4" name="Google Shape;174;p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75" name="Google Shape;175;p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6" name="Google Shape;176;p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7" name="Google Shape;177;p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8" name="Google Shape;178;p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9" name="Google Shape;179;p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0" name="Google Shape;180;p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1" name="Google Shape;181;p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2" name="Google Shape;182;p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3" name="Google Shape;183;p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4" name="Google Shape;184;p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5" name="Google Shape;185;p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6" name="Google Shape;186;p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7" name="Google Shape;187;p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8" name="Google Shape;188;p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89" name="Google Shape;189;p5"/>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0" name="Google Shape;190;p5"/>
          <p:cNvGrpSpPr/>
          <p:nvPr/>
        </p:nvGrpSpPr>
        <p:grpSpPr>
          <a:xfrm>
            <a:off x="557654" y="289310"/>
            <a:ext cx="11218568" cy="6022417"/>
            <a:chOff x="418241" y="216981"/>
            <a:chExt cx="8413926" cy="4516813"/>
          </a:xfrm>
        </p:grpSpPr>
        <p:sp>
          <p:nvSpPr>
            <p:cNvPr id="191" name="Google Shape;191;p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 name="Google Shape;192;p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3" name="Google Shape;193;p5"/>
          <p:cNvSpPr txBox="1">
            <a:spLocks noGrp="1"/>
          </p:cNvSpPr>
          <p:nvPr>
            <p:ph type="subTitle" idx="1"/>
          </p:nvPr>
        </p:nvSpPr>
        <p:spPr>
          <a:xfrm>
            <a:off x="1790600" y="3995829"/>
            <a:ext cx="3861200" cy="1366000"/>
          </a:xfrm>
          <a:prstGeom prst="rect">
            <a:avLst/>
          </a:prstGeom>
        </p:spPr>
        <p:txBody>
          <a:bodyPr spcFirstLastPara="1" wrap="square" lIns="0" tIns="0" rIns="0" bIns="0" anchor="t" anchorCtr="0">
            <a:noAutofit/>
          </a:bodyPr>
          <a:lstStyle>
            <a:lvl1pPr marR="121615"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4" name="Google Shape;194;p5"/>
          <p:cNvSpPr txBox="1">
            <a:spLocks noGrp="1"/>
          </p:cNvSpPr>
          <p:nvPr>
            <p:ph type="subTitle" idx="2"/>
          </p:nvPr>
        </p:nvSpPr>
        <p:spPr>
          <a:xfrm>
            <a:off x="2835001" y="3259433"/>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5" name="Google Shape;195;p5"/>
          <p:cNvSpPr txBox="1">
            <a:spLocks noGrp="1"/>
          </p:cNvSpPr>
          <p:nvPr>
            <p:ph type="subTitle" idx="3"/>
          </p:nvPr>
        </p:nvSpPr>
        <p:spPr>
          <a:xfrm>
            <a:off x="6541926" y="3991664"/>
            <a:ext cx="3864800" cy="1365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6" name="Google Shape;196;p5"/>
          <p:cNvSpPr txBox="1">
            <a:spLocks noGrp="1"/>
          </p:cNvSpPr>
          <p:nvPr>
            <p:ph type="subTitle" idx="4"/>
          </p:nvPr>
        </p:nvSpPr>
        <p:spPr>
          <a:xfrm>
            <a:off x="7588126" y="3255267"/>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7" name="Google Shape;197;p5"/>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723290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3"/>
        <p:cNvGrpSpPr/>
        <p:nvPr/>
      </p:nvGrpSpPr>
      <p:grpSpPr>
        <a:xfrm>
          <a:off x="0" y="0"/>
          <a:ext cx="0" cy="0"/>
          <a:chOff x="0" y="0"/>
          <a:chExt cx="0" cy="0"/>
        </a:xfrm>
      </p:grpSpPr>
      <p:grpSp>
        <p:nvGrpSpPr>
          <p:cNvPr id="244" name="Google Shape;244;p7"/>
          <p:cNvGrpSpPr/>
          <p:nvPr/>
        </p:nvGrpSpPr>
        <p:grpSpPr>
          <a:xfrm>
            <a:off x="-200" y="18400"/>
            <a:ext cx="12192000" cy="6821200"/>
            <a:chOff x="-150" y="13800"/>
            <a:chExt cx="9144000" cy="5115900"/>
          </a:xfrm>
        </p:grpSpPr>
        <p:grpSp>
          <p:nvGrpSpPr>
            <p:cNvPr id="245" name="Google Shape;245;p7"/>
            <p:cNvGrpSpPr/>
            <p:nvPr/>
          </p:nvGrpSpPr>
          <p:grpSpPr>
            <a:xfrm>
              <a:off x="318911" y="13800"/>
              <a:ext cx="8506178" cy="5115900"/>
              <a:chOff x="318911" y="-66425"/>
              <a:chExt cx="8506178" cy="5115900"/>
            </a:xfrm>
          </p:grpSpPr>
          <p:cxnSp>
            <p:nvCxnSpPr>
              <p:cNvPr id="246" name="Google Shape;246;p7"/>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7" name="Google Shape;247;p7"/>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8" name="Google Shape;248;p7"/>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9" name="Google Shape;249;p7"/>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0" name="Google Shape;250;p7"/>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1" name="Google Shape;251;p7"/>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2" name="Google Shape;252;p7"/>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3" name="Google Shape;253;p7"/>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4" name="Google Shape;254;p7"/>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5" name="Google Shape;255;p7"/>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6" name="Google Shape;256;p7"/>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7" name="Google Shape;257;p7"/>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8" name="Google Shape;258;p7"/>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9" name="Google Shape;259;p7"/>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0" name="Google Shape;260;p7"/>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1" name="Google Shape;261;p7"/>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2" name="Google Shape;262;p7"/>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3" name="Google Shape;263;p7"/>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4" name="Google Shape;264;p7"/>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5" name="Google Shape;265;p7"/>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6" name="Google Shape;266;p7"/>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7" name="Google Shape;267;p7"/>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8" name="Google Shape;268;p7"/>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269" name="Google Shape;269;p7"/>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0" name="Google Shape;270;p7"/>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1" name="Google Shape;271;p7"/>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2" name="Google Shape;272;p7"/>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3" name="Google Shape;273;p7"/>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4" name="Google Shape;274;p7"/>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5" name="Google Shape;275;p7"/>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6" name="Google Shape;276;p7"/>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7" name="Google Shape;277;p7"/>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8" name="Google Shape;278;p7"/>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9" name="Google Shape;279;p7"/>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0" name="Google Shape;280;p7"/>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1" name="Google Shape;281;p7"/>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2" name="Google Shape;282;p7"/>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283" name="Google Shape;283;p7"/>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84" name="Google Shape;284;p7"/>
          <p:cNvGrpSpPr/>
          <p:nvPr/>
        </p:nvGrpSpPr>
        <p:grpSpPr>
          <a:xfrm flipH="1">
            <a:off x="557654" y="289310"/>
            <a:ext cx="11218568" cy="6022417"/>
            <a:chOff x="418241" y="216981"/>
            <a:chExt cx="8413926" cy="4516813"/>
          </a:xfrm>
        </p:grpSpPr>
        <p:sp>
          <p:nvSpPr>
            <p:cNvPr id="285" name="Google Shape;285;p7"/>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 name="Google Shape;286;p7"/>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87" name="Google Shape;287;p7"/>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24568801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333"/>
        <p:cNvGrpSpPr/>
        <p:nvPr/>
      </p:nvGrpSpPr>
      <p:grpSpPr>
        <a:xfrm>
          <a:off x="0" y="0"/>
          <a:ext cx="0" cy="0"/>
          <a:chOff x="0" y="0"/>
          <a:chExt cx="0" cy="0"/>
        </a:xfrm>
      </p:grpSpPr>
      <p:grpSp>
        <p:nvGrpSpPr>
          <p:cNvPr id="334" name="Google Shape;334;p9"/>
          <p:cNvGrpSpPr/>
          <p:nvPr/>
        </p:nvGrpSpPr>
        <p:grpSpPr>
          <a:xfrm>
            <a:off x="-200" y="18400"/>
            <a:ext cx="12192000" cy="6821200"/>
            <a:chOff x="-150" y="13800"/>
            <a:chExt cx="9144000" cy="5115900"/>
          </a:xfrm>
        </p:grpSpPr>
        <p:grpSp>
          <p:nvGrpSpPr>
            <p:cNvPr id="335" name="Google Shape;335;p9"/>
            <p:cNvGrpSpPr/>
            <p:nvPr/>
          </p:nvGrpSpPr>
          <p:grpSpPr>
            <a:xfrm>
              <a:off x="318911" y="13800"/>
              <a:ext cx="8506178" cy="5115900"/>
              <a:chOff x="318911" y="-66425"/>
              <a:chExt cx="8506178" cy="5115900"/>
            </a:xfrm>
          </p:grpSpPr>
          <p:cxnSp>
            <p:nvCxnSpPr>
              <p:cNvPr id="336" name="Google Shape;336;p9"/>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7" name="Google Shape;337;p9"/>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8" name="Google Shape;338;p9"/>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9" name="Google Shape;339;p9"/>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0" name="Google Shape;340;p9"/>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1" name="Google Shape;341;p9"/>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2" name="Google Shape;342;p9"/>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3" name="Google Shape;343;p9"/>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4" name="Google Shape;344;p9"/>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5" name="Google Shape;345;p9"/>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6" name="Google Shape;346;p9"/>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7" name="Google Shape;347;p9"/>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8" name="Google Shape;348;p9"/>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9" name="Google Shape;349;p9"/>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0" name="Google Shape;350;p9"/>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1" name="Google Shape;351;p9"/>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2" name="Google Shape;352;p9"/>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3" name="Google Shape;353;p9"/>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4" name="Google Shape;354;p9"/>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5" name="Google Shape;355;p9"/>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6" name="Google Shape;356;p9"/>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7" name="Google Shape;357;p9"/>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8" name="Google Shape;358;p9"/>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59" name="Google Shape;359;p9"/>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0" name="Google Shape;360;p9"/>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1" name="Google Shape;361;p9"/>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2" name="Google Shape;362;p9"/>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3" name="Google Shape;363;p9"/>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4" name="Google Shape;364;p9"/>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5" name="Google Shape;365;p9"/>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6" name="Google Shape;366;p9"/>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7" name="Google Shape;367;p9"/>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8" name="Google Shape;368;p9"/>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9" name="Google Shape;369;p9"/>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0" name="Google Shape;370;p9"/>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1" name="Google Shape;371;p9"/>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2" name="Google Shape;372;p9"/>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373" name="Google Shape;373;p9"/>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74" name="Google Shape;374;p9"/>
          <p:cNvGrpSpPr/>
          <p:nvPr/>
        </p:nvGrpSpPr>
        <p:grpSpPr>
          <a:xfrm flipH="1">
            <a:off x="557654" y="289310"/>
            <a:ext cx="11218568" cy="6022417"/>
            <a:chOff x="418241" y="216981"/>
            <a:chExt cx="8413926" cy="4516813"/>
          </a:xfrm>
        </p:grpSpPr>
        <p:sp>
          <p:nvSpPr>
            <p:cNvPr id="375" name="Google Shape;375;p9"/>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 name="Google Shape;376;p9"/>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77" name="Google Shape;377;p9"/>
          <p:cNvSpPr txBox="1">
            <a:spLocks noGrp="1"/>
          </p:cNvSpPr>
          <p:nvPr>
            <p:ph type="subTitle" idx="1"/>
          </p:nvPr>
        </p:nvSpPr>
        <p:spPr>
          <a:xfrm>
            <a:off x="2912601" y="3731233"/>
            <a:ext cx="6366800" cy="59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378" name="Google Shape;378;p9"/>
          <p:cNvSpPr txBox="1">
            <a:spLocks noGrp="1"/>
          </p:cNvSpPr>
          <p:nvPr>
            <p:ph type="title"/>
          </p:nvPr>
        </p:nvSpPr>
        <p:spPr>
          <a:xfrm>
            <a:off x="3303801" y="2184667"/>
            <a:ext cx="5584400" cy="12640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dk2"/>
              </a:buClr>
              <a:buSzPts val="2800"/>
              <a:buFont typeface="RocknRoll One"/>
              <a:buNone/>
              <a:defRPr sz="12103"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2427170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7"/>
        <p:cNvGrpSpPr/>
        <p:nvPr/>
      </p:nvGrpSpPr>
      <p:grpSpPr>
        <a:xfrm>
          <a:off x="0" y="0"/>
          <a:ext cx="0" cy="0"/>
          <a:chOff x="0" y="0"/>
          <a:chExt cx="0" cy="0"/>
        </a:xfrm>
      </p:grpSpPr>
    </p:spTree>
    <p:extLst>
      <p:ext uri="{BB962C8B-B14F-4D97-AF65-F5344CB8AC3E}">
        <p14:creationId xmlns:p14="http://schemas.microsoft.com/office/powerpoint/2010/main" val="9747005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8"/>
        <p:cNvGrpSpPr/>
        <p:nvPr/>
      </p:nvGrpSpPr>
      <p:grpSpPr>
        <a:xfrm>
          <a:off x="0" y="0"/>
          <a:ext cx="0" cy="0"/>
          <a:chOff x="0" y="0"/>
          <a:chExt cx="0" cy="0"/>
        </a:xfrm>
      </p:grpSpPr>
      <p:grpSp>
        <p:nvGrpSpPr>
          <p:cNvPr id="429" name="Google Shape;429;p13"/>
          <p:cNvGrpSpPr/>
          <p:nvPr/>
        </p:nvGrpSpPr>
        <p:grpSpPr>
          <a:xfrm>
            <a:off x="-200" y="18400"/>
            <a:ext cx="12192000" cy="6821200"/>
            <a:chOff x="-150" y="13800"/>
            <a:chExt cx="9144000" cy="5115900"/>
          </a:xfrm>
        </p:grpSpPr>
        <p:grpSp>
          <p:nvGrpSpPr>
            <p:cNvPr id="430" name="Google Shape;430;p13"/>
            <p:cNvGrpSpPr/>
            <p:nvPr/>
          </p:nvGrpSpPr>
          <p:grpSpPr>
            <a:xfrm>
              <a:off x="318911" y="13800"/>
              <a:ext cx="8506178" cy="5115900"/>
              <a:chOff x="318911" y="-66425"/>
              <a:chExt cx="8506178" cy="5115900"/>
            </a:xfrm>
          </p:grpSpPr>
          <p:cxnSp>
            <p:nvCxnSpPr>
              <p:cNvPr id="431" name="Google Shape;431;p1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2" name="Google Shape;432;p1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3" name="Google Shape;433;p1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4" name="Google Shape;434;p1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5" name="Google Shape;435;p1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6" name="Google Shape;436;p1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7" name="Google Shape;437;p1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8" name="Google Shape;438;p1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9" name="Google Shape;439;p1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0" name="Google Shape;440;p1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1" name="Google Shape;441;p1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2" name="Google Shape;442;p1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3" name="Google Shape;443;p1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4" name="Google Shape;444;p1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5" name="Google Shape;445;p1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6" name="Google Shape;446;p1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7" name="Google Shape;447;p1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8" name="Google Shape;448;p1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9" name="Google Shape;449;p1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0" name="Google Shape;450;p1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1" name="Google Shape;451;p1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2" name="Google Shape;452;p1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3" name="Google Shape;453;p1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454" name="Google Shape;454;p1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5" name="Google Shape;455;p1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6" name="Google Shape;456;p1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7" name="Google Shape;457;p1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8" name="Google Shape;458;p1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9" name="Google Shape;459;p1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0" name="Google Shape;460;p1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1" name="Google Shape;461;p1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2" name="Google Shape;462;p1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3" name="Google Shape;463;p1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4" name="Google Shape;464;p1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5" name="Google Shape;465;p1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6" name="Google Shape;466;p1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7" name="Google Shape;467;p1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68" name="Google Shape;468;p13"/>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9" name="Google Shape;469;p13"/>
          <p:cNvGrpSpPr/>
          <p:nvPr/>
        </p:nvGrpSpPr>
        <p:grpSpPr>
          <a:xfrm>
            <a:off x="557654" y="289310"/>
            <a:ext cx="11218568" cy="6022417"/>
            <a:chOff x="418241" y="216981"/>
            <a:chExt cx="8413926" cy="4516813"/>
          </a:xfrm>
        </p:grpSpPr>
        <p:sp>
          <p:nvSpPr>
            <p:cNvPr id="470" name="Google Shape;470;p1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1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72" name="Google Shape;472;p13"/>
          <p:cNvSpPr txBox="1">
            <a:spLocks noGrp="1"/>
          </p:cNvSpPr>
          <p:nvPr>
            <p:ph type="title"/>
          </p:nvPr>
        </p:nvSpPr>
        <p:spPr>
          <a:xfrm>
            <a:off x="950967" y="966000"/>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473" name="Google Shape;473;p13"/>
          <p:cNvSpPr txBox="1">
            <a:spLocks noGrp="1"/>
          </p:cNvSpPr>
          <p:nvPr>
            <p:ph type="subTitle" idx="1"/>
          </p:nvPr>
        </p:nvSpPr>
        <p:spPr>
          <a:xfrm>
            <a:off x="980408"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4" name="Google Shape;474;p13"/>
          <p:cNvSpPr txBox="1">
            <a:spLocks noGrp="1"/>
          </p:cNvSpPr>
          <p:nvPr>
            <p:ph type="subTitle" idx="2"/>
          </p:nvPr>
        </p:nvSpPr>
        <p:spPr>
          <a:xfrm>
            <a:off x="1191208" y="3479400"/>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5" name="Google Shape;475;p13"/>
          <p:cNvSpPr txBox="1">
            <a:spLocks noGrp="1"/>
          </p:cNvSpPr>
          <p:nvPr>
            <p:ph type="title" idx="3" hasCustomPrompt="1"/>
          </p:nvPr>
        </p:nvSpPr>
        <p:spPr>
          <a:xfrm>
            <a:off x="1685601" y="2528300"/>
            <a:ext cx="8400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76" name="Google Shape;476;p13"/>
          <p:cNvSpPr txBox="1">
            <a:spLocks noGrp="1"/>
          </p:cNvSpPr>
          <p:nvPr>
            <p:ph type="subTitle" idx="4"/>
          </p:nvPr>
        </p:nvSpPr>
        <p:spPr>
          <a:xfrm>
            <a:off x="3643422"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7" name="Google Shape;477;p13"/>
          <p:cNvSpPr txBox="1">
            <a:spLocks noGrp="1"/>
          </p:cNvSpPr>
          <p:nvPr>
            <p:ph type="subTitle" idx="5"/>
          </p:nvPr>
        </p:nvSpPr>
        <p:spPr>
          <a:xfrm>
            <a:off x="3854221"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8" name="Google Shape;478;p13"/>
          <p:cNvSpPr txBox="1">
            <a:spLocks noGrp="1"/>
          </p:cNvSpPr>
          <p:nvPr>
            <p:ph type="title" idx="6" hasCustomPrompt="1"/>
          </p:nvPr>
        </p:nvSpPr>
        <p:spPr>
          <a:xfrm>
            <a:off x="4348745"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79" name="Google Shape;479;p13"/>
          <p:cNvSpPr txBox="1">
            <a:spLocks noGrp="1"/>
          </p:cNvSpPr>
          <p:nvPr>
            <p:ph type="subTitle" idx="7"/>
          </p:nvPr>
        </p:nvSpPr>
        <p:spPr>
          <a:xfrm>
            <a:off x="6306436"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0" name="Google Shape;480;p13"/>
          <p:cNvSpPr txBox="1">
            <a:spLocks noGrp="1"/>
          </p:cNvSpPr>
          <p:nvPr>
            <p:ph type="subTitle" idx="8"/>
          </p:nvPr>
        </p:nvSpPr>
        <p:spPr>
          <a:xfrm>
            <a:off x="6516658"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1" name="Google Shape;481;p13"/>
          <p:cNvSpPr txBox="1">
            <a:spLocks noGrp="1"/>
          </p:cNvSpPr>
          <p:nvPr>
            <p:ph type="title" idx="9" hasCustomPrompt="1"/>
          </p:nvPr>
        </p:nvSpPr>
        <p:spPr>
          <a:xfrm>
            <a:off x="701169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82" name="Google Shape;482;p13"/>
          <p:cNvSpPr txBox="1">
            <a:spLocks noGrp="1"/>
          </p:cNvSpPr>
          <p:nvPr>
            <p:ph type="subTitle" idx="13"/>
          </p:nvPr>
        </p:nvSpPr>
        <p:spPr>
          <a:xfrm>
            <a:off x="8969450"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3" name="Google Shape;483;p13"/>
          <p:cNvSpPr txBox="1">
            <a:spLocks noGrp="1"/>
          </p:cNvSpPr>
          <p:nvPr>
            <p:ph type="subTitle" idx="14"/>
          </p:nvPr>
        </p:nvSpPr>
        <p:spPr>
          <a:xfrm>
            <a:off x="9180249"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4" name="Google Shape;484;p13"/>
          <p:cNvSpPr txBox="1">
            <a:spLocks noGrp="1"/>
          </p:cNvSpPr>
          <p:nvPr>
            <p:ph type="title" idx="15" hasCustomPrompt="1"/>
          </p:nvPr>
        </p:nvSpPr>
        <p:spPr>
          <a:xfrm>
            <a:off x="967621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Tree>
    <p:extLst>
      <p:ext uri="{BB962C8B-B14F-4D97-AF65-F5344CB8AC3E}">
        <p14:creationId xmlns:p14="http://schemas.microsoft.com/office/powerpoint/2010/main" val="3214744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D23DF8-16BE-51C2-BB51-49FDE1FB0EC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AF53D568-A8FC-DD75-062E-102C6A15714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8F338657-82A1-1A0F-3597-F2DF1C405733}"/>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21/12/2025</a:t>
            </a:fld>
            <a:endParaRPr lang="vi-VN"/>
          </a:p>
        </p:txBody>
      </p:sp>
      <p:sp>
        <p:nvSpPr>
          <p:cNvPr id="5" name="Chỗ dành sẵn cho Chân trang 4">
            <a:extLst>
              <a:ext uri="{FF2B5EF4-FFF2-40B4-BE49-F238E27FC236}">
                <a16:creationId xmlns:a16="http://schemas.microsoft.com/office/drawing/2014/main" id="{10A51949-B185-A609-BE09-8265029684F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349FF5B-BDC0-BCA4-27EA-DA02DE4EB364}"/>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31974815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74"/>
        <p:cNvGrpSpPr/>
        <p:nvPr/>
      </p:nvGrpSpPr>
      <p:grpSpPr>
        <a:xfrm>
          <a:off x="0" y="0"/>
          <a:ext cx="0" cy="0"/>
          <a:chOff x="0" y="0"/>
          <a:chExt cx="0" cy="0"/>
        </a:xfrm>
      </p:grpSpPr>
      <p:grpSp>
        <p:nvGrpSpPr>
          <p:cNvPr id="675" name="Google Shape;675;p18"/>
          <p:cNvGrpSpPr/>
          <p:nvPr/>
        </p:nvGrpSpPr>
        <p:grpSpPr>
          <a:xfrm flipH="1">
            <a:off x="-200" y="18400"/>
            <a:ext cx="12192000" cy="6821200"/>
            <a:chOff x="-150" y="13800"/>
            <a:chExt cx="9144000" cy="5115900"/>
          </a:xfrm>
        </p:grpSpPr>
        <p:grpSp>
          <p:nvGrpSpPr>
            <p:cNvPr id="676" name="Google Shape;676;p18"/>
            <p:cNvGrpSpPr/>
            <p:nvPr/>
          </p:nvGrpSpPr>
          <p:grpSpPr>
            <a:xfrm>
              <a:off x="318911" y="13800"/>
              <a:ext cx="8506178" cy="5115900"/>
              <a:chOff x="318911" y="-66425"/>
              <a:chExt cx="8506178" cy="5115900"/>
            </a:xfrm>
          </p:grpSpPr>
          <p:cxnSp>
            <p:nvCxnSpPr>
              <p:cNvPr id="677" name="Google Shape;677;p18"/>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8" name="Google Shape;678;p18"/>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9" name="Google Shape;679;p18"/>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0" name="Google Shape;680;p18"/>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1" name="Google Shape;681;p18"/>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2" name="Google Shape;682;p18"/>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3" name="Google Shape;683;p18"/>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4" name="Google Shape;684;p18"/>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5" name="Google Shape;685;p18"/>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6" name="Google Shape;686;p18"/>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7" name="Google Shape;687;p18"/>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8" name="Google Shape;688;p18"/>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9" name="Google Shape;689;p18"/>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0" name="Google Shape;690;p18"/>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1" name="Google Shape;691;p18"/>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2" name="Google Shape;692;p18"/>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3" name="Google Shape;693;p18"/>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4" name="Google Shape;694;p18"/>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5" name="Google Shape;695;p18"/>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6" name="Google Shape;696;p18"/>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7" name="Google Shape;697;p18"/>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8" name="Google Shape;698;p18"/>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9" name="Google Shape;699;p18"/>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700" name="Google Shape;700;p18"/>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1" name="Google Shape;701;p18"/>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2" name="Google Shape;702;p18"/>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3" name="Google Shape;703;p18"/>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4" name="Google Shape;704;p18"/>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5" name="Google Shape;705;p18"/>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6" name="Google Shape;706;p18"/>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7" name="Google Shape;707;p18"/>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8" name="Google Shape;708;p18"/>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9" name="Google Shape;709;p18"/>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0" name="Google Shape;710;p18"/>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1" name="Google Shape;711;p18"/>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2" name="Google Shape;712;p18"/>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3" name="Google Shape;713;p18"/>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714" name="Google Shape;714;p18"/>
          <p:cNvSpPr/>
          <p:nvPr/>
        </p:nvSpPr>
        <p:spPr>
          <a:xfrm>
            <a:off x="434316"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15" name="Google Shape;715;p18"/>
          <p:cNvGrpSpPr/>
          <p:nvPr/>
        </p:nvGrpSpPr>
        <p:grpSpPr>
          <a:xfrm>
            <a:off x="415378" y="289310"/>
            <a:ext cx="11218568" cy="6022417"/>
            <a:chOff x="418241" y="216981"/>
            <a:chExt cx="8413926" cy="4516813"/>
          </a:xfrm>
        </p:grpSpPr>
        <p:sp>
          <p:nvSpPr>
            <p:cNvPr id="716" name="Google Shape;716;p18"/>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18"/>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18" name="Google Shape;718;p18"/>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719" name="Google Shape;719;p18"/>
          <p:cNvSpPr txBox="1">
            <a:spLocks noGrp="1"/>
          </p:cNvSpPr>
          <p:nvPr>
            <p:ph type="subTitle" idx="1"/>
          </p:nvPr>
        </p:nvSpPr>
        <p:spPr>
          <a:xfrm>
            <a:off x="1249565" y="4259000"/>
            <a:ext cx="2854000" cy="110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0" name="Google Shape;720;p18"/>
          <p:cNvSpPr txBox="1">
            <a:spLocks noGrp="1"/>
          </p:cNvSpPr>
          <p:nvPr>
            <p:ph type="subTitle" idx="2"/>
          </p:nvPr>
        </p:nvSpPr>
        <p:spPr>
          <a:xfrm>
            <a:off x="1695164"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1" name="Google Shape;721;p18"/>
          <p:cNvSpPr txBox="1">
            <a:spLocks noGrp="1"/>
          </p:cNvSpPr>
          <p:nvPr>
            <p:ph type="subTitle" idx="3"/>
          </p:nvPr>
        </p:nvSpPr>
        <p:spPr>
          <a:xfrm>
            <a:off x="4667766"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2" name="Google Shape;722;p18"/>
          <p:cNvSpPr txBox="1">
            <a:spLocks noGrp="1"/>
          </p:cNvSpPr>
          <p:nvPr>
            <p:ph type="subTitle" idx="4"/>
          </p:nvPr>
        </p:nvSpPr>
        <p:spPr>
          <a:xfrm>
            <a:off x="5112965" y="3528800"/>
            <a:ext cx="19636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3" name="Google Shape;723;p18"/>
          <p:cNvSpPr txBox="1">
            <a:spLocks noGrp="1"/>
          </p:cNvSpPr>
          <p:nvPr>
            <p:ph type="subTitle" idx="5"/>
          </p:nvPr>
        </p:nvSpPr>
        <p:spPr>
          <a:xfrm>
            <a:off x="8085266"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4" name="Google Shape;724;p18"/>
          <p:cNvSpPr txBox="1">
            <a:spLocks noGrp="1"/>
          </p:cNvSpPr>
          <p:nvPr>
            <p:ph type="subTitle" idx="6"/>
          </p:nvPr>
        </p:nvSpPr>
        <p:spPr>
          <a:xfrm>
            <a:off x="8530866"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Tree>
    <p:extLst>
      <p:ext uri="{BB962C8B-B14F-4D97-AF65-F5344CB8AC3E}">
        <p14:creationId xmlns:p14="http://schemas.microsoft.com/office/powerpoint/2010/main" val="24981187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471"/>
        <p:cNvGrpSpPr/>
        <p:nvPr/>
      </p:nvGrpSpPr>
      <p:grpSpPr>
        <a:xfrm>
          <a:off x="0" y="0"/>
          <a:ext cx="0" cy="0"/>
          <a:chOff x="0" y="0"/>
          <a:chExt cx="0" cy="0"/>
        </a:xfrm>
      </p:grpSpPr>
      <p:grpSp>
        <p:nvGrpSpPr>
          <p:cNvPr id="1472" name="Google Shape;1472;p34"/>
          <p:cNvGrpSpPr/>
          <p:nvPr/>
        </p:nvGrpSpPr>
        <p:grpSpPr>
          <a:xfrm>
            <a:off x="-200" y="18400"/>
            <a:ext cx="12192000" cy="6821200"/>
            <a:chOff x="-150" y="13800"/>
            <a:chExt cx="9144000" cy="5115900"/>
          </a:xfrm>
        </p:grpSpPr>
        <p:grpSp>
          <p:nvGrpSpPr>
            <p:cNvPr id="1473" name="Google Shape;1473;p34"/>
            <p:cNvGrpSpPr/>
            <p:nvPr/>
          </p:nvGrpSpPr>
          <p:grpSpPr>
            <a:xfrm>
              <a:off x="318911" y="13800"/>
              <a:ext cx="8506178" cy="5115900"/>
              <a:chOff x="318911" y="-66425"/>
              <a:chExt cx="8506178" cy="5115900"/>
            </a:xfrm>
          </p:grpSpPr>
          <p:cxnSp>
            <p:nvCxnSpPr>
              <p:cNvPr id="1474" name="Google Shape;1474;p3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5" name="Google Shape;1475;p3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6" name="Google Shape;1476;p3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7" name="Google Shape;1477;p3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8" name="Google Shape;1478;p3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9" name="Google Shape;1479;p3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0" name="Google Shape;1480;p3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1" name="Google Shape;1481;p3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2" name="Google Shape;1482;p3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3" name="Google Shape;1483;p3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4" name="Google Shape;1484;p3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5" name="Google Shape;1485;p3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6" name="Google Shape;1486;p3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7" name="Google Shape;1487;p3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8" name="Google Shape;1488;p3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9" name="Google Shape;1489;p3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0" name="Google Shape;1490;p3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1" name="Google Shape;1491;p3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2" name="Google Shape;1492;p3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3" name="Google Shape;1493;p3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4" name="Google Shape;1494;p3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5" name="Google Shape;1495;p3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6" name="Google Shape;1496;p3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497" name="Google Shape;1497;p3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8" name="Google Shape;1498;p3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9" name="Google Shape;1499;p3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0" name="Google Shape;1500;p3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1" name="Google Shape;1501;p3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2" name="Google Shape;1502;p3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3" name="Google Shape;1503;p3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4" name="Google Shape;1504;p3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5" name="Google Shape;1505;p3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6" name="Google Shape;1506;p3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7" name="Google Shape;1507;p3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8" name="Google Shape;1508;p3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9" name="Google Shape;1509;p3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10" name="Google Shape;1510;p3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11" name="Google Shape;1511;p34"/>
          <p:cNvSpPr/>
          <p:nvPr/>
        </p:nvSpPr>
        <p:spPr>
          <a:xfrm flipH="1">
            <a:off x="766577" y="3182438"/>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12" name="Google Shape;1512;p34"/>
          <p:cNvGrpSpPr/>
          <p:nvPr/>
        </p:nvGrpSpPr>
        <p:grpSpPr>
          <a:xfrm flipH="1">
            <a:off x="678616" y="289315"/>
            <a:ext cx="6295860" cy="3379781"/>
            <a:chOff x="418241" y="216981"/>
            <a:chExt cx="8413926" cy="4516813"/>
          </a:xfrm>
        </p:grpSpPr>
        <p:sp>
          <p:nvSpPr>
            <p:cNvPr id="1513" name="Google Shape;1513;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4" name="Google Shape;1514;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515" name="Google Shape;1515;p34"/>
          <p:cNvSpPr/>
          <p:nvPr/>
        </p:nvSpPr>
        <p:spPr>
          <a:xfrm flipH="1">
            <a:off x="5033143" y="5624971"/>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16" name="Google Shape;1516;p34"/>
          <p:cNvGrpSpPr/>
          <p:nvPr/>
        </p:nvGrpSpPr>
        <p:grpSpPr>
          <a:xfrm flipH="1">
            <a:off x="4945183" y="2731848"/>
            <a:ext cx="6295860" cy="3379781"/>
            <a:chOff x="418241" y="216981"/>
            <a:chExt cx="8413926" cy="4516813"/>
          </a:xfrm>
        </p:grpSpPr>
        <p:sp>
          <p:nvSpPr>
            <p:cNvPr id="1517" name="Google Shape;1517;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8" name="Google Shape;1518;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4"/>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6721976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19"/>
        <p:cNvGrpSpPr/>
        <p:nvPr/>
      </p:nvGrpSpPr>
      <p:grpSpPr>
        <a:xfrm>
          <a:off x="0" y="0"/>
          <a:ext cx="0" cy="0"/>
          <a:chOff x="0" y="0"/>
          <a:chExt cx="0" cy="0"/>
        </a:xfrm>
      </p:grpSpPr>
      <p:grpSp>
        <p:nvGrpSpPr>
          <p:cNvPr id="1520" name="Google Shape;1520;p35"/>
          <p:cNvGrpSpPr/>
          <p:nvPr/>
        </p:nvGrpSpPr>
        <p:grpSpPr>
          <a:xfrm>
            <a:off x="-200" y="18400"/>
            <a:ext cx="12192000" cy="6821200"/>
            <a:chOff x="-150" y="13800"/>
            <a:chExt cx="9144000" cy="5115900"/>
          </a:xfrm>
        </p:grpSpPr>
        <p:grpSp>
          <p:nvGrpSpPr>
            <p:cNvPr id="1521" name="Google Shape;1521;p35"/>
            <p:cNvGrpSpPr/>
            <p:nvPr/>
          </p:nvGrpSpPr>
          <p:grpSpPr>
            <a:xfrm>
              <a:off x="318911" y="13800"/>
              <a:ext cx="8506178" cy="5115900"/>
              <a:chOff x="318911" y="-66425"/>
              <a:chExt cx="8506178" cy="5115900"/>
            </a:xfrm>
          </p:grpSpPr>
          <p:cxnSp>
            <p:nvCxnSpPr>
              <p:cNvPr id="1522" name="Google Shape;152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3" name="Google Shape;152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4" name="Google Shape;152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5" name="Google Shape;152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6" name="Google Shape;152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7" name="Google Shape;152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8" name="Google Shape;152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9" name="Google Shape;152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0" name="Google Shape;153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1" name="Google Shape;153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2" name="Google Shape;153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3" name="Google Shape;153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4" name="Google Shape;153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5" name="Google Shape;153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6" name="Google Shape;153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7" name="Google Shape;153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8" name="Google Shape;153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9" name="Google Shape;153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0" name="Google Shape;154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1" name="Google Shape;154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2" name="Google Shape;154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3" name="Google Shape;154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4" name="Google Shape;154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45" name="Google Shape;154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6" name="Google Shape;154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7" name="Google Shape;154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8" name="Google Shape;154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9" name="Google Shape;154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0" name="Google Shape;155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1" name="Google Shape;155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2" name="Google Shape;155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3" name="Google Shape;155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4" name="Google Shape;155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5" name="Google Shape;155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6" name="Google Shape;155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7" name="Google Shape;155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8" name="Google Shape;155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59" name="Google Shape;1559;p35"/>
          <p:cNvSpPr/>
          <p:nvPr/>
        </p:nvSpPr>
        <p:spPr>
          <a:xfrm flipH="1">
            <a:off x="1120459" y="5520399"/>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60" name="Google Shape;1560;p35"/>
          <p:cNvGrpSpPr/>
          <p:nvPr/>
        </p:nvGrpSpPr>
        <p:grpSpPr>
          <a:xfrm>
            <a:off x="-200" y="18400"/>
            <a:ext cx="12192000" cy="6821200"/>
            <a:chOff x="-150" y="13800"/>
            <a:chExt cx="9144000" cy="5115900"/>
          </a:xfrm>
        </p:grpSpPr>
        <p:grpSp>
          <p:nvGrpSpPr>
            <p:cNvPr id="1561" name="Google Shape;1561;p35"/>
            <p:cNvGrpSpPr/>
            <p:nvPr/>
          </p:nvGrpSpPr>
          <p:grpSpPr>
            <a:xfrm>
              <a:off x="318911" y="13800"/>
              <a:ext cx="8506178" cy="5115900"/>
              <a:chOff x="318911" y="-66425"/>
              <a:chExt cx="8506178" cy="5115900"/>
            </a:xfrm>
          </p:grpSpPr>
          <p:cxnSp>
            <p:nvCxnSpPr>
              <p:cNvPr id="1562" name="Google Shape;156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3" name="Google Shape;156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4" name="Google Shape;156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5" name="Google Shape;156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6" name="Google Shape;156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7" name="Google Shape;156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8" name="Google Shape;156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9" name="Google Shape;156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0" name="Google Shape;157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1" name="Google Shape;157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2" name="Google Shape;157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3" name="Google Shape;157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4" name="Google Shape;157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5" name="Google Shape;157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6" name="Google Shape;157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7" name="Google Shape;157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8" name="Google Shape;157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9" name="Google Shape;157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0" name="Google Shape;158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1" name="Google Shape;158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2" name="Google Shape;158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3" name="Google Shape;158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4" name="Google Shape;158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85" name="Google Shape;158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6" name="Google Shape;158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7" name="Google Shape;158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8" name="Google Shape;158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9" name="Google Shape;158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0" name="Google Shape;159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1" name="Google Shape;159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2" name="Google Shape;159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3" name="Google Shape;159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4" name="Google Shape;159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5" name="Google Shape;159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6" name="Google Shape;159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7" name="Google Shape;159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8" name="Google Shape;159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grpSp>
        <p:nvGrpSpPr>
          <p:cNvPr id="1599" name="Google Shape;1599;p35"/>
          <p:cNvGrpSpPr/>
          <p:nvPr/>
        </p:nvGrpSpPr>
        <p:grpSpPr>
          <a:xfrm flipH="1">
            <a:off x="557654" y="289310"/>
            <a:ext cx="11218568" cy="6022417"/>
            <a:chOff x="418241" y="216981"/>
            <a:chExt cx="8413926" cy="4516813"/>
          </a:xfrm>
        </p:grpSpPr>
        <p:sp>
          <p:nvSpPr>
            <p:cNvPr id="1600" name="Google Shape;1600;p3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1" name="Google Shape;1601;p3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8884482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Your main point">
  <p:cSld name="Your main point">
    <p:bg>
      <p:bgPr>
        <a:solidFill>
          <a:schemeClr val="accent6"/>
        </a:solidFill>
        <a:effectLst/>
      </p:bgPr>
    </p:bg>
    <p:spTree>
      <p:nvGrpSpPr>
        <p:cNvPr id="1" name="Shape 128"/>
        <p:cNvGrpSpPr/>
        <p:nvPr/>
      </p:nvGrpSpPr>
      <p:grpSpPr>
        <a:xfrm>
          <a:off x="0" y="0"/>
          <a:ext cx="0" cy="0"/>
          <a:chOff x="0" y="0"/>
          <a:chExt cx="0" cy="0"/>
        </a:xfrm>
      </p:grpSpPr>
      <p:sp>
        <p:nvSpPr>
          <p:cNvPr id="129" name="Google Shape;129;p7"/>
          <p:cNvSpPr/>
          <p:nvPr/>
        </p:nvSpPr>
        <p:spPr>
          <a:xfrm flipH="1">
            <a:off x="497655" y="179664"/>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1"/>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0" name="Google Shape;130;p7"/>
          <p:cNvSpPr/>
          <p:nvPr/>
        </p:nvSpPr>
        <p:spPr>
          <a:xfrm flipH="1">
            <a:off x="581428" y="232600"/>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1" name="Google Shape;131;p7"/>
          <p:cNvSpPr/>
          <p:nvPr/>
        </p:nvSpPr>
        <p:spPr>
          <a:xfrm flipH="1">
            <a:off x="2372650"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2"/>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2" name="Google Shape;132;p7"/>
          <p:cNvSpPr/>
          <p:nvPr/>
        </p:nvSpPr>
        <p:spPr>
          <a:xfrm flipH="1">
            <a:off x="2437498" y="245433"/>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 name="Google Shape;133;p7"/>
          <p:cNvSpPr/>
          <p:nvPr/>
        </p:nvSpPr>
        <p:spPr>
          <a:xfrm flipH="1">
            <a:off x="4257272"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3"/>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 name="Google Shape;134;p7"/>
          <p:cNvSpPr/>
          <p:nvPr/>
        </p:nvSpPr>
        <p:spPr>
          <a:xfrm flipH="1">
            <a:off x="4341696" y="24382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5" name="Google Shape;135;p7"/>
          <p:cNvSpPr/>
          <p:nvPr/>
        </p:nvSpPr>
        <p:spPr>
          <a:xfrm flipH="1">
            <a:off x="6141892"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4"/>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6" name="Google Shape;136;p7"/>
          <p:cNvSpPr/>
          <p:nvPr/>
        </p:nvSpPr>
        <p:spPr>
          <a:xfrm flipH="1">
            <a:off x="6228247" y="24382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7" name="Google Shape;137;p7"/>
          <p:cNvSpPr/>
          <p:nvPr/>
        </p:nvSpPr>
        <p:spPr>
          <a:xfrm flipH="1">
            <a:off x="8026513"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5"/>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8" name="Google Shape;138;p7"/>
          <p:cNvSpPr/>
          <p:nvPr/>
        </p:nvSpPr>
        <p:spPr>
          <a:xfrm flipH="1">
            <a:off x="8105175" y="248641"/>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9" name="Google Shape;139;p7"/>
          <p:cNvSpPr/>
          <p:nvPr/>
        </p:nvSpPr>
        <p:spPr>
          <a:xfrm flipH="1">
            <a:off x="168442" y="171638"/>
            <a:ext cx="11819824" cy="6481022"/>
          </a:xfrm>
          <a:custGeom>
            <a:avLst/>
            <a:gdLst/>
            <a:ahLst/>
            <a:cxnLst/>
            <a:rect l="l" t="t" r="r" b="b"/>
            <a:pathLst>
              <a:path w="11819824" h="6481022" extrusionOk="0">
                <a:moveTo>
                  <a:pt x="1633926" y="0"/>
                </a:moveTo>
                <a:lnTo>
                  <a:pt x="1183081" y="0"/>
                </a:lnTo>
                <a:lnTo>
                  <a:pt x="1162304" y="0"/>
                </a:lnTo>
                <a:lnTo>
                  <a:pt x="711459" y="0"/>
                </a:lnTo>
                <a:cubicBezTo>
                  <a:pt x="545719" y="0"/>
                  <a:pt x="411360" y="140055"/>
                  <a:pt x="411360" y="312821"/>
                </a:cubicBezTo>
                <a:lnTo>
                  <a:pt x="419753" y="478859"/>
                </a:lnTo>
                <a:cubicBezTo>
                  <a:pt x="419753" y="541653"/>
                  <a:pt x="383127" y="595530"/>
                  <a:pt x="330929" y="618544"/>
                </a:cubicBezTo>
                <a:lnTo>
                  <a:pt x="281899" y="628862"/>
                </a:lnTo>
                <a:lnTo>
                  <a:pt x="227591" y="628862"/>
                </a:lnTo>
                <a:cubicBezTo>
                  <a:pt x="101896" y="628862"/>
                  <a:pt x="0" y="730758"/>
                  <a:pt x="0" y="856453"/>
                </a:cubicBezTo>
                <a:lnTo>
                  <a:pt x="0" y="6253431"/>
                </a:lnTo>
                <a:cubicBezTo>
                  <a:pt x="0" y="6379126"/>
                  <a:pt x="101896" y="6481022"/>
                  <a:pt x="227591" y="6481022"/>
                </a:cubicBezTo>
                <a:lnTo>
                  <a:pt x="11592233" y="6481022"/>
                </a:lnTo>
                <a:cubicBezTo>
                  <a:pt x="11717928" y="6481022"/>
                  <a:pt x="11819824" y="6379126"/>
                  <a:pt x="11819824" y="6253431"/>
                </a:cubicBezTo>
                <a:lnTo>
                  <a:pt x="11819824" y="856453"/>
                </a:lnTo>
                <a:cubicBezTo>
                  <a:pt x="11819824" y="730758"/>
                  <a:pt x="11717928" y="628862"/>
                  <a:pt x="11592233" y="628862"/>
                </a:cubicBezTo>
                <a:lnTo>
                  <a:pt x="2063486" y="628862"/>
                </a:lnTo>
                <a:lnTo>
                  <a:pt x="2014456" y="618544"/>
                </a:lnTo>
                <a:cubicBezTo>
                  <a:pt x="1962258" y="595530"/>
                  <a:pt x="1925632" y="541653"/>
                  <a:pt x="1925632" y="478859"/>
                </a:cubicBezTo>
                <a:lnTo>
                  <a:pt x="1934025" y="312821"/>
                </a:lnTo>
                <a:cubicBezTo>
                  <a:pt x="1934025" y="140055"/>
                  <a:pt x="1799666" y="0"/>
                  <a:pt x="1633926" y="0"/>
                </a:cubicBezTo>
                <a:close/>
              </a:path>
            </a:pathLst>
          </a:custGeom>
          <a:solidFill>
            <a:schemeClr val="accent6"/>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 name="Google Shape;140;p7"/>
          <p:cNvSpPr/>
          <p:nvPr/>
        </p:nvSpPr>
        <p:spPr>
          <a:xfrm>
            <a:off x="295177" y="250245"/>
            <a:ext cx="11585816" cy="6302794"/>
          </a:xfrm>
          <a:custGeom>
            <a:avLst/>
            <a:gdLst/>
            <a:ahLst/>
            <a:cxnLst/>
            <a:rect l="l" t="t" r="r" b="b"/>
            <a:pathLst>
              <a:path w="12873129" h="6481022" extrusionOk="0">
                <a:moveTo>
                  <a:pt x="12110335" y="0"/>
                </a:moveTo>
                <a:lnTo>
                  <a:pt x="11659489" y="0"/>
                </a:lnTo>
                <a:lnTo>
                  <a:pt x="11638713" y="0"/>
                </a:lnTo>
                <a:lnTo>
                  <a:pt x="11187868" y="0"/>
                </a:lnTo>
                <a:cubicBezTo>
                  <a:pt x="11022128" y="0"/>
                  <a:pt x="10887769" y="140055"/>
                  <a:pt x="10887769" y="312821"/>
                </a:cubicBezTo>
                <a:lnTo>
                  <a:pt x="10896162" y="478859"/>
                </a:lnTo>
                <a:cubicBezTo>
                  <a:pt x="10896162" y="541653"/>
                  <a:pt x="10859536" y="595530"/>
                  <a:pt x="10807338" y="618544"/>
                </a:cubicBezTo>
                <a:lnTo>
                  <a:pt x="10758308" y="628862"/>
                </a:lnTo>
                <a:lnTo>
                  <a:pt x="227592" y="628862"/>
                </a:lnTo>
                <a:cubicBezTo>
                  <a:pt x="101897" y="628862"/>
                  <a:pt x="0" y="701097"/>
                  <a:pt x="0" y="826792"/>
                </a:cubicBezTo>
                <a:cubicBezTo>
                  <a:pt x="5347" y="2610954"/>
                  <a:pt x="10693" y="4395115"/>
                  <a:pt x="16040" y="6179277"/>
                </a:cubicBezTo>
                <a:cubicBezTo>
                  <a:pt x="16040" y="6304972"/>
                  <a:pt x="80509" y="6476078"/>
                  <a:pt x="206204" y="6476078"/>
                </a:cubicBezTo>
                <a:lnTo>
                  <a:pt x="12645538" y="6481022"/>
                </a:lnTo>
                <a:cubicBezTo>
                  <a:pt x="12771233" y="6481022"/>
                  <a:pt x="12873129" y="6379126"/>
                  <a:pt x="12873129" y="6253431"/>
                </a:cubicBezTo>
                <a:lnTo>
                  <a:pt x="12873129" y="856453"/>
                </a:lnTo>
                <a:cubicBezTo>
                  <a:pt x="12873129" y="730758"/>
                  <a:pt x="12771233" y="628862"/>
                  <a:pt x="12645538" y="628862"/>
                </a:cubicBezTo>
                <a:lnTo>
                  <a:pt x="12539895" y="628862"/>
                </a:lnTo>
                <a:lnTo>
                  <a:pt x="12490865" y="618544"/>
                </a:lnTo>
                <a:cubicBezTo>
                  <a:pt x="12438667" y="595530"/>
                  <a:pt x="12402041" y="541653"/>
                  <a:pt x="12402041" y="478859"/>
                </a:cubicBezTo>
                <a:lnTo>
                  <a:pt x="12410433" y="312821"/>
                </a:lnTo>
                <a:cubicBezTo>
                  <a:pt x="12410433" y="140055"/>
                  <a:pt x="12276074" y="0"/>
                  <a:pt x="12110335"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 name="Google Shape;141;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297">
                <a:solidFill>
                  <a:schemeClr val="dk2"/>
                </a:solidFill>
              </a:defRPr>
            </a:lvl1pPr>
            <a:lvl2pPr lvl="1" algn="r" rtl="0">
              <a:buNone/>
              <a:defRPr sz="1297">
                <a:solidFill>
                  <a:schemeClr val="dk2"/>
                </a:solidFill>
              </a:defRPr>
            </a:lvl2pPr>
            <a:lvl3pPr lvl="2" algn="r" rtl="0">
              <a:buNone/>
              <a:defRPr sz="1297">
                <a:solidFill>
                  <a:schemeClr val="dk2"/>
                </a:solidFill>
              </a:defRPr>
            </a:lvl3pPr>
            <a:lvl4pPr lvl="3" algn="r" rtl="0">
              <a:buNone/>
              <a:defRPr sz="1297">
                <a:solidFill>
                  <a:schemeClr val="dk2"/>
                </a:solidFill>
              </a:defRPr>
            </a:lvl4pPr>
            <a:lvl5pPr lvl="4" algn="r" rtl="0">
              <a:buNone/>
              <a:defRPr sz="1297">
                <a:solidFill>
                  <a:schemeClr val="dk2"/>
                </a:solidFill>
              </a:defRPr>
            </a:lvl5pPr>
            <a:lvl6pPr lvl="5" algn="r" rtl="0">
              <a:buNone/>
              <a:defRPr sz="1297">
                <a:solidFill>
                  <a:schemeClr val="dk2"/>
                </a:solidFill>
              </a:defRPr>
            </a:lvl6pPr>
            <a:lvl7pPr lvl="6" algn="r" rtl="0">
              <a:buNone/>
              <a:defRPr sz="1297">
                <a:solidFill>
                  <a:schemeClr val="dk2"/>
                </a:solidFill>
              </a:defRPr>
            </a:lvl7pPr>
            <a:lvl8pPr lvl="7" algn="r" rtl="0">
              <a:buNone/>
              <a:defRPr sz="1297">
                <a:solidFill>
                  <a:schemeClr val="dk2"/>
                </a:solidFill>
              </a:defRPr>
            </a:lvl8pPr>
            <a:lvl9pPr lvl="8" algn="r" rtl="0">
              <a:buNone/>
              <a:defRPr sz="1297">
                <a:solidFill>
                  <a:schemeClr val="dk2"/>
                </a:solidFill>
              </a:defRPr>
            </a:lvl9pPr>
          </a:lstStyle>
          <a:p>
            <a:pPr defTabSz="912114">
              <a:defRPr/>
            </a:pPr>
            <a:fld id="{00000000-1234-1234-1234-123412341234}" type="slidenum">
              <a:rPr lang="en" smtClean="0">
                <a:solidFill>
                  <a:srgbClr val="1E4E79"/>
                </a:solidFill>
              </a:rPr>
              <a:pPr defTabSz="912114">
                <a:defRPr/>
              </a:pPr>
              <a:t>‹#›</a:t>
            </a:fld>
            <a:endParaRPr lang="en">
              <a:solidFill>
                <a:srgbClr val="1E4E79"/>
              </a:solidFill>
            </a:endParaRPr>
          </a:p>
        </p:txBody>
      </p:sp>
      <p:sp>
        <p:nvSpPr>
          <p:cNvPr id="142" name="Google Shape;142;p7"/>
          <p:cNvSpPr txBox="1">
            <a:spLocks noGrp="1"/>
          </p:cNvSpPr>
          <p:nvPr>
            <p:ph type="title"/>
          </p:nvPr>
        </p:nvSpPr>
        <p:spPr>
          <a:xfrm>
            <a:off x="6108700" y="1198525"/>
            <a:ext cx="5519700" cy="665100"/>
          </a:xfrm>
          <a:prstGeom prst="rect">
            <a:avLst/>
          </a:prstGeom>
          <a:effectLst>
            <a:outerShdw blurRad="57150" dist="19050" dir="3000000" algn="bl" rotWithShape="0">
              <a:srgbClr val="000000">
                <a:alpha val="50000"/>
              </a:srgbClr>
            </a:outerShdw>
          </a:effectLst>
        </p:spPr>
        <p:txBody>
          <a:bodyPr spcFirstLastPara="1" wrap="square" lIns="121900" tIns="121900" rIns="121900" bIns="121900" anchor="ctr" anchorCtr="0">
            <a:noAutofit/>
          </a:bodyPr>
          <a:lstStyle>
            <a:lvl1pPr lvl="0"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1pPr>
            <a:lvl2pPr lvl="1"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2pPr>
            <a:lvl3pPr lvl="2"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3pPr>
            <a:lvl4pPr lvl="3"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4pPr>
            <a:lvl5pPr lvl="4"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5pPr>
            <a:lvl6pPr lvl="5"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6pPr>
            <a:lvl7pPr lvl="6"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7pPr>
            <a:lvl8pPr lvl="7"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8pPr>
            <a:lvl9pPr lvl="8"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9pPr>
          </a:lstStyle>
          <a:p>
            <a:endParaRPr/>
          </a:p>
        </p:txBody>
      </p:sp>
      <p:sp>
        <p:nvSpPr>
          <p:cNvPr id="143" name="Google Shape;143;p7"/>
          <p:cNvSpPr txBox="1">
            <a:spLocks noGrp="1"/>
          </p:cNvSpPr>
          <p:nvPr>
            <p:ph type="body" idx="1"/>
          </p:nvPr>
        </p:nvSpPr>
        <p:spPr>
          <a:xfrm>
            <a:off x="6108700" y="2063905"/>
            <a:ext cx="5519700" cy="4261500"/>
          </a:xfrm>
          <a:prstGeom prst="rect">
            <a:avLst/>
          </a:prstGeom>
          <a:effectLst>
            <a:outerShdw blurRad="57150" dist="19050" dir="5400000" algn="bl" rotWithShape="0">
              <a:srgbClr val="000000">
                <a:alpha val="58000"/>
              </a:srgbClr>
            </a:outerShdw>
          </a:effectLst>
        </p:spPr>
        <p:txBody>
          <a:bodyPr spcFirstLastPara="1" wrap="square" lIns="91425" tIns="91425" rIns="91425" bIns="91425" anchor="t" anchorCtr="0">
            <a:noAutofit/>
          </a:bodyPr>
          <a:lstStyle>
            <a:lvl1pPr marL="456057" lvl="0"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1pPr>
            <a:lvl2pPr marL="912114" lvl="1"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2pPr>
            <a:lvl3pPr marL="1368171" lvl="2"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3pPr>
            <a:lvl4pPr marL="1824228" lvl="3"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4pPr>
            <a:lvl5pPr marL="2280285" lvl="4"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5pPr>
            <a:lvl6pPr marL="2736342" lvl="5"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6pPr>
            <a:lvl7pPr marL="3192399" lvl="6"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7pPr>
            <a:lvl8pPr marL="3648456" lvl="7"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8pPr>
            <a:lvl9pPr marL="4104513" lvl="8"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9pPr>
          </a:lstStyle>
          <a:p>
            <a:endParaRPr/>
          </a:p>
        </p:txBody>
      </p:sp>
      <p:sp>
        <p:nvSpPr>
          <p:cNvPr id="144" name="Google Shape;144;p7">
            <a:hlinkClick r:id="rId2" action="ppaction://hlinksldjump"/>
          </p:cNvPr>
          <p:cNvSpPr txBox="1"/>
          <p:nvPr/>
        </p:nvSpPr>
        <p:spPr>
          <a:xfrm>
            <a:off x="7251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Welcome</a:t>
            </a:r>
            <a:endParaRPr kumimoji="0" sz="2494"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5" name="Google Shape;145;p7">
            <a:hlinkClick r:id="rId3" action="ppaction://hlinksldjump"/>
          </p:cNvPr>
          <p:cNvSpPr txBox="1"/>
          <p:nvPr/>
        </p:nvSpPr>
        <p:spPr>
          <a:xfrm>
            <a:off x="262132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Monday</a:t>
            </a:r>
            <a:endParaRPr kumimoji="0" sz="2494"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6" name="Google Shape;146;p7">
            <a:hlinkClick r:id="rId4" action="ppaction://hlinksldjump"/>
          </p:cNvPr>
          <p:cNvSpPr txBox="1"/>
          <p:nvPr/>
        </p:nvSpPr>
        <p:spPr>
          <a:xfrm>
            <a:off x="451754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Tuesday</a:t>
            </a:r>
            <a:endParaRPr kumimoji="0" sz="2494"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7" name="Google Shape;147;p7">
            <a:hlinkClick r:id="rId2" action="ppaction://hlinksldjump"/>
          </p:cNvPr>
          <p:cNvSpPr txBox="1"/>
          <p:nvPr/>
        </p:nvSpPr>
        <p:spPr>
          <a:xfrm>
            <a:off x="6228149" y="211888"/>
            <a:ext cx="16389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Wednesday</a:t>
            </a:r>
            <a:endParaRPr kumimoji="0" sz="2494"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8" name="Google Shape;148;p7">
            <a:hlinkClick r:id="" action="ppaction://noaction"/>
          </p:cNvPr>
          <p:cNvSpPr txBox="1"/>
          <p:nvPr/>
        </p:nvSpPr>
        <p:spPr>
          <a:xfrm>
            <a:off x="830998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Thursday</a:t>
            </a:r>
            <a:endParaRPr kumimoji="0" sz="2494"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9" name="Google Shape;149;p7">
            <a:hlinkClick r:id="" action="ppaction://noaction"/>
          </p:cNvPr>
          <p:cNvSpPr txBox="1"/>
          <p:nvPr/>
        </p:nvSpPr>
        <p:spPr>
          <a:xfrm>
            <a:off x="1020620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Friday</a:t>
            </a:r>
            <a:endParaRPr kumimoji="0" sz="2494"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50" name="Google Shape;150;p7"/>
          <p:cNvSpPr txBox="1"/>
          <p:nvPr/>
        </p:nvSpPr>
        <p:spPr>
          <a:xfrm rot="5400000" flipH="1">
            <a:off x="-753850" y="557126"/>
            <a:ext cx="1579800" cy="344100"/>
          </a:xfrm>
          <a:prstGeom prst="rect">
            <a:avLst/>
          </a:prstGeom>
          <a:noFill/>
          <a:ln>
            <a:noFill/>
          </a:ln>
        </p:spPr>
        <p:txBody>
          <a:bodyPr spcFirstLastPara="1" wrap="square" lIns="91199" tIns="91199" rIns="91199" bIns="91199" anchor="b" anchorCtr="0">
            <a:noAutofit/>
          </a:bodyPr>
          <a:lstStyle/>
          <a:p>
            <a:pPr marL="0" marR="0" lvl="0" indent="0" algn="l" defTabSz="912114" rtl="0" eaLnBrk="1" fontAlgn="auto" latinLnBrk="0" hangingPunct="1">
              <a:lnSpc>
                <a:spcPct val="100000"/>
              </a:lnSpc>
              <a:spcBef>
                <a:spcPts val="0"/>
              </a:spcBef>
              <a:spcAft>
                <a:spcPts val="0"/>
              </a:spcAft>
              <a:buClr>
                <a:srgbClr val="000000"/>
              </a:buClr>
              <a:buSzTx/>
              <a:buFont typeface="Arial"/>
              <a:buNone/>
              <a:tabLst/>
              <a:defRPr/>
            </a:pPr>
            <a:r>
              <a:rPr kumimoji="0" lang="en" sz="1297"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rPr>
              <a:t>SLIDESMANIA.COM</a:t>
            </a:r>
            <a:endParaRPr kumimoji="0" sz="1297"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3635522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211373D-58A6-400F-F0C0-DED5DE6542C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96E866B-7F9D-DC7F-F9B2-C32BD5B4B181}"/>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39020A7A-1A0A-E061-EAEE-8827DC49B370}"/>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969D95E-9201-13B2-C241-87F3EBC8908E}"/>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21/12/2025</a:t>
            </a:fld>
            <a:endParaRPr lang="vi-VN"/>
          </a:p>
        </p:txBody>
      </p:sp>
      <p:sp>
        <p:nvSpPr>
          <p:cNvPr id="6" name="Chỗ dành sẵn cho Chân trang 5">
            <a:extLst>
              <a:ext uri="{FF2B5EF4-FFF2-40B4-BE49-F238E27FC236}">
                <a16:creationId xmlns:a16="http://schemas.microsoft.com/office/drawing/2014/main" id="{2FCC4810-1698-C7C0-F938-7538426D567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E7C218C-EC4D-679C-D8AD-3800C95303F9}"/>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609272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31FD06-20B6-4A31-C931-6CAC103D2AAF}"/>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BCE1D019-EC98-FE17-3755-B2598E0B2C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8A77E60-D4D2-356A-9043-1FA23E16E6B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832CE94-16DA-FBE5-7228-103A58F5EF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B6F3FEBF-2BD9-D86F-1E1C-7DBC016BF53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489DD7C-6FC1-FF3F-E3C3-F89572DA108A}"/>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21/12/2025</a:t>
            </a:fld>
            <a:endParaRPr lang="vi-VN"/>
          </a:p>
        </p:txBody>
      </p:sp>
      <p:sp>
        <p:nvSpPr>
          <p:cNvPr id="8" name="Chỗ dành sẵn cho Chân trang 7">
            <a:extLst>
              <a:ext uri="{FF2B5EF4-FFF2-40B4-BE49-F238E27FC236}">
                <a16:creationId xmlns:a16="http://schemas.microsoft.com/office/drawing/2014/main" id="{CB70C1D4-DCDE-51DE-A0E1-0F2A882A88F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35687847-4883-8359-9D90-0AB83FF1CF32}"/>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506631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D3130F8-F456-8346-76D7-E1A74B29574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23DF42FF-E66F-AF37-4F13-93161EC15309}"/>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21/12/2025</a:t>
            </a:fld>
            <a:endParaRPr lang="vi-VN"/>
          </a:p>
        </p:txBody>
      </p:sp>
      <p:sp>
        <p:nvSpPr>
          <p:cNvPr id="4" name="Chỗ dành sẵn cho Chân trang 3">
            <a:extLst>
              <a:ext uri="{FF2B5EF4-FFF2-40B4-BE49-F238E27FC236}">
                <a16:creationId xmlns:a16="http://schemas.microsoft.com/office/drawing/2014/main" id="{A0089F2E-D1B9-5538-8CF8-22521FDFB62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A48777DF-D299-E3F7-1F69-0A92FB33DAAB}"/>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662861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150192A9-D5DE-6D61-011B-13FB8936F63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21/12/2025</a:t>
            </a:fld>
            <a:endParaRPr lang="vi-VN"/>
          </a:p>
        </p:txBody>
      </p:sp>
      <p:sp>
        <p:nvSpPr>
          <p:cNvPr id="3" name="Chỗ dành sẵn cho Chân trang 2">
            <a:extLst>
              <a:ext uri="{FF2B5EF4-FFF2-40B4-BE49-F238E27FC236}">
                <a16:creationId xmlns:a16="http://schemas.microsoft.com/office/drawing/2014/main" id="{C8F687C3-DB2C-0808-84E5-378712B6C07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1ED75EE8-321D-61E9-428A-7283298364FF}"/>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998181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3C21DC-A04E-569F-E57E-EBC7AD86A3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37C219B5-8738-3B58-0581-02468CACD7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EB0C3B7-072A-A1D6-1522-E3FD37654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A8764A2-1011-7A7E-2694-53965C731B75}"/>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21/12/2025</a:t>
            </a:fld>
            <a:endParaRPr lang="vi-VN"/>
          </a:p>
        </p:txBody>
      </p:sp>
      <p:sp>
        <p:nvSpPr>
          <p:cNvPr id="6" name="Chỗ dành sẵn cho Chân trang 5">
            <a:extLst>
              <a:ext uri="{FF2B5EF4-FFF2-40B4-BE49-F238E27FC236}">
                <a16:creationId xmlns:a16="http://schemas.microsoft.com/office/drawing/2014/main" id="{28017AE5-B78E-9E99-422B-1676D10D8D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DCD95E4-656E-05A8-C935-D18D88B30A1D}"/>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3378777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D28228E-5A9D-0C19-A5C8-3C29EDAB80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0AEF47F4-0E77-8969-DB90-F5B88988C5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08B8FAC5-8253-D0B7-11F0-F20EF955EE2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1E5C9E2-ADC9-945A-A012-FC64B550661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21/12/2025</a:t>
            </a:fld>
            <a:endParaRPr lang="vi-VN"/>
          </a:p>
        </p:txBody>
      </p:sp>
      <p:sp>
        <p:nvSpPr>
          <p:cNvPr id="6" name="Chỗ dành sẵn cho Chân trang 5">
            <a:extLst>
              <a:ext uri="{FF2B5EF4-FFF2-40B4-BE49-F238E27FC236}">
                <a16:creationId xmlns:a16="http://schemas.microsoft.com/office/drawing/2014/main" id="{CE2E85C7-40B0-60A4-457F-7FD91CBFEEA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112A4B3C-3D38-A6D7-ECB0-5B66796285FA}"/>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888740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34C35250-2FB3-4A6D-4FC3-7EB17D6A9B1C}"/>
              </a:ext>
            </a:extLst>
          </p:cNvPr>
          <p:cNvGrpSpPr/>
          <p:nvPr userDrawn="1"/>
        </p:nvGrpSpPr>
        <p:grpSpPr>
          <a:xfrm>
            <a:off x="0" y="0"/>
            <a:ext cx="12192000" cy="6858000"/>
            <a:chOff x="0" y="0"/>
            <a:chExt cx="18310194" cy="10287000"/>
          </a:xfrm>
        </p:grpSpPr>
        <p:sp>
          <p:nvSpPr>
            <p:cNvPr id="7" name="Freeform 2">
              <a:extLst>
                <a:ext uri="{FF2B5EF4-FFF2-40B4-BE49-F238E27FC236}">
                  <a16:creationId xmlns:a16="http://schemas.microsoft.com/office/drawing/2014/main" id="{55B81296-E331-EFB6-D1A7-CE4DDCC714BC}"/>
                </a:ext>
              </a:extLst>
            </p:cNvPr>
            <p:cNvSpPr/>
            <p:nvPr userDrawn="1"/>
          </p:nvSpPr>
          <p:spPr>
            <a:xfrm>
              <a:off x="0" y="0"/>
              <a:ext cx="18310194" cy="10287000"/>
            </a:xfrm>
            <a:custGeom>
              <a:avLst/>
              <a:gdLst/>
              <a:ahLst/>
              <a:cxnLst/>
              <a:rect l="l" t="t" r="r" b="b"/>
              <a:pathLst>
                <a:path w="18310194" h="10287000">
                  <a:moveTo>
                    <a:pt x="0" y="0"/>
                  </a:moveTo>
                  <a:lnTo>
                    <a:pt x="18310194" y="0"/>
                  </a:lnTo>
                  <a:lnTo>
                    <a:pt x="18310194" y="10287000"/>
                  </a:lnTo>
                  <a:lnTo>
                    <a:pt x="0" y="102870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8" name="Group 3">
              <a:extLst>
                <a:ext uri="{FF2B5EF4-FFF2-40B4-BE49-F238E27FC236}">
                  <a16:creationId xmlns:a16="http://schemas.microsoft.com/office/drawing/2014/main" id="{7D9346DD-C095-AC97-320F-53313D9D2575}"/>
                </a:ext>
              </a:extLst>
            </p:cNvPr>
            <p:cNvGrpSpPr/>
            <p:nvPr userDrawn="1"/>
          </p:nvGrpSpPr>
          <p:grpSpPr>
            <a:xfrm>
              <a:off x="672147" y="749521"/>
              <a:ext cx="16965903" cy="8787960"/>
              <a:chOff x="-93907" y="-74100"/>
              <a:chExt cx="4468386" cy="2314524"/>
            </a:xfrm>
          </p:grpSpPr>
          <p:sp>
            <p:nvSpPr>
              <p:cNvPr id="9" name="Freeform 4">
                <a:extLst>
                  <a:ext uri="{FF2B5EF4-FFF2-40B4-BE49-F238E27FC236}">
                    <a16:creationId xmlns:a16="http://schemas.microsoft.com/office/drawing/2014/main" id="{8571274C-9DB4-F503-0826-1A46DA7E5EA6}"/>
                  </a:ext>
                </a:extLst>
              </p:cNvPr>
              <p:cNvSpPr/>
              <p:nvPr/>
            </p:nvSpPr>
            <p:spPr>
              <a:xfrm>
                <a:off x="-93907" y="-74100"/>
                <a:ext cx="4468386" cy="2314524"/>
              </a:xfrm>
              <a:custGeom>
                <a:avLst/>
                <a:gdLst/>
                <a:ahLst/>
                <a:cxnLst/>
                <a:rect l="l" t="t" r="r" b="b"/>
                <a:pathLst>
                  <a:path w="4274726" h="2166324">
                    <a:moveTo>
                      <a:pt x="24327" y="0"/>
                    </a:moveTo>
                    <a:lnTo>
                      <a:pt x="4250399" y="0"/>
                    </a:lnTo>
                    <a:cubicBezTo>
                      <a:pt x="4263834" y="0"/>
                      <a:pt x="4274726" y="10891"/>
                      <a:pt x="4274726" y="24327"/>
                    </a:cubicBezTo>
                    <a:lnTo>
                      <a:pt x="4274726" y="2141998"/>
                    </a:lnTo>
                    <a:cubicBezTo>
                      <a:pt x="4274726" y="2155433"/>
                      <a:pt x="4263834" y="2166324"/>
                      <a:pt x="4250399" y="2166324"/>
                    </a:cubicBezTo>
                    <a:lnTo>
                      <a:pt x="24327" y="2166324"/>
                    </a:lnTo>
                    <a:cubicBezTo>
                      <a:pt x="10891" y="2166324"/>
                      <a:pt x="0" y="2155433"/>
                      <a:pt x="0" y="2141998"/>
                    </a:cubicBezTo>
                    <a:lnTo>
                      <a:pt x="0" y="24327"/>
                    </a:lnTo>
                    <a:cubicBezTo>
                      <a:pt x="0" y="10891"/>
                      <a:pt x="10891" y="0"/>
                      <a:pt x="24327" y="0"/>
                    </a:cubicBezTo>
                    <a:close/>
                  </a:path>
                </a:pathLst>
              </a:custGeom>
              <a:solidFill>
                <a:srgbClr val="FFFFFF"/>
              </a:solidFill>
              <a:ln w="38100" cap="rnd">
                <a:solidFill>
                  <a:srgbClr val="FC8181">
                    <a:alpha val="89804"/>
                  </a:srgbClr>
                </a:solidFill>
                <a:prstDash val="lgDash"/>
                <a:round/>
              </a:ln>
            </p:spPr>
          </p:sp>
          <p:sp>
            <p:nvSpPr>
              <p:cNvPr id="10" name="TextBox 5">
                <a:extLst>
                  <a:ext uri="{FF2B5EF4-FFF2-40B4-BE49-F238E27FC236}">
                    <a16:creationId xmlns:a16="http://schemas.microsoft.com/office/drawing/2014/main" id="{17CE5E0F-573F-7DF9-AB4E-864977B6BEFE}"/>
                  </a:ext>
                </a:extLst>
              </p:cNvPr>
              <p:cNvSpPr txBox="1"/>
              <p:nvPr/>
            </p:nvSpPr>
            <p:spPr>
              <a:xfrm>
                <a:off x="0" y="-28575"/>
                <a:ext cx="4274726" cy="2194899"/>
              </a:xfrm>
              <a:prstGeom prst="rect">
                <a:avLst/>
              </a:prstGeom>
            </p:spPr>
            <p:txBody>
              <a:bodyPr lIns="50800" tIns="50800" rIns="50800" bIns="50800" rtlCol="0" anchor="ctr"/>
              <a:lstStyle/>
              <a:p>
                <a:pPr algn="ctr">
                  <a:lnSpc>
                    <a:spcPts val="3022"/>
                  </a:lnSpc>
                </a:pPr>
                <a:endParaRPr/>
              </a:p>
            </p:txBody>
          </p:sp>
        </p:grpSp>
      </p:grpSp>
      <p:pic>
        <p:nvPicPr>
          <p:cNvPr id="2" name="Picture 1" descr="A round pink label with white text and a black background&#10;&#10;Description automatically generated">
            <a:extLst>
              <a:ext uri="{FF2B5EF4-FFF2-40B4-BE49-F238E27FC236}">
                <a16:creationId xmlns:a16="http://schemas.microsoft.com/office/drawing/2014/main" id="{FB8F57E6-6DAD-1314-20AA-22A7F2967CC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23267" y="131428"/>
            <a:ext cx="1585822" cy="1585822"/>
          </a:xfrm>
          <a:prstGeom prst="rect">
            <a:avLst/>
          </a:prstGeom>
        </p:spPr>
      </p:pic>
    </p:spTree>
    <p:extLst>
      <p:ext uri="{BB962C8B-B14F-4D97-AF65-F5344CB8AC3E}">
        <p14:creationId xmlns:p14="http://schemas.microsoft.com/office/powerpoint/2010/main" val="42084939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88BB268-F896-4172-86A7-15D8CDD9F18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4A55FCD-547F-4B7C-AE9C-C82E80139C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105E8F-9635-4A5A-973C-CE8A8B3BDC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EA26F9-4B02-4958-803C-D5542A09B3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7DFCFE-4B6F-4FFA-8C95-EDA4AB8FA0BB}" type="datetimeFigureOut">
              <a:rPr lang="en-US" smtClean="0"/>
              <a:t>12/21/2025</a:t>
            </a:fld>
            <a:endParaRPr lang="en-US"/>
          </a:p>
        </p:txBody>
      </p:sp>
      <p:sp>
        <p:nvSpPr>
          <p:cNvPr id="5" name="Footer Placeholder 4">
            <a:extLst>
              <a:ext uri="{FF2B5EF4-FFF2-40B4-BE49-F238E27FC236}">
                <a16:creationId xmlns:a16="http://schemas.microsoft.com/office/drawing/2014/main" id="{D53C8E4B-86E2-4714-8DC7-8FB8326D5F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6A7898-F61B-49F5-B185-0560725C8D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532519-72ED-40C7-9BDB-C63EACF33958}"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FB8F57E6-6DAD-1314-20AA-22A7F2967CC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39385" y="-156806"/>
            <a:ext cx="1585822" cy="1585822"/>
          </a:xfrm>
          <a:prstGeom prst="rect">
            <a:avLst/>
          </a:prstGeom>
        </p:spPr>
      </p:pic>
    </p:spTree>
    <p:extLst>
      <p:ext uri="{BB962C8B-B14F-4D97-AF65-F5344CB8AC3E}">
        <p14:creationId xmlns:p14="http://schemas.microsoft.com/office/powerpoint/2010/main" val="139456029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2"/>
              </a:buClr>
              <a:buSzPts val="2800"/>
              <a:buFont typeface="Annie Use Your Telescope"/>
              <a:buNone/>
              <a:defRPr sz="2800" b="1">
                <a:solidFill>
                  <a:schemeClr val="dk2"/>
                </a:solidFill>
                <a:latin typeface="Annie Use Your Telescope"/>
                <a:ea typeface="Annie Use Your Telescope"/>
                <a:cs typeface="Annie Use Your Telescope"/>
                <a:sym typeface="Annie Use Your Telescope"/>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42900">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410625593"/>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xml"/><Relationship Id="rId1" Type="http://schemas.openxmlformats.org/officeDocument/2006/relationships/slideLayout" Target="../slideLayouts/slideLayout28.xml"/><Relationship Id="rId5" Type="http://schemas.microsoft.com/office/2007/relationships/hdphoto" Target="../media/hdphoto4.wdp"/><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microsoft.com/office/2007/relationships/hdphoto" Target="../media/hdphoto4.wdp"/><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7" Type="http://schemas.microsoft.com/office/2007/relationships/hdphoto" Target="../media/hdphoto5.wdp"/><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svg"/></Relationships>
</file>

<file path=ppt/slides/_rels/slide19.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image" Target="../media/image14.png"/><Relationship Id="rId12"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0.png"/><Relationship Id="rId10" Type="http://schemas.microsoft.com/office/2007/relationships/hdphoto" Target="../media/hdphoto2.wdp"/><Relationship Id="rId4" Type="http://schemas.openxmlformats.org/officeDocument/2006/relationships/image" Target="../media/image13.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0.png"/><Relationship Id="rId10" Type="http://schemas.microsoft.com/office/2007/relationships/hdphoto" Target="../media/hdphoto2.wdp"/><Relationship Id="rId4" Type="http://schemas.openxmlformats.org/officeDocument/2006/relationships/image" Target="../media/image13.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4.png"/><Relationship Id="rId12"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0.png"/><Relationship Id="rId10" Type="http://schemas.microsoft.com/office/2007/relationships/hdphoto" Target="../media/hdphoto2.wdp"/><Relationship Id="rId4" Type="http://schemas.openxmlformats.org/officeDocument/2006/relationships/image" Target="../media/image13.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751415" y="2206048"/>
            <a:ext cx="2525451" cy="2696862"/>
          </a:xfrm>
          <a:custGeom>
            <a:avLst/>
            <a:gdLst/>
            <a:ahLst/>
            <a:cxnLst/>
            <a:rect l="l" t="t" r="r" b="b"/>
            <a:pathLst>
              <a:path w="3788177" h="4045293">
                <a:moveTo>
                  <a:pt x="0" y="0"/>
                </a:moveTo>
                <a:lnTo>
                  <a:pt x="3788177" y="0"/>
                </a:lnTo>
                <a:lnTo>
                  <a:pt x="3788177" y="4045293"/>
                </a:lnTo>
                <a:lnTo>
                  <a:pt x="0" y="4045293"/>
                </a:lnTo>
                <a:lnTo>
                  <a:pt x="0" y="0"/>
                </a:lnTo>
                <a:close/>
              </a:path>
            </a:pathLst>
          </a:custGeom>
          <a:blipFill>
            <a:blip r:embed="rId2"/>
            <a:stretch>
              <a:fillRect/>
            </a:stretch>
          </a:blipFill>
        </p:spPr>
        <p:txBody>
          <a:bodyPr/>
          <a:lstStyle/>
          <a:p>
            <a:endParaRPr lang="en-US"/>
          </a:p>
        </p:txBody>
      </p:sp>
      <p:sp>
        <p:nvSpPr>
          <p:cNvPr id="7" name="Freeform 7"/>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3"/>
            <a:stretch>
              <a:fillRect/>
            </a:stretch>
          </a:blipFill>
        </p:spPr>
        <p:txBody>
          <a:bodyPr/>
          <a:lstStyle/>
          <a:p>
            <a:endParaRPr lang="en-US"/>
          </a:p>
        </p:txBody>
      </p:sp>
      <p:sp>
        <p:nvSpPr>
          <p:cNvPr id="8" name="Freeform 8"/>
          <p:cNvSpPr/>
          <p:nvPr/>
        </p:nvSpPr>
        <p:spPr>
          <a:xfrm>
            <a:off x="8511302" y="1877413"/>
            <a:ext cx="1344942" cy="2947818"/>
          </a:xfrm>
          <a:custGeom>
            <a:avLst/>
            <a:gdLst/>
            <a:ahLst/>
            <a:cxnLst/>
            <a:rect l="l" t="t" r="r" b="b"/>
            <a:pathLst>
              <a:path w="2017413" h="4421727">
                <a:moveTo>
                  <a:pt x="0" y="0"/>
                </a:moveTo>
                <a:lnTo>
                  <a:pt x="2017413" y="0"/>
                </a:lnTo>
                <a:lnTo>
                  <a:pt x="2017413" y="4421728"/>
                </a:lnTo>
                <a:lnTo>
                  <a:pt x="0" y="4421728"/>
                </a:lnTo>
                <a:lnTo>
                  <a:pt x="0" y="0"/>
                </a:lnTo>
                <a:close/>
              </a:path>
            </a:pathLst>
          </a:custGeom>
          <a:blipFill>
            <a:blip r:embed="rId4"/>
            <a:stretch>
              <a:fillRect/>
            </a:stretch>
          </a:blipFill>
        </p:spPr>
        <p:txBody>
          <a:bodyPr/>
          <a:lstStyle/>
          <a:p>
            <a:endParaRPr lang="en-US"/>
          </a:p>
        </p:txBody>
      </p:sp>
      <p:pic>
        <p:nvPicPr>
          <p:cNvPr id="10" name="Hình ảnh 9">
            <a:extLst>
              <a:ext uri="{FF2B5EF4-FFF2-40B4-BE49-F238E27FC236}">
                <a16:creationId xmlns:a16="http://schemas.microsoft.com/office/drawing/2014/main" id="{61E90AD7-1428-9BB0-EA86-C9EE1EC29B6C}"/>
              </a:ext>
            </a:extLst>
          </p:cNvPr>
          <p:cNvPicPr>
            <a:picLocks noChangeAspect="1"/>
          </p:cNvPicPr>
          <p:nvPr/>
        </p:nvPicPr>
        <p:blipFill>
          <a:blip r:embed="rId5"/>
          <a:stretch>
            <a:fillRect/>
          </a:stretch>
        </p:blipFill>
        <p:spPr>
          <a:xfrm>
            <a:off x="4276866" y="1295215"/>
            <a:ext cx="4438273" cy="42675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E0D34A-1B32-DB8D-A10E-499FA65D4CFC}"/>
              </a:ext>
            </a:extLst>
          </p:cNvPr>
          <p:cNvSpPr txBox="1"/>
          <p:nvPr/>
        </p:nvSpPr>
        <p:spPr>
          <a:xfrm>
            <a:off x="4357269" y="549956"/>
            <a:ext cx="31189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a:cs typeface="+mn-cs"/>
              </a:rPr>
              <a:t>Ki – </a:t>
            </a:r>
            <a:r>
              <a:rPr kumimoji="0" lang="en-US" sz="2800" b="1" i="0" u="none" strike="noStrike" kern="1200" cap="none" spc="0" normalizeH="0" baseline="0" noProof="0" dirty="0" err="1">
                <a:ln>
                  <a:noFill/>
                </a:ln>
                <a:solidFill>
                  <a:prstClr val="black"/>
                </a:solidFill>
                <a:effectLst/>
                <a:uLnTx/>
                <a:uFillTx/>
                <a:latin typeface="Arial"/>
                <a:cs typeface="+mn-cs"/>
              </a:rPr>
              <a:t>lô</a:t>
            </a:r>
            <a:r>
              <a:rPr kumimoji="0" lang="en-US" sz="2800" b="1" i="0" u="none" strike="noStrike" kern="1200" cap="none" spc="0" normalizeH="0" baseline="0" noProof="0" dirty="0">
                <a:ln>
                  <a:noFill/>
                </a:ln>
                <a:solidFill>
                  <a:prstClr val="black"/>
                </a:solidFill>
                <a:effectLst/>
                <a:uLnTx/>
                <a:uFillTx/>
                <a:latin typeface="Arial"/>
                <a:cs typeface="+mn-cs"/>
              </a:rPr>
              <a:t> – gam </a:t>
            </a:r>
          </a:p>
        </p:txBody>
      </p:sp>
      <p:sp>
        <p:nvSpPr>
          <p:cNvPr id="7" name="TextBox 6">
            <a:extLst>
              <a:ext uri="{FF2B5EF4-FFF2-40B4-BE49-F238E27FC236}">
                <a16:creationId xmlns:a16="http://schemas.microsoft.com/office/drawing/2014/main" id="{3A19BF37-BCA3-412E-C72D-A62C734E7BF3}"/>
              </a:ext>
            </a:extLst>
          </p:cNvPr>
          <p:cNvSpPr txBox="1"/>
          <p:nvPr/>
        </p:nvSpPr>
        <p:spPr>
          <a:xfrm>
            <a:off x="3073280" y="1330916"/>
            <a:ext cx="5813211" cy="4924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FF0000"/>
                </a:solidFill>
                <a:effectLst/>
                <a:uLnTx/>
                <a:uFillTx/>
                <a:latin typeface="Arial"/>
                <a:cs typeface="+mn-cs"/>
                <a:sym typeface="Wingdings" panose="05000000000000000000" pitchFamily="2" charset="2"/>
              </a:rPr>
              <a:t>Đây</a:t>
            </a:r>
            <a:r>
              <a:rPr kumimoji="0" lang="en-US" sz="2600" b="0" i="0" u="none" strike="noStrike" kern="1200" cap="none" spc="0" normalizeH="0" baseline="0" noProof="0" dirty="0">
                <a:ln>
                  <a:noFill/>
                </a:ln>
                <a:solidFill>
                  <a:srgbClr val="FF0000"/>
                </a:solidFill>
                <a:effectLst/>
                <a:uLnTx/>
                <a:uFillTx/>
                <a:latin typeface="Arial"/>
                <a:cs typeface="+mn-cs"/>
                <a:sym typeface="Wingdings" panose="05000000000000000000" pitchFamily="2" charset="2"/>
              </a:rPr>
              <a:t> </a:t>
            </a:r>
            <a:r>
              <a:rPr kumimoji="0" lang="en-US" sz="2600" b="0" i="0" u="none" strike="noStrike" kern="1200" cap="none" spc="0" normalizeH="0" baseline="0" noProof="0" dirty="0" err="1">
                <a:ln>
                  <a:noFill/>
                </a:ln>
                <a:solidFill>
                  <a:srgbClr val="FF0000"/>
                </a:solidFill>
                <a:effectLst/>
                <a:uLnTx/>
                <a:uFillTx/>
                <a:latin typeface="Arial"/>
                <a:cs typeface="+mn-cs"/>
                <a:sym typeface="Wingdings" panose="05000000000000000000" pitchFamily="2" charset="2"/>
              </a:rPr>
              <a:t>là</a:t>
            </a:r>
            <a:r>
              <a:rPr kumimoji="0" lang="en-US" sz="2600" b="0" i="0" u="none" strike="noStrike" kern="1200" cap="none" spc="0" normalizeH="0" baseline="0" noProof="0" dirty="0">
                <a:ln>
                  <a:noFill/>
                </a:ln>
                <a:solidFill>
                  <a:srgbClr val="FF0000"/>
                </a:solidFill>
                <a:effectLst/>
                <a:uLnTx/>
                <a:uFillTx/>
                <a:latin typeface="Arial"/>
                <a:cs typeface="+mn-cs"/>
                <a:sym typeface="Wingdings" panose="05000000000000000000" pitchFamily="2" charset="2"/>
              </a:rPr>
              <a:t> </a:t>
            </a:r>
            <a:r>
              <a:rPr kumimoji="0" lang="en-US" sz="2600" b="0" i="0" u="none" strike="noStrike" kern="1200" cap="none" spc="0" normalizeH="0" baseline="0" noProof="0" dirty="0" err="1">
                <a:ln>
                  <a:noFill/>
                </a:ln>
                <a:solidFill>
                  <a:srgbClr val="FF0000"/>
                </a:solidFill>
                <a:effectLst/>
                <a:uLnTx/>
                <a:uFillTx/>
                <a:latin typeface="Arial"/>
                <a:cs typeface="+mn-cs"/>
                <a:sym typeface="Wingdings" panose="05000000000000000000" pitchFamily="2" charset="2"/>
              </a:rPr>
              <a:t>quả</a:t>
            </a:r>
            <a:r>
              <a:rPr kumimoji="0" lang="en-US" sz="2600" b="0" i="0" u="none" strike="noStrike" kern="1200" cap="none" spc="0" normalizeH="0" baseline="0" noProof="0" dirty="0">
                <a:ln>
                  <a:noFill/>
                </a:ln>
                <a:solidFill>
                  <a:srgbClr val="FF0000"/>
                </a:solidFill>
                <a:effectLst/>
                <a:uLnTx/>
                <a:uFillTx/>
                <a:latin typeface="Arial"/>
                <a:cs typeface="+mn-cs"/>
                <a:sym typeface="Wingdings" panose="05000000000000000000" pitchFamily="2" charset="2"/>
              </a:rPr>
              <a:t> </a:t>
            </a:r>
            <a:r>
              <a:rPr kumimoji="0" lang="en-US" sz="2600" b="0" i="0" u="none" strike="noStrike" kern="1200" cap="none" spc="0" normalizeH="0" baseline="0" noProof="0" dirty="0" err="1">
                <a:ln>
                  <a:noFill/>
                </a:ln>
                <a:solidFill>
                  <a:srgbClr val="FF0000"/>
                </a:solidFill>
                <a:effectLst/>
                <a:uLnTx/>
                <a:uFillTx/>
                <a:latin typeface="Arial"/>
                <a:cs typeface="+mn-cs"/>
                <a:sym typeface="Wingdings" panose="05000000000000000000" pitchFamily="2" charset="2"/>
              </a:rPr>
              <a:t>cân</a:t>
            </a:r>
            <a:r>
              <a:rPr kumimoji="0" lang="en-US" sz="2600" b="0" i="0" u="none" strike="noStrike" kern="1200" cap="none" spc="0" normalizeH="0" baseline="0" noProof="0" dirty="0">
                <a:ln>
                  <a:noFill/>
                </a:ln>
                <a:solidFill>
                  <a:srgbClr val="FF0000"/>
                </a:solidFill>
                <a:effectLst/>
                <a:uLnTx/>
                <a:uFillTx/>
                <a:latin typeface="Arial"/>
                <a:cs typeface="+mn-cs"/>
                <a:sym typeface="Wingdings" panose="05000000000000000000" pitchFamily="2" charset="2"/>
              </a:rPr>
              <a:t> 1 ki – </a:t>
            </a:r>
            <a:r>
              <a:rPr kumimoji="0" lang="en-US" sz="2600" b="0" i="0" u="none" strike="noStrike" kern="1200" cap="none" spc="0" normalizeH="0" baseline="0" noProof="0" dirty="0" err="1">
                <a:ln>
                  <a:noFill/>
                </a:ln>
                <a:solidFill>
                  <a:srgbClr val="FF0000"/>
                </a:solidFill>
                <a:effectLst/>
                <a:uLnTx/>
                <a:uFillTx/>
                <a:latin typeface="Arial"/>
                <a:cs typeface="+mn-cs"/>
                <a:sym typeface="Wingdings" panose="05000000000000000000" pitchFamily="2" charset="2"/>
              </a:rPr>
              <a:t>lô</a:t>
            </a:r>
            <a:r>
              <a:rPr kumimoji="0" lang="en-US" sz="2600" b="0" i="0" u="none" strike="noStrike" kern="1200" cap="none" spc="0" normalizeH="0" baseline="0" noProof="0" dirty="0">
                <a:ln>
                  <a:noFill/>
                </a:ln>
                <a:solidFill>
                  <a:srgbClr val="FF0000"/>
                </a:solidFill>
                <a:effectLst/>
                <a:uLnTx/>
                <a:uFillTx/>
                <a:latin typeface="Arial"/>
                <a:cs typeface="+mn-cs"/>
                <a:sym typeface="Wingdings" panose="05000000000000000000" pitchFamily="2" charset="2"/>
              </a:rPr>
              <a:t> – gam:</a:t>
            </a:r>
            <a:endParaRPr kumimoji="0" lang="en-US" sz="2600" b="0" i="0" u="none" strike="noStrike" kern="1200" cap="none" spc="0" normalizeH="0" baseline="0" noProof="0" dirty="0">
              <a:ln>
                <a:noFill/>
              </a:ln>
              <a:solidFill>
                <a:srgbClr val="FF0000"/>
              </a:solidFill>
              <a:effectLst/>
              <a:uLnTx/>
              <a:uFillTx/>
              <a:latin typeface="Arial"/>
              <a:cs typeface="+mn-cs"/>
            </a:endParaRPr>
          </a:p>
        </p:txBody>
      </p:sp>
      <p:pic>
        <p:nvPicPr>
          <p:cNvPr id="8" name="Picture 7">
            <a:extLst>
              <a:ext uri="{FF2B5EF4-FFF2-40B4-BE49-F238E27FC236}">
                <a16:creationId xmlns:a16="http://schemas.microsoft.com/office/drawing/2014/main" id="{98490A48-007F-9AA7-6A11-2C269875A78F}"/>
              </a:ext>
            </a:extLst>
          </p:cNvPr>
          <p:cNvPicPr>
            <a:picLocks noChangeAspect="1"/>
          </p:cNvPicPr>
          <p:nvPr/>
        </p:nvPicPr>
        <p:blipFill rotWithShape="1">
          <a:blip r:embed="rId2">
            <a:clrChange>
              <a:clrFrom>
                <a:srgbClr val="FFFFFF"/>
              </a:clrFrom>
              <a:clrTo>
                <a:srgbClr val="FFFFFF">
                  <a:alpha val="0"/>
                </a:srgbClr>
              </a:clrTo>
            </a:clrChange>
          </a:blip>
          <a:srcRect l="5171" t="6887" r="6609"/>
          <a:stretch/>
        </p:blipFill>
        <p:spPr>
          <a:xfrm rot="21600000">
            <a:off x="5044299" y="2030432"/>
            <a:ext cx="543629" cy="720462"/>
          </a:xfrm>
          <a:prstGeom prst="rect">
            <a:avLst/>
          </a:prstGeom>
        </p:spPr>
      </p:pic>
      <p:grpSp>
        <p:nvGrpSpPr>
          <p:cNvPr id="9" name="Group 8">
            <a:extLst>
              <a:ext uri="{FF2B5EF4-FFF2-40B4-BE49-F238E27FC236}">
                <a16:creationId xmlns:a16="http://schemas.microsoft.com/office/drawing/2014/main" id="{53B0D131-1A27-7324-5882-F46EB0A654A9}"/>
              </a:ext>
            </a:extLst>
          </p:cNvPr>
          <p:cNvGrpSpPr/>
          <p:nvPr/>
        </p:nvGrpSpPr>
        <p:grpSpPr>
          <a:xfrm>
            <a:off x="3027804" y="1106871"/>
            <a:ext cx="6580046" cy="2277476"/>
            <a:chOff x="2935691" y="1934977"/>
            <a:chExt cx="6580046" cy="2277476"/>
          </a:xfrm>
        </p:grpSpPr>
        <p:grpSp>
          <p:nvGrpSpPr>
            <p:cNvPr id="10" name="Group 9">
              <a:extLst>
                <a:ext uri="{FF2B5EF4-FFF2-40B4-BE49-F238E27FC236}">
                  <a16:creationId xmlns:a16="http://schemas.microsoft.com/office/drawing/2014/main" id="{A9AA2AB4-DE01-5566-87BA-5ED2C286C7EC}"/>
                </a:ext>
              </a:extLst>
            </p:cNvPr>
            <p:cNvGrpSpPr/>
            <p:nvPr/>
          </p:nvGrpSpPr>
          <p:grpSpPr>
            <a:xfrm>
              <a:off x="7905572" y="2229093"/>
              <a:ext cx="1610165" cy="1983360"/>
              <a:chOff x="7905572" y="1933867"/>
              <a:chExt cx="1610165" cy="1983360"/>
            </a:xfrm>
          </p:grpSpPr>
          <p:pic>
            <p:nvPicPr>
              <p:cNvPr id="12" name="Picture 11">
                <a:extLst>
                  <a:ext uri="{FF2B5EF4-FFF2-40B4-BE49-F238E27FC236}">
                    <a16:creationId xmlns:a16="http://schemas.microsoft.com/office/drawing/2014/main" id="{0897112F-FACC-7BB8-58A7-C3CCEAD7BECE}"/>
                  </a:ext>
                </a:extLst>
              </p:cNvPr>
              <p:cNvPicPr>
                <a:picLocks noChangeAspect="1"/>
              </p:cNvPicPr>
              <p:nvPr/>
            </p:nvPicPr>
            <p:blipFill>
              <a:blip r:embed="rId3"/>
              <a:stretch>
                <a:fillRect/>
              </a:stretch>
            </p:blipFill>
            <p:spPr>
              <a:xfrm>
                <a:off x="7951678" y="1933867"/>
                <a:ext cx="1564059" cy="1983360"/>
              </a:xfrm>
              <a:prstGeom prst="rect">
                <a:avLst/>
              </a:prstGeom>
            </p:spPr>
          </p:pic>
          <p:sp>
            <p:nvSpPr>
              <p:cNvPr id="13" name="Rectangle 12">
                <a:extLst>
                  <a:ext uri="{FF2B5EF4-FFF2-40B4-BE49-F238E27FC236}">
                    <a16:creationId xmlns:a16="http://schemas.microsoft.com/office/drawing/2014/main" id="{F7A67D4D-832D-3DCF-9010-B57B7AE24D29}"/>
                  </a:ext>
                </a:extLst>
              </p:cNvPr>
              <p:cNvSpPr/>
              <p:nvPr/>
            </p:nvSpPr>
            <p:spPr>
              <a:xfrm>
                <a:off x="7905572" y="3032763"/>
                <a:ext cx="526257" cy="66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grpSp>
        <p:sp>
          <p:nvSpPr>
            <p:cNvPr id="11" name="Rectangle: Rounded Corners 10">
              <a:extLst>
                <a:ext uri="{FF2B5EF4-FFF2-40B4-BE49-F238E27FC236}">
                  <a16:creationId xmlns:a16="http://schemas.microsoft.com/office/drawing/2014/main" id="{0DFD68BE-4818-047D-674C-593A0E8A4CEC}"/>
                </a:ext>
              </a:extLst>
            </p:cNvPr>
            <p:cNvSpPr/>
            <p:nvPr/>
          </p:nvSpPr>
          <p:spPr>
            <a:xfrm>
              <a:off x="2935691" y="1934977"/>
              <a:ext cx="4992914" cy="2277476"/>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14" name="TextBox 13">
            <a:extLst>
              <a:ext uri="{FF2B5EF4-FFF2-40B4-BE49-F238E27FC236}">
                <a16:creationId xmlns:a16="http://schemas.microsoft.com/office/drawing/2014/main" id="{EA75BDA5-8777-32BA-C3C5-A8EC95BC45B2}"/>
              </a:ext>
            </a:extLst>
          </p:cNvPr>
          <p:cNvSpPr txBox="1"/>
          <p:nvPr/>
        </p:nvSpPr>
        <p:spPr>
          <a:xfrm>
            <a:off x="3410554" y="2767706"/>
            <a:ext cx="4529587" cy="4924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0000"/>
                </a:solidFill>
                <a:effectLst/>
                <a:uLnTx/>
                <a:uFillTx/>
                <a:latin typeface="Arial"/>
                <a:cs typeface="+mn-cs"/>
                <a:sym typeface="Wingdings" panose="05000000000000000000" pitchFamily="2" charset="2"/>
              </a:rPr>
              <a:t>Ki – </a:t>
            </a:r>
            <a:r>
              <a:rPr kumimoji="0" lang="en-US" sz="2600" b="0" i="0" u="none" strike="noStrike" kern="1200" cap="none" spc="0" normalizeH="0" baseline="0" noProof="0" dirty="0" err="1">
                <a:ln>
                  <a:noFill/>
                </a:ln>
                <a:solidFill>
                  <a:srgbClr val="FF0000"/>
                </a:solidFill>
                <a:effectLst/>
                <a:uLnTx/>
                <a:uFillTx/>
                <a:latin typeface="Arial"/>
                <a:cs typeface="+mn-cs"/>
                <a:sym typeface="Wingdings" panose="05000000000000000000" pitchFamily="2" charset="2"/>
              </a:rPr>
              <a:t>lô</a:t>
            </a:r>
            <a:r>
              <a:rPr kumimoji="0" lang="en-US" sz="2600" b="0" i="0" u="none" strike="noStrike" kern="1200" cap="none" spc="0" normalizeH="0" baseline="0" noProof="0" dirty="0">
                <a:ln>
                  <a:noFill/>
                </a:ln>
                <a:solidFill>
                  <a:srgbClr val="FF0000"/>
                </a:solidFill>
                <a:effectLst/>
                <a:uLnTx/>
                <a:uFillTx/>
                <a:latin typeface="Arial"/>
                <a:cs typeface="+mn-cs"/>
                <a:sym typeface="Wingdings" panose="05000000000000000000" pitchFamily="2" charset="2"/>
              </a:rPr>
              <a:t> – gam </a:t>
            </a:r>
            <a:r>
              <a:rPr kumimoji="0" lang="en-US" sz="2600" b="0" i="0" u="none" strike="noStrike" kern="1200" cap="none" spc="0" normalizeH="0" baseline="0" noProof="0" dirty="0" err="1">
                <a:ln>
                  <a:noFill/>
                </a:ln>
                <a:solidFill>
                  <a:srgbClr val="FF0000"/>
                </a:solidFill>
                <a:effectLst/>
                <a:uLnTx/>
                <a:uFillTx/>
                <a:latin typeface="Arial"/>
                <a:cs typeface="+mn-cs"/>
                <a:sym typeface="Wingdings" panose="05000000000000000000" pitchFamily="2" charset="2"/>
              </a:rPr>
              <a:t>viết</a:t>
            </a:r>
            <a:r>
              <a:rPr kumimoji="0" lang="en-US" sz="2600" b="0" i="0" u="none" strike="noStrike" kern="1200" cap="none" spc="0" normalizeH="0" baseline="0" noProof="0" dirty="0">
                <a:ln>
                  <a:noFill/>
                </a:ln>
                <a:solidFill>
                  <a:srgbClr val="FF0000"/>
                </a:solidFill>
                <a:effectLst/>
                <a:uLnTx/>
                <a:uFillTx/>
                <a:latin typeface="Arial"/>
                <a:cs typeface="+mn-cs"/>
                <a:sym typeface="Wingdings" panose="05000000000000000000" pitchFamily="2" charset="2"/>
              </a:rPr>
              <a:t> </a:t>
            </a:r>
            <a:r>
              <a:rPr kumimoji="0" lang="en-US" sz="2600" b="0" i="0" u="none" strike="noStrike" kern="1200" cap="none" spc="0" normalizeH="0" baseline="0" noProof="0" dirty="0" err="1">
                <a:ln>
                  <a:noFill/>
                </a:ln>
                <a:solidFill>
                  <a:srgbClr val="FF0000"/>
                </a:solidFill>
                <a:effectLst/>
                <a:uLnTx/>
                <a:uFillTx/>
                <a:latin typeface="Arial"/>
                <a:cs typeface="+mn-cs"/>
                <a:sym typeface="Wingdings" panose="05000000000000000000" pitchFamily="2" charset="2"/>
              </a:rPr>
              <a:t>tắt</a:t>
            </a:r>
            <a:r>
              <a:rPr kumimoji="0" lang="en-US" sz="2600" b="0" i="0" u="none" strike="noStrike" kern="1200" cap="none" spc="0" normalizeH="0" baseline="0" noProof="0" dirty="0">
                <a:ln>
                  <a:noFill/>
                </a:ln>
                <a:solidFill>
                  <a:srgbClr val="FF0000"/>
                </a:solidFill>
                <a:effectLst/>
                <a:uLnTx/>
                <a:uFillTx/>
                <a:latin typeface="Arial"/>
                <a:cs typeface="+mn-cs"/>
                <a:sym typeface="Wingdings" panose="05000000000000000000" pitchFamily="2" charset="2"/>
              </a:rPr>
              <a:t> </a:t>
            </a:r>
            <a:r>
              <a:rPr kumimoji="0" lang="en-US" sz="2600" b="0" i="0" u="none" strike="noStrike" kern="1200" cap="none" spc="0" normalizeH="0" baseline="0" noProof="0" dirty="0" err="1">
                <a:ln>
                  <a:noFill/>
                </a:ln>
                <a:solidFill>
                  <a:srgbClr val="FF0000"/>
                </a:solidFill>
                <a:effectLst/>
                <a:uLnTx/>
                <a:uFillTx/>
                <a:latin typeface="Arial"/>
                <a:cs typeface="+mn-cs"/>
                <a:sym typeface="Wingdings" panose="05000000000000000000" pitchFamily="2" charset="2"/>
              </a:rPr>
              <a:t>là</a:t>
            </a:r>
            <a:r>
              <a:rPr kumimoji="0" lang="en-US" sz="2600" b="0" i="0" u="none" strike="noStrike" kern="1200" cap="none" spc="0" normalizeH="0" baseline="0" noProof="0" dirty="0">
                <a:ln>
                  <a:noFill/>
                </a:ln>
                <a:solidFill>
                  <a:srgbClr val="FF0000"/>
                </a:solidFill>
                <a:effectLst/>
                <a:uLnTx/>
                <a:uFillTx/>
                <a:latin typeface="Arial"/>
                <a:cs typeface="+mn-cs"/>
                <a:sym typeface="Wingdings" panose="05000000000000000000" pitchFamily="2" charset="2"/>
              </a:rPr>
              <a:t> </a:t>
            </a:r>
            <a:r>
              <a:rPr kumimoji="0" lang="en-US" sz="2600" b="1" i="1" u="none" strike="noStrike" kern="1200" cap="none" spc="0" normalizeH="0" baseline="0" noProof="0" dirty="0">
                <a:ln>
                  <a:noFill/>
                </a:ln>
                <a:solidFill>
                  <a:srgbClr val="FF0000"/>
                </a:solidFill>
                <a:effectLst/>
                <a:uLnTx/>
                <a:uFillTx/>
                <a:latin typeface="Arial"/>
                <a:cs typeface="+mn-cs"/>
                <a:sym typeface="Wingdings" panose="05000000000000000000" pitchFamily="2" charset="2"/>
              </a:rPr>
              <a:t>kg</a:t>
            </a:r>
            <a:r>
              <a:rPr kumimoji="0" lang="en-US" sz="2600" b="0" i="0" u="none" strike="noStrike" kern="1200" cap="none" spc="0" normalizeH="0" baseline="0" noProof="0" dirty="0">
                <a:ln>
                  <a:noFill/>
                </a:ln>
                <a:solidFill>
                  <a:srgbClr val="FF0000"/>
                </a:solidFill>
                <a:effectLst/>
                <a:uLnTx/>
                <a:uFillTx/>
                <a:latin typeface="Arial"/>
                <a:cs typeface="+mn-cs"/>
                <a:sym typeface="Wingdings" panose="05000000000000000000" pitchFamily="2" charset="2"/>
              </a:rPr>
              <a:t>.</a:t>
            </a:r>
            <a:endParaRPr kumimoji="0" lang="en-US" sz="2600" b="0" i="0" u="none" strike="noStrike" kern="1200" cap="none" spc="0" normalizeH="0" baseline="0" noProof="0" dirty="0">
              <a:ln>
                <a:noFill/>
              </a:ln>
              <a:solidFill>
                <a:srgbClr val="FF0000"/>
              </a:solidFill>
              <a:effectLst/>
              <a:uLnTx/>
              <a:uFillTx/>
              <a:latin typeface="Arial"/>
              <a:cs typeface="+mn-cs"/>
            </a:endParaRPr>
          </a:p>
        </p:txBody>
      </p:sp>
      <p:sp>
        <p:nvSpPr>
          <p:cNvPr id="16" name="TextBox 15">
            <a:extLst>
              <a:ext uri="{FF2B5EF4-FFF2-40B4-BE49-F238E27FC236}">
                <a16:creationId xmlns:a16="http://schemas.microsoft.com/office/drawing/2014/main" id="{E9BE7C6B-3EED-7580-31F7-928A5A49ABFA}"/>
              </a:ext>
            </a:extLst>
          </p:cNvPr>
          <p:cNvSpPr txBox="1"/>
          <p:nvPr/>
        </p:nvSpPr>
        <p:spPr>
          <a:xfrm>
            <a:off x="2060724" y="5823564"/>
            <a:ext cx="3813415" cy="4924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
                <a:cs typeface="+mn-cs"/>
                <a:sym typeface="Wingdings" panose="05000000000000000000" pitchFamily="2" charset="2"/>
              </a:rPr>
              <a:t>Hộp</a:t>
            </a:r>
            <a:r>
              <a:rPr kumimoji="0" lang="en-US" sz="2600" b="0" i="0" u="none" strike="noStrike" kern="1200" cap="none" spc="0" normalizeH="0" baseline="0" noProof="0" dirty="0">
                <a:ln>
                  <a:noFill/>
                </a:ln>
                <a:solidFill>
                  <a:prstClr val="black"/>
                </a:solidFill>
                <a:effectLst/>
                <a:uLnTx/>
                <a:uFillTx/>
                <a:latin typeface="Arial"/>
                <a:cs typeface="+mn-cs"/>
                <a:sym typeface="Wingdings" panose="05000000000000000000" pitchFamily="2" charset="2"/>
              </a:rPr>
              <a:t> </a:t>
            </a:r>
            <a:r>
              <a:rPr kumimoji="0" lang="en-US" sz="2600" b="0" i="0" u="none" strike="noStrike" kern="1200" cap="none" spc="0" normalizeH="0" baseline="0" noProof="0" dirty="0" err="1">
                <a:ln>
                  <a:noFill/>
                </a:ln>
                <a:solidFill>
                  <a:prstClr val="black"/>
                </a:solidFill>
                <a:effectLst/>
                <a:uLnTx/>
                <a:uFillTx/>
                <a:latin typeface="Arial"/>
                <a:cs typeface="+mn-cs"/>
                <a:sym typeface="Wingdings" panose="05000000000000000000" pitchFamily="2" charset="2"/>
              </a:rPr>
              <a:t>sữa</a:t>
            </a:r>
            <a:r>
              <a:rPr kumimoji="0" lang="en-US" sz="2600" b="0" i="0" u="none" strike="noStrike" kern="1200" cap="none" spc="0" normalizeH="0" baseline="0" noProof="0" dirty="0">
                <a:ln>
                  <a:noFill/>
                </a:ln>
                <a:solidFill>
                  <a:prstClr val="black"/>
                </a:solidFill>
                <a:effectLst/>
                <a:uLnTx/>
                <a:uFillTx/>
                <a:latin typeface="Arial"/>
                <a:cs typeface="+mn-cs"/>
                <a:sym typeface="Wingdings" panose="05000000000000000000" pitchFamily="2" charset="2"/>
              </a:rPr>
              <a:t> </a:t>
            </a:r>
            <a:r>
              <a:rPr kumimoji="0" lang="en-US" sz="2600" b="0" i="0" u="none" strike="noStrike" kern="1200" cap="none" spc="0" normalizeH="0" baseline="0" noProof="0" dirty="0" err="1">
                <a:ln>
                  <a:noFill/>
                </a:ln>
                <a:solidFill>
                  <a:prstClr val="black"/>
                </a:solidFill>
                <a:effectLst/>
                <a:uLnTx/>
                <a:uFillTx/>
                <a:latin typeface="Arial"/>
                <a:cs typeface="+mn-cs"/>
                <a:sym typeface="Wingdings" panose="05000000000000000000" pitchFamily="2" charset="2"/>
              </a:rPr>
              <a:t>cân</a:t>
            </a:r>
            <a:r>
              <a:rPr kumimoji="0" lang="en-US" sz="2600" b="0" i="0" u="none" strike="noStrike" kern="1200" cap="none" spc="0" normalizeH="0" baseline="0" noProof="0" dirty="0">
                <a:ln>
                  <a:noFill/>
                </a:ln>
                <a:solidFill>
                  <a:prstClr val="black"/>
                </a:solidFill>
                <a:effectLst/>
                <a:uLnTx/>
                <a:uFillTx/>
                <a:latin typeface="Arial"/>
                <a:cs typeface="+mn-cs"/>
                <a:sym typeface="Wingdings" panose="05000000000000000000" pitchFamily="2" charset="2"/>
              </a:rPr>
              <a:t> </a:t>
            </a:r>
            <a:r>
              <a:rPr kumimoji="0" lang="en-US" sz="2600" b="0" i="0" u="none" strike="noStrike" kern="1200" cap="none" spc="0" normalizeH="0" baseline="0" noProof="0" dirty="0" err="1">
                <a:ln>
                  <a:noFill/>
                </a:ln>
                <a:solidFill>
                  <a:prstClr val="black"/>
                </a:solidFill>
                <a:effectLst/>
                <a:uLnTx/>
                <a:uFillTx/>
                <a:latin typeface="Arial"/>
                <a:cs typeface="+mn-cs"/>
                <a:sym typeface="Wingdings" panose="05000000000000000000" pitchFamily="2" charset="2"/>
              </a:rPr>
              <a:t>nặng</a:t>
            </a:r>
            <a:r>
              <a:rPr kumimoji="0" lang="en-US" sz="2600" b="0" i="0" u="none" strike="noStrike" kern="1200" cap="none" spc="0" normalizeH="0" baseline="0" noProof="0" dirty="0">
                <a:ln>
                  <a:noFill/>
                </a:ln>
                <a:solidFill>
                  <a:prstClr val="black"/>
                </a:solidFill>
                <a:effectLst/>
                <a:uLnTx/>
                <a:uFillTx/>
                <a:latin typeface="Arial"/>
                <a:cs typeface="+mn-cs"/>
                <a:sym typeface="Wingdings" panose="05000000000000000000" pitchFamily="2" charset="2"/>
              </a:rPr>
              <a:t> 1 kg.</a:t>
            </a:r>
            <a:endParaRPr kumimoji="0" lang="en-US" sz="2600" b="0" i="0" u="none" strike="noStrike" kern="1200" cap="none" spc="0" normalizeH="0" baseline="0" noProof="0" dirty="0">
              <a:ln>
                <a:noFill/>
              </a:ln>
              <a:solidFill>
                <a:prstClr val="black"/>
              </a:solidFill>
              <a:effectLst/>
              <a:uLnTx/>
              <a:uFillTx/>
              <a:latin typeface="Arial"/>
              <a:cs typeface="+mn-cs"/>
            </a:endParaRPr>
          </a:p>
        </p:txBody>
      </p:sp>
      <p:sp>
        <p:nvSpPr>
          <p:cNvPr id="17" name="TextBox 16">
            <a:extLst>
              <a:ext uri="{FF2B5EF4-FFF2-40B4-BE49-F238E27FC236}">
                <a16:creationId xmlns:a16="http://schemas.microsoft.com/office/drawing/2014/main" id="{72E07C51-4995-AF92-B92D-9C671B1F583D}"/>
              </a:ext>
            </a:extLst>
          </p:cNvPr>
          <p:cNvSpPr txBox="1"/>
          <p:nvPr/>
        </p:nvSpPr>
        <p:spPr>
          <a:xfrm>
            <a:off x="6802166" y="5823563"/>
            <a:ext cx="3813415" cy="4924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
                <a:cs typeface="+mn-cs"/>
                <a:sym typeface="Wingdings" panose="05000000000000000000" pitchFamily="2" charset="2"/>
              </a:rPr>
              <a:t>Túi</a:t>
            </a:r>
            <a:r>
              <a:rPr kumimoji="0" lang="en-US" sz="2600" b="0" i="0" u="none" strike="noStrike" kern="1200" cap="none" spc="0" normalizeH="0" baseline="0" noProof="0" dirty="0">
                <a:ln>
                  <a:noFill/>
                </a:ln>
                <a:solidFill>
                  <a:prstClr val="black"/>
                </a:solidFill>
                <a:effectLst/>
                <a:uLnTx/>
                <a:uFillTx/>
                <a:latin typeface="Arial"/>
                <a:cs typeface="+mn-cs"/>
                <a:sym typeface="Wingdings" panose="05000000000000000000" pitchFamily="2" charset="2"/>
              </a:rPr>
              <a:t> </a:t>
            </a:r>
            <a:r>
              <a:rPr kumimoji="0" lang="en-US" sz="2600" b="0" i="0" u="none" strike="noStrike" kern="1200" cap="none" spc="0" normalizeH="0" baseline="0" noProof="0" dirty="0" err="1">
                <a:ln>
                  <a:noFill/>
                </a:ln>
                <a:solidFill>
                  <a:prstClr val="black"/>
                </a:solidFill>
                <a:effectLst/>
                <a:uLnTx/>
                <a:uFillTx/>
                <a:latin typeface="Arial"/>
                <a:cs typeface="+mn-cs"/>
                <a:sym typeface="Wingdings" panose="05000000000000000000" pitchFamily="2" charset="2"/>
              </a:rPr>
              <a:t>gạo</a:t>
            </a:r>
            <a:r>
              <a:rPr kumimoji="0" lang="en-US" sz="2600" b="0" i="0" u="none" strike="noStrike" kern="1200" cap="none" spc="0" normalizeH="0" baseline="0" noProof="0" dirty="0">
                <a:ln>
                  <a:noFill/>
                </a:ln>
                <a:solidFill>
                  <a:prstClr val="black"/>
                </a:solidFill>
                <a:effectLst/>
                <a:uLnTx/>
                <a:uFillTx/>
                <a:latin typeface="Arial"/>
                <a:cs typeface="+mn-cs"/>
                <a:sym typeface="Wingdings" panose="05000000000000000000" pitchFamily="2" charset="2"/>
              </a:rPr>
              <a:t> </a:t>
            </a:r>
            <a:r>
              <a:rPr kumimoji="0" lang="en-US" sz="2600" b="0" i="0" u="none" strike="noStrike" kern="1200" cap="none" spc="0" normalizeH="0" baseline="0" noProof="0" dirty="0" err="1">
                <a:ln>
                  <a:noFill/>
                </a:ln>
                <a:solidFill>
                  <a:prstClr val="black"/>
                </a:solidFill>
                <a:effectLst/>
                <a:uLnTx/>
                <a:uFillTx/>
                <a:latin typeface="Arial"/>
                <a:cs typeface="+mn-cs"/>
                <a:sym typeface="Wingdings" panose="05000000000000000000" pitchFamily="2" charset="2"/>
              </a:rPr>
              <a:t>cân</a:t>
            </a:r>
            <a:r>
              <a:rPr kumimoji="0" lang="en-US" sz="2600" b="0" i="0" u="none" strike="noStrike" kern="1200" cap="none" spc="0" normalizeH="0" baseline="0" noProof="0" dirty="0">
                <a:ln>
                  <a:noFill/>
                </a:ln>
                <a:solidFill>
                  <a:prstClr val="black"/>
                </a:solidFill>
                <a:effectLst/>
                <a:uLnTx/>
                <a:uFillTx/>
                <a:latin typeface="Arial"/>
                <a:cs typeface="+mn-cs"/>
                <a:sym typeface="Wingdings" panose="05000000000000000000" pitchFamily="2" charset="2"/>
              </a:rPr>
              <a:t> </a:t>
            </a:r>
            <a:r>
              <a:rPr kumimoji="0" lang="en-US" sz="2600" b="0" i="0" u="none" strike="noStrike" kern="1200" cap="none" spc="0" normalizeH="0" baseline="0" noProof="0" dirty="0" err="1">
                <a:ln>
                  <a:noFill/>
                </a:ln>
                <a:solidFill>
                  <a:prstClr val="black"/>
                </a:solidFill>
                <a:effectLst/>
                <a:uLnTx/>
                <a:uFillTx/>
                <a:latin typeface="Arial"/>
                <a:cs typeface="+mn-cs"/>
                <a:sym typeface="Wingdings" panose="05000000000000000000" pitchFamily="2" charset="2"/>
              </a:rPr>
              <a:t>nặng</a:t>
            </a:r>
            <a:r>
              <a:rPr kumimoji="0" lang="en-US" sz="2600" b="0" i="0" u="none" strike="noStrike" kern="1200" cap="none" spc="0" normalizeH="0" baseline="0" noProof="0" dirty="0">
                <a:ln>
                  <a:noFill/>
                </a:ln>
                <a:solidFill>
                  <a:prstClr val="black"/>
                </a:solidFill>
                <a:effectLst/>
                <a:uLnTx/>
                <a:uFillTx/>
                <a:latin typeface="Arial"/>
                <a:cs typeface="+mn-cs"/>
                <a:sym typeface="Wingdings" panose="05000000000000000000" pitchFamily="2" charset="2"/>
              </a:rPr>
              <a:t> 2 kg.</a:t>
            </a:r>
            <a:endParaRPr kumimoji="0" lang="en-US" sz="2600" b="0" i="0" u="none" strike="noStrike" kern="1200" cap="none" spc="0" normalizeH="0" baseline="0" noProof="0" dirty="0">
              <a:ln>
                <a:noFill/>
              </a:ln>
              <a:solidFill>
                <a:prstClr val="black"/>
              </a:solidFill>
              <a:effectLst/>
              <a:uLnTx/>
              <a:uFillTx/>
              <a:latin typeface="Arial"/>
              <a:cs typeface="+mn-cs"/>
            </a:endParaRPr>
          </a:p>
        </p:txBody>
      </p:sp>
      <p:pic>
        <p:nvPicPr>
          <p:cNvPr id="18" name="Picture 17">
            <a:extLst>
              <a:ext uri="{FF2B5EF4-FFF2-40B4-BE49-F238E27FC236}">
                <a16:creationId xmlns:a16="http://schemas.microsoft.com/office/drawing/2014/main" id="{3960EB01-9245-10A0-DD8F-C1CB28272E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902" y="716990"/>
            <a:ext cx="2069886" cy="1034943"/>
          </a:xfrm>
          <a:prstGeom prst="rect">
            <a:avLst/>
          </a:prstGeom>
        </p:spPr>
      </p:pic>
      <p:pic>
        <p:nvPicPr>
          <p:cNvPr id="19" name="Picture 18">
            <a:extLst>
              <a:ext uri="{FF2B5EF4-FFF2-40B4-BE49-F238E27FC236}">
                <a16:creationId xmlns:a16="http://schemas.microsoft.com/office/drawing/2014/main" id="{4B5FABF3-065B-7926-04D1-54D09656A9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3426605"/>
            <a:ext cx="4261975" cy="2277102"/>
          </a:xfrm>
          <a:prstGeom prst="rect">
            <a:avLst/>
          </a:prstGeom>
        </p:spPr>
      </p:pic>
      <p:pic>
        <p:nvPicPr>
          <p:cNvPr id="20" name="Picture 19">
            <a:extLst>
              <a:ext uri="{FF2B5EF4-FFF2-40B4-BE49-F238E27FC236}">
                <a16:creationId xmlns:a16="http://schemas.microsoft.com/office/drawing/2014/main" id="{24FBCA83-59A1-B0E4-FE71-12556B871A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7950" y="3452252"/>
            <a:ext cx="4206946" cy="2247701"/>
          </a:xfrm>
          <a:prstGeom prst="rect">
            <a:avLst/>
          </a:prstGeom>
        </p:spPr>
      </p:pic>
    </p:spTree>
    <p:extLst>
      <p:ext uri="{BB962C8B-B14F-4D97-AF65-F5344CB8AC3E}">
        <p14:creationId xmlns:p14="http://schemas.microsoft.com/office/powerpoint/2010/main" val="201163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down)">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wipe(down)">
                                      <p:cBhvr>
                                        <p:cTn id="35" dur="500"/>
                                        <p:tgtEl>
                                          <p:spTgt spid="1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Effect transition="in" filter="wipe(down)">
                                      <p:cBhvr>
                                        <p:cTn id="4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93DA6D-F810-48F0-9535-16DF232A6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2" y="-152400"/>
            <a:ext cx="12161837" cy="6858000"/>
          </a:xfrm>
          <a:prstGeom prst="rect">
            <a:avLst/>
          </a:prstGeom>
        </p:spPr>
      </p:pic>
      <p:pic>
        <p:nvPicPr>
          <p:cNvPr id="6" name="Picture 5">
            <a:extLst>
              <a:ext uri="{FF2B5EF4-FFF2-40B4-BE49-F238E27FC236}">
                <a16:creationId xmlns:a16="http://schemas.microsoft.com/office/drawing/2014/main" id="{E8FF6FAE-DB19-43CB-B178-E3A1A7A8539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750" r="99700">
                        <a14:foregroundMark x1="42579" y1="55968" x2="48126" y2="76935"/>
                        <a14:foregroundMark x1="61469" y1="55968" x2="59370" y2="74032"/>
                        <a14:foregroundMark x1="78861" y1="55323" x2="78861" y2="62742"/>
                        <a14:foregroundMark x1="16792" y1="55968" x2="25187" y2="63548"/>
                        <a14:foregroundMark x1="20990" y1="53710" x2="29985" y2="64194"/>
                      </a14:backgroundRemoval>
                    </a14:imgEffect>
                  </a14:imgLayer>
                </a14:imgProps>
              </a:ext>
              <a:ext uri="{28A0092B-C50C-407E-A947-70E740481C1C}">
                <a14:useLocalDpi xmlns:a14="http://schemas.microsoft.com/office/drawing/2010/main" val="0"/>
              </a:ext>
            </a:extLst>
          </a:blip>
          <a:stretch>
            <a:fillRect/>
          </a:stretch>
        </p:blipFill>
        <p:spPr>
          <a:xfrm>
            <a:off x="4352924" y="-83747"/>
            <a:ext cx="3590925" cy="1977245"/>
          </a:xfrm>
          <a:prstGeom prst="rect">
            <a:avLst/>
          </a:prstGeom>
        </p:spPr>
      </p:pic>
      <p:sp>
        <p:nvSpPr>
          <p:cNvPr id="2" name="TextBox 1">
            <a:extLst>
              <a:ext uri="{FF2B5EF4-FFF2-40B4-BE49-F238E27FC236}">
                <a16:creationId xmlns:a16="http://schemas.microsoft.com/office/drawing/2014/main" id="{4663E367-883A-C7A2-F26A-49E63DC05D87}"/>
              </a:ext>
            </a:extLst>
          </p:cNvPr>
          <p:cNvSpPr txBox="1"/>
          <p:nvPr/>
        </p:nvSpPr>
        <p:spPr>
          <a:xfrm>
            <a:off x="5038725" y="114300"/>
            <a:ext cx="23145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Ki-</a:t>
            </a:r>
            <a:r>
              <a:rPr kumimoji="0" lang="en-US" sz="36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lô</a:t>
            </a:r>
            <a:r>
              <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-gam</a:t>
            </a:r>
          </a:p>
        </p:txBody>
      </p:sp>
      <p:sp>
        <p:nvSpPr>
          <p:cNvPr id="4" name="TextBox 3">
            <a:extLst>
              <a:ext uri="{FF2B5EF4-FFF2-40B4-BE49-F238E27FC236}">
                <a16:creationId xmlns:a16="http://schemas.microsoft.com/office/drawing/2014/main" id="{2B3D7264-D7A6-D4EB-5D73-663141BCB5E5}"/>
              </a:ext>
            </a:extLst>
          </p:cNvPr>
          <p:cNvSpPr txBox="1"/>
          <p:nvPr/>
        </p:nvSpPr>
        <p:spPr>
          <a:xfrm>
            <a:off x="1200150" y="2286000"/>
            <a:ext cx="988695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Ki-</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lô</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-gam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là</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đơn</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vị</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đo</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khối</a:t>
            </a:r>
            <a:r>
              <a:rPr kumimoji="0" lang="en-US" sz="48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mn-cs"/>
              </a:rPr>
              <a:t>lượng</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viết</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tắt</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là</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kg.</a:t>
            </a:r>
          </a:p>
        </p:txBody>
      </p:sp>
    </p:spTree>
    <p:extLst>
      <p:ext uri="{BB962C8B-B14F-4D97-AF65-F5344CB8AC3E}">
        <p14:creationId xmlns:p14="http://schemas.microsoft.com/office/powerpoint/2010/main" val="74703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93DA6D-F810-48F0-9535-16DF232A6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2" y="-152400"/>
            <a:ext cx="12161837" cy="6858000"/>
          </a:xfrm>
          <a:prstGeom prst="rect">
            <a:avLst/>
          </a:prstGeom>
        </p:spPr>
      </p:pic>
      <p:graphicFrame>
        <p:nvGraphicFramePr>
          <p:cNvPr id="8" name="Table 7"/>
          <p:cNvGraphicFramePr>
            <a:graphicFrameLocks noGrp="1"/>
          </p:cNvGraphicFramePr>
          <p:nvPr/>
        </p:nvGraphicFramePr>
        <p:xfrm>
          <a:off x="2133600" y="1828800"/>
          <a:ext cx="4114800" cy="2743200"/>
        </p:xfrm>
        <a:graphic>
          <a:graphicData uri="http://schemas.openxmlformats.org/drawingml/2006/table">
            <a:tbl>
              <a:tblPr firstRow="1" bandRow="1"/>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tblGrid>
              <a:tr h="457200">
                <a:tc>
                  <a:txBody>
                    <a:bodyPr/>
                    <a:lstStyle/>
                    <a:p>
                      <a:endParaRPr lang="en-US"/>
                    </a:p>
                  </a:txBody>
                  <a:tcPr>
                    <a:lnL w="12700" cap="flat" cmpd="sng" algn="ctr">
                      <a:solidFill>
                        <a:srgbClr val="00B0F0"/>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extLst>
                  <a:ext uri="{0D108BD9-81ED-4DB2-BD59-A6C34878D82A}">
                    <a16:rowId xmlns:a16="http://schemas.microsoft.com/office/drawing/2014/main" val="10005"/>
                  </a:ext>
                </a:extLst>
              </a:tr>
              <a:tr h="457200">
                <a:tc>
                  <a:txBody>
                    <a:bodyPr/>
                    <a:lstStyle/>
                    <a:p>
                      <a:endParaRPr lang="en-US"/>
                    </a:p>
                  </a:txBody>
                  <a:tcPr>
                    <a:lnL w="12700" cap="flat" cmpd="sng" algn="ctr">
                      <a:solidFill>
                        <a:srgbClr val="00B0F0"/>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dirty="0"/>
                    </a:p>
                  </a:txBody>
                  <a:tcPr>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extLst>
                  <a:ext uri="{0D108BD9-81ED-4DB2-BD59-A6C34878D82A}">
                    <a16:rowId xmlns:a16="http://schemas.microsoft.com/office/drawing/2014/main" val="10000"/>
                  </a:ext>
                </a:extLst>
              </a:tr>
              <a:tr h="457200">
                <a:tc>
                  <a:txBody>
                    <a:bodyPr/>
                    <a:lstStyle/>
                    <a:p>
                      <a:endParaRPr lang="en-US"/>
                    </a:p>
                  </a:txBody>
                  <a:tcPr>
                    <a:lnL w="12700" cap="flat" cmpd="sng" algn="ctr">
                      <a:solidFill>
                        <a:srgbClr val="00B0F0"/>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extLst>
                  <a:ext uri="{0D108BD9-81ED-4DB2-BD59-A6C34878D82A}">
                    <a16:rowId xmlns:a16="http://schemas.microsoft.com/office/drawing/2014/main" val="10001"/>
                  </a:ext>
                </a:extLst>
              </a:tr>
              <a:tr h="457200">
                <a:tc>
                  <a:txBody>
                    <a:bodyPr/>
                    <a:lstStyle/>
                    <a:p>
                      <a:endParaRPr lang="en-US"/>
                    </a:p>
                  </a:txBody>
                  <a:tcPr>
                    <a:lnL w="12700" cap="flat" cmpd="sng" algn="ctr">
                      <a:solidFill>
                        <a:srgbClr val="00B0F0"/>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a:p>
                  </a:txBody>
                  <a:tcPr>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a:p>
                  </a:txBody>
                  <a:tcPr>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457200">
                <a:tc>
                  <a:txBody>
                    <a:bodyPr/>
                    <a:lstStyle/>
                    <a:p>
                      <a:endParaRPr lang="en-US"/>
                    </a:p>
                  </a:txBody>
                  <a:tcPr>
                    <a:lnL w="12700" cap="flat" cmpd="sng" algn="ctr">
                      <a:solidFill>
                        <a:srgbClr val="00B0F0"/>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dirty="0"/>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extLst>
                  <a:ext uri="{0D108BD9-81ED-4DB2-BD59-A6C34878D82A}">
                    <a16:rowId xmlns:a16="http://schemas.microsoft.com/office/drawing/2014/main" val="10003"/>
                  </a:ext>
                </a:extLst>
              </a:tr>
              <a:tr h="457200">
                <a:tc>
                  <a:txBody>
                    <a:bodyPr/>
                    <a:lstStyle/>
                    <a:p>
                      <a:endParaRPr lang="en-US"/>
                    </a:p>
                  </a:txBody>
                  <a:tcPr>
                    <a:lnL w="12700" cap="flat" cmpd="sng" algn="ctr">
                      <a:solidFill>
                        <a:srgbClr val="00B0F0"/>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endParaRPr lang="en-US"/>
                    </a:p>
                  </a:txBody>
                  <a:tcPr>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endParaRPr lang="en-US"/>
                    </a:p>
                  </a:txBody>
                  <a:tcPr>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endParaRPr lang="en-US" dirty="0"/>
                    </a:p>
                  </a:txBody>
                  <a:tcPr>
                    <a:lnL w="12700" cap="flat" cmpd="sng" algn="ctr">
                      <a:solidFill>
                        <a:schemeClr val="bg1"/>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9" name="Table 8">
            <a:extLst>
              <a:ext uri="{FF2B5EF4-FFF2-40B4-BE49-F238E27FC236}">
                <a16:creationId xmlns:a16="http://schemas.microsoft.com/office/drawing/2014/main" id="{4075D08A-8FDA-48DC-A1FF-035FA29F0796}"/>
              </a:ext>
            </a:extLst>
          </p:cNvPr>
          <p:cNvGraphicFramePr>
            <a:graphicFrameLocks noGrp="1"/>
          </p:cNvGraphicFramePr>
          <p:nvPr/>
        </p:nvGraphicFramePr>
        <p:xfrm>
          <a:off x="6248400" y="1828800"/>
          <a:ext cx="4114800" cy="2743200"/>
        </p:xfrm>
        <a:graphic>
          <a:graphicData uri="http://schemas.openxmlformats.org/drawingml/2006/table">
            <a:tbl>
              <a:tblPr firstRow="1" bandRow="1"/>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tblGrid>
              <a:tr h="457200">
                <a:tc>
                  <a:txBody>
                    <a:bodyPr/>
                    <a:lstStyle/>
                    <a:p>
                      <a:endParaRPr lang="en-US"/>
                    </a:p>
                  </a:txBody>
                  <a:tcPr>
                    <a:lnL w="12700" cap="flat" cmpd="sng" algn="ctr">
                      <a:solidFill>
                        <a:srgbClr val="00B0F0"/>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extLst>
                  <a:ext uri="{0D108BD9-81ED-4DB2-BD59-A6C34878D82A}">
                    <a16:rowId xmlns:a16="http://schemas.microsoft.com/office/drawing/2014/main" val="10005"/>
                  </a:ext>
                </a:extLst>
              </a:tr>
              <a:tr h="457200">
                <a:tc>
                  <a:txBody>
                    <a:bodyPr/>
                    <a:lstStyle/>
                    <a:p>
                      <a:endParaRPr lang="en-US"/>
                    </a:p>
                  </a:txBody>
                  <a:tcPr>
                    <a:lnL w="12700" cap="flat" cmpd="sng" algn="ctr">
                      <a:solidFill>
                        <a:srgbClr val="00B0F0"/>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extLst>
                  <a:ext uri="{0D108BD9-81ED-4DB2-BD59-A6C34878D82A}">
                    <a16:rowId xmlns:a16="http://schemas.microsoft.com/office/drawing/2014/main" val="10000"/>
                  </a:ext>
                </a:extLst>
              </a:tr>
              <a:tr h="457200">
                <a:tc>
                  <a:txBody>
                    <a:bodyPr/>
                    <a:lstStyle/>
                    <a:p>
                      <a:endParaRPr lang="en-US"/>
                    </a:p>
                  </a:txBody>
                  <a:tcPr>
                    <a:lnL w="12700" cap="flat" cmpd="sng" algn="ctr">
                      <a:solidFill>
                        <a:srgbClr val="00B0F0"/>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tcPr>
                </a:tc>
                <a:extLst>
                  <a:ext uri="{0D108BD9-81ED-4DB2-BD59-A6C34878D82A}">
                    <a16:rowId xmlns:a16="http://schemas.microsoft.com/office/drawing/2014/main" val="10001"/>
                  </a:ext>
                </a:extLst>
              </a:tr>
              <a:tr h="457200">
                <a:tc>
                  <a:txBody>
                    <a:bodyPr/>
                    <a:lstStyle/>
                    <a:p>
                      <a:endParaRPr lang="en-US"/>
                    </a:p>
                  </a:txBody>
                  <a:tcPr>
                    <a:lnL w="12700" cap="flat" cmpd="sng" algn="ctr">
                      <a:solidFill>
                        <a:srgbClr val="00B0F0"/>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a:p>
                  </a:txBody>
                  <a:tcPr>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a:p>
                  </a:txBody>
                  <a:tcPr>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457200">
                <a:tc>
                  <a:txBody>
                    <a:bodyPr/>
                    <a:lstStyle/>
                    <a:p>
                      <a:endParaRPr lang="en-US"/>
                    </a:p>
                  </a:txBody>
                  <a:tcPr>
                    <a:lnL w="12700" cap="flat" cmpd="sng" algn="ctr">
                      <a:solidFill>
                        <a:srgbClr val="00B0F0"/>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tcPr>
                </a:tc>
                <a:extLst>
                  <a:ext uri="{0D108BD9-81ED-4DB2-BD59-A6C34878D82A}">
                    <a16:rowId xmlns:a16="http://schemas.microsoft.com/office/drawing/2014/main" val="10003"/>
                  </a:ext>
                </a:extLst>
              </a:tr>
              <a:tr h="457200">
                <a:tc>
                  <a:txBody>
                    <a:bodyPr/>
                    <a:lstStyle/>
                    <a:p>
                      <a:endParaRPr lang="en-US"/>
                    </a:p>
                  </a:txBody>
                  <a:tcPr>
                    <a:lnL w="12700" cap="flat" cmpd="sng" algn="ctr">
                      <a:solidFill>
                        <a:srgbClr val="00B0F0"/>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endParaRPr lang="en-US"/>
                    </a:p>
                  </a:txBody>
                  <a:tcPr>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endParaRPr lang="en-US"/>
                    </a:p>
                  </a:txBody>
                  <a:tcPr>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endParaRPr lang="en-US"/>
                    </a:p>
                  </a:txBody>
                  <a:tcPr>
                    <a:lnL w="12700" cap="flat" cmpd="sng" algn="ctr">
                      <a:solidFill>
                        <a:schemeClr val="bg1"/>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 name="TextBox 6"/>
          <p:cNvSpPr txBox="1"/>
          <p:nvPr/>
        </p:nvSpPr>
        <p:spPr>
          <a:xfrm>
            <a:off x="4905054" y="2663611"/>
            <a:ext cx="578358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US" sz="8800" b="1" kern="0" dirty="0">
                <a:solidFill>
                  <a:srgbClr val="FFFFFF"/>
                </a:solidFill>
                <a:latin typeface="HP001 5 hàng" pitchFamily="34" charset="0"/>
                <a:ea typeface="Arial-Rounded" pitchFamily="34" charset="0"/>
                <a:cs typeface="Arial-Rounded" pitchFamily="34" charset="0"/>
                <a:sym typeface="Arial"/>
              </a:rPr>
              <a:t>kg</a:t>
            </a:r>
            <a:endParaRPr kumimoji="0" lang="en-US" sz="8800" b="0" i="0" u="none" strike="noStrike" kern="0" cap="none" spc="0" normalizeH="0" baseline="0" noProof="0" dirty="0">
              <a:ln>
                <a:noFill/>
              </a:ln>
              <a:solidFill>
                <a:srgbClr val="FFFFFF"/>
              </a:solidFill>
              <a:effectLst/>
              <a:uLnTx/>
              <a:uFillTx/>
              <a:latin typeface="HP001 5 hàng" pitchFamily="34" charset="0"/>
              <a:ea typeface="HP001 4H" pitchFamily="34" charset="-127"/>
              <a:cs typeface="Arial"/>
              <a:sym typeface="Arial"/>
            </a:endParaRPr>
          </a:p>
        </p:txBody>
      </p:sp>
      <p:pic>
        <p:nvPicPr>
          <p:cNvPr id="6" name="Picture 5">
            <a:extLst>
              <a:ext uri="{FF2B5EF4-FFF2-40B4-BE49-F238E27FC236}">
                <a16:creationId xmlns:a16="http://schemas.microsoft.com/office/drawing/2014/main" id="{E8FF6FAE-DB19-43CB-B178-E3A1A7A8539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750" r="99700">
                        <a14:foregroundMark x1="42579" y1="55968" x2="48126" y2="76935"/>
                        <a14:foregroundMark x1="61469" y1="55968" x2="59370" y2="74032"/>
                        <a14:foregroundMark x1="78861" y1="55323" x2="78861" y2="62742"/>
                        <a14:foregroundMark x1="16792" y1="55968" x2="25187" y2="63548"/>
                        <a14:foregroundMark x1="20990" y1="53710" x2="29985" y2="64194"/>
                      </a14:backgroundRemoval>
                    </a14:imgEffect>
                  </a14:imgLayer>
                </a14:imgProps>
              </a:ext>
              <a:ext uri="{28A0092B-C50C-407E-A947-70E740481C1C}">
                <a14:useLocalDpi xmlns:a14="http://schemas.microsoft.com/office/drawing/2010/main" val="0"/>
              </a:ext>
            </a:extLst>
          </a:blip>
          <a:stretch>
            <a:fillRect/>
          </a:stretch>
        </p:blipFill>
        <p:spPr>
          <a:xfrm>
            <a:off x="659734" y="4650178"/>
            <a:ext cx="2127132" cy="1977245"/>
          </a:xfrm>
          <a:prstGeom prst="rect">
            <a:avLst/>
          </a:prstGeom>
        </p:spPr>
      </p:pic>
    </p:spTree>
    <p:extLst>
      <p:ext uri="{BB962C8B-B14F-4D97-AF65-F5344CB8AC3E}">
        <p14:creationId xmlns:p14="http://schemas.microsoft.com/office/powerpoint/2010/main" val="92764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án Lớp 2 - Ki-Lo-Gam (Kg) Là Gì- - VioEdu TV - YouTube">
            <a:hlinkClick r:id="" action="ppaction://media"/>
            <a:extLst>
              <a:ext uri="{FF2B5EF4-FFF2-40B4-BE49-F238E27FC236}">
                <a16:creationId xmlns:a16="http://schemas.microsoft.com/office/drawing/2014/main" id="{30CE6A87-2305-97CD-A9D3-49E18FC663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690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2"/>
            <a:stretch>
              <a:fillRect/>
            </a:stretch>
          </a:blipFill>
        </p:spPr>
        <p:txBody>
          <a:bodyPr/>
          <a:lstStyle/>
          <a:p>
            <a:endParaRPr lang="en-US"/>
          </a:p>
        </p:txBody>
      </p:sp>
      <p:pic>
        <p:nvPicPr>
          <p:cNvPr id="2" name="Đồ họa 1">
            <a:extLst>
              <a:ext uri="{FF2B5EF4-FFF2-40B4-BE49-F238E27FC236}">
                <a16:creationId xmlns:a16="http://schemas.microsoft.com/office/drawing/2014/main" id="{B602269E-4CB2-5B88-79A6-2C7668204D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90853" y="2210485"/>
            <a:ext cx="2962490" cy="2819400"/>
          </a:xfrm>
          <a:prstGeom prst="rect">
            <a:avLst/>
          </a:prstGeom>
        </p:spPr>
      </p:pic>
      <p:pic>
        <p:nvPicPr>
          <p:cNvPr id="3" name="Picture 2">
            <a:extLst>
              <a:ext uri="{FF2B5EF4-FFF2-40B4-BE49-F238E27FC236}">
                <a16:creationId xmlns:a16="http://schemas.microsoft.com/office/drawing/2014/main" id="{B530F17F-1704-83A0-C032-61A1C3C92001}"/>
              </a:ext>
            </a:extLst>
          </p:cNvPr>
          <p:cNvPicPr>
            <a:picLocks noChangeAspect="1"/>
          </p:cNvPicPr>
          <p:nvPr/>
        </p:nvPicPr>
        <p:blipFill>
          <a:blip r:embed="rId5"/>
          <a:stretch>
            <a:fillRect/>
          </a:stretch>
        </p:blipFill>
        <p:spPr>
          <a:xfrm>
            <a:off x="166773" y="2578902"/>
            <a:ext cx="8843878" cy="1594010"/>
          </a:xfrm>
          <a:prstGeom prst="rect">
            <a:avLst/>
          </a:prstGeom>
        </p:spPr>
      </p:pic>
    </p:spTree>
    <p:extLst>
      <p:ext uri="{BB962C8B-B14F-4D97-AF65-F5344CB8AC3E}">
        <p14:creationId xmlns:p14="http://schemas.microsoft.com/office/powerpoint/2010/main" val="267795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147CC53E-EFA2-A183-1919-D72F1FD73503}"/>
              </a:ext>
            </a:extLst>
          </p:cNvPr>
          <p:cNvSpPr/>
          <p:nvPr/>
        </p:nvSpPr>
        <p:spPr>
          <a:xfrm>
            <a:off x="7618344" y="-458115"/>
            <a:ext cx="1996440" cy="1996440"/>
          </a:xfrm>
          <a:prstGeom prst="ellipse">
            <a:avLst/>
          </a:prstGeom>
          <a:solidFill>
            <a:srgbClr val="F2D6C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sp>
        <p:nvSpPr>
          <p:cNvPr id="6" name="Oval 5">
            <a:extLst>
              <a:ext uri="{FF2B5EF4-FFF2-40B4-BE49-F238E27FC236}">
                <a16:creationId xmlns:a16="http://schemas.microsoft.com/office/drawing/2014/main" id="{9C005B07-E1D4-932F-7B0E-F25F8690FD5C}"/>
              </a:ext>
            </a:extLst>
          </p:cNvPr>
          <p:cNvSpPr/>
          <p:nvPr/>
        </p:nvSpPr>
        <p:spPr>
          <a:xfrm>
            <a:off x="8878553" y="-1169817"/>
            <a:ext cx="3313447" cy="3313447"/>
          </a:xfrm>
          <a:prstGeom prst="ellipse">
            <a:avLst/>
          </a:prstGeom>
          <a:solidFill>
            <a:schemeClr val="accent5">
              <a:lumMod val="20000"/>
              <a:lumOff val="8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grpSp>
        <p:nvGrpSpPr>
          <p:cNvPr id="11" name="Group 10">
            <a:extLst>
              <a:ext uri="{FF2B5EF4-FFF2-40B4-BE49-F238E27FC236}">
                <a16:creationId xmlns:a16="http://schemas.microsoft.com/office/drawing/2014/main" id="{4F24B68E-9821-3348-9F4D-6E3758FE8313}"/>
              </a:ext>
            </a:extLst>
          </p:cNvPr>
          <p:cNvGrpSpPr/>
          <p:nvPr/>
        </p:nvGrpSpPr>
        <p:grpSpPr>
          <a:xfrm>
            <a:off x="1592614" y="1416079"/>
            <a:ext cx="2507672" cy="635866"/>
            <a:chOff x="3740729" y="661336"/>
            <a:chExt cx="2507672" cy="635866"/>
          </a:xfrm>
        </p:grpSpPr>
        <p:sp>
          <p:nvSpPr>
            <p:cNvPr id="12" name="Oval 11">
              <a:extLst>
                <a:ext uri="{FF2B5EF4-FFF2-40B4-BE49-F238E27FC236}">
                  <a16:creationId xmlns:a16="http://schemas.microsoft.com/office/drawing/2014/main" id="{6BF8E48F-BE7D-9D5E-E303-9538E6FC8395}"/>
                </a:ext>
              </a:extLst>
            </p:cNvPr>
            <p:cNvSpPr/>
            <p:nvPr/>
          </p:nvSpPr>
          <p:spPr>
            <a:xfrm>
              <a:off x="3740729" y="773982"/>
              <a:ext cx="523220" cy="523220"/>
            </a:xfrm>
            <a:prstGeom prst="ellipse">
              <a:avLst/>
            </a:prstGeom>
            <a:solidFill>
              <a:schemeClr val="accent2"/>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cs typeface="+mn-cs"/>
                </a:rPr>
                <a:t>1</a:t>
              </a:r>
            </a:p>
          </p:txBody>
        </p:sp>
        <p:sp>
          <p:nvSpPr>
            <p:cNvPr id="13" name="TextBox 12">
              <a:extLst>
                <a:ext uri="{FF2B5EF4-FFF2-40B4-BE49-F238E27FC236}">
                  <a16:creationId xmlns:a16="http://schemas.microsoft.com/office/drawing/2014/main" id="{52EC8FE0-F00D-CC05-8DE4-404685AE2C03}"/>
                </a:ext>
              </a:extLst>
            </p:cNvPr>
            <p:cNvSpPr txBox="1"/>
            <p:nvPr/>
          </p:nvSpPr>
          <p:spPr>
            <a:xfrm>
              <a:off x="4263949" y="661336"/>
              <a:ext cx="1984452" cy="61837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a:cs typeface="+mn-cs"/>
                </a:rPr>
                <a:t>Đ, S ?</a:t>
              </a:r>
            </a:p>
          </p:txBody>
        </p:sp>
      </p:grpSp>
      <p:sp>
        <p:nvSpPr>
          <p:cNvPr id="14" name="TextBox 13">
            <a:extLst>
              <a:ext uri="{FF2B5EF4-FFF2-40B4-BE49-F238E27FC236}">
                <a16:creationId xmlns:a16="http://schemas.microsoft.com/office/drawing/2014/main" id="{54ADD06E-B412-FB07-6FBF-E2BA2611327C}"/>
              </a:ext>
            </a:extLst>
          </p:cNvPr>
          <p:cNvSpPr txBox="1"/>
          <p:nvPr/>
        </p:nvSpPr>
        <p:spPr>
          <a:xfrm>
            <a:off x="799401" y="2155688"/>
            <a:ext cx="5401374" cy="3969292"/>
          </a:xfrm>
          <a:prstGeom prst="rect">
            <a:avLst/>
          </a:prstGeom>
          <a:noFill/>
        </p:spPr>
        <p:txBody>
          <a:bodyPr wrap="square" rtlCol="0">
            <a:spAutoFit/>
          </a:bodyPr>
          <a:lstStyle/>
          <a:p>
            <a:pPr marL="514350" marR="0" lvl="0" indent="-514350" algn="just" defTabSz="914400" rtl="0" eaLnBrk="1" fontAlgn="auto" latinLnBrk="0" hangingPunct="1">
              <a:lnSpc>
                <a:spcPct val="200000"/>
              </a:lnSpc>
              <a:spcBef>
                <a:spcPts val="0"/>
              </a:spcBef>
              <a:spcAft>
                <a:spcPts val="0"/>
              </a:spcAft>
              <a:buClrTx/>
              <a:buSzTx/>
              <a:buFontTx/>
              <a:buAutoNum type="alphaLcParenR"/>
              <a:tabLst/>
              <a:defRPr/>
            </a:pPr>
            <a:r>
              <a:rPr kumimoji="0" lang="en-US" sz="2600" b="0" i="0" u="none" strike="noStrike" kern="1200" cap="none" spc="0" normalizeH="0" baseline="0" noProof="0" dirty="0" err="1">
                <a:ln>
                  <a:noFill/>
                </a:ln>
                <a:solidFill>
                  <a:prstClr val="black">
                    <a:lumMod val="95000"/>
                    <a:lumOff val="5000"/>
                  </a:prstClr>
                </a:solidFill>
                <a:effectLst/>
                <a:uLnTx/>
                <a:uFillTx/>
                <a:latin typeface="Arial"/>
                <a:cs typeface="+mn-cs"/>
              </a:rPr>
              <a:t>Quả</a:t>
            </a:r>
            <a:r>
              <a:rPr kumimoji="0" lang="en-US" sz="2600" b="0" i="0" u="none" strike="noStrike" kern="1200" cap="none" spc="0" normalizeH="0" baseline="0" noProof="0" dirty="0">
                <a:ln>
                  <a:noFill/>
                </a:ln>
                <a:solidFill>
                  <a:prstClr val="black">
                    <a:lumMod val="95000"/>
                    <a:lumOff val="5000"/>
                  </a:prstClr>
                </a:solidFill>
                <a:effectLst/>
                <a:uLnTx/>
                <a:uFillTx/>
                <a:latin typeface="Arial"/>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cs typeface="+mn-cs"/>
              </a:rPr>
              <a:t>bóng</a:t>
            </a:r>
            <a:r>
              <a:rPr kumimoji="0" lang="en-US" sz="2600" b="0" i="0" u="none" strike="noStrike" kern="1200" cap="none" spc="0" normalizeH="0" baseline="0" noProof="0" dirty="0">
                <a:ln>
                  <a:noFill/>
                </a:ln>
                <a:solidFill>
                  <a:prstClr val="black">
                    <a:lumMod val="95000"/>
                    <a:lumOff val="5000"/>
                  </a:prstClr>
                </a:solidFill>
                <a:effectLst/>
                <a:uLnTx/>
                <a:uFillTx/>
                <a:latin typeface="Arial"/>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cs typeface="+mn-cs"/>
              </a:rPr>
              <a:t>nhẹ</a:t>
            </a:r>
            <a:r>
              <a:rPr kumimoji="0" lang="en-US" sz="2600" b="0" i="0" u="none" strike="noStrike" kern="1200" cap="none" spc="0" normalizeH="0" baseline="0" noProof="0" dirty="0">
                <a:ln>
                  <a:noFill/>
                </a:ln>
                <a:solidFill>
                  <a:prstClr val="black">
                    <a:lumMod val="95000"/>
                    <a:lumOff val="5000"/>
                  </a:prstClr>
                </a:solidFill>
                <a:effectLst/>
                <a:uLnTx/>
                <a:uFillTx/>
                <a:latin typeface="Arial"/>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cs typeface="+mn-cs"/>
              </a:rPr>
              <a:t>hơn</a:t>
            </a:r>
            <a:r>
              <a:rPr kumimoji="0" lang="en-US" sz="2600" b="0" i="0" u="none" strike="noStrike" kern="1200" cap="none" spc="0" normalizeH="0" baseline="0" noProof="0" dirty="0">
                <a:ln>
                  <a:noFill/>
                </a:ln>
                <a:solidFill>
                  <a:prstClr val="black">
                    <a:lumMod val="95000"/>
                    <a:lumOff val="5000"/>
                  </a:prstClr>
                </a:solidFill>
                <a:effectLst/>
                <a:uLnTx/>
                <a:uFillTx/>
                <a:latin typeface="Arial"/>
                <a:cs typeface="+mn-cs"/>
              </a:rPr>
              <a:t> 1 kg.</a:t>
            </a:r>
          </a:p>
          <a:p>
            <a:pPr marL="514350" marR="0" lvl="0" indent="-514350" algn="just" defTabSz="914400" rtl="0" eaLnBrk="1" fontAlgn="auto" latinLnBrk="0" hangingPunct="1">
              <a:lnSpc>
                <a:spcPct val="200000"/>
              </a:lnSpc>
              <a:spcBef>
                <a:spcPts val="0"/>
              </a:spcBef>
              <a:spcAft>
                <a:spcPts val="0"/>
              </a:spcAft>
              <a:buClrTx/>
              <a:buSzTx/>
              <a:buFontTx/>
              <a:buAutoNum type="alphaLcParenR"/>
              <a:tabLst/>
              <a:defRPr/>
            </a:pPr>
            <a:r>
              <a:rPr kumimoji="0" lang="en-US" sz="2600" b="0" i="0" u="none" strike="noStrike" kern="1200" cap="none" spc="0" normalizeH="0" baseline="0" noProof="0" dirty="0" err="1">
                <a:ln>
                  <a:noFill/>
                </a:ln>
                <a:solidFill>
                  <a:prstClr val="black">
                    <a:lumMod val="95000"/>
                    <a:lumOff val="5000"/>
                  </a:prstClr>
                </a:solidFill>
                <a:effectLst/>
                <a:uLnTx/>
                <a:uFillTx/>
                <a:latin typeface="Arial"/>
                <a:cs typeface="+mn-cs"/>
              </a:rPr>
              <a:t>Nải</a:t>
            </a:r>
            <a:r>
              <a:rPr kumimoji="0" lang="en-US" sz="2600" b="0" i="0" u="none" strike="noStrike" kern="1200" cap="none" spc="0" normalizeH="0" baseline="0" noProof="0" dirty="0">
                <a:ln>
                  <a:noFill/>
                </a:ln>
                <a:solidFill>
                  <a:prstClr val="black">
                    <a:lumMod val="95000"/>
                    <a:lumOff val="5000"/>
                  </a:prstClr>
                </a:solidFill>
                <a:effectLst/>
                <a:uLnTx/>
                <a:uFillTx/>
                <a:latin typeface="Arial"/>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cs typeface="+mn-cs"/>
              </a:rPr>
              <a:t>chuối</a:t>
            </a:r>
            <a:r>
              <a:rPr kumimoji="0" lang="en-US" sz="2600" b="0" i="0" u="none" strike="noStrike" kern="1200" cap="none" spc="0" normalizeH="0" baseline="0" noProof="0" dirty="0">
                <a:ln>
                  <a:noFill/>
                </a:ln>
                <a:solidFill>
                  <a:prstClr val="black">
                    <a:lumMod val="95000"/>
                    <a:lumOff val="5000"/>
                  </a:prstClr>
                </a:solidFill>
                <a:effectLst/>
                <a:uLnTx/>
                <a:uFillTx/>
                <a:latin typeface="Arial"/>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cs typeface="+mn-cs"/>
              </a:rPr>
              <a:t>nặng</a:t>
            </a:r>
            <a:r>
              <a:rPr kumimoji="0" lang="en-US" sz="2600" b="0" i="0" u="none" strike="noStrike" kern="1200" cap="none" spc="0" normalizeH="0" baseline="0" noProof="0" dirty="0">
                <a:ln>
                  <a:noFill/>
                </a:ln>
                <a:solidFill>
                  <a:prstClr val="black">
                    <a:lumMod val="95000"/>
                    <a:lumOff val="5000"/>
                  </a:prstClr>
                </a:solidFill>
                <a:effectLst/>
                <a:uLnTx/>
                <a:uFillTx/>
                <a:latin typeface="Arial"/>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cs typeface="+mn-cs"/>
              </a:rPr>
              <a:t>hơn</a:t>
            </a:r>
            <a:r>
              <a:rPr kumimoji="0" lang="en-US" sz="2600" b="0" i="0" u="none" strike="noStrike" kern="1200" cap="none" spc="0" normalizeH="0" baseline="0" noProof="0" dirty="0">
                <a:ln>
                  <a:noFill/>
                </a:ln>
                <a:solidFill>
                  <a:prstClr val="black">
                    <a:lumMod val="95000"/>
                    <a:lumOff val="5000"/>
                  </a:prstClr>
                </a:solidFill>
                <a:effectLst/>
                <a:uLnTx/>
                <a:uFillTx/>
                <a:latin typeface="Arial"/>
                <a:cs typeface="+mn-cs"/>
              </a:rPr>
              <a:t> 1 kg.</a:t>
            </a:r>
          </a:p>
          <a:p>
            <a:pPr marL="514350" marR="0" lvl="0" indent="-514350" algn="just" defTabSz="914400" rtl="0" eaLnBrk="1" fontAlgn="auto" latinLnBrk="0" hangingPunct="1">
              <a:lnSpc>
                <a:spcPct val="200000"/>
              </a:lnSpc>
              <a:spcBef>
                <a:spcPts val="0"/>
              </a:spcBef>
              <a:spcAft>
                <a:spcPts val="0"/>
              </a:spcAft>
              <a:buClrTx/>
              <a:buSzTx/>
              <a:buFontTx/>
              <a:buAutoNum type="alphaLcParenR"/>
              <a:tabLst/>
              <a:defRPr/>
            </a:pPr>
            <a:r>
              <a:rPr kumimoji="0" lang="en-US" sz="2600" b="0" i="0" u="none" strike="noStrike" kern="1200" cap="none" spc="0" normalizeH="0" baseline="0" noProof="0" dirty="0" err="1">
                <a:ln>
                  <a:noFill/>
                </a:ln>
                <a:solidFill>
                  <a:prstClr val="black">
                    <a:lumMod val="95000"/>
                    <a:lumOff val="5000"/>
                  </a:prstClr>
                </a:solidFill>
                <a:effectLst/>
                <a:uLnTx/>
                <a:uFillTx/>
                <a:latin typeface="Arial"/>
                <a:cs typeface="+mn-cs"/>
              </a:rPr>
              <a:t>Quả</a:t>
            </a:r>
            <a:r>
              <a:rPr kumimoji="0" lang="en-US" sz="2600" b="0" i="0" u="none" strike="noStrike" kern="1200" cap="none" spc="0" normalizeH="0" baseline="0" noProof="0" dirty="0">
                <a:ln>
                  <a:noFill/>
                </a:ln>
                <a:solidFill>
                  <a:prstClr val="black">
                    <a:lumMod val="95000"/>
                    <a:lumOff val="5000"/>
                  </a:prstClr>
                </a:solidFill>
                <a:effectLst/>
                <a:uLnTx/>
                <a:uFillTx/>
                <a:latin typeface="Arial"/>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cs typeface="+mn-cs"/>
              </a:rPr>
              <a:t>bưởi</a:t>
            </a:r>
            <a:r>
              <a:rPr kumimoji="0" lang="en-US" sz="2600" b="0" i="0" u="none" strike="noStrike" kern="1200" cap="none" spc="0" normalizeH="0" baseline="0" noProof="0" dirty="0">
                <a:ln>
                  <a:noFill/>
                </a:ln>
                <a:solidFill>
                  <a:prstClr val="black">
                    <a:lumMod val="95000"/>
                    <a:lumOff val="5000"/>
                  </a:prstClr>
                </a:solidFill>
                <a:effectLst/>
                <a:uLnTx/>
                <a:uFillTx/>
                <a:latin typeface="Arial"/>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cs typeface="+mn-cs"/>
              </a:rPr>
              <a:t>cân</a:t>
            </a:r>
            <a:r>
              <a:rPr kumimoji="0" lang="en-US" sz="2600" b="0" i="0" u="none" strike="noStrike" kern="1200" cap="none" spc="0" normalizeH="0" baseline="0" noProof="0" dirty="0">
                <a:ln>
                  <a:noFill/>
                </a:ln>
                <a:solidFill>
                  <a:prstClr val="black">
                    <a:lumMod val="95000"/>
                    <a:lumOff val="5000"/>
                  </a:prstClr>
                </a:solidFill>
                <a:effectLst/>
                <a:uLnTx/>
                <a:uFillTx/>
                <a:latin typeface="Arial"/>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cs typeface="+mn-cs"/>
              </a:rPr>
              <a:t>nặng</a:t>
            </a:r>
            <a:r>
              <a:rPr kumimoji="0" lang="en-US" sz="2600" b="0" i="0" u="none" strike="noStrike" kern="1200" cap="none" spc="0" normalizeH="0" baseline="0" noProof="0" dirty="0">
                <a:ln>
                  <a:noFill/>
                </a:ln>
                <a:solidFill>
                  <a:prstClr val="black">
                    <a:lumMod val="95000"/>
                    <a:lumOff val="5000"/>
                  </a:prstClr>
                </a:solidFill>
                <a:effectLst/>
                <a:uLnTx/>
                <a:uFillTx/>
                <a:latin typeface="Arial"/>
                <a:cs typeface="+mn-cs"/>
              </a:rPr>
              <a:t> 1 kg.</a:t>
            </a:r>
          </a:p>
          <a:p>
            <a:pPr marL="514350" marR="0" lvl="0" indent="-514350" algn="just" defTabSz="914400" rtl="0" eaLnBrk="1" fontAlgn="auto" latinLnBrk="0" hangingPunct="1">
              <a:lnSpc>
                <a:spcPct val="200000"/>
              </a:lnSpc>
              <a:spcBef>
                <a:spcPts val="0"/>
              </a:spcBef>
              <a:spcAft>
                <a:spcPts val="0"/>
              </a:spcAft>
              <a:buClrTx/>
              <a:buSzTx/>
              <a:buFontTx/>
              <a:buAutoNum type="alphaLcParenR"/>
              <a:tabLst/>
              <a:defRPr/>
            </a:pPr>
            <a:r>
              <a:rPr kumimoji="0" lang="en-US" sz="2600" b="0" i="0" u="none" strike="noStrike" kern="1200" cap="none" spc="0" normalizeH="0" baseline="0" noProof="0" dirty="0" err="1">
                <a:ln>
                  <a:noFill/>
                </a:ln>
                <a:solidFill>
                  <a:prstClr val="black">
                    <a:lumMod val="95000"/>
                    <a:lumOff val="5000"/>
                  </a:prstClr>
                </a:solidFill>
                <a:effectLst/>
                <a:uLnTx/>
                <a:uFillTx/>
                <a:latin typeface="Arial"/>
                <a:cs typeface="+mn-cs"/>
              </a:rPr>
              <a:t>Quả</a:t>
            </a:r>
            <a:r>
              <a:rPr kumimoji="0" lang="en-US" sz="2600" b="0" i="0" u="none" strike="noStrike" kern="1200" cap="none" spc="0" normalizeH="0" baseline="0" noProof="0" dirty="0">
                <a:ln>
                  <a:noFill/>
                </a:ln>
                <a:solidFill>
                  <a:prstClr val="black">
                    <a:lumMod val="95000"/>
                    <a:lumOff val="5000"/>
                  </a:prstClr>
                </a:solidFill>
                <a:effectLst/>
                <a:uLnTx/>
                <a:uFillTx/>
                <a:latin typeface="Arial"/>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cs typeface="+mn-cs"/>
              </a:rPr>
              <a:t>bóng</a:t>
            </a:r>
            <a:r>
              <a:rPr kumimoji="0" lang="en-US" sz="2600" b="0" i="0" u="none" strike="noStrike" kern="1200" cap="none" spc="0" normalizeH="0" baseline="0" noProof="0" dirty="0">
                <a:ln>
                  <a:noFill/>
                </a:ln>
                <a:solidFill>
                  <a:prstClr val="black">
                    <a:lumMod val="95000"/>
                    <a:lumOff val="5000"/>
                  </a:prstClr>
                </a:solidFill>
                <a:effectLst/>
                <a:uLnTx/>
                <a:uFillTx/>
                <a:latin typeface="Arial"/>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cs typeface="+mn-cs"/>
              </a:rPr>
              <a:t>nặng</a:t>
            </a:r>
            <a:r>
              <a:rPr kumimoji="0" lang="en-US" sz="2600" b="0" i="0" u="none" strike="noStrike" kern="1200" cap="none" spc="0" normalizeH="0" baseline="0" noProof="0" dirty="0">
                <a:ln>
                  <a:noFill/>
                </a:ln>
                <a:solidFill>
                  <a:prstClr val="black">
                    <a:lumMod val="95000"/>
                    <a:lumOff val="5000"/>
                  </a:prstClr>
                </a:solidFill>
                <a:effectLst/>
                <a:uLnTx/>
                <a:uFillTx/>
                <a:latin typeface="Arial"/>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cs typeface="+mn-cs"/>
              </a:rPr>
              <a:t>bằng</a:t>
            </a:r>
            <a:r>
              <a:rPr kumimoji="0" lang="en-US" sz="2600" b="0" i="0" u="none" strike="noStrike" kern="1200" cap="none" spc="0" normalizeH="0" baseline="0" noProof="0" dirty="0">
                <a:ln>
                  <a:noFill/>
                </a:ln>
                <a:solidFill>
                  <a:prstClr val="black">
                    <a:lumMod val="95000"/>
                    <a:lumOff val="5000"/>
                  </a:prstClr>
                </a:solidFill>
                <a:effectLst/>
                <a:uLnTx/>
                <a:uFillTx/>
                <a:latin typeface="Arial"/>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cs typeface="+mn-cs"/>
              </a:rPr>
              <a:t>quả</a:t>
            </a:r>
            <a:r>
              <a:rPr kumimoji="0" lang="en-US" sz="2600" b="0" i="0" u="none" strike="noStrike" kern="1200" cap="none" spc="0" normalizeH="0" baseline="0" noProof="0" dirty="0">
                <a:ln>
                  <a:noFill/>
                </a:ln>
                <a:solidFill>
                  <a:prstClr val="black">
                    <a:lumMod val="95000"/>
                    <a:lumOff val="5000"/>
                  </a:prstClr>
                </a:solidFill>
                <a:effectLst/>
                <a:uLnTx/>
                <a:uFillTx/>
                <a:latin typeface="Arial"/>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cs typeface="+mn-cs"/>
              </a:rPr>
              <a:t>bưởi</a:t>
            </a:r>
            <a:r>
              <a:rPr kumimoji="0" lang="en-US" sz="2600" b="0" i="0" u="none" strike="noStrike" kern="1200" cap="none" spc="0" normalizeH="0" baseline="0" noProof="0" dirty="0">
                <a:ln>
                  <a:noFill/>
                </a:ln>
                <a:solidFill>
                  <a:prstClr val="black">
                    <a:lumMod val="95000"/>
                    <a:lumOff val="5000"/>
                  </a:prstClr>
                </a:solidFill>
                <a:effectLst/>
                <a:uLnTx/>
                <a:uFillTx/>
                <a:latin typeface="Arial"/>
                <a:cs typeface="+mn-cs"/>
              </a:rPr>
              <a:t>.</a:t>
            </a:r>
          </a:p>
          <a:p>
            <a:pPr marL="514350" marR="0" lvl="0" indent="-514350" algn="just" defTabSz="914400" rtl="0" eaLnBrk="1" fontAlgn="auto" latinLnBrk="0" hangingPunct="1">
              <a:lnSpc>
                <a:spcPct val="200000"/>
              </a:lnSpc>
              <a:spcBef>
                <a:spcPts val="0"/>
              </a:spcBef>
              <a:spcAft>
                <a:spcPts val="0"/>
              </a:spcAft>
              <a:buClrTx/>
              <a:buSzTx/>
              <a:buFontTx/>
              <a:buAutoNum type="alphaLcParenR"/>
              <a:tabLst/>
              <a:defRPr/>
            </a:pPr>
            <a:r>
              <a:rPr kumimoji="0" lang="en-US" sz="2600" b="0" i="0" u="none" strike="noStrike" kern="1200" cap="none" spc="0" normalizeH="0" baseline="0" noProof="0" dirty="0" err="1">
                <a:ln>
                  <a:noFill/>
                </a:ln>
                <a:solidFill>
                  <a:prstClr val="black">
                    <a:lumMod val="95000"/>
                    <a:lumOff val="5000"/>
                  </a:prstClr>
                </a:solidFill>
                <a:effectLst/>
                <a:uLnTx/>
                <a:uFillTx/>
                <a:latin typeface="Arial"/>
                <a:cs typeface="+mn-cs"/>
              </a:rPr>
              <a:t>Nải</a:t>
            </a:r>
            <a:r>
              <a:rPr kumimoji="0" lang="en-US" sz="2600" b="0" i="0" u="none" strike="noStrike" kern="1200" cap="none" spc="0" normalizeH="0" baseline="0" noProof="0" dirty="0">
                <a:ln>
                  <a:noFill/>
                </a:ln>
                <a:solidFill>
                  <a:prstClr val="black">
                    <a:lumMod val="95000"/>
                    <a:lumOff val="5000"/>
                  </a:prstClr>
                </a:solidFill>
                <a:effectLst/>
                <a:uLnTx/>
                <a:uFillTx/>
                <a:latin typeface="Arial"/>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cs typeface="+mn-cs"/>
              </a:rPr>
              <a:t>chuối</a:t>
            </a:r>
            <a:r>
              <a:rPr kumimoji="0" lang="en-US" sz="2600" b="0" i="0" u="none" strike="noStrike" kern="1200" cap="none" spc="0" normalizeH="0" baseline="0" noProof="0" dirty="0">
                <a:ln>
                  <a:noFill/>
                </a:ln>
                <a:solidFill>
                  <a:prstClr val="black">
                    <a:lumMod val="95000"/>
                    <a:lumOff val="5000"/>
                  </a:prstClr>
                </a:solidFill>
                <a:effectLst/>
                <a:uLnTx/>
                <a:uFillTx/>
                <a:latin typeface="Arial"/>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cs typeface="+mn-cs"/>
              </a:rPr>
              <a:t>nặng</a:t>
            </a:r>
            <a:r>
              <a:rPr kumimoji="0" lang="en-US" sz="2600" b="0" i="0" u="none" strike="noStrike" kern="1200" cap="none" spc="0" normalizeH="0" baseline="0" noProof="0" dirty="0">
                <a:ln>
                  <a:noFill/>
                </a:ln>
                <a:solidFill>
                  <a:prstClr val="black">
                    <a:lumMod val="95000"/>
                    <a:lumOff val="5000"/>
                  </a:prstClr>
                </a:solidFill>
                <a:effectLst/>
                <a:uLnTx/>
                <a:uFillTx/>
                <a:latin typeface="Arial"/>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cs typeface="+mn-cs"/>
              </a:rPr>
              <a:t>hơn</a:t>
            </a:r>
            <a:r>
              <a:rPr kumimoji="0" lang="en-US" sz="2600" b="0" i="0" u="none" strike="noStrike" kern="1200" cap="none" spc="0" normalizeH="0" baseline="0" noProof="0" dirty="0">
                <a:ln>
                  <a:noFill/>
                </a:ln>
                <a:solidFill>
                  <a:prstClr val="black">
                    <a:lumMod val="95000"/>
                    <a:lumOff val="5000"/>
                  </a:prstClr>
                </a:solidFill>
                <a:effectLst/>
                <a:uLnTx/>
                <a:uFillTx/>
                <a:latin typeface="Arial"/>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cs typeface="+mn-cs"/>
              </a:rPr>
              <a:t>quả</a:t>
            </a:r>
            <a:r>
              <a:rPr kumimoji="0" lang="en-US" sz="2600" b="0" i="0" u="none" strike="noStrike" kern="1200" cap="none" spc="0" normalizeH="0" baseline="0" noProof="0" dirty="0">
                <a:ln>
                  <a:noFill/>
                </a:ln>
                <a:solidFill>
                  <a:prstClr val="black">
                    <a:lumMod val="95000"/>
                    <a:lumOff val="5000"/>
                  </a:prstClr>
                </a:solidFill>
                <a:effectLst/>
                <a:uLnTx/>
                <a:uFillTx/>
                <a:latin typeface="Arial"/>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cs typeface="+mn-cs"/>
              </a:rPr>
              <a:t>bưởi</a:t>
            </a:r>
            <a:r>
              <a:rPr kumimoji="0" lang="en-US" sz="2600" b="0" i="0" u="none" strike="noStrike" kern="1200" cap="none" spc="0" normalizeH="0" baseline="0" noProof="0" dirty="0">
                <a:ln>
                  <a:noFill/>
                </a:ln>
                <a:solidFill>
                  <a:prstClr val="black">
                    <a:lumMod val="95000"/>
                    <a:lumOff val="5000"/>
                  </a:prstClr>
                </a:solidFill>
                <a:effectLst/>
                <a:uLnTx/>
                <a:uFillTx/>
                <a:latin typeface="Arial"/>
                <a:cs typeface="+mn-cs"/>
              </a:rPr>
              <a:t>.</a:t>
            </a:r>
          </a:p>
        </p:txBody>
      </p:sp>
      <p:sp>
        <p:nvSpPr>
          <p:cNvPr id="15" name="Rectangle: Rounded Corners 14">
            <a:extLst>
              <a:ext uri="{FF2B5EF4-FFF2-40B4-BE49-F238E27FC236}">
                <a16:creationId xmlns:a16="http://schemas.microsoft.com/office/drawing/2014/main" id="{0A59C2BA-DA7A-1310-81CD-240549554E47}"/>
              </a:ext>
            </a:extLst>
          </p:cNvPr>
          <p:cNvSpPr/>
          <p:nvPr/>
        </p:nvSpPr>
        <p:spPr>
          <a:xfrm>
            <a:off x="6096001" y="2450262"/>
            <a:ext cx="554196" cy="554196"/>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cs typeface="+mn-cs"/>
              </a:rPr>
              <a:t>?</a:t>
            </a:r>
          </a:p>
        </p:txBody>
      </p:sp>
      <p:sp>
        <p:nvSpPr>
          <p:cNvPr id="16" name="Rectangle: Rounded Corners 15">
            <a:extLst>
              <a:ext uri="{FF2B5EF4-FFF2-40B4-BE49-F238E27FC236}">
                <a16:creationId xmlns:a16="http://schemas.microsoft.com/office/drawing/2014/main" id="{A7210B3A-0242-61E8-6F4E-699AC084AD32}"/>
              </a:ext>
            </a:extLst>
          </p:cNvPr>
          <p:cNvSpPr/>
          <p:nvPr/>
        </p:nvSpPr>
        <p:spPr>
          <a:xfrm>
            <a:off x="6134100" y="2471258"/>
            <a:ext cx="495041" cy="52322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cs typeface="+mn-cs"/>
              </a:rPr>
              <a:t>S</a:t>
            </a:r>
            <a:endParaRPr kumimoji="0" lang="en-US" sz="3200" b="0" i="0" u="none" strike="noStrike" kern="1200" cap="none" spc="0" normalizeH="0" baseline="0" noProof="0" dirty="0">
              <a:ln>
                <a:noFill/>
              </a:ln>
              <a:solidFill>
                <a:srgbClr val="FF0000"/>
              </a:solidFill>
              <a:effectLst/>
              <a:uLnTx/>
              <a:uFillTx/>
              <a:latin typeface="Arial"/>
              <a:cs typeface="+mn-cs"/>
            </a:endParaRPr>
          </a:p>
        </p:txBody>
      </p:sp>
      <p:sp>
        <p:nvSpPr>
          <p:cNvPr id="17" name="Rectangle: Rounded Corners 16">
            <a:extLst>
              <a:ext uri="{FF2B5EF4-FFF2-40B4-BE49-F238E27FC236}">
                <a16:creationId xmlns:a16="http://schemas.microsoft.com/office/drawing/2014/main" id="{CC8484C5-FDA0-8E4E-5F5A-AC417E76724A}"/>
              </a:ext>
            </a:extLst>
          </p:cNvPr>
          <p:cNvSpPr/>
          <p:nvPr/>
        </p:nvSpPr>
        <p:spPr>
          <a:xfrm>
            <a:off x="6096001" y="3209958"/>
            <a:ext cx="554196" cy="554196"/>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cs typeface="+mn-cs"/>
              </a:rPr>
              <a:t>?</a:t>
            </a:r>
          </a:p>
        </p:txBody>
      </p:sp>
      <p:sp>
        <p:nvSpPr>
          <p:cNvPr id="18" name="Rectangle: Rounded Corners 17">
            <a:extLst>
              <a:ext uri="{FF2B5EF4-FFF2-40B4-BE49-F238E27FC236}">
                <a16:creationId xmlns:a16="http://schemas.microsoft.com/office/drawing/2014/main" id="{56A3D4A2-1172-A02C-C118-5BAB39F0CA59}"/>
              </a:ext>
            </a:extLst>
          </p:cNvPr>
          <p:cNvSpPr/>
          <p:nvPr/>
        </p:nvSpPr>
        <p:spPr>
          <a:xfrm>
            <a:off x="6096001" y="4018153"/>
            <a:ext cx="554196" cy="554196"/>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cs typeface="+mn-cs"/>
              </a:rPr>
              <a:t>?</a:t>
            </a:r>
          </a:p>
        </p:txBody>
      </p:sp>
      <p:sp>
        <p:nvSpPr>
          <p:cNvPr id="19" name="Rectangle: Rounded Corners 18">
            <a:extLst>
              <a:ext uri="{FF2B5EF4-FFF2-40B4-BE49-F238E27FC236}">
                <a16:creationId xmlns:a16="http://schemas.microsoft.com/office/drawing/2014/main" id="{464CF3DC-C714-6897-854D-1EAC4320C247}"/>
              </a:ext>
            </a:extLst>
          </p:cNvPr>
          <p:cNvSpPr/>
          <p:nvPr/>
        </p:nvSpPr>
        <p:spPr>
          <a:xfrm>
            <a:off x="6096001" y="4806879"/>
            <a:ext cx="554196" cy="554196"/>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cs typeface="+mn-cs"/>
              </a:rPr>
              <a:t>?</a:t>
            </a:r>
          </a:p>
        </p:txBody>
      </p:sp>
      <p:sp>
        <p:nvSpPr>
          <p:cNvPr id="20" name="Rectangle: Rounded Corners 19">
            <a:extLst>
              <a:ext uri="{FF2B5EF4-FFF2-40B4-BE49-F238E27FC236}">
                <a16:creationId xmlns:a16="http://schemas.microsoft.com/office/drawing/2014/main" id="{797E27B6-A9D4-83B4-D6C9-376CA4E419BA}"/>
              </a:ext>
            </a:extLst>
          </p:cNvPr>
          <p:cNvSpPr/>
          <p:nvPr/>
        </p:nvSpPr>
        <p:spPr>
          <a:xfrm>
            <a:off x="6096000" y="5563577"/>
            <a:ext cx="554196" cy="554196"/>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cs typeface="+mn-cs"/>
              </a:rPr>
              <a:t>?</a:t>
            </a:r>
          </a:p>
        </p:txBody>
      </p:sp>
      <p:pic>
        <p:nvPicPr>
          <p:cNvPr id="21" name="Picture 20">
            <a:extLst>
              <a:ext uri="{FF2B5EF4-FFF2-40B4-BE49-F238E27FC236}">
                <a16:creationId xmlns:a16="http://schemas.microsoft.com/office/drawing/2014/main" id="{2EB13A02-0884-86C9-45C0-0E39DDC5CAD6}"/>
              </a:ext>
            </a:extLst>
          </p:cNvPr>
          <p:cNvPicPr>
            <a:picLocks noChangeAspect="1"/>
          </p:cNvPicPr>
          <p:nvPr/>
        </p:nvPicPr>
        <p:blipFill rotWithShape="1">
          <a:blip r:embed="rId2">
            <a:clrChange>
              <a:clrFrom>
                <a:srgbClr val="FFFFFF"/>
              </a:clrFrom>
              <a:clrTo>
                <a:srgbClr val="FFFFFF">
                  <a:alpha val="0"/>
                </a:srgbClr>
              </a:clrTo>
            </a:clrChange>
          </a:blip>
          <a:srcRect b="5208"/>
          <a:stretch/>
        </p:blipFill>
        <p:spPr>
          <a:xfrm>
            <a:off x="6999514" y="1109629"/>
            <a:ext cx="4114800" cy="1950237"/>
          </a:xfrm>
          <a:prstGeom prst="rect">
            <a:avLst/>
          </a:prstGeom>
        </p:spPr>
      </p:pic>
      <p:pic>
        <p:nvPicPr>
          <p:cNvPr id="22" name="Picture 21">
            <a:extLst>
              <a:ext uri="{FF2B5EF4-FFF2-40B4-BE49-F238E27FC236}">
                <a16:creationId xmlns:a16="http://schemas.microsoft.com/office/drawing/2014/main" id="{A97198AF-31CE-9784-03AB-A0065C6B873D}"/>
              </a:ext>
            </a:extLst>
          </p:cNvPr>
          <p:cNvPicPr>
            <a:picLocks noChangeAspect="1"/>
          </p:cNvPicPr>
          <p:nvPr/>
        </p:nvPicPr>
        <p:blipFill rotWithShape="1">
          <a:blip r:embed="rId3">
            <a:clrChange>
              <a:clrFrom>
                <a:srgbClr val="FFFFFF"/>
              </a:clrFrom>
              <a:clrTo>
                <a:srgbClr val="FFFFFF">
                  <a:alpha val="0"/>
                </a:srgbClr>
              </a:clrTo>
            </a:clrChange>
          </a:blip>
          <a:srcRect b="2363"/>
          <a:stretch/>
        </p:blipFill>
        <p:spPr>
          <a:xfrm>
            <a:off x="7306126" y="3129126"/>
            <a:ext cx="3924300" cy="2957353"/>
          </a:xfrm>
          <a:prstGeom prst="rect">
            <a:avLst/>
          </a:prstGeom>
        </p:spPr>
      </p:pic>
      <p:sp>
        <p:nvSpPr>
          <p:cNvPr id="23" name="Rectangle: Rounded Corners 22">
            <a:extLst>
              <a:ext uri="{FF2B5EF4-FFF2-40B4-BE49-F238E27FC236}">
                <a16:creationId xmlns:a16="http://schemas.microsoft.com/office/drawing/2014/main" id="{642BF554-44C3-8921-F3C9-9006E5FD85F3}"/>
              </a:ext>
            </a:extLst>
          </p:cNvPr>
          <p:cNvSpPr/>
          <p:nvPr/>
        </p:nvSpPr>
        <p:spPr>
          <a:xfrm>
            <a:off x="6115759" y="3223985"/>
            <a:ext cx="495041" cy="52322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cs typeface="+mn-cs"/>
              </a:rPr>
              <a:t>Đ</a:t>
            </a:r>
            <a:endParaRPr kumimoji="0" lang="en-US" sz="3200" b="0" i="0" u="none" strike="noStrike" kern="1200" cap="none" spc="0" normalizeH="0" baseline="0" noProof="0" dirty="0">
              <a:ln>
                <a:noFill/>
              </a:ln>
              <a:solidFill>
                <a:srgbClr val="FF0000"/>
              </a:solidFill>
              <a:effectLst/>
              <a:uLnTx/>
              <a:uFillTx/>
              <a:latin typeface="Arial"/>
              <a:cs typeface="+mn-cs"/>
            </a:endParaRPr>
          </a:p>
        </p:txBody>
      </p:sp>
      <p:sp>
        <p:nvSpPr>
          <p:cNvPr id="24" name="Rectangle: Rounded Corners 23">
            <a:extLst>
              <a:ext uri="{FF2B5EF4-FFF2-40B4-BE49-F238E27FC236}">
                <a16:creationId xmlns:a16="http://schemas.microsoft.com/office/drawing/2014/main" id="{32DF415F-E549-3F29-21FD-CD4672251DB8}"/>
              </a:ext>
            </a:extLst>
          </p:cNvPr>
          <p:cNvSpPr/>
          <p:nvPr/>
        </p:nvSpPr>
        <p:spPr>
          <a:xfrm>
            <a:off x="6124281" y="4822367"/>
            <a:ext cx="495041" cy="52322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cs typeface="+mn-cs"/>
              </a:rPr>
              <a:t>S</a:t>
            </a:r>
            <a:endParaRPr kumimoji="0" lang="en-US" sz="3200" b="0" i="0" u="none" strike="noStrike" kern="1200" cap="none" spc="0" normalizeH="0" baseline="0" noProof="0" dirty="0">
              <a:ln>
                <a:noFill/>
              </a:ln>
              <a:solidFill>
                <a:srgbClr val="FF0000"/>
              </a:solidFill>
              <a:effectLst/>
              <a:uLnTx/>
              <a:uFillTx/>
              <a:latin typeface="Arial"/>
              <a:cs typeface="+mn-cs"/>
            </a:endParaRPr>
          </a:p>
        </p:txBody>
      </p:sp>
      <p:sp>
        <p:nvSpPr>
          <p:cNvPr id="25" name="Rectangle: Rounded Corners 24">
            <a:extLst>
              <a:ext uri="{FF2B5EF4-FFF2-40B4-BE49-F238E27FC236}">
                <a16:creationId xmlns:a16="http://schemas.microsoft.com/office/drawing/2014/main" id="{9ADF0ED8-50D8-1270-B442-937270B770F7}"/>
              </a:ext>
            </a:extLst>
          </p:cNvPr>
          <p:cNvSpPr/>
          <p:nvPr/>
        </p:nvSpPr>
        <p:spPr>
          <a:xfrm>
            <a:off x="6120038" y="4033641"/>
            <a:ext cx="495041" cy="52322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cs typeface="+mn-cs"/>
              </a:rPr>
              <a:t>Đ</a:t>
            </a:r>
            <a:endParaRPr kumimoji="0" lang="en-US" sz="3200" b="0" i="0" u="none" strike="noStrike" kern="1200" cap="none" spc="0" normalizeH="0" baseline="0" noProof="0" dirty="0">
              <a:ln>
                <a:noFill/>
              </a:ln>
              <a:solidFill>
                <a:srgbClr val="FF0000"/>
              </a:solidFill>
              <a:effectLst/>
              <a:uLnTx/>
              <a:uFillTx/>
              <a:latin typeface="Arial"/>
              <a:cs typeface="+mn-cs"/>
            </a:endParaRPr>
          </a:p>
        </p:txBody>
      </p:sp>
      <p:sp>
        <p:nvSpPr>
          <p:cNvPr id="26" name="Rectangle: Rounded Corners 25">
            <a:extLst>
              <a:ext uri="{FF2B5EF4-FFF2-40B4-BE49-F238E27FC236}">
                <a16:creationId xmlns:a16="http://schemas.microsoft.com/office/drawing/2014/main" id="{BA44EE22-7EA8-2FFB-B80A-BC33B2402DAC}"/>
              </a:ext>
            </a:extLst>
          </p:cNvPr>
          <p:cNvSpPr/>
          <p:nvPr/>
        </p:nvSpPr>
        <p:spPr>
          <a:xfrm>
            <a:off x="6155155" y="5579065"/>
            <a:ext cx="495041" cy="52322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cs typeface="+mn-cs"/>
              </a:rPr>
              <a:t>Đ</a:t>
            </a:r>
            <a:endParaRPr kumimoji="0" lang="en-US" sz="3200" b="0" i="0" u="none" strike="noStrike" kern="1200" cap="none" spc="0" normalizeH="0" baseline="0" noProof="0" dirty="0">
              <a:ln>
                <a:noFill/>
              </a:ln>
              <a:solidFill>
                <a:srgbClr val="FF0000"/>
              </a:solidFill>
              <a:effectLst/>
              <a:uLnTx/>
              <a:uFillTx/>
              <a:latin typeface="Arial"/>
              <a:cs typeface="+mn-cs"/>
            </a:endParaRPr>
          </a:p>
        </p:txBody>
      </p:sp>
      <p:pic>
        <p:nvPicPr>
          <p:cNvPr id="27" name="Picture 26">
            <a:extLst>
              <a:ext uri="{FF2B5EF4-FFF2-40B4-BE49-F238E27FC236}">
                <a16:creationId xmlns:a16="http://schemas.microsoft.com/office/drawing/2014/main" id="{5FAF5A76-642B-1304-032A-066B88D634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749" y="251026"/>
            <a:ext cx="2325467" cy="1162735"/>
          </a:xfrm>
          <a:prstGeom prst="rect">
            <a:avLst/>
          </a:prstGeom>
        </p:spPr>
      </p:pic>
    </p:spTree>
    <p:extLst>
      <p:ext uri="{BB962C8B-B14F-4D97-AF65-F5344CB8AC3E}">
        <p14:creationId xmlns:p14="http://schemas.microsoft.com/office/powerpoint/2010/main" val="287717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P spid="24" grpId="0" animBg="1"/>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02BA08-7347-708C-2636-A97D49832507}"/>
              </a:ext>
            </a:extLst>
          </p:cNvPr>
          <p:cNvGrpSpPr/>
          <p:nvPr/>
        </p:nvGrpSpPr>
        <p:grpSpPr>
          <a:xfrm>
            <a:off x="1159331" y="640243"/>
            <a:ext cx="8499019" cy="640072"/>
            <a:chOff x="4478082" y="879975"/>
            <a:chExt cx="8499019" cy="640072"/>
          </a:xfrm>
        </p:grpSpPr>
        <p:sp>
          <p:nvSpPr>
            <p:cNvPr id="6" name="Oval 5">
              <a:extLst>
                <a:ext uri="{FF2B5EF4-FFF2-40B4-BE49-F238E27FC236}">
                  <a16:creationId xmlns:a16="http://schemas.microsoft.com/office/drawing/2014/main" id="{C94C503B-93D7-4489-87AF-1ACBA4FBF6FC}"/>
                </a:ext>
              </a:extLst>
            </p:cNvPr>
            <p:cNvSpPr/>
            <p:nvPr/>
          </p:nvSpPr>
          <p:spPr>
            <a:xfrm>
              <a:off x="4478082" y="996827"/>
              <a:ext cx="523220" cy="523220"/>
            </a:xfrm>
            <a:prstGeom prst="ellipse">
              <a:avLst/>
            </a:prstGeom>
            <a:solidFill>
              <a:schemeClr val="accent2"/>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cs typeface="+mn-cs"/>
                </a:rPr>
                <a:t>2</a:t>
              </a:r>
            </a:p>
          </p:txBody>
        </p:sp>
        <p:sp>
          <p:nvSpPr>
            <p:cNvPr id="8" name="TextBox 7">
              <a:extLst>
                <a:ext uri="{FF2B5EF4-FFF2-40B4-BE49-F238E27FC236}">
                  <a16:creationId xmlns:a16="http://schemas.microsoft.com/office/drawing/2014/main" id="{6768EAC5-2EAC-C4FA-2B59-EB1A3E3D2DF7}"/>
                </a:ext>
              </a:extLst>
            </p:cNvPr>
            <p:cNvSpPr txBox="1"/>
            <p:nvPr/>
          </p:nvSpPr>
          <p:spPr>
            <a:xfrm>
              <a:off x="5012095" y="879975"/>
              <a:ext cx="7965006" cy="61837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prstClr val="black"/>
                  </a:solidFill>
                  <a:effectLst/>
                  <a:uLnTx/>
                  <a:uFillTx/>
                  <a:latin typeface="Arial"/>
                  <a:cs typeface="+mn-cs"/>
                </a:rPr>
                <a:t>Đọc</a:t>
              </a:r>
              <a:r>
                <a:rPr kumimoji="0" lang="en-US" sz="2600" b="1" i="0" u="none" strike="noStrike" kern="1200" cap="none" spc="0" normalizeH="0" baseline="0" noProof="0" dirty="0">
                  <a:ln>
                    <a:noFill/>
                  </a:ln>
                  <a:solidFill>
                    <a:prstClr val="black"/>
                  </a:solidFill>
                  <a:effectLst/>
                  <a:uLnTx/>
                  <a:uFillTx/>
                  <a:latin typeface="Arial"/>
                  <a:cs typeface="+mn-cs"/>
                </a:rPr>
                <a:t> </a:t>
              </a:r>
              <a:r>
                <a:rPr kumimoji="0" lang="en-US" sz="2600" b="1" i="0" u="none" strike="noStrike" kern="1200" cap="none" spc="0" normalizeH="0" baseline="0" noProof="0" dirty="0" err="1">
                  <a:ln>
                    <a:noFill/>
                  </a:ln>
                  <a:solidFill>
                    <a:prstClr val="black"/>
                  </a:solidFill>
                  <a:effectLst/>
                  <a:uLnTx/>
                  <a:uFillTx/>
                  <a:latin typeface="Arial"/>
                  <a:cs typeface="+mn-cs"/>
                </a:rPr>
                <a:t>cân</a:t>
              </a:r>
              <a:r>
                <a:rPr kumimoji="0" lang="en-US" sz="2600" b="1" i="0" u="none" strike="noStrike" kern="1200" cap="none" spc="0" normalizeH="0" baseline="0" noProof="0" dirty="0">
                  <a:ln>
                    <a:noFill/>
                  </a:ln>
                  <a:solidFill>
                    <a:prstClr val="black"/>
                  </a:solidFill>
                  <a:effectLst/>
                  <a:uLnTx/>
                  <a:uFillTx/>
                  <a:latin typeface="Arial"/>
                  <a:cs typeface="+mn-cs"/>
                </a:rPr>
                <a:t> </a:t>
              </a:r>
              <a:r>
                <a:rPr kumimoji="0" lang="en-US" sz="2600" b="1" i="0" u="none" strike="noStrike" kern="1200" cap="none" spc="0" normalizeH="0" baseline="0" noProof="0" dirty="0" err="1">
                  <a:ln>
                    <a:noFill/>
                  </a:ln>
                  <a:solidFill>
                    <a:prstClr val="black"/>
                  </a:solidFill>
                  <a:effectLst/>
                  <a:uLnTx/>
                  <a:uFillTx/>
                  <a:latin typeface="Arial"/>
                  <a:cs typeface="+mn-cs"/>
                </a:rPr>
                <a:t>nặng</a:t>
              </a:r>
              <a:r>
                <a:rPr kumimoji="0" lang="en-US" sz="2600" b="1" i="0" u="none" strike="noStrike" kern="1200" cap="none" spc="0" normalizeH="0" baseline="0" noProof="0" dirty="0">
                  <a:ln>
                    <a:noFill/>
                  </a:ln>
                  <a:solidFill>
                    <a:prstClr val="black"/>
                  </a:solidFill>
                  <a:effectLst/>
                  <a:uLnTx/>
                  <a:uFillTx/>
                  <a:latin typeface="Arial"/>
                  <a:cs typeface="+mn-cs"/>
                </a:rPr>
                <a:t> </a:t>
              </a:r>
              <a:r>
                <a:rPr kumimoji="0" lang="en-US" sz="2600" b="1" i="0" u="none" strike="noStrike" kern="1200" cap="none" spc="0" normalizeH="0" baseline="0" noProof="0" dirty="0" err="1">
                  <a:ln>
                    <a:noFill/>
                  </a:ln>
                  <a:solidFill>
                    <a:prstClr val="black"/>
                  </a:solidFill>
                  <a:effectLst/>
                  <a:uLnTx/>
                  <a:uFillTx/>
                  <a:latin typeface="Arial"/>
                  <a:cs typeface="+mn-cs"/>
                </a:rPr>
                <a:t>của</a:t>
              </a:r>
              <a:r>
                <a:rPr kumimoji="0" lang="en-US" sz="2600" b="1" i="0" u="none" strike="noStrike" kern="1200" cap="none" spc="0" normalizeH="0" baseline="0" noProof="0" dirty="0">
                  <a:ln>
                    <a:noFill/>
                  </a:ln>
                  <a:solidFill>
                    <a:prstClr val="black"/>
                  </a:solidFill>
                  <a:effectLst/>
                  <a:uLnTx/>
                  <a:uFillTx/>
                  <a:latin typeface="Arial"/>
                  <a:cs typeface="+mn-cs"/>
                </a:rPr>
                <a:t> </a:t>
              </a:r>
              <a:r>
                <a:rPr kumimoji="0" lang="en-US" sz="2600" b="1" i="0" u="none" strike="noStrike" kern="1200" cap="none" spc="0" normalizeH="0" baseline="0" noProof="0" dirty="0" err="1">
                  <a:ln>
                    <a:noFill/>
                  </a:ln>
                  <a:solidFill>
                    <a:prstClr val="black"/>
                  </a:solidFill>
                  <a:effectLst/>
                  <a:uLnTx/>
                  <a:uFillTx/>
                  <a:latin typeface="Arial"/>
                  <a:cs typeface="+mn-cs"/>
                </a:rPr>
                <a:t>mỗi</a:t>
              </a:r>
              <a:r>
                <a:rPr kumimoji="0" lang="en-US" sz="2600" b="1" i="0" u="none" strike="noStrike" kern="1200" cap="none" spc="0" normalizeH="0" baseline="0" noProof="0" dirty="0">
                  <a:ln>
                    <a:noFill/>
                  </a:ln>
                  <a:solidFill>
                    <a:prstClr val="black"/>
                  </a:solidFill>
                  <a:effectLst/>
                  <a:uLnTx/>
                  <a:uFillTx/>
                  <a:latin typeface="Arial"/>
                  <a:cs typeface="+mn-cs"/>
                </a:rPr>
                <a:t> </a:t>
              </a:r>
              <a:r>
                <a:rPr kumimoji="0" lang="en-US" sz="2600" b="1" i="0" u="none" strike="noStrike" kern="1200" cap="none" spc="0" normalizeH="0" baseline="0" noProof="0" dirty="0" err="1">
                  <a:ln>
                    <a:noFill/>
                  </a:ln>
                  <a:solidFill>
                    <a:prstClr val="black"/>
                  </a:solidFill>
                  <a:effectLst/>
                  <a:uLnTx/>
                  <a:uFillTx/>
                  <a:latin typeface="Arial"/>
                  <a:cs typeface="+mn-cs"/>
                </a:rPr>
                <a:t>quả</a:t>
              </a:r>
              <a:r>
                <a:rPr kumimoji="0" lang="en-US" sz="2600" b="1" i="0" u="none" strike="noStrike" kern="1200" cap="none" spc="0" normalizeH="0" baseline="0" noProof="0" dirty="0">
                  <a:ln>
                    <a:noFill/>
                  </a:ln>
                  <a:solidFill>
                    <a:prstClr val="black"/>
                  </a:solidFill>
                  <a:effectLst/>
                  <a:uLnTx/>
                  <a:uFillTx/>
                  <a:latin typeface="Arial"/>
                  <a:cs typeface="+mn-cs"/>
                </a:rPr>
                <a:t> </a:t>
              </a:r>
              <a:r>
                <a:rPr kumimoji="0" lang="en-US" sz="2600" b="1" i="0" u="none" strike="noStrike" kern="1200" cap="none" spc="0" normalizeH="0" baseline="0" noProof="0" dirty="0" err="1">
                  <a:ln>
                    <a:noFill/>
                  </a:ln>
                  <a:solidFill>
                    <a:prstClr val="black"/>
                  </a:solidFill>
                  <a:effectLst/>
                  <a:uLnTx/>
                  <a:uFillTx/>
                  <a:latin typeface="Arial"/>
                  <a:cs typeface="+mn-cs"/>
                </a:rPr>
                <a:t>hoặc</a:t>
              </a:r>
              <a:r>
                <a:rPr kumimoji="0" lang="en-US" sz="2600" b="1" i="0" u="none" strike="noStrike" kern="1200" cap="none" spc="0" normalizeH="0" baseline="0" noProof="0" dirty="0">
                  <a:ln>
                    <a:noFill/>
                  </a:ln>
                  <a:solidFill>
                    <a:prstClr val="black"/>
                  </a:solidFill>
                  <a:effectLst/>
                  <a:uLnTx/>
                  <a:uFillTx/>
                  <a:latin typeface="Arial"/>
                  <a:cs typeface="+mn-cs"/>
                </a:rPr>
                <a:t> </a:t>
              </a:r>
              <a:r>
                <a:rPr kumimoji="0" lang="en-US" sz="2600" b="1" i="0" u="none" strike="noStrike" kern="1200" cap="none" spc="0" normalizeH="0" baseline="0" noProof="0" dirty="0" err="1">
                  <a:ln>
                    <a:noFill/>
                  </a:ln>
                  <a:solidFill>
                    <a:prstClr val="black"/>
                  </a:solidFill>
                  <a:effectLst/>
                  <a:uLnTx/>
                  <a:uFillTx/>
                  <a:latin typeface="Arial"/>
                  <a:cs typeface="+mn-cs"/>
                </a:rPr>
                <a:t>đồ</a:t>
              </a:r>
              <a:r>
                <a:rPr kumimoji="0" lang="en-US" sz="2600" b="1" i="0" u="none" strike="noStrike" kern="1200" cap="none" spc="0" normalizeH="0" baseline="0" noProof="0" dirty="0">
                  <a:ln>
                    <a:noFill/>
                  </a:ln>
                  <a:solidFill>
                    <a:prstClr val="black"/>
                  </a:solidFill>
                  <a:effectLst/>
                  <a:uLnTx/>
                  <a:uFillTx/>
                  <a:latin typeface="Arial"/>
                  <a:cs typeface="+mn-cs"/>
                </a:rPr>
                <a:t> </a:t>
              </a:r>
              <a:r>
                <a:rPr kumimoji="0" lang="en-US" sz="2600" b="1" i="0" u="none" strike="noStrike" kern="1200" cap="none" spc="0" normalizeH="0" baseline="0" noProof="0" dirty="0" err="1">
                  <a:ln>
                    <a:noFill/>
                  </a:ln>
                  <a:solidFill>
                    <a:prstClr val="black"/>
                  </a:solidFill>
                  <a:effectLst/>
                  <a:uLnTx/>
                  <a:uFillTx/>
                  <a:latin typeface="Arial"/>
                  <a:cs typeface="+mn-cs"/>
                </a:rPr>
                <a:t>vật</a:t>
              </a:r>
              <a:r>
                <a:rPr kumimoji="0" lang="en-US" sz="2600" b="1" i="0" u="none" strike="noStrike" kern="1200" cap="none" spc="0" normalizeH="0" baseline="0" noProof="0" dirty="0">
                  <a:ln>
                    <a:noFill/>
                  </a:ln>
                  <a:solidFill>
                    <a:prstClr val="black"/>
                  </a:solidFill>
                  <a:effectLst/>
                  <a:uLnTx/>
                  <a:uFillTx/>
                  <a:latin typeface="Arial"/>
                  <a:cs typeface="+mn-cs"/>
                </a:rPr>
                <a:t> </a:t>
              </a:r>
              <a:r>
                <a:rPr kumimoji="0" lang="en-US" sz="2600" b="1" i="0" u="none" strike="noStrike" kern="1200" cap="none" spc="0" normalizeH="0" baseline="0" noProof="0" dirty="0" err="1">
                  <a:ln>
                    <a:noFill/>
                  </a:ln>
                  <a:solidFill>
                    <a:prstClr val="black"/>
                  </a:solidFill>
                  <a:effectLst/>
                  <a:uLnTx/>
                  <a:uFillTx/>
                  <a:latin typeface="Arial"/>
                  <a:cs typeface="+mn-cs"/>
                </a:rPr>
                <a:t>dưới</a:t>
              </a:r>
              <a:r>
                <a:rPr kumimoji="0" lang="en-US" sz="2600" b="1" i="0" u="none" strike="noStrike" kern="1200" cap="none" spc="0" normalizeH="0" baseline="0" noProof="0" dirty="0">
                  <a:ln>
                    <a:noFill/>
                  </a:ln>
                  <a:solidFill>
                    <a:prstClr val="black"/>
                  </a:solidFill>
                  <a:effectLst/>
                  <a:uLnTx/>
                  <a:uFillTx/>
                  <a:latin typeface="Arial"/>
                  <a:cs typeface="+mn-cs"/>
                </a:rPr>
                <a:t> </a:t>
              </a:r>
              <a:r>
                <a:rPr kumimoji="0" lang="en-US" sz="2600" b="1" i="0" u="none" strike="noStrike" kern="1200" cap="none" spc="0" normalizeH="0" baseline="0" noProof="0" dirty="0" err="1">
                  <a:ln>
                    <a:noFill/>
                  </a:ln>
                  <a:solidFill>
                    <a:prstClr val="black"/>
                  </a:solidFill>
                  <a:effectLst/>
                  <a:uLnTx/>
                  <a:uFillTx/>
                  <a:latin typeface="Arial"/>
                  <a:cs typeface="+mn-cs"/>
                </a:rPr>
                <a:t>đây</a:t>
              </a:r>
              <a:r>
                <a:rPr kumimoji="0" lang="en-US" sz="2600" b="1" i="0" u="none" strike="noStrike" kern="1200" cap="none" spc="0" normalizeH="0" baseline="0" noProof="0" dirty="0">
                  <a:ln>
                    <a:noFill/>
                  </a:ln>
                  <a:solidFill>
                    <a:prstClr val="black"/>
                  </a:solidFill>
                  <a:effectLst/>
                  <a:uLnTx/>
                  <a:uFillTx/>
                  <a:latin typeface="Arial"/>
                  <a:cs typeface="+mn-cs"/>
                </a:rPr>
                <a:t>.</a:t>
              </a:r>
            </a:p>
          </p:txBody>
        </p:sp>
      </p:grpSp>
      <p:grpSp>
        <p:nvGrpSpPr>
          <p:cNvPr id="9" name="Group 8">
            <a:extLst>
              <a:ext uri="{FF2B5EF4-FFF2-40B4-BE49-F238E27FC236}">
                <a16:creationId xmlns:a16="http://schemas.microsoft.com/office/drawing/2014/main" id="{89FA5FAF-0F77-066E-1E7E-78FA4167374D}"/>
              </a:ext>
            </a:extLst>
          </p:cNvPr>
          <p:cNvGrpSpPr/>
          <p:nvPr/>
        </p:nvGrpSpPr>
        <p:grpSpPr>
          <a:xfrm>
            <a:off x="852915" y="1706324"/>
            <a:ext cx="2359911" cy="1841711"/>
            <a:chOff x="1261453" y="1634838"/>
            <a:chExt cx="1814946" cy="1416412"/>
          </a:xfrm>
        </p:grpSpPr>
        <p:pic>
          <p:nvPicPr>
            <p:cNvPr id="10" name="Picture 6" descr="Hình ảnh Minh Họa Vector Bí Ngô Trong Phong Cách Hoạt Hình, Clipart Bí Ngô,  Quả Bí Ngô, Rau Vector và PNG với nền trong suốt để tải xuống miễn phí">
              <a:extLst>
                <a:ext uri="{FF2B5EF4-FFF2-40B4-BE49-F238E27FC236}">
                  <a16:creationId xmlns:a16="http://schemas.microsoft.com/office/drawing/2014/main" id="{76C02D02-08A1-B0D9-C7D4-287FC6F78FDE}"/>
                </a:ext>
              </a:extLst>
            </p:cNvP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8408" t="21932" r="15001" b="18295"/>
            <a:stretch/>
          </p:blipFill>
          <p:spPr bwMode="auto">
            <a:xfrm>
              <a:off x="1261453" y="1634838"/>
              <a:ext cx="1814946" cy="14164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22E8EED3-AE6D-59D2-51DA-3151DEDF822C}"/>
                </a:ext>
              </a:extLst>
            </p:cNvPr>
            <p:cNvSpPr/>
            <p:nvPr/>
          </p:nvSpPr>
          <p:spPr>
            <a:xfrm>
              <a:off x="1735288" y="2161586"/>
              <a:ext cx="922696" cy="446045"/>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cs typeface="+mn-cs"/>
                  <a:sym typeface="Wingdings" panose="05000000000000000000" pitchFamily="2" charset="2"/>
                </a:rPr>
                <a:t>2 kg</a:t>
              </a:r>
              <a:endParaRPr kumimoji="0" lang="en-US" sz="2800" b="0" i="0" u="none" strike="noStrike" kern="1200" cap="none" spc="0" normalizeH="0" baseline="0" noProof="0" dirty="0">
                <a:ln>
                  <a:noFill/>
                </a:ln>
                <a:solidFill>
                  <a:srgbClr val="FF0000"/>
                </a:solidFill>
                <a:effectLst/>
                <a:uLnTx/>
                <a:uFillTx/>
                <a:latin typeface="Arial"/>
                <a:cs typeface="+mn-cs"/>
              </a:endParaRPr>
            </a:p>
          </p:txBody>
        </p:sp>
      </p:grpSp>
      <p:grpSp>
        <p:nvGrpSpPr>
          <p:cNvPr id="12" name="Group 11">
            <a:extLst>
              <a:ext uri="{FF2B5EF4-FFF2-40B4-BE49-F238E27FC236}">
                <a16:creationId xmlns:a16="http://schemas.microsoft.com/office/drawing/2014/main" id="{6C98E77C-9A4E-0AC6-154F-E78C396904E7}"/>
              </a:ext>
            </a:extLst>
          </p:cNvPr>
          <p:cNvGrpSpPr/>
          <p:nvPr/>
        </p:nvGrpSpPr>
        <p:grpSpPr>
          <a:xfrm>
            <a:off x="2868283" y="4291944"/>
            <a:ext cx="1268120" cy="1711386"/>
            <a:chOff x="3570902" y="1923943"/>
            <a:chExt cx="975278" cy="1316182"/>
          </a:xfrm>
        </p:grpSpPr>
        <p:pic>
          <p:nvPicPr>
            <p:cNvPr id="13" name="Picture 10" descr="Sticker Cartoon Pickle Jar ⬇ Vector Image by © lineartestpilot | Vector  Stock 248578244">
              <a:extLst>
                <a:ext uri="{FF2B5EF4-FFF2-40B4-BE49-F238E27FC236}">
                  <a16:creationId xmlns:a16="http://schemas.microsoft.com/office/drawing/2014/main" id="{BFE13B97-8CE9-5F5B-3A9A-4EB5EC682469}"/>
                </a:ext>
              </a:extLst>
            </p:cNvPr>
            <p:cNvPicPr>
              <a:picLocks noChangeAspect="1" noChangeArrowheads="1"/>
            </p:cNvPicPr>
            <p:nvPr/>
          </p:nvPicPr>
          <p:blipFill rotWithShape="1">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l="18877" t="6855" r="18447" b="13536"/>
            <a:stretch/>
          </p:blipFill>
          <p:spPr bwMode="auto">
            <a:xfrm>
              <a:off x="3570902" y="1923943"/>
              <a:ext cx="975278" cy="131618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6C2B150C-15EB-7FC5-8AAA-95D54C818547}"/>
                </a:ext>
              </a:extLst>
            </p:cNvPr>
            <p:cNvSpPr/>
            <p:nvPr/>
          </p:nvSpPr>
          <p:spPr>
            <a:xfrm>
              <a:off x="3606875" y="2359011"/>
              <a:ext cx="893806" cy="446045"/>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FF0000"/>
                  </a:solidFill>
                  <a:effectLst/>
                  <a:uLnTx/>
                  <a:uFillTx/>
                  <a:latin typeface="Arial"/>
                  <a:cs typeface="+mn-cs"/>
                  <a:sym typeface="Wingdings" panose="05000000000000000000" pitchFamily="2" charset="2"/>
                </a:rPr>
                <a:t>1 kg</a:t>
              </a:r>
              <a:endParaRPr kumimoji="0" lang="en-US" sz="2700" b="0" i="0" u="none" strike="noStrike" kern="1200" cap="none" spc="0" normalizeH="0" baseline="0" noProof="0" dirty="0">
                <a:ln>
                  <a:noFill/>
                </a:ln>
                <a:solidFill>
                  <a:srgbClr val="FF0000"/>
                </a:solidFill>
                <a:effectLst/>
                <a:uLnTx/>
                <a:uFillTx/>
                <a:latin typeface="Arial"/>
                <a:cs typeface="+mn-cs"/>
              </a:endParaRPr>
            </a:p>
          </p:txBody>
        </p:sp>
      </p:grpSp>
      <p:grpSp>
        <p:nvGrpSpPr>
          <p:cNvPr id="15" name="Group 14">
            <a:extLst>
              <a:ext uri="{FF2B5EF4-FFF2-40B4-BE49-F238E27FC236}">
                <a16:creationId xmlns:a16="http://schemas.microsoft.com/office/drawing/2014/main" id="{2BE45A0F-A4D5-1B60-2B76-E6893A55D65C}"/>
              </a:ext>
            </a:extLst>
          </p:cNvPr>
          <p:cNvGrpSpPr/>
          <p:nvPr/>
        </p:nvGrpSpPr>
        <p:grpSpPr>
          <a:xfrm>
            <a:off x="5285629" y="1798004"/>
            <a:ext cx="2316329" cy="1711386"/>
            <a:chOff x="4973628" y="1380153"/>
            <a:chExt cx="1781428" cy="1316182"/>
          </a:xfrm>
        </p:grpSpPr>
        <p:pic>
          <p:nvPicPr>
            <p:cNvPr id="16" name="Picture 12" descr="20 Cartoon Of The Jackfruit Tree Illustrations &amp;amp; Clip Art">
              <a:extLst>
                <a:ext uri="{FF2B5EF4-FFF2-40B4-BE49-F238E27FC236}">
                  <a16:creationId xmlns:a16="http://schemas.microsoft.com/office/drawing/2014/main" id="{BBE7C228-9798-5B6C-C9FE-8A15D0E772C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2685" t="20081" r="10309" b="23025"/>
            <a:stretch/>
          </p:blipFill>
          <p:spPr bwMode="auto">
            <a:xfrm>
              <a:off x="4973628" y="1380153"/>
              <a:ext cx="1781428" cy="131618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B00651D4-C9BB-7613-A20C-A8A9F25B583B}"/>
                </a:ext>
              </a:extLst>
            </p:cNvPr>
            <p:cNvSpPr/>
            <p:nvPr/>
          </p:nvSpPr>
          <p:spPr>
            <a:xfrm>
              <a:off x="5260168" y="1845348"/>
              <a:ext cx="922696" cy="446045"/>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cs typeface="+mn-cs"/>
                  <a:sym typeface="Wingdings" panose="05000000000000000000" pitchFamily="2" charset="2"/>
                </a:rPr>
                <a:t>3 kg</a:t>
              </a:r>
              <a:endParaRPr kumimoji="0" lang="en-US" sz="2800" b="0" i="0" u="none" strike="noStrike" kern="1200" cap="none" spc="0" normalizeH="0" baseline="0" noProof="0" dirty="0">
                <a:ln>
                  <a:noFill/>
                </a:ln>
                <a:solidFill>
                  <a:srgbClr val="FF0000"/>
                </a:solidFill>
                <a:effectLst/>
                <a:uLnTx/>
                <a:uFillTx/>
                <a:latin typeface="Arial"/>
                <a:cs typeface="+mn-cs"/>
              </a:endParaRPr>
            </a:p>
          </p:txBody>
        </p:sp>
      </p:grpSp>
      <p:grpSp>
        <p:nvGrpSpPr>
          <p:cNvPr id="18" name="Group 17">
            <a:extLst>
              <a:ext uri="{FF2B5EF4-FFF2-40B4-BE49-F238E27FC236}">
                <a16:creationId xmlns:a16="http://schemas.microsoft.com/office/drawing/2014/main" id="{7A2F84D5-C3C4-DC47-3A45-3AB5237C5621}"/>
              </a:ext>
            </a:extLst>
          </p:cNvPr>
          <p:cNvGrpSpPr/>
          <p:nvPr/>
        </p:nvGrpSpPr>
        <p:grpSpPr>
          <a:xfrm>
            <a:off x="7398641" y="3940199"/>
            <a:ext cx="2244052" cy="2063131"/>
            <a:chOff x="7347390" y="1432819"/>
            <a:chExt cx="1725842" cy="1586700"/>
          </a:xfrm>
        </p:grpSpPr>
        <p:pic>
          <p:nvPicPr>
            <p:cNvPr id="19" name="Picture 18" descr="Sacks clipart 2 » Clipart Station">
              <a:extLst>
                <a:ext uri="{FF2B5EF4-FFF2-40B4-BE49-F238E27FC236}">
                  <a16:creationId xmlns:a16="http://schemas.microsoft.com/office/drawing/2014/main" id="{99CACC51-7289-199B-4A30-00857E13DE7B}"/>
                </a:ext>
              </a:extLst>
            </p:cNvPr>
            <p:cNvPicPr>
              <a:picLocks noChangeAspect="1" noChangeArrowheads="1"/>
            </p:cNvPicPr>
            <p:nvPr/>
          </p:nvPicPr>
          <p:blipFill>
            <a:blip r:embed="rId5">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3109270">
              <a:off x="7416961" y="1363248"/>
              <a:ext cx="1586700" cy="172584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E04CAD53-96EE-E6E7-0B3E-230097276863}"/>
                </a:ext>
              </a:extLst>
            </p:cNvPr>
            <p:cNvSpPr/>
            <p:nvPr/>
          </p:nvSpPr>
          <p:spPr>
            <a:xfrm rot="2269924">
              <a:off x="7488662" y="1965046"/>
              <a:ext cx="1188711" cy="446045"/>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cs typeface="+mn-cs"/>
                  <a:sym typeface="Wingdings" panose="05000000000000000000" pitchFamily="2" charset="2"/>
                </a:rPr>
                <a:t>10 kg</a:t>
              </a:r>
              <a:endParaRPr kumimoji="0" lang="en-US" sz="2800" b="0" i="0" u="none" strike="noStrike" kern="1200" cap="none" spc="0" normalizeH="0" baseline="0" noProof="0" dirty="0">
                <a:ln>
                  <a:noFill/>
                </a:ln>
                <a:solidFill>
                  <a:srgbClr val="FF0000"/>
                </a:solidFill>
                <a:effectLst/>
                <a:uLnTx/>
                <a:uFillTx/>
                <a:latin typeface="Arial"/>
                <a:cs typeface="+mn-cs"/>
              </a:endParaRPr>
            </a:p>
          </p:txBody>
        </p:sp>
      </p:grpSp>
      <p:grpSp>
        <p:nvGrpSpPr>
          <p:cNvPr id="21" name="Group 20">
            <a:extLst>
              <a:ext uri="{FF2B5EF4-FFF2-40B4-BE49-F238E27FC236}">
                <a16:creationId xmlns:a16="http://schemas.microsoft.com/office/drawing/2014/main" id="{D9A15B90-6DC0-29B9-8742-42A61B9F16AB}"/>
              </a:ext>
            </a:extLst>
          </p:cNvPr>
          <p:cNvGrpSpPr/>
          <p:nvPr/>
        </p:nvGrpSpPr>
        <p:grpSpPr>
          <a:xfrm>
            <a:off x="9901365" y="1679663"/>
            <a:ext cx="1706607" cy="1891531"/>
            <a:chOff x="6878992" y="3942076"/>
            <a:chExt cx="1312507" cy="1454727"/>
          </a:xfrm>
        </p:grpSpPr>
        <p:pic>
          <p:nvPicPr>
            <p:cNvPr id="22" name="Picture 16" descr="Cái bao đựng bột mì Túi Clip nghệ thuật - bột 628*771 minh bạch Png Tải về  miễn phí - đồ ăn Vặt, Hàng Hóa, Khu Vực.">
              <a:extLst>
                <a:ext uri="{FF2B5EF4-FFF2-40B4-BE49-F238E27FC236}">
                  <a16:creationId xmlns:a16="http://schemas.microsoft.com/office/drawing/2014/main" id="{8939E840-E12C-E7F7-50CB-D6A5EBAC6EA7}"/>
                </a:ext>
              </a:extLst>
            </p:cNvPr>
            <p:cNvPicPr>
              <a:picLocks noChangeAspect="1" noChangeArrowheads="1"/>
            </p:cNvPicPr>
            <p:nvPr/>
          </p:nvPicPr>
          <p:blipFill rotWithShape="1">
            <a:blip r:embed="rId6">
              <a:duotone>
                <a:schemeClr val="accent5">
                  <a:shade val="45000"/>
                  <a:satMod val="135000"/>
                </a:schemeClr>
                <a:prstClr val="white"/>
              </a:duotone>
              <a:extLst>
                <a:ext uri="{BEBA8EAE-BF5A-486C-A8C5-ECC9F3942E4B}">
                  <a14:imgProps xmlns:a14="http://schemas.microsoft.com/office/drawing/2010/main">
                    <a14:imgLayer r:embed="rId7">
                      <a14:imgEffect>
                        <a14:backgroundRemoval t="0" b="100000" l="10000" r="90000"/>
                      </a14:imgEffect>
                    </a14:imgLayer>
                  </a14:imgProps>
                </a:ext>
                <a:ext uri="{28A0092B-C50C-407E-A947-70E740481C1C}">
                  <a14:useLocalDpi xmlns:a14="http://schemas.microsoft.com/office/drawing/2010/main" val="0"/>
                </a:ext>
              </a:extLst>
            </a:blip>
            <a:srcRect l="14567" r="14209"/>
            <a:stretch/>
          </p:blipFill>
          <p:spPr bwMode="auto">
            <a:xfrm>
              <a:off x="6878992" y="3942076"/>
              <a:ext cx="1312507" cy="145472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a16="http://schemas.microsoft.com/office/drawing/2014/main" id="{1F90E28F-C03C-0C5A-DC4A-8EBA0B7D0DE0}"/>
                </a:ext>
              </a:extLst>
            </p:cNvPr>
            <p:cNvSpPr/>
            <p:nvPr/>
          </p:nvSpPr>
          <p:spPr>
            <a:xfrm>
              <a:off x="7024521" y="4812768"/>
              <a:ext cx="922051" cy="446045"/>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cs typeface="+mn-cs"/>
                  <a:sym typeface="Wingdings" panose="05000000000000000000" pitchFamily="2" charset="2"/>
                </a:rPr>
                <a:t>5 kg</a:t>
              </a:r>
              <a:endParaRPr kumimoji="0" lang="en-US" sz="2800" b="0" i="0" u="none" strike="noStrike" kern="1200" cap="none" spc="0" normalizeH="0" baseline="0" noProof="0" dirty="0">
                <a:ln>
                  <a:noFill/>
                </a:ln>
                <a:solidFill>
                  <a:srgbClr val="FF0000"/>
                </a:solidFill>
                <a:effectLst/>
                <a:uLnTx/>
                <a:uFillTx/>
                <a:latin typeface="Arial"/>
                <a:cs typeface="+mn-cs"/>
              </a:endParaRPr>
            </a:p>
          </p:txBody>
        </p:sp>
      </p:grpSp>
    </p:spTree>
    <p:extLst>
      <p:ext uri="{BB962C8B-B14F-4D97-AF65-F5344CB8AC3E}">
        <p14:creationId xmlns:p14="http://schemas.microsoft.com/office/powerpoint/2010/main" val="31672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5CE020F-3D13-6DA4-E18B-329900EEE4D4}"/>
              </a:ext>
            </a:extLst>
          </p:cNvPr>
          <p:cNvGrpSpPr/>
          <p:nvPr/>
        </p:nvGrpSpPr>
        <p:grpSpPr>
          <a:xfrm>
            <a:off x="1138504" y="478629"/>
            <a:ext cx="7986637" cy="618374"/>
            <a:chOff x="999843" y="3400324"/>
            <a:chExt cx="7986637" cy="618374"/>
          </a:xfrm>
        </p:grpSpPr>
        <p:sp>
          <p:nvSpPr>
            <p:cNvPr id="3" name="Oval 2">
              <a:extLst>
                <a:ext uri="{FF2B5EF4-FFF2-40B4-BE49-F238E27FC236}">
                  <a16:creationId xmlns:a16="http://schemas.microsoft.com/office/drawing/2014/main" id="{4A41B641-1723-49B7-16DB-172881678D36}"/>
                </a:ext>
              </a:extLst>
            </p:cNvPr>
            <p:cNvSpPr/>
            <p:nvPr/>
          </p:nvSpPr>
          <p:spPr>
            <a:xfrm>
              <a:off x="999843" y="3479104"/>
              <a:ext cx="523220" cy="523220"/>
            </a:xfrm>
            <a:prstGeom prst="ellipse">
              <a:avLst/>
            </a:prstGeom>
            <a:solidFill>
              <a:schemeClr val="accent2"/>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cs typeface="+mn-cs"/>
                </a:rPr>
                <a:t>3</a:t>
              </a:r>
            </a:p>
          </p:txBody>
        </p:sp>
        <p:sp>
          <p:nvSpPr>
            <p:cNvPr id="4" name="TextBox 3">
              <a:extLst>
                <a:ext uri="{FF2B5EF4-FFF2-40B4-BE49-F238E27FC236}">
                  <a16:creationId xmlns:a16="http://schemas.microsoft.com/office/drawing/2014/main" id="{A945658F-5BEE-43C1-710F-CFEFDC22603A}"/>
                </a:ext>
              </a:extLst>
            </p:cNvPr>
            <p:cNvSpPr txBox="1"/>
            <p:nvPr/>
          </p:nvSpPr>
          <p:spPr>
            <a:xfrm>
              <a:off x="1533856" y="3400324"/>
              <a:ext cx="7452624" cy="61837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a:cs typeface="+mn-cs"/>
                </a:rPr>
                <a:t>Quan </a:t>
              </a:r>
              <a:r>
                <a:rPr kumimoji="0" lang="en-US" sz="2600" b="1" i="0" u="none" strike="noStrike" kern="1200" cap="none" spc="0" normalizeH="0" baseline="0" noProof="0" dirty="0" err="1">
                  <a:ln>
                    <a:noFill/>
                  </a:ln>
                  <a:solidFill>
                    <a:prstClr val="black"/>
                  </a:solidFill>
                  <a:effectLst/>
                  <a:uLnTx/>
                  <a:uFillTx/>
                  <a:latin typeface="Arial"/>
                  <a:cs typeface="+mn-cs"/>
                </a:rPr>
                <a:t>sát</a:t>
              </a:r>
              <a:r>
                <a:rPr kumimoji="0" lang="en-US" sz="2600" b="1" i="0" u="none" strike="noStrike" kern="1200" cap="none" spc="0" normalizeH="0" baseline="0" noProof="0" dirty="0">
                  <a:ln>
                    <a:noFill/>
                  </a:ln>
                  <a:solidFill>
                    <a:prstClr val="black"/>
                  </a:solidFill>
                  <a:effectLst/>
                  <a:uLnTx/>
                  <a:uFillTx/>
                  <a:latin typeface="Arial"/>
                  <a:cs typeface="+mn-cs"/>
                </a:rPr>
                <a:t> </a:t>
              </a:r>
              <a:r>
                <a:rPr kumimoji="0" lang="en-US" sz="2600" b="1" i="0" u="none" strike="noStrike" kern="1200" cap="none" spc="0" normalizeH="0" baseline="0" noProof="0" dirty="0" err="1">
                  <a:ln>
                    <a:noFill/>
                  </a:ln>
                  <a:solidFill>
                    <a:prstClr val="black"/>
                  </a:solidFill>
                  <a:effectLst/>
                  <a:uLnTx/>
                  <a:uFillTx/>
                  <a:latin typeface="Arial"/>
                  <a:cs typeface="+mn-cs"/>
                </a:rPr>
                <a:t>tranh</a:t>
              </a:r>
              <a:r>
                <a:rPr kumimoji="0" lang="en-US" sz="2600" b="1" i="0" u="none" strike="noStrike" kern="1200" cap="none" spc="0" normalizeH="0" baseline="0" noProof="0" dirty="0">
                  <a:ln>
                    <a:noFill/>
                  </a:ln>
                  <a:solidFill>
                    <a:prstClr val="black"/>
                  </a:solidFill>
                  <a:effectLst/>
                  <a:uLnTx/>
                  <a:uFillTx/>
                  <a:latin typeface="Arial"/>
                  <a:cs typeface="+mn-cs"/>
                </a:rPr>
                <a:t> </a:t>
              </a:r>
              <a:r>
                <a:rPr kumimoji="0" lang="en-US" sz="2600" b="1" i="0" u="none" strike="noStrike" kern="1200" cap="none" spc="0" normalizeH="0" baseline="0" noProof="0" dirty="0" err="1">
                  <a:ln>
                    <a:noFill/>
                  </a:ln>
                  <a:solidFill>
                    <a:prstClr val="black"/>
                  </a:solidFill>
                  <a:effectLst/>
                  <a:uLnTx/>
                  <a:uFillTx/>
                  <a:latin typeface="Arial"/>
                  <a:cs typeface="+mn-cs"/>
                </a:rPr>
                <a:t>rồi</a:t>
              </a:r>
              <a:r>
                <a:rPr kumimoji="0" lang="en-US" sz="2600" b="1" i="0" u="none" strike="noStrike" kern="1200" cap="none" spc="0" normalizeH="0" baseline="0" noProof="0" dirty="0">
                  <a:ln>
                    <a:noFill/>
                  </a:ln>
                  <a:solidFill>
                    <a:prstClr val="black"/>
                  </a:solidFill>
                  <a:effectLst/>
                  <a:uLnTx/>
                  <a:uFillTx/>
                  <a:latin typeface="Arial"/>
                  <a:cs typeface="+mn-cs"/>
                </a:rPr>
                <a:t> </a:t>
              </a:r>
              <a:r>
                <a:rPr kumimoji="0" lang="en-US" sz="2600" b="1" i="0" u="none" strike="noStrike" kern="1200" cap="none" spc="0" normalizeH="0" baseline="0" noProof="0" dirty="0" err="1">
                  <a:ln>
                    <a:noFill/>
                  </a:ln>
                  <a:solidFill>
                    <a:prstClr val="black"/>
                  </a:solidFill>
                  <a:effectLst/>
                  <a:uLnTx/>
                  <a:uFillTx/>
                  <a:latin typeface="Arial"/>
                  <a:cs typeface="+mn-cs"/>
                </a:rPr>
                <a:t>trả</a:t>
              </a:r>
              <a:r>
                <a:rPr kumimoji="0" lang="en-US" sz="2600" b="1" i="0" u="none" strike="noStrike" kern="1200" cap="none" spc="0" normalizeH="0" baseline="0" noProof="0" dirty="0">
                  <a:ln>
                    <a:noFill/>
                  </a:ln>
                  <a:solidFill>
                    <a:prstClr val="black"/>
                  </a:solidFill>
                  <a:effectLst/>
                  <a:uLnTx/>
                  <a:uFillTx/>
                  <a:latin typeface="Arial"/>
                  <a:cs typeface="+mn-cs"/>
                </a:rPr>
                <a:t> </a:t>
              </a:r>
              <a:r>
                <a:rPr kumimoji="0" lang="en-US" sz="2600" b="1" i="0" u="none" strike="noStrike" kern="1200" cap="none" spc="0" normalizeH="0" baseline="0" noProof="0" dirty="0" err="1">
                  <a:ln>
                    <a:noFill/>
                  </a:ln>
                  <a:solidFill>
                    <a:prstClr val="black"/>
                  </a:solidFill>
                  <a:effectLst/>
                  <a:uLnTx/>
                  <a:uFillTx/>
                  <a:latin typeface="Arial"/>
                  <a:cs typeface="+mn-cs"/>
                </a:rPr>
                <a:t>lời</a:t>
              </a:r>
              <a:r>
                <a:rPr kumimoji="0" lang="en-US" sz="2600" b="1" i="0" u="none" strike="noStrike" kern="1200" cap="none" spc="0" normalizeH="0" baseline="0" noProof="0" dirty="0">
                  <a:ln>
                    <a:noFill/>
                  </a:ln>
                  <a:solidFill>
                    <a:prstClr val="black"/>
                  </a:solidFill>
                  <a:effectLst/>
                  <a:uLnTx/>
                  <a:uFillTx/>
                  <a:latin typeface="Arial"/>
                  <a:cs typeface="+mn-cs"/>
                </a:rPr>
                <a:t> </a:t>
              </a:r>
              <a:r>
                <a:rPr kumimoji="0" lang="en-US" sz="2600" b="1" i="0" u="none" strike="noStrike" kern="1200" cap="none" spc="0" normalizeH="0" baseline="0" noProof="0" dirty="0" err="1">
                  <a:ln>
                    <a:noFill/>
                  </a:ln>
                  <a:solidFill>
                    <a:prstClr val="black"/>
                  </a:solidFill>
                  <a:effectLst/>
                  <a:uLnTx/>
                  <a:uFillTx/>
                  <a:latin typeface="Arial"/>
                  <a:cs typeface="+mn-cs"/>
                </a:rPr>
                <a:t>câu</a:t>
              </a:r>
              <a:r>
                <a:rPr kumimoji="0" lang="en-US" sz="2600" b="1" i="0" u="none" strike="noStrike" kern="1200" cap="none" spc="0" normalizeH="0" baseline="0" noProof="0" dirty="0">
                  <a:ln>
                    <a:noFill/>
                  </a:ln>
                  <a:solidFill>
                    <a:prstClr val="black"/>
                  </a:solidFill>
                  <a:effectLst/>
                  <a:uLnTx/>
                  <a:uFillTx/>
                  <a:latin typeface="Arial"/>
                  <a:cs typeface="+mn-cs"/>
                </a:rPr>
                <a:t> </a:t>
              </a:r>
              <a:r>
                <a:rPr kumimoji="0" lang="en-US" sz="2600" b="1" i="0" u="none" strike="noStrike" kern="1200" cap="none" spc="0" normalizeH="0" baseline="0" noProof="0" dirty="0" err="1">
                  <a:ln>
                    <a:noFill/>
                  </a:ln>
                  <a:solidFill>
                    <a:prstClr val="black"/>
                  </a:solidFill>
                  <a:effectLst/>
                  <a:uLnTx/>
                  <a:uFillTx/>
                  <a:latin typeface="Arial"/>
                  <a:cs typeface="+mn-cs"/>
                </a:rPr>
                <a:t>hỏi</a:t>
              </a:r>
              <a:endParaRPr kumimoji="0" lang="en-US" sz="2600" b="1" i="0" u="none" strike="noStrike" kern="1200" cap="none" spc="0" normalizeH="0" baseline="0" noProof="0" dirty="0">
                <a:ln>
                  <a:noFill/>
                </a:ln>
                <a:solidFill>
                  <a:prstClr val="black"/>
                </a:solidFill>
                <a:effectLst/>
                <a:uLnTx/>
                <a:uFillTx/>
                <a:latin typeface="Arial"/>
                <a:cs typeface="+mn-cs"/>
              </a:endParaRPr>
            </a:p>
          </p:txBody>
        </p:sp>
      </p:grpSp>
      <p:pic>
        <p:nvPicPr>
          <p:cNvPr id="5" name="Picture 4">
            <a:extLst>
              <a:ext uri="{FF2B5EF4-FFF2-40B4-BE49-F238E27FC236}">
                <a16:creationId xmlns:a16="http://schemas.microsoft.com/office/drawing/2014/main" id="{39B7F5B7-CFA8-3782-19DA-776FD11262F5}"/>
              </a:ext>
            </a:extLst>
          </p:cNvPr>
          <p:cNvPicPr>
            <a:picLocks noChangeAspect="1"/>
          </p:cNvPicPr>
          <p:nvPr/>
        </p:nvPicPr>
        <p:blipFill rotWithShape="1">
          <a:blip r:embed="rId2"/>
          <a:srcRect b="2277"/>
          <a:stretch/>
        </p:blipFill>
        <p:spPr>
          <a:xfrm>
            <a:off x="3213043" y="1100566"/>
            <a:ext cx="7915461" cy="3543300"/>
          </a:xfrm>
          <a:prstGeom prst="rect">
            <a:avLst/>
          </a:prstGeom>
        </p:spPr>
      </p:pic>
      <p:grpSp>
        <p:nvGrpSpPr>
          <p:cNvPr id="6" name="Group 5">
            <a:extLst>
              <a:ext uri="{FF2B5EF4-FFF2-40B4-BE49-F238E27FC236}">
                <a16:creationId xmlns:a16="http://schemas.microsoft.com/office/drawing/2014/main" id="{5174E8DE-0752-D076-0178-241F59CCBF3C}"/>
              </a:ext>
            </a:extLst>
          </p:cNvPr>
          <p:cNvGrpSpPr/>
          <p:nvPr/>
        </p:nvGrpSpPr>
        <p:grpSpPr>
          <a:xfrm>
            <a:off x="802643" y="2325209"/>
            <a:ext cx="4326287" cy="3169073"/>
            <a:chOff x="908969" y="2229516"/>
            <a:chExt cx="4326287" cy="3169073"/>
          </a:xfrm>
        </p:grpSpPr>
        <p:sp>
          <p:nvSpPr>
            <p:cNvPr id="7" name="TextBox 6">
              <a:extLst>
                <a:ext uri="{FF2B5EF4-FFF2-40B4-BE49-F238E27FC236}">
                  <a16:creationId xmlns:a16="http://schemas.microsoft.com/office/drawing/2014/main" id="{49594CCD-2E39-8109-4BAA-69CFC1A71663}"/>
                </a:ext>
              </a:extLst>
            </p:cNvPr>
            <p:cNvSpPr txBox="1"/>
            <p:nvPr/>
          </p:nvSpPr>
          <p:spPr>
            <a:xfrm>
              <a:off x="908969" y="2229516"/>
              <a:ext cx="4326287" cy="3169073"/>
            </a:xfrm>
            <a:prstGeom prst="rect">
              <a:avLst/>
            </a:prstGeom>
            <a:noFill/>
          </p:spPr>
          <p:txBody>
            <a:bodyPr wrap="square" rtlCol="0">
              <a:spAutoFit/>
            </a:bodyPr>
            <a:lstStyle/>
            <a:p>
              <a:pPr marL="514350" marR="0" lvl="0" indent="-514350" algn="just" defTabSz="914400" rtl="0" eaLnBrk="1" fontAlgn="auto" latinLnBrk="0" hangingPunct="1">
                <a:lnSpc>
                  <a:spcPct val="200000"/>
                </a:lnSpc>
                <a:spcBef>
                  <a:spcPts val="0"/>
                </a:spcBef>
                <a:spcAft>
                  <a:spcPts val="0"/>
                </a:spcAft>
                <a:buClrTx/>
                <a:buSzTx/>
                <a:buFontTx/>
                <a:buAutoNum type="alphaLcParenR"/>
                <a:tabLst/>
                <a:defRPr/>
              </a:pPr>
              <a:r>
                <a:rPr kumimoji="0" lang="en-US" sz="2600" b="1" i="1" u="none" strike="noStrike" kern="1200" cap="none" spc="0" normalizeH="0" baseline="0" noProof="0" dirty="0" err="1">
                  <a:ln>
                    <a:noFill/>
                  </a:ln>
                  <a:solidFill>
                    <a:prstClr val="black"/>
                  </a:solidFill>
                  <a:effectLst/>
                  <a:uLnTx/>
                  <a:uFillTx/>
                  <a:latin typeface="Arial"/>
                  <a:cs typeface="+mn-cs"/>
                </a:rPr>
                <a:t>Số</a:t>
              </a:r>
              <a:r>
                <a:rPr kumimoji="0" lang="en-US" sz="2600" b="1" i="1" u="none" strike="noStrike" kern="1200" cap="none" spc="0" normalizeH="0" baseline="0" noProof="0" dirty="0">
                  <a:ln>
                    <a:noFill/>
                  </a:ln>
                  <a:solidFill>
                    <a:prstClr val="black"/>
                  </a:solidFill>
                  <a:effectLst/>
                  <a:uLnTx/>
                  <a:uFillTx/>
                  <a:latin typeface="Arial"/>
                  <a:cs typeface="+mn-cs"/>
                </a:rPr>
                <a:t>?</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
                  <a:cs typeface="+mn-cs"/>
                </a:rPr>
                <a:t>Hộp</a:t>
              </a:r>
              <a:r>
                <a:rPr kumimoji="0" lang="en-US" sz="2600" b="0" i="0" u="none" strike="noStrike" kern="1200" cap="none" spc="0" normalizeH="0" baseline="0" noProof="0" dirty="0">
                  <a:ln>
                    <a:noFill/>
                  </a:ln>
                  <a:solidFill>
                    <a:prstClr val="black"/>
                  </a:solidFill>
                  <a:effectLst/>
                  <a:uLnTx/>
                  <a:uFillTx/>
                  <a:latin typeface="Arial"/>
                  <a:cs typeface="+mn-cs"/>
                </a:rPr>
                <a:t> A </a:t>
              </a:r>
              <a:r>
                <a:rPr kumimoji="0" lang="en-US" sz="2600" b="0" i="0" u="none" strike="noStrike" kern="1200" cap="none" spc="0" normalizeH="0" baseline="0" noProof="0" dirty="0" err="1">
                  <a:ln>
                    <a:noFill/>
                  </a:ln>
                  <a:solidFill>
                    <a:prstClr val="black"/>
                  </a:solidFill>
                  <a:effectLst/>
                  <a:uLnTx/>
                  <a:uFillTx/>
                  <a:latin typeface="Arial"/>
                  <a:cs typeface="+mn-cs"/>
                </a:rPr>
                <a:t>cân</a:t>
              </a:r>
              <a:r>
                <a:rPr kumimoji="0" lang="en-US" sz="2600" b="0" i="0" u="none" strike="noStrike" kern="1200" cap="none" spc="0" normalizeH="0" baseline="0" noProof="0" dirty="0">
                  <a:ln>
                    <a:noFill/>
                  </a:ln>
                  <a:solidFill>
                    <a:prstClr val="black"/>
                  </a:solidFill>
                  <a:effectLst/>
                  <a:uLnTx/>
                  <a:uFillTx/>
                  <a:latin typeface="Arial"/>
                  <a:cs typeface="+mn-cs"/>
                </a:rPr>
                <a:t> </a:t>
              </a:r>
              <a:r>
                <a:rPr kumimoji="0" lang="en-US" sz="2600" b="0" i="0" u="none" strike="noStrike" kern="1200" cap="none" spc="0" normalizeH="0" baseline="0" noProof="0" dirty="0" err="1">
                  <a:ln>
                    <a:noFill/>
                  </a:ln>
                  <a:solidFill>
                    <a:prstClr val="black"/>
                  </a:solidFill>
                  <a:effectLst/>
                  <a:uLnTx/>
                  <a:uFillTx/>
                  <a:latin typeface="Arial"/>
                  <a:cs typeface="+mn-cs"/>
                </a:rPr>
                <a:t>nặng</a:t>
              </a:r>
              <a:r>
                <a:rPr kumimoji="0" lang="en-US" sz="2600" b="0" i="0" u="none" strike="noStrike" kern="1200" cap="none" spc="0" normalizeH="0" baseline="0" noProof="0" dirty="0">
                  <a:ln>
                    <a:noFill/>
                  </a:ln>
                  <a:solidFill>
                    <a:prstClr val="black"/>
                  </a:solidFill>
                  <a:effectLst/>
                  <a:uLnTx/>
                  <a:uFillTx/>
                  <a:latin typeface="Arial"/>
                  <a:cs typeface="+mn-cs"/>
                </a:rPr>
                <a:t>         kg. </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
                  <a:cs typeface="+mn-cs"/>
                </a:rPr>
                <a:t>Hộp</a:t>
              </a:r>
              <a:r>
                <a:rPr kumimoji="0" lang="en-US" sz="2600" b="0" i="0" u="none" strike="noStrike" kern="1200" cap="none" spc="0" normalizeH="0" baseline="0" noProof="0" dirty="0">
                  <a:ln>
                    <a:noFill/>
                  </a:ln>
                  <a:solidFill>
                    <a:prstClr val="black"/>
                  </a:solidFill>
                  <a:effectLst/>
                  <a:uLnTx/>
                  <a:uFillTx/>
                  <a:latin typeface="Arial"/>
                  <a:cs typeface="+mn-cs"/>
                </a:rPr>
                <a:t> B </a:t>
              </a:r>
              <a:r>
                <a:rPr kumimoji="0" lang="en-US" sz="2600" b="0" i="0" u="none" strike="noStrike" kern="1200" cap="none" spc="0" normalizeH="0" baseline="0" noProof="0" dirty="0" err="1">
                  <a:ln>
                    <a:noFill/>
                  </a:ln>
                  <a:solidFill>
                    <a:prstClr val="black"/>
                  </a:solidFill>
                  <a:effectLst/>
                  <a:uLnTx/>
                  <a:uFillTx/>
                  <a:latin typeface="Arial"/>
                  <a:cs typeface="+mn-cs"/>
                </a:rPr>
                <a:t>cân</a:t>
              </a:r>
              <a:r>
                <a:rPr kumimoji="0" lang="en-US" sz="2600" b="0" i="0" u="none" strike="noStrike" kern="1200" cap="none" spc="0" normalizeH="0" baseline="0" noProof="0" dirty="0">
                  <a:ln>
                    <a:noFill/>
                  </a:ln>
                  <a:solidFill>
                    <a:prstClr val="black"/>
                  </a:solidFill>
                  <a:effectLst/>
                  <a:uLnTx/>
                  <a:uFillTx/>
                  <a:latin typeface="Arial"/>
                  <a:cs typeface="+mn-cs"/>
                </a:rPr>
                <a:t> </a:t>
              </a:r>
              <a:r>
                <a:rPr kumimoji="0" lang="en-US" sz="2600" b="0" i="0" u="none" strike="noStrike" kern="1200" cap="none" spc="0" normalizeH="0" baseline="0" noProof="0" dirty="0" err="1">
                  <a:ln>
                    <a:noFill/>
                  </a:ln>
                  <a:solidFill>
                    <a:prstClr val="black"/>
                  </a:solidFill>
                  <a:effectLst/>
                  <a:uLnTx/>
                  <a:uFillTx/>
                  <a:latin typeface="Arial"/>
                  <a:cs typeface="+mn-cs"/>
                </a:rPr>
                <a:t>nặng</a:t>
              </a:r>
              <a:r>
                <a:rPr kumimoji="0" lang="en-US" sz="2600" b="0" i="0" u="none" strike="noStrike" kern="1200" cap="none" spc="0" normalizeH="0" baseline="0" noProof="0" dirty="0">
                  <a:ln>
                    <a:noFill/>
                  </a:ln>
                  <a:solidFill>
                    <a:prstClr val="black"/>
                  </a:solidFill>
                  <a:effectLst/>
                  <a:uLnTx/>
                  <a:uFillTx/>
                  <a:latin typeface="Arial"/>
                  <a:cs typeface="+mn-cs"/>
                </a:rPr>
                <a:t>         kg.</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
                  <a:cs typeface="+mn-cs"/>
                </a:rPr>
                <a:t>Hộp</a:t>
              </a:r>
              <a:r>
                <a:rPr kumimoji="0" lang="en-US" sz="2600" b="0" i="0" u="none" strike="noStrike" kern="1200" cap="none" spc="0" normalizeH="0" baseline="0" noProof="0" dirty="0">
                  <a:ln>
                    <a:noFill/>
                  </a:ln>
                  <a:solidFill>
                    <a:prstClr val="black"/>
                  </a:solidFill>
                  <a:effectLst/>
                  <a:uLnTx/>
                  <a:uFillTx/>
                  <a:latin typeface="Arial"/>
                  <a:cs typeface="+mn-cs"/>
                </a:rPr>
                <a:t> C </a:t>
              </a:r>
              <a:r>
                <a:rPr kumimoji="0" lang="en-US" sz="2600" b="0" i="0" u="none" strike="noStrike" kern="1200" cap="none" spc="0" normalizeH="0" baseline="0" noProof="0" dirty="0" err="1">
                  <a:ln>
                    <a:noFill/>
                  </a:ln>
                  <a:solidFill>
                    <a:prstClr val="black"/>
                  </a:solidFill>
                  <a:effectLst/>
                  <a:uLnTx/>
                  <a:uFillTx/>
                  <a:latin typeface="Arial"/>
                  <a:cs typeface="+mn-cs"/>
                </a:rPr>
                <a:t>cân</a:t>
              </a:r>
              <a:r>
                <a:rPr kumimoji="0" lang="en-US" sz="2600" b="0" i="0" u="none" strike="noStrike" kern="1200" cap="none" spc="0" normalizeH="0" baseline="0" noProof="0" dirty="0">
                  <a:ln>
                    <a:noFill/>
                  </a:ln>
                  <a:solidFill>
                    <a:prstClr val="black"/>
                  </a:solidFill>
                  <a:effectLst/>
                  <a:uLnTx/>
                  <a:uFillTx/>
                  <a:latin typeface="Arial"/>
                  <a:cs typeface="+mn-cs"/>
                </a:rPr>
                <a:t> </a:t>
              </a:r>
              <a:r>
                <a:rPr kumimoji="0" lang="en-US" sz="2600" b="0" i="0" u="none" strike="noStrike" kern="1200" cap="none" spc="0" normalizeH="0" baseline="0" noProof="0" dirty="0" err="1">
                  <a:ln>
                    <a:noFill/>
                  </a:ln>
                  <a:solidFill>
                    <a:prstClr val="black"/>
                  </a:solidFill>
                  <a:effectLst/>
                  <a:uLnTx/>
                  <a:uFillTx/>
                  <a:latin typeface="Arial"/>
                  <a:cs typeface="+mn-cs"/>
                </a:rPr>
                <a:t>nặng</a:t>
              </a:r>
              <a:r>
                <a:rPr kumimoji="0" lang="en-US" sz="2600" b="0" i="0" u="none" strike="noStrike" kern="1200" cap="none" spc="0" normalizeH="0" baseline="0" noProof="0" dirty="0">
                  <a:ln>
                    <a:noFill/>
                  </a:ln>
                  <a:solidFill>
                    <a:prstClr val="black"/>
                  </a:solidFill>
                  <a:effectLst/>
                  <a:uLnTx/>
                  <a:uFillTx/>
                  <a:latin typeface="Arial"/>
                  <a:cs typeface="+mn-cs"/>
                </a:rPr>
                <a:t> 	     kg.</a:t>
              </a:r>
            </a:p>
          </p:txBody>
        </p:sp>
        <p:sp>
          <p:nvSpPr>
            <p:cNvPr id="8" name="Rectangle: Rounded Corners 7">
              <a:extLst>
                <a:ext uri="{FF2B5EF4-FFF2-40B4-BE49-F238E27FC236}">
                  <a16:creationId xmlns:a16="http://schemas.microsoft.com/office/drawing/2014/main" id="{38B690C7-2EAC-0913-D20D-FDF0CB41355C}"/>
                </a:ext>
              </a:extLst>
            </p:cNvPr>
            <p:cNvSpPr/>
            <p:nvPr/>
          </p:nvSpPr>
          <p:spPr>
            <a:xfrm>
              <a:off x="3526971" y="3209958"/>
              <a:ext cx="554196" cy="554196"/>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cs typeface="+mn-cs"/>
                </a:rPr>
                <a:t>?</a:t>
              </a:r>
            </a:p>
          </p:txBody>
        </p:sp>
        <p:sp>
          <p:nvSpPr>
            <p:cNvPr id="9" name="Rectangle: Rounded Corners 8">
              <a:extLst>
                <a:ext uri="{FF2B5EF4-FFF2-40B4-BE49-F238E27FC236}">
                  <a16:creationId xmlns:a16="http://schemas.microsoft.com/office/drawing/2014/main" id="{56FAD0E9-9D8A-6C33-47CC-9335F691E674}"/>
                </a:ext>
              </a:extLst>
            </p:cNvPr>
            <p:cNvSpPr/>
            <p:nvPr/>
          </p:nvSpPr>
          <p:spPr>
            <a:xfrm>
              <a:off x="3526971" y="4009650"/>
              <a:ext cx="554196" cy="554196"/>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cs typeface="+mn-cs"/>
                </a:rPr>
                <a:t>?</a:t>
              </a:r>
            </a:p>
          </p:txBody>
        </p:sp>
        <p:sp>
          <p:nvSpPr>
            <p:cNvPr id="10" name="Rectangle: Rounded Corners 9">
              <a:extLst>
                <a:ext uri="{FF2B5EF4-FFF2-40B4-BE49-F238E27FC236}">
                  <a16:creationId xmlns:a16="http://schemas.microsoft.com/office/drawing/2014/main" id="{239818BF-824B-29A9-0691-8C0DD8F7A202}"/>
                </a:ext>
              </a:extLst>
            </p:cNvPr>
            <p:cNvSpPr/>
            <p:nvPr/>
          </p:nvSpPr>
          <p:spPr>
            <a:xfrm>
              <a:off x="3526971" y="4813048"/>
              <a:ext cx="554196" cy="554196"/>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cs typeface="+mn-cs"/>
                </a:rPr>
                <a:t>?</a:t>
              </a:r>
            </a:p>
          </p:txBody>
        </p:sp>
      </p:grpSp>
      <p:sp>
        <p:nvSpPr>
          <p:cNvPr id="11" name="Rectangle: Rounded Corners 10">
            <a:extLst>
              <a:ext uri="{FF2B5EF4-FFF2-40B4-BE49-F238E27FC236}">
                <a16:creationId xmlns:a16="http://schemas.microsoft.com/office/drawing/2014/main" id="{9DA6F586-D693-72C0-83F1-830C65DFD608}"/>
              </a:ext>
            </a:extLst>
          </p:cNvPr>
          <p:cNvSpPr/>
          <p:nvPr/>
        </p:nvSpPr>
        <p:spPr>
          <a:xfrm>
            <a:off x="3458745" y="3319470"/>
            <a:ext cx="495041" cy="52322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cs typeface="+mn-cs"/>
              </a:rPr>
              <a:t>3</a:t>
            </a:r>
            <a:endParaRPr kumimoji="0" lang="en-US" sz="3200" b="0" i="0" u="none" strike="noStrike" kern="1200" cap="none" spc="0" normalizeH="0" baseline="0" noProof="0" dirty="0">
              <a:ln>
                <a:noFill/>
              </a:ln>
              <a:solidFill>
                <a:srgbClr val="FF0000"/>
              </a:solidFill>
              <a:effectLst/>
              <a:uLnTx/>
              <a:uFillTx/>
              <a:latin typeface="Arial"/>
              <a:cs typeface="+mn-cs"/>
            </a:endParaRPr>
          </a:p>
        </p:txBody>
      </p:sp>
      <p:sp>
        <p:nvSpPr>
          <p:cNvPr id="12" name="Rectangle: Rounded Corners 11">
            <a:extLst>
              <a:ext uri="{FF2B5EF4-FFF2-40B4-BE49-F238E27FC236}">
                <a16:creationId xmlns:a16="http://schemas.microsoft.com/office/drawing/2014/main" id="{B3BB1107-DE3F-FE16-A832-BED714661338}"/>
              </a:ext>
            </a:extLst>
          </p:cNvPr>
          <p:cNvSpPr/>
          <p:nvPr/>
        </p:nvSpPr>
        <p:spPr>
          <a:xfrm>
            <a:off x="3450222" y="4124209"/>
            <a:ext cx="495041" cy="52322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cs typeface="+mn-cs"/>
              </a:rPr>
              <a:t>4</a:t>
            </a:r>
            <a:endParaRPr kumimoji="0" lang="en-US" sz="3200" b="0" i="0" u="none" strike="noStrike" kern="1200" cap="none" spc="0" normalizeH="0" baseline="0" noProof="0" dirty="0">
              <a:ln>
                <a:noFill/>
              </a:ln>
              <a:solidFill>
                <a:srgbClr val="FF0000"/>
              </a:solidFill>
              <a:effectLst/>
              <a:uLnTx/>
              <a:uFillTx/>
              <a:latin typeface="Arial"/>
              <a:cs typeface="+mn-cs"/>
            </a:endParaRPr>
          </a:p>
        </p:txBody>
      </p:sp>
      <p:sp>
        <p:nvSpPr>
          <p:cNvPr id="13" name="Rectangle: Rounded Corners 12">
            <a:extLst>
              <a:ext uri="{FF2B5EF4-FFF2-40B4-BE49-F238E27FC236}">
                <a16:creationId xmlns:a16="http://schemas.microsoft.com/office/drawing/2014/main" id="{D346B2E7-FB7D-7216-44E8-3D42DF81F78D}"/>
              </a:ext>
            </a:extLst>
          </p:cNvPr>
          <p:cNvSpPr/>
          <p:nvPr/>
        </p:nvSpPr>
        <p:spPr>
          <a:xfrm>
            <a:off x="3482200" y="4965299"/>
            <a:ext cx="448129" cy="44108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cs typeface="+mn-cs"/>
              </a:rPr>
              <a:t>5</a:t>
            </a:r>
            <a:endParaRPr kumimoji="0" lang="en-US" sz="3200" b="0" i="0" u="none" strike="noStrike" kern="1200" cap="none" spc="0" normalizeH="0" baseline="0" noProof="0" dirty="0">
              <a:ln>
                <a:noFill/>
              </a:ln>
              <a:solidFill>
                <a:srgbClr val="FF0000"/>
              </a:solidFill>
              <a:effectLst/>
              <a:uLnTx/>
              <a:uFillTx/>
              <a:latin typeface="Arial"/>
              <a:cs typeface="+mn-cs"/>
            </a:endParaRPr>
          </a:p>
        </p:txBody>
      </p:sp>
      <p:sp>
        <p:nvSpPr>
          <p:cNvPr id="14" name="TextBox 13">
            <a:extLst>
              <a:ext uri="{FF2B5EF4-FFF2-40B4-BE49-F238E27FC236}">
                <a16:creationId xmlns:a16="http://schemas.microsoft.com/office/drawing/2014/main" id="{1B67B697-8C76-9A1B-4016-6D38B776CF2D}"/>
              </a:ext>
            </a:extLst>
          </p:cNvPr>
          <p:cNvSpPr txBox="1"/>
          <p:nvPr/>
        </p:nvSpPr>
        <p:spPr>
          <a:xfrm>
            <a:off x="5400585" y="4705542"/>
            <a:ext cx="4326287" cy="1568635"/>
          </a:xfrm>
          <a:prstGeom prst="rect">
            <a:avLst/>
          </a:prstGeom>
          <a:noFill/>
        </p:spPr>
        <p:txBody>
          <a:bodyPr wrap="square" rtlCol="0">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600" b="1" i="1" u="none" strike="noStrike" kern="1200" cap="none" spc="0" normalizeH="0" baseline="0" noProof="0" dirty="0">
                <a:ln>
                  <a:noFill/>
                </a:ln>
                <a:solidFill>
                  <a:prstClr val="black"/>
                </a:solidFill>
                <a:effectLst/>
                <a:uLnTx/>
                <a:uFillTx/>
                <a:latin typeface="Arial"/>
                <a:cs typeface="+mn-cs"/>
              </a:rPr>
              <a:t>b) </a:t>
            </a:r>
            <a:r>
              <a:rPr kumimoji="0" lang="en-US" sz="2600" b="0" i="0" u="none" strike="noStrike" kern="1200" cap="none" spc="0" normalizeH="0" baseline="0" noProof="0" dirty="0" err="1">
                <a:ln>
                  <a:noFill/>
                </a:ln>
                <a:solidFill>
                  <a:prstClr val="black"/>
                </a:solidFill>
                <a:effectLst/>
                <a:uLnTx/>
                <a:uFillTx/>
                <a:latin typeface="Arial"/>
                <a:cs typeface="+mn-cs"/>
              </a:rPr>
              <a:t>Hộp</a:t>
            </a:r>
            <a:r>
              <a:rPr kumimoji="0" lang="en-US" sz="2600" b="0" i="0" u="none" strike="noStrike" kern="1200" cap="none" spc="0" normalizeH="0" baseline="0" noProof="0" dirty="0">
                <a:ln>
                  <a:noFill/>
                </a:ln>
                <a:solidFill>
                  <a:prstClr val="black"/>
                </a:solidFill>
                <a:effectLst/>
                <a:uLnTx/>
                <a:uFillTx/>
                <a:latin typeface="Arial"/>
                <a:cs typeface="+mn-cs"/>
              </a:rPr>
              <a:t> </a:t>
            </a:r>
            <a:r>
              <a:rPr kumimoji="0" lang="en-US" sz="2600" b="0" i="0" u="none" strike="noStrike" kern="1200" cap="none" spc="0" normalizeH="0" baseline="0" noProof="0" dirty="0" err="1">
                <a:ln>
                  <a:noFill/>
                </a:ln>
                <a:solidFill>
                  <a:prstClr val="black"/>
                </a:solidFill>
                <a:effectLst/>
                <a:uLnTx/>
                <a:uFillTx/>
                <a:latin typeface="Arial"/>
                <a:cs typeface="+mn-cs"/>
              </a:rPr>
              <a:t>nào</a:t>
            </a:r>
            <a:r>
              <a:rPr kumimoji="0" lang="en-US" sz="2600" b="0" i="0" u="none" strike="noStrike" kern="1200" cap="none" spc="0" normalizeH="0" baseline="0" noProof="0" dirty="0">
                <a:ln>
                  <a:noFill/>
                </a:ln>
                <a:solidFill>
                  <a:prstClr val="black"/>
                </a:solidFill>
                <a:effectLst/>
                <a:uLnTx/>
                <a:uFillTx/>
                <a:latin typeface="Arial"/>
                <a:cs typeface="+mn-cs"/>
              </a:rPr>
              <a:t> </a:t>
            </a:r>
            <a:r>
              <a:rPr kumimoji="0" lang="en-US" sz="2600" b="0" i="0" u="none" strike="noStrike" kern="1200" cap="none" spc="0" normalizeH="0" baseline="0" noProof="0" dirty="0" err="1">
                <a:ln>
                  <a:noFill/>
                </a:ln>
                <a:solidFill>
                  <a:prstClr val="black"/>
                </a:solidFill>
                <a:effectLst/>
                <a:uLnTx/>
                <a:uFillTx/>
                <a:latin typeface="Arial"/>
                <a:cs typeface="+mn-cs"/>
              </a:rPr>
              <a:t>nặng</a:t>
            </a:r>
            <a:r>
              <a:rPr kumimoji="0" lang="en-US" sz="2600" b="0" i="0" u="none" strike="noStrike" kern="1200" cap="none" spc="0" normalizeH="0" baseline="0" noProof="0" dirty="0">
                <a:ln>
                  <a:noFill/>
                </a:ln>
                <a:solidFill>
                  <a:prstClr val="black"/>
                </a:solidFill>
                <a:effectLst/>
                <a:uLnTx/>
                <a:uFillTx/>
                <a:latin typeface="Arial"/>
                <a:cs typeface="+mn-cs"/>
              </a:rPr>
              <a:t> </a:t>
            </a:r>
            <a:r>
              <a:rPr kumimoji="0" lang="en-US" sz="2600" b="0" i="0" u="none" strike="noStrike" kern="1200" cap="none" spc="0" normalizeH="0" baseline="0" noProof="0" dirty="0" err="1">
                <a:ln>
                  <a:noFill/>
                </a:ln>
                <a:solidFill>
                  <a:prstClr val="black"/>
                </a:solidFill>
                <a:effectLst/>
                <a:uLnTx/>
                <a:uFillTx/>
                <a:latin typeface="Arial"/>
                <a:cs typeface="+mn-cs"/>
              </a:rPr>
              <a:t>nhất</a:t>
            </a:r>
            <a:r>
              <a:rPr kumimoji="0" lang="en-US" sz="2600" b="0" i="0" u="none" strike="noStrike" kern="1200" cap="none" spc="0" normalizeH="0" baseline="0" noProof="0" dirty="0">
                <a:ln>
                  <a:noFill/>
                </a:ln>
                <a:solidFill>
                  <a:prstClr val="black"/>
                </a:solidFill>
                <a:effectLst/>
                <a:uLnTx/>
                <a:uFillTx/>
                <a:latin typeface="Arial"/>
                <a:cs typeface="+mn-cs"/>
              </a:rPr>
              <a:t>? </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a:cs typeface="+mn-cs"/>
              </a:rPr>
              <a:t>    </a:t>
            </a:r>
            <a:r>
              <a:rPr kumimoji="0" lang="en-US" sz="2600" b="0" i="0" u="none" strike="noStrike" kern="1200" cap="none" spc="0" normalizeH="0" baseline="0" noProof="0" dirty="0" err="1">
                <a:ln>
                  <a:noFill/>
                </a:ln>
                <a:solidFill>
                  <a:prstClr val="black"/>
                </a:solidFill>
                <a:effectLst/>
                <a:uLnTx/>
                <a:uFillTx/>
                <a:latin typeface="Arial"/>
                <a:cs typeface="+mn-cs"/>
              </a:rPr>
              <a:t>Hộp</a:t>
            </a:r>
            <a:r>
              <a:rPr kumimoji="0" lang="en-US" sz="2600" b="0" i="0" u="none" strike="noStrike" kern="1200" cap="none" spc="0" normalizeH="0" baseline="0" noProof="0" dirty="0">
                <a:ln>
                  <a:noFill/>
                </a:ln>
                <a:solidFill>
                  <a:prstClr val="black"/>
                </a:solidFill>
                <a:effectLst/>
                <a:uLnTx/>
                <a:uFillTx/>
                <a:latin typeface="Arial"/>
                <a:cs typeface="+mn-cs"/>
              </a:rPr>
              <a:t> </a:t>
            </a:r>
            <a:r>
              <a:rPr kumimoji="0" lang="en-US" sz="2600" b="0" i="0" u="none" strike="noStrike" kern="1200" cap="none" spc="0" normalizeH="0" baseline="0" noProof="0" dirty="0" err="1">
                <a:ln>
                  <a:noFill/>
                </a:ln>
                <a:solidFill>
                  <a:prstClr val="black"/>
                </a:solidFill>
                <a:effectLst/>
                <a:uLnTx/>
                <a:uFillTx/>
                <a:latin typeface="Arial"/>
                <a:cs typeface="+mn-cs"/>
              </a:rPr>
              <a:t>nào</a:t>
            </a:r>
            <a:r>
              <a:rPr kumimoji="0" lang="en-US" sz="2600" b="0" i="0" u="none" strike="noStrike" kern="1200" cap="none" spc="0" normalizeH="0" baseline="0" noProof="0" dirty="0">
                <a:ln>
                  <a:noFill/>
                </a:ln>
                <a:solidFill>
                  <a:prstClr val="black"/>
                </a:solidFill>
                <a:effectLst/>
                <a:uLnTx/>
                <a:uFillTx/>
                <a:latin typeface="Arial"/>
                <a:cs typeface="+mn-cs"/>
              </a:rPr>
              <a:t> </a:t>
            </a:r>
            <a:r>
              <a:rPr kumimoji="0" lang="en-US" sz="2600" b="0" i="0" u="none" strike="noStrike" kern="1200" cap="none" spc="0" normalizeH="0" baseline="0" noProof="0" dirty="0" err="1">
                <a:ln>
                  <a:noFill/>
                </a:ln>
                <a:solidFill>
                  <a:prstClr val="black"/>
                </a:solidFill>
                <a:effectLst/>
                <a:uLnTx/>
                <a:uFillTx/>
                <a:latin typeface="Arial"/>
                <a:cs typeface="+mn-cs"/>
              </a:rPr>
              <a:t>nhẹ</a:t>
            </a:r>
            <a:r>
              <a:rPr kumimoji="0" lang="en-US" sz="2600" b="0" i="0" u="none" strike="noStrike" kern="1200" cap="none" spc="0" normalizeH="0" baseline="0" noProof="0" dirty="0">
                <a:ln>
                  <a:noFill/>
                </a:ln>
                <a:solidFill>
                  <a:prstClr val="black"/>
                </a:solidFill>
                <a:effectLst/>
                <a:uLnTx/>
                <a:uFillTx/>
                <a:latin typeface="Arial"/>
                <a:cs typeface="+mn-cs"/>
              </a:rPr>
              <a:t> </a:t>
            </a:r>
            <a:r>
              <a:rPr kumimoji="0" lang="en-US" sz="2600" b="0" i="0" u="none" strike="noStrike" kern="1200" cap="none" spc="0" normalizeH="0" baseline="0" noProof="0" dirty="0" err="1">
                <a:ln>
                  <a:noFill/>
                </a:ln>
                <a:solidFill>
                  <a:prstClr val="black"/>
                </a:solidFill>
                <a:effectLst/>
                <a:uLnTx/>
                <a:uFillTx/>
                <a:latin typeface="Arial"/>
                <a:cs typeface="+mn-cs"/>
              </a:rPr>
              <a:t>nhất</a:t>
            </a:r>
            <a:r>
              <a:rPr kumimoji="0" lang="en-US" sz="2600" b="0" i="0" u="none" strike="noStrike" kern="1200" cap="none" spc="0" normalizeH="0" baseline="0" noProof="0" dirty="0">
                <a:ln>
                  <a:noFill/>
                </a:ln>
                <a:solidFill>
                  <a:prstClr val="black"/>
                </a:solidFill>
                <a:effectLst/>
                <a:uLnTx/>
                <a:uFillTx/>
                <a:latin typeface="Arial"/>
                <a:cs typeface="+mn-cs"/>
              </a:rPr>
              <a:t>?</a:t>
            </a:r>
          </a:p>
        </p:txBody>
      </p:sp>
      <p:sp>
        <p:nvSpPr>
          <p:cNvPr id="15" name="TextBox 14">
            <a:extLst>
              <a:ext uri="{FF2B5EF4-FFF2-40B4-BE49-F238E27FC236}">
                <a16:creationId xmlns:a16="http://schemas.microsoft.com/office/drawing/2014/main" id="{CA9F2302-0FB0-88D8-9931-B4561BAA600F}"/>
              </a:ext>
            </a:extLst>
          </p:cNvPr>
          <p:cNvSpPr txBox="1"/>
          <p:nvPr/>
        </p:nvSpPr>
        <p:spPr>
          <a:xfrm>
            <a:off x="9125141" y="4728841"/>
            <a:ext cx="1746771" cy="1568635"/>
          </a:xfrm>
          <a:prstGeom prst="rect">
            <a:avLst/>
          </a:prstGeom>
          <a:noFill/>
        </p:spPr>
        <p:txBody>
          <a:bodyPr wrap="square" rtlCol="0">
            <a:spAutoFit/>
          </a:bodyPr>
          <a:lstStyle/>
          <a:p>
            <a:pPr marL="457200" marR="0" lvl="0" indent="-457200" algn="just" defTabSz="914400" rtl="0" eaLnBrk="1" fontAlgn="auto" latinLnBrk="0" hangingPunct="1">
              <a:lnSpc>
                <a:spcPct val="200000"/>
              </a:lnSpc>
              <a:spcBef>
                <a:spcPts val="0"/>
              </a:spcBef>
              <a:spcAft>
                <a:spcPts val="0"/>
              </a:spcAft>
              <a:buClrTx/>
              <a:buSzTx/>
              <a:buFont typeface="Wingdings" panose="05000000000000000000" pitchFamily="2" charset="2"/>
              <a:buChar char="è"/>
              <a:tabLst/>
              <a:defRPr/>
            </a:pPr>
            <a:r>
              <a:rPr kumimoji="0" lang="en-US" sz="2600" b="0" i="0" u="none" strike="noStrike" kern="1200" cap="none" spc="0" normalizeH="0" baseline="0" noProof="0" dirty="0" err="1">
                <a:ln>
                  <a:noFill/>
                </a:ln>
                <a:solidFill>
                  <a:srgbClr val="FF0000"/>
                </a:solidFill>
                <a:effectLst/>
                <a:uLnTx/>
                <a:uFillTx/>
                <a:latin typeface="Arial"/>
                <a:cs typeface="+mn-cs"/>
              </a:rPr>
              <a:t>Hộp</a:t>
            </a:r>
            <a:r>
              <a:rPr kumimoji="0" lang="en-US" sz="2600" b="0" i="0" u="none" strike="noStrike" kern="1200" cap="none" spc="0" normalizeH="0" baseline="0" noProof="0" dirty="0">
                <a:ln>
                  <a:noFill/>
                </a:ln>
                <a:solidFill>
                  <a:srgbClr val="FF0000"/>
                </a:solidFill>
                <a:effectLst/>
                <a:uLnTx/>
                <a:uFillTx/>
                <a:latin typeface="Arial"/>
                <a:cs typeface="+mn-cs"/>
              </a:rPr>
              <a:t> C</a:t>
            </a:r>
          </a:p>
          <a:p>
            <a:pPr marL="457200" marR="0" lvl="0" indent="-457200" algn="just" defTabSz="914400" rtl="0" eaLnBrk="1" fontAlgn="auto" latinLnBrk="0" hangingPunct="1">
              <a:lnSpc>
                <a:spcPct val="200000"/>
              </a:lnSpc>
              <a:spcBef>
                <a:spcPts val="0"/>
              </a:spcBef>
              <a:spcAft>
                <a:spcPts val="0"/>
              </a:spcAft>
              <a:buClrTx/>
              <a:buSzTx/>
              <a:buFont typeface="Wingdings" panose="05000000000000000000" pitchFamily="2" charset="2"/>
              <a:buChar char="è"/>
              <a:tabLst/>
              <a:defRPr/>
            </a:pPr>
            <a:r>
              <a:rPr kumimoji="0" lang="en-US" sz="2600" b="0" i="0" u="none" strike="noStrike" kern="1200" cap="none" spc="0" normalizeH="0" baseline="0" noProof="0" dirty="0" err="1">
                <a:ln>
                  <a:noFill/>
                </a:ln>
                <a:solidFill>
                  <a:srgbClr val="FF0000"/>
                </a:solidFill>
                <a:effectLst/>
                <a:uLnTx/>
                <a:uFillTx/>
                <a:latin typeface="Arial"/>
                <a:cs typeface="+mn-cs"/>
              </a:rPr>
              <a:t>Hộp</a:t>
            </a:r>
            <a:r>
              <a:rPr kumimoji="0" lang="en-US" sz="2600" b="0" i="0" u="none" strike="noStrike" kern="1200" cap="none" spc="0" normalizeH="0" baseline="0" noProof="0" dirty="0">
                <a:ln>
                  <a:noFill/>
                </a:ln>
                <a:solidFill>
                  <a:srgbClr val="FF0000"/>
                </a:solidFill>
                <a:effectLst/>
                <a:uLnTx/>
                <a:uFillTx/>
                <a:latin typeface="Arial"/>
                <a:cs typeface="+mn-cs"/>
              </a:rPr>
              <a:t> A</a:t>
            </a:r>
          </a:p>
        </p:txBody>
      </p:sp>
    </p:spTree>
    <p:extLst>
      <p:ext uri="{BB962C8B-B14F-4D97-AF65-F5344CB8AC3E}">
        <p14:creationId xmlns:p14="http://schemas.microsoft.com/office/powerpoint/2010/main" val="281877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Effect transition="in" filter="wipe(down)">
                                      <p:cBhvr>
                                        <p:cTn id="32" dur="500"/>
                                        <p:tgtEl>
                                          <p:spTgt spid="1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xEl>
                                              <p:pRg st="1" end="1"/>
                                            </p:txEl>
                                          </p:spTgt>
                                        </p:tgtEl>
                                        <p:attrNameLst>
                                          <p:attrName>style.visibility</p:attrName>
                                        </p:attrNameLst>
                                      </p:cBhvr>
                                      <p:to>
                                        <p:strVal val="visible"/>
                                      </p:to>
                                    </p:set>
                                    <p:animEffect transition="in" filter="wipe(down)">
                                      <p:cBhvr>
                                        <p:cTn id="37"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2"/>
            <a:stretch>
              <a:fillRect/>
            </a:stretch>
          </a:blipFill>
        </p:spPr>
        <p:txBody>
          <a:bodyPr/>
          <a:lstStyle/>
          <a:p>
            <a:endParaRPr lang="en-US"/>
          </a:p>
        </p:txBody>
      </p:sp>
      <p:pic>
        <p:nvPicPr>
          <p:cNvPr id="3" name="Đồ họa 2">
            <a:extLst>
              <a:ext uri="{FF2B5EF4-FFF2-40B4-BE49-F238E27FC236}">
                <a16:creationId xmlns:a16="http://schemas.microsoft.com/office/drawing/2014/main" id="{96AEEF8F-3417-CC17-2299-DF0F8C5A23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39542" y="1725027"/>
            <a:ext cx="3218970" cy="3133641"/>
          </a:xfrm>
          <a:prstGeom prst="rect">
            <a:avLst/>
          </a:prstGeom>
        </p:spPr>
      </p:pic>
      <p:pic>
        <p:nvPicPr>
          <p:cNvPr id="4" name="Hình ảnh 3">
            <a:extLst>
              <a:ext uri="{FF2B5EF4-FFF2-40B4-BE49-F238E27FC236}">
                <a16:creationId xmlns:a16="http://schemas.microsoft.com/office/drawing/2014/main" id="{67679B93-4A64-6E48-A5C9-4D75F6CF5461}"/>
              </a:ext>
            </a:extLst>
          </p:cNvPr>
          <p:cNvPicPr>
            <a:picLocks noChangeAspect="1"/>
          </p:cNvPicPr>
          <p:nvPr/>
        </p:nvPicPr>
        <p:blipFill>
          <a:blip r:embed="rId5"/>
          <a:stretch>
            <a:fillRect/>
          </a:stretch>
        </p:blipFill>
        <p:spPr>
          <a:xfrm>
            <a:off x="1573544" y="1295215"/>
            <a:ext cx="4322439" cy="4267570"/>
          </a:xfrm>
          <a:prstGeom prst="rect">
            <a:avLst/>
          </a:prstGeom>
        </p:spPr>
      </p:pic>
    </p:spTree>
    <p:extLst>
      <p:ext uri="{BB962C8B-B14F-4D97-AF65-F5344CB8AC3E}">
        <p14:creationId xmlns:p14="http://schemas.microsoft.com/office/powerpoint/2010/main" val="387806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FF59E2-F48E-3F9B-D2AF-A0CDACD688B4}"/>
              </a:ext>
            </a:extLst>
          </p:cNvPr>
          <p:cNvSpPr txBox="1"/>
          <p:nvPr/>
        </p:nvSpPr>
        <p:spPr>
          <a:xfrm>
            <a:off x="1315046" y="4913681"/>
            <a:ext cx="956190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1D8387"/>
                </a:solidFill>
                <a:effectLst/>
                <a:uLnTx/>
                <a:uFillTx/>
                <a:latin typeface="Calibri" panose="020F0502020204030204"/>
                <a:ea typeface="+mn-ea"/>
                <a:cs typeface="+mn-cs"/>
              </a:rPr>
              <a:t>Quả</a:t>
            </a:r>
            <a:r>
              <a:rPr kumimoji="0" lang="en-US" sz="4800" b="1" i="0" u="none" strike="noStrike" kern="1200" cap="none" spc="0" normalizeH="0" noProof="0" dirty="0">
                <a:ln>
                  <a:noFill/>
                </a:ln>
                <a:solidFill>
                  <a:srgbClr val="1D8387"/>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1D8387"/>
                </a:solidFill>
                <a:effectLst/>
                <a:uLnTx/>
                <a:uFillTx/>
                <a:latin typeface="Calibri" panose="020F0502020204030204"/>
                <a:ea typeface="+mn-ea"/>
                <a:cs typeface="+mn-cs"/>
              </a:rPr>
              <a:t>dưa</a:t>
            </a:r>
            <a:r>
              <a:rPr kumimoji="0" lang="en-US" sz="4800" b="1" i="0" u="none" strike="noStrike" kern="1200" cap="none" spc="0" normalizeH="0" noProof="0" dirty="0">
                <a:ln>
                  <a:noFill/>
                </a:ln>
                <a:solidFill>
                  <a:srgbClr val="1D8387"/>
                </a:solidFill>
                <a:effectLst/>
                <a:uLnTx/>
                <a:uFillTx/>
                <a:latin typeface="Calibri" panose="020F0502020204030204"/>
                <a:ea typeface="+mn-ea"/>
                <a:cs typeface="+mn-cs"/>
              </a:rPr>
              <a:t> </a:t>
            </a:r>
            <a:r>
              <a:rPr lang="en-US" sz="4800" b="1" dirty="0" err="1">
                <a:solidFill>
                  <a:srgbClr val="1D8387"/>
                </a:solidFill>
                <a:latin typeface="Calibri" panose="020F0502020204030204"/>
              </a:rPr>
              <a:t>hấu</a:t>
            </a:r>
            <a:r>
              <a:rPr lang="en-US" sz="4800" b="1" dirty="0">
                <a:solidFill>
                  <a:srgbClr val="1D8387"/>
                </a:solidFill>
                <a:latin typeface="Calibri" panose="020F0502020204030204"/>
              </a:rPr>
              <a:t> </a:t>
            </a:r>
            <a:r>
              <a:rPr kumimoji="0" lang="en-US" sz="4800" b="1" i="0" u="none" strike="noStrike" kern="1200" cap="none" spc="0" normalizeH="0" baseline="0" noProof="0" dirty="0" err="1">
                <a:ln>
                  <a:noFill/>
                </a:ln>
                <a:solidFill>
                  <a:srgbClr val="1D8387"/>
                </a:solidFill>
                <a:effectLst/>
                <a:uLnTx/>
                <a:uFillTx/>
                <a:latin typeface="Calibri" panose="020F0502020204030204"/>
                <a:ea typeface="+mn-ea"/>
                <a:cs typeface="+mn-cs"/>
              </a:rPr>
              <a:t>nặng</a:t>
            </a:r>
            <a:r>
              <a:rPr kumimoji="0" lang="en-US" sz="4800" b="1" i="0" u="none" strike="noStrike" kern="1200" cap="none" spc="0" normalizeH="0" baseline="0" noProof="0" dirty="0">
                <a:ln>
                  <a:noFill/>
                </a:ln>
                <a:solidFill>
                  <a:srgbClr val="1D8387"/>
                </a:solidFill>
                <a:effectLst/>
                <a:uLnTx/>
                <a:uFillTx/>
                <a:latin typeface="Calibri" panose="020F0502020204030204"/>
                <a:ea typeface="+mn-ea"/>
                <a:cs typeface="+mn-cs"/>
              </a:rPr>
              <a:t>........kg</a:t>
            </a:r>
          </a:p>
        </p:txBody>
      </p:sp>
      <p:sp>
        <p:nvSpPr>
          <p:cNvPr id="3" name="TextBox 2">
            <a:extLst>
              <a:ext uri="{FF2B5EF4-FFF2-40B4-BE49-F238E27FC236}">
                <a16:creationId xmlns:a16="http://schemas.microsoft.com/office/drawing/2014/main" id="{097946A6-A226-E081-E9D5-D13A02863330}"/>
              </a:ext>
            </a:extLst>
          </p:cNvPr>
          <p:cNvSpPr txBox="1"/>
          <p:nvPr/>
        </p:nvSpPr>
        <p:spPr>
          <a:xfrm>
            <a:off x="7439801" y="4818326"/>
            <a:ext cx="1324637"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5" name="Freeform 5">
            <a:extLst>
              <a:ext uri="{FF2B5EF4-FFF2-40B4-BE49-F238E27FC236}">
                <a16:creationId xmlns:a16="http://schemas.microsoft.com/office/drawing/2014/main" id="{94AB97D9-27CE-6372-472F-0535F2819337}"/>
              </a:ext>
            </a:extLst>
          </p:cNvPr>
          <p:cNvSpPr/>
          <p:nvPr/>
        </p:nvSpPr>
        <p:spPr>
          <a:xfrm>
            <a:off x="2495550" y="2905125"/>
            <a:ext cx="7014408" cy="1596466"/>
          </a:xfrm>
          <a:custGeom>
            <a:avLst/>
            <a:gdLst/>
            <a:ahLst/>
            <a:cxnLst/>
            <a:rect l="l" t="t" r="r" b="b"/>
            <a:pathLst>
              <a:path w="7315200" h="2066544">
                <a:moveTo>
                  <a:pt x="0" y="0"/>
                </a:moveTo>
                <a:lnTo>
                  <a:pt x="7315200" y="0"/>
                </a:lnTo>
                <a:lnTo>
                  <a:pt x="7315200" y="2066544"/>
                </a:lnTo>
                <a:lnTo>
                  <a:pt x="0" y="2066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D9099A25-2BA7-FE4F-8BCD-920BE253221A}"/>
              </a:ext>
            </a:extLst>
          </p:cNvPr>
          <p:cNvPicPr>
            <a:picLocks noChangeAspect="1"/>
          </p:cNvPicPr>
          <p:nvPr/>
        </p:nvPicPr>
        <p:blipFill>
          <a:blip r:embed="rId4"/>
          <a:stretch>
            <a:fillRect/>
          </a:stretch>
        </p:blipFill>
        <p:spPr>
          <a:xfrm>
            <a:off x="6958146" y="1795216"/>
            <a:ext cx="1304657" cy="1286367"/>
          </a:xfrm>
          <a:prstGeom prst="rect">
            <a:avLst/>
          </a:prstGeom>
        </p:spPr>
      </p:pic>
      <p:pic>
        <p:nvPicPr>
          <p:cNvPr id="17" name="Picture 16">
            <a:extLst>
              <a:ext uri="{FF2B5EF4-FFF2-40B4-BE49-F238E27FC236}">
                <a16:creationId xmlns:a16="http://schemas.microsoft.com/office/drawing/2014/main" id="{FE25E59B-3279-5CAB-A888-42704C80FD1B}"/>
              </a:ext>
            </a:extLst>
          </p:cNvPr>
          <p:cNvPicPr>
            <a:picLocks noChangeAspect="1"/>
          </p:cNvPicPr>
          <p:nvPr/>
        </p:nvPicPr>
        <p:blipFill>
          <a:blip r:embed="rId4"/>
          <a:stretch>
            <a:fillRect/>
          </a:stretch>
        </p:blipFill>
        <p:spPr>
          <a:xfrm>
            <a:off x="7977321" y="1738066"/>
            <a:ext cx="1304657" cy="1286367"/>
          </a:xfrm>
          <a:prstGeom prst="rect">
            <a:avLst/>
          </a:prstGeom>
        </p:spPr>
      </p:pic>
      <p:sp>
        <p:nvSpPr>
          <p:cNvPr id="4" name="Freeform 6">
            <a:extLst>
              <a:ext uri="{FF2B5EF4-FFF2-40B4-BE49-F238E27FC236}">
                <a16:creationId xmlns:a16="http://schemas.microsoft.com/office/drawing/2014/main" id="{9EEA8CCE-B31A-4F07-60B3-901DDA045137}"/>
              </a:ext>
            </a:extLst>
          </p:cNvPr>
          <p:cNvSpPr/>
          <p:nvPr/>
        </p:nvSpPr>
        <p:spPr>
          <a:xfrm>
            <a:off x="2590800" y="666750"/>
            <a:ext cx="2206371" cy="2219324"/>
          </a:xfrm>
          <a:custGeom>
            <a:avLst/>
            <a:gdLst/>
            <a:ahLst/>
            <a:cxnLst/>
            <a:rect l="l" t="t" r="r" b="b"/>
            <a:pathLst>
              <a:path w="7540371" h="8229600">
                <a:moveTo>
                  <a:pt x="0" y="0"/>
                </a:moveTo>
                <a:lnTo>
                  <a:pt x="7540371" y="0"/>
                </a:lnTo>
                <a:lnTo>
                  <a:pt x="7540371"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5650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76B4A5-0023-4A2A-AA89-4C3DBE23BCCD}"/>
              </a:ext>
            </a:extLst>
          </p:cNvPr>
          <p:cNvPicPr>
            <a:picLocks noChangeAspect="1"/>
          </p:cNvPicPr>
          <p:nvPr/>
        </p:nvPicPr>
        <p:blipFill>
          <a:blip r:embed="rId2"/>
          <a:stretch>
            <a:fillRect/>
          </a:stretch>
        </p:blipFill>
        <p:spPr>
          <a:xfrm>
            <a:off x="-14515" y="-52516"/>
            <a:ext cx="13625277" cy="7048401"/>
          </a:xfrm>
          <a:prstGeom prst="rect">
            <a:avLst/>
          </a:prstGeom>
        </p:spPr>
      </p:pic>
      <p:pic>
        <p:nvPicPr>
          <p:cNvPr id="8" name="Picture 7">
            <a:extLst>
              <a:ext uri="{FF2B5EF4-FFF2-40B4-BE49-F238E27FC236}">
                <a16:creationId xmlns:a16="http://schemas.microsoft.com/office/drawing/2014/main" id="{DE83609E-573E-4926-9420-69A5ACCE4A06}"/>
              </a:ext>
            </a:extLst>
          </p:cNvPr>
          <p:cNvPicPr>
            <a:picLocks noChangeAspect="1"/>
          </p:cNvPicPr>
          <p:nvPr/>
        </p:nvPicPr>
        <p:blipFill rotWithShape="1">
          <a:blip r:embed="rId3"/>
          <a:srcRect l="39962" t="48579" r="32544" b="-5587"/>
          <a:stretch/>
        </p:blipFill>
        <p:spPr>
          <a:xfrm>
            <a:off x="1047750" y="2781300"/>
            <a:ext cx="2400300" cy="3506787"/>
          </a:xfrm>
          <a:prstGeom prst="rect">
            <a:avLst/>
          </a:prstGeom>
        </p:spPr>
      </p:pic>
      <p:pic>
        <p:nvPicPr>
          <p:cNvPr id="10" name="Picture 9">
            <a:extLst>
              <a:ext uri="{FF2B5EF4-FFF2-40B4-BE49-F238E27FC236}">
                <a16:creationId xmlns:a16="http://schemas.microsoft.com/office/drawing/2014/main" id="{7C0E2C1F-165E-48A8-B420-9436DA124D1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0" y="4352879"/>
            <a:ext cx="4343400" cy="3305221"/>
          </a:xfrm>
          <a:prstGeom prst="rect">
            <a:avLst/>
          </a:prstGeom>
        </p:spPr>
      </p:pic>
      <p:pic>
        <p:nvPicPr>
          <p:cNvPr id="13" name="Picture 12">
            <a:extLst>
              <a:ext uri="{FF2B5EF4-FFF2-40B4-BE49-F238E27FC236}">
                <a16:creationId xmlns:a16="http://schemas.microsoft.com/office/drawing/2014/main" id="{9A48571A-F4CE-4343-9223-9987093A614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Lst>
          </a:blip>
          <a:stretch>
            <a:fillRect/>
          </a:stretch>
        </p:blipFill>
        <p:spPr>
          <a:xfrm>
            <a:off x="1119099" y="5556930"/>
            <a:ext cx="809802" cy="830867"/>
          </a:xfrm>
          <a:prstGeom prst="rect">
            <a:avLst/>
          </a:prstGeom>
        </p:spPr>
      </p:pic>
      <p:pic>
        <p:nvPicPr>
          <p:cNvPr id="16" name="Picture 15">
            <a:extLst>
              <a:ext uri="{FF2B5EF4-FFF2-40B4-BE49-F238E27FC236}">
                <a16:creationId xmlns:a16="http://schemas.microsoft.com/office/drawing/2014/main" id="{5C3DE239-842F-4740-8ADE-7CC564813659}"/>
              </a:ext>
            </a:extLst>
          </p:cNvPr>
          <p:cNvPicPr>
            <a:picLocks noChangeAspect="1"/>
          </p:cNvPicPr>
          <p:nvPr/>
        </p:nvPicPr>
        <p:blipFill rotWithShape="1">
          <a:blip r:embed="rId3"/>
          <a:srcRect l="39962" t="48579" r="32544" b="-5587"/>
          <a:stretch/>
        </p:blipFill>
        <p:spPr>
          <a:xfrm>
            <a:off x="8134350" y="2647950"/>
            <a:ext cx="2400300" cy="3506787"/>
          </a:xfrm>
          <a:prstGeom prst="rect">
            <a:avLst/>
          </a:prstGeom>
        </p:spPr>
      </p:pic>
      <p:pic>
        <p:nvPicPr>
          <p:cNvPr id="17" name="Picture 16">
            <a:extLst>
              <a:ext uri="{FF2B5EF4-FFF2-40B4-BE49-F238E27FC236}">
                <a16:creationId xmlns:a16="http://schemas.microsoft.com/office/drawing/2014/main" id="{F94905D0-492D-4401-A8ED-7F37D2C8559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7086600" y="4219529"/>
            <a:ext cx="4343400" cy="3305221"/>
          </a:xfrm>
          <a:prstGeom prst="rect">
            <a:avLst/>
          </a:prstGeom>
        </p:spPr>
      </p:pic>
      <p:pic>
        <p:nvPicPr>
          <p:cNvPr id="18" name="Picture 17">
            <a:extLst>
              <a:ext uri="{FF2B5EF4-FFF2-40B4-BE49-F238E27FC236}">
                <a16:creationId xmlns:a16="http://schemas.microsoft.com/office/drawing/2014/main" id="{A823AF78-BD21-418E-AB34-BF782C43487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Lst>
          </a:blip>
          <a:stretch>
            <a:fillRect/>
          </a:stretch>
        </p:blipFill>
        <p:spPr>
          <a:xfrm>
            <a:off x="8205699" y="5423580"/>
            <a:ext cx="809802" cy="830867"/>
          </a:xfrm>
          <a:prstGeom prst="rect">
            <a:avLst/>
          </a:prstGeom>
        </p:spPr>
      </p:pic>
      <p:pic>
        <p:nvPicPr>
          <p:cNvPr id="20" name="Picture 19">
            <a:extLst>
              <a:ext uri="{FF2B5EF4-FFF2-40B4-BE49-F238E27FC236}">
                <a16:creationId xmlns:a16="http://schemas.microsoft.com/office/drawing/2014/main" id="{31DD92BB-E4DD-4732-8B58-E36786202113}"/>
              </a:ext>
            </a:extLst>
          </p:cNvPr>
          <p:cNvPicPr>
            <a:picLocks noChangeAspect="1"/>
          </p:cNvPicPr>
          <p:nvPr/>
        </p:nvPicPr>
        <p:blipFill>
          <a:blip r:embed="rId8"/>
          <a:stretch>
            <a:fillRect/>
          </a:stretch>
        </p:blipFill>
        <p:spPr>
          <a:xfrm>
            <a:off x="764585" y="1206363"/>
            <a:ext cx="10662828" cy="1926503"/>
          </a:xfrm>
          <a:prstGeom prst="rect">
            <a:avLst/>
          </a:prstGeom>
        </p:spPr>
      </p:pic>
    </p:spTree>
    <p:extLst>
      <p:ext uri="{BB962C8B-B14F-4D97-AF65-F5344CB8AC3E}">
        <p14:creationId xmlns:p14="http://schemas.microsoft.com/office/powerpoint/2010/main" val="5740916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FF59E2-F48E-3F9B-D2AF-A0CDACD688B4}"/>
              </a:ext>
            </a:extLst>
          </p:cNvPr>
          <p:cNvSpPr txBox="1"/>
          <p:nvPr/>
        </p:nvSpPr>
        <p:spPr>
          <a:xfrm>
            <a:off x="1315046" y="4913681"/>
            <a:ext cx="956190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srgbClr val="1D8387"/>
                </a:solidFill>
                <a:effectLst/>
                <a:uLnTx/>
                <a:uFillTx/>
                <a:latin typeface="Calibri" panose="020F0502020204030204"/>
                <a:ea typeface="+mn-ea"/>
                <a:cs typeface="+mn-cs"/>
              </a:rPr>
              <a:t>Bao gạo</a:t>
            </a:r>
            <a:r>
              <a:rPr kumimoji="0" lang="en-US" sz="4800" b="1" i="0" u="none" strike="noStrike" kern="1200" cap="none" spc="0" normalizeH="0" noProof="0">
                <a:ln>
                  <a:noFill/>
                </a:ln>
                <a:solidFill>
                  <a:srgbClr val="1D8387"/>
                </a:solidFill>
                <a:effectLst/>
                <a:uLnTx/>
                <a:uFillTx/>
                <a:latin typeface="Calibri" panose="020F0502020204030204"/>
                <a:ea typeface="+mn-ea"/>
                <a:cs typeface="+mn-cs"/>
              </a:rPr>
              <a:t> c</a:t>
            </a:r>
            <a:r>
              <a:rPr kumimoji="0" lang="en-US" sz="4800" b="1" i="0" u="none" strike="noStrike" kern="1200" cap="none" spc="0" normalizeH="0" baseline="0" noProof="0">
                <a:ln>
                  <a:noFill/>
                </a:ln>
                <a:solidFill>
                  <a:srgbClr val="1D8387"/>
                </a:solidFill>
                <a:effectLst/>
                <a:uLnTx/>
                <a:uFillTx/>
                <a:latin typeface="Calibri" panose="020F0502020204030204"/>
                <a:ea typeface="+mn-ea"/>
                <a:cs typeface="+mn-cs"/>
              </a:rPr>
              <a:t>ân nặng........kg</a:t>
            </a:r>
            <a:endParaRPr kumimoji="0" lang="en-US" sz="4800" b="1" i="0" u="none" strike="noStrike" kern="1200" cap="none" spc="0" normalizeH="0" baseline="0" noProof="0" dirty="0">
              <a:ln>
                <a:noFill/>
              </a:ln>
              <a:solidFill>
                <a:srgbClr val="1D8387"/>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97946A6-A226-E081-E9D5-D13A02863330}"/>
              </a:ext>
            </a:extLst>
          </p:cNvPr>
          <p:cNvSpPr txBox="1"/>
          <p:nvPr/>
        </p:nvSpPr>
        <p:spPr>
          <a:xfrm>
            <a:off x="7439801" y="4818326"/>
            <a:ext cx="1324637"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5" name="Freeform 5">
            <a:extLst>
              <a:ext uri="{FF2B5EF4-FFF2-40B4-BE49-F238E27FC236}">
                <a16:creationId xmlns:a16="http://schemas.microsoft.com/office/drawing/2014/main" id="{94AB97D9-27CE-6372-472F-0535F2819337}"/>
              </a:ext>
            </a:extLst>
          </p:cNvPr>
          <p:cNvSpPr/>
          <p:nvPr/>
        </p:nvSpPr>
        <p:spPr>
          <a:xfrm>
            <a:off x="2495550" y="2905125"/>
            <a:ext cx="7014408" cy="1596466"/>
          </a:xfrm>
          <a:custGeom>
            <a:avLst/>
            <a:gdLst/>
            <a:ahLst/>
            <a:cxnLst/>
            <a:rect l="l" t="t" r="r" b="b"/>
            <a:pathLst>
              <a:path w="7315200" h="2066544">
                <a:moveTo>
                  <a:pt x="0" y="0"/>
                </a:moveTo>
                <a:lnTo>
                  <a:pt x="7315200" y="0"/>
                </a:lnTo>
                <a:lnTo>
                  <a:pt x="7315200" y="2066544"/>
                </a:lnTo>
                <a:lnTo>
                  <a:pt x="0" y="2066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4">
            <a:extLst>
              <a:ext uri="{FF2B5EF4-FFF2-40B4-BE49-F238E27FC236}">
                <a16:creationId xmlns:a16="http://schemas.microsoft.com/office/drawing/2014/main" id="{7DE5A305-A695-4D1C-E374-C1ECF592E35E}"/>
              </a:ext>
            </a:extLst>
          </p:cNvPr>
          <p:cNvSpPr/>
          <p:nvPr/>
        </p:nvSpPr>
        <p:spPr>
          <a:xfrm>
            <a:off x="2638425" y="1000124"/>
            <a:ext cx="2124606" cy="1947391"/>
          </a:xfrm>
          <a:custGeom>
            <a:avLst/>
            <a:gdLst/>
            <a:ahLst/>
            <a:cxnLst/>
            <a:rect l="l" t="t" r="r" b="b"/>
            <a:pathLst>
              <a:path w="5239813" h="6883170">
                <a:moveTo>
                  <a:pt x="0" y="0"/>
                </a:moveTo>
                <a:lnTo>
                  <a:pt x="5239814" y="0"/>
                </a:lnTo>
                <a:lnTo>
                  <a:pt x="5239814" y="6883170"/>
                </a:lnTo>
                <a:lnTo>
                  <a:pt x="0" y="6883170"/>
                </a:lnTo>
                <a:lnTo>
                  <a:pt x="0" y="0"/>
                </a:lnTo>
                <a:close/>
              </a:path>
            </a:pathLst>
          </a:custGeom>
          <a:blipFill>
            <a:blip r:embed="rId4"/>
            <a:stretch>
              <a:fillRect/>
            </a:stretch>
          </a:blipFill>
        </p:spPr>
        <p:txBody>
          <a:bodyPr/>
          <a:lstStyle/>
          <a:p>
            <a:endParaRPr lang="en-US"/>
          </a:p>
        </p:txBody>
      </p:sp>
      <p:pic>
        <p:nvPicPr>
          <p:cNvPr id="16" name="Picture 15">
            <a:extLst>
              <a:ext uri="{FF2B5EF4-FFF2-40B4-BE49-F238E27FC236}">
                <a16:creationId xmlns:a16="http://schemas.microsoft.com/office/drawing/2014/main" id="{D9099A25-2BA7-FE4F-8BCD-920BE253221A}"/>
              </a:ext>
            </a:extLst>
          </p:cNvPr>
          <p:cNvPicPr>
            <a:picLocks noChangeAspect="1"/>
          </p:cNvPicPr>
          <p:nvPr/>
        </p:nvPicPr>
        <p:blipFill>
          <a:blip r:embed="rId5"/>
          <a:stretch>
            <a:fillRect/>
          </a:stretch>
        </p:blipFill>
        <p:spPr>
          <a:xfrm>
            <a:off x="6958146" y="1795216"/>
            <a:ext cx="1304657" cy="1286367"/>
          </a:xfrm>
          <a:prstGeom prst="rect">
            <a:avLst/>
          </a:prstGeom>
        </p:spPr>
      </p:pic>
      <p:pic>
        <p:nvPicPr>
          <p:cNvPr id="17" name="Picture 16">
            <a:extLst>
              <a:ext uri="{FF2B5EF4-FFF2-40B4-BE49-F238E27FC236}">
                <a16:creationId xmlns:a16="http://schemas.microsoft.com/office/drawing/2014/main" id="{FE25E59B-3279-5CAB-A888-42704C80FD1B}"/>
              </a:ext>
            </a:extLst>
          </p:cNvPr>
          <p:cNvPicPr>
            <a:picLocks noChangeAspect="1"/>
          </p:cNvPicPr>
          <p:nvPr/>
        </p:nvPicPr>
        <p:blipFill>
          <a:blip r:embed="rId5"/>
          <a:stretch>
            <a:fillRect/>
          </a:stretch>
        </p:blipFill>
        <p:spPr>
          <a:xfrm>
            <a:off x="7977321" y="1738066"/>
            <a:ext cx="1304657" cy="1286367"/>
          </a:xfrm>
          <a:prstGeom prst="rect">
            <a:avLst/>
          </a:prstGeom>
        </p:spPr>
      </p:pic>
      <p:pic>
        <p:nvPicPr>
          <p:cNvPr id="18" name="Picture 17">
            <a:extLst>
              <a:ext uri="{FF2B5EF4-FFF2-40B4-BE49-F238E27FC236}">
                <a16:creationId xmlns:a16="http://schemas.microsoft.com/office/drawing/2014/main" id="{CA274509-758B-F1C5-6A02-70DFD6803DEC}"/>
              </a:ext>
            </a:extLst>
          </p:cNvPr>
          <p:cNvPicPr>
            <a:picLocks noChangeAspect="1"/>
          </p:cNvPicPr>
          <p:nvPr/>
        </p:nvPicPr>
        <p:blipFill>
          <a:blip r:embed="rId5"/>
          <a:stretch>
            <a:fillRect/>
          </a:stretch>
        </p:blipFill>
        <p:spPr>
          <a:xfrm>
            <a:off x="7415346" y="661741"/>
            <a:ext cx="1304657" cy="1286367"/>
          </a:xfrm>
          <a:prstGeom prst="rect">
            <a:avLst/>
          </a:prstGeom>
        </p:spPr>
      </p:pic>
    </p:spTree>
    <p:extLst>
      <p:ext uri="{BB962C8B-B14F-4D97-AF65-F5344CB8AC3E}">
        <p14:creationId xmlns:p14="http://schemas.microsoft.com/office/powerpoint/2010/main" val="418923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2B876F-5838-44B0-0117-ED0D3D477AAE}"/>
              </a:ext>
            </a:extLst>
          </p:cNvPr>
          <p:cNvSpPr txBox="1"/>
          <p:nvPr/>
        </p:nvSpPr>
        <p:spPr>
          <a:xfrm>
            <a:off x="2123911" y="849173"/>
            <a:ext cx="7944177" cy="2308324"/>
          </a:xfrm>
          <a:prstGeom prst="rect">
            <a:avLst/>
          </a:prstGeom>
          <a:noFill/>
        </p:spPr>
        <p:txBody>
          <a:bodyPr wrap="square" rtlCol="0">
            <a:spAutoFit/>
          </a:bodyPr>
          <a:lstStyle/>
          <a:p>
            <a:pPr algn="ctr"/>
            <a:r>
              <a:rPr lang="en-US" sz="4800" b="1" dirty="0">
                <a:solidFill>
                  <a:srgbClr val="0D6662"/>
                </a:solidFill>
                <a:latin typeface="Cambria" panose="02040503050406030204" pitchFamily="18" charset="0"/>
                <a:ea typeface="Cambria" panose="02040503050406030204" pitchFamily="18" charset="0"/>
              </a:rPr>
              <a:t>Em </a:t>
            </a:r>
            <a:r>
              <a:rPr lang="en-US" sz="4800" b="1" dirty="0" err="1">
                <a:solidFill>
                  <a:srgbClr val="0D6662"/>
                </a:solidFill>
                <a:latin typeface="Cambria" panose="02040503050406030204" pitchFamily="18" charset="0"/>
                <a:ea typeface="Cambria" panose="02040503050406030204" pitchFamily="18" charset="0"/>
              </a:rPr>
              <a:t>về</a:t>
            </a:r>
            <a:r>
              <a:rPr lang="en-US" sz="4800" b="1" dirty="0">
                <a:solidFill>
                  <a:srgbClr val="0D6662"/>
                </a:solidFill>
                <a:latin typeface="Cambria" panose="02040503050406030204" pitchFamily="18" charset="0"/>
                <a:ea typeface="Cambria" panose="02040503050406030204" pitchFamily="18" charset="0"/>
              </a:rPr>
              <a:t> </a:t>
            </a:r>
            <a:r>
              <a:rPr lang="en-US" sz="4800" b="1" dirty="0" err="1">
                <a:solidFill>
                  <a:srgbClr val="0D6662"/>
                </a:solidFill>
                <a:latin typeface="Cambria" panose="02040503050406030204" pitchFamily="18" charset="0"/>
                <a:ea typeface="Cambria" panose="02040503050406030204" pitchFamily="18" charset="0"/>
              </a:rPr>
              <a:t>nhà</a:t>
            </a:r>
            <a:r>
              <a:rPr lang="en-US" sz="4800" b="1" dirty="0">
                <a:solidFill>
                  <a:srgbClr val="0D6662"/>
                </a:solidFill>
                <a:latin typeface="Cambria" panose="02040503050406030204" pitchFamily="18" charset="0"/>
                <a:ea typeface="Cambria" panose="02040503050406030204" pitchFamily="18" charset="0"/>
              </a:rPr>
              <a:t> </a:t>
            </a:r>
            <a:r>
              <a:rPr lang="en-US" sz="4800" b="1" dirty="0" err="1">
                <a:solidFill>
                  <a:srgbClr val="0D6662"/>
                </a:solidFill>
                <a:latin typeface="Cambria" panose="02040503050406030204" pitchFamily="18" charset="0"/>
                <a:ea typeface="Cambria" panose="02040503050406030204" pitchFamily="18" charset="0"/>
              </a:rPr>
              <a:t>tự</a:t>
            </a:r>
            <a:r>
              <a:rPr lang="en-US" sz="4800" b="1" dirty="0">
                <a:solidFill>
                  <a:srgbClr val="0D6662"/>
                </a:solidFill>
                <a:latin typeface="Cambria" panose="02040503050406030204" pitchFamily="18" charset="0"/>
                <a:ea typeface="Cambria" panose="02040503050406030204" pitchFamily="18" charset="0"/>
              </a:rPr>
              <a:t> </a:t>
            </a:r>
            <a:r>
              <a:rPr lang="en-US" sz="4800" b="1" dirty="0" err="1">
                <a:solidFill>
                  <a:srgbClr val="0D6662"/>
                </a:solidFill>
                <a:latin typeface="Cambria" panose="02040503050406030204" pitchFamily="18" charset="0"/>
                <a:ea typeface="Cambria" panose="02040503050406030204" pitchFamily="18" charset="0"/>
              </a:rPr>
              <a:t>cân</a:t>
            </a:r>
            <a:r>
              <a:rPr lang="en-US" sz="4800" b="1" dirty="0">
                <a:solidFill>
                  <a:srgbClr val="0D6662"/>
                </a:solidFill>
                <a:latin typeface="Cambria" panose="02040503050406030204" pitchFamily="18" charset="0"/>
                <a:ea typeface="Cambria" panose="02040503050406030204" pitchFamily="18" charset="0"/>
              </a:rPr>
              <a:t> </a:t>
            </a:r>
            <a:r>
              <a:rPr lang="en-US" sz="4800" b="1" dirty="0" err="1">
                <a:solidFill>
                  <a:srgbClr val="0D6662"/>
                </a:solidFill>
                <a:latin typeface="Cambria" panose="02040503050406030204" pitchFamily="18" charset="0"/>
                <a:ea typeface="Cambria" panose="02040503050406030204" pitchFamily="18" charset="0"/>
              </a:rPr>
              <a:t>cân</a:t>
            </a:r>
            <a:r>
              <a:rPr lang="en-US" sz="4800" b="1" dirty="0">
                <a:solidFill>
                  <a:srgbClr val="0D6662"/>
                </a:solidFill>
                <a:latin typeface="Cambria" panose="02040503050406030204" pitchFamily="18" charset="0"/>
                <a:ea typeface="Cambria" panose="02040503050406030204" pitchFamily="18" charset="0"/>
              </a:rPr>
              <a:t> </a:t>
            </a:r>
            <a:r>
              <a:rPr lang="en-US" sz="4800" b="1" dirty="0" err="1">
                <a:solidFill>
                  <a:srgbClr val="0D6662"/>
                </a:solidFill>
                <a:latin typeface="Cambria" panose="02040503050406030204" pitchFamily="18" charset="0"/>
                <a:ea typeface="Cambria" panose="02040503050406030204" pitchFamily="18" charset="0"/>
              </a:rPr>
              <a:t>nặng</a:t>
            </a:r>
            <a:r>
              <a:rPr lang="en-US" sz="4800" b="1" dirty="0">
                <a:solidFill>
                  <a:srgbClr val="0D6662"/>
                </a:solidFill>
                <a:latin typeface="Cambria" panose="02040503050406030204" pitchFamily="18" charset="0"/>
                <a:ea typeface="Cambria" panose="02040503050406030204" pitchFamily="18" charset="0"/>
              </a:rPr>
              <a:t> </a:t>
            </a:r>
            <a:r>
              <a:rPr lang="en-US" sz="4800" b="1" dirty="0" err="1">
                <a:solidFill>
                  <a:srgbClr val="0D6662"/>
                </a:solidFill>
                <a:latin typeface="Cambria" panose="02040503050406030204" pitchFamily="18" charset="0"/>
                <a:ea typeface="Cambria" panose="02040503050406030204" pitchFamily="18" charset="0"/>
              </a:rPr>
              <a:t>của</a:t>
            </a:r>
            <a:r>
              <a:rPr lang="en-US" sz="4800" b="1" dirty="0">
                <a:solidFill>
                  <a:srgbClr val="0D6662"/>
                </a:solidFill>
                <a:latin typeface="Cambria" panose="02040503050406030204" pitchFamily="18" charset="0"/>
                <a:ea typeface="Cambria" panose="02040503050406030204" pitchFamily="18" charset="0"/>
              </a:rPr>
              <a:t> </a:t>
            </a:r>
            <a:r>
              <a:rPr lang="en-US" sz="4800" b="1" dirty="0" err="1">
                <a:solidFill>
                  <a:srgbClr val="0D6662"/>
                </a:solidFill>
                <a:latin typeface="Cambria" panose="02040503050406030204" pitchFamily="18" charset="0"/>
                <a:ea typeface="Cambria" panose="02040503050406030204" pitchFamily="18" charset="0"/>
              </a:rPr>
              <a:t>mình</a:t>
            </a:r>
            <a:r>
              <a:rPr lang="en-US" sz="4800" b="1" dirty="0">
                <a:solidFill>
                  <a:srgbClr val="0D6662"/>
                </a:solidFill>
                <a:latin typeface="Cambria" panose="02040503050406030204" pitchFamily="18" charset="0"/>
                <a:ea typeface="Cambria" panose="02040503050406030204" pitchFamily="18" charset="0"/>
              </a:rPr>
              <a:t> </a:t>
            </a:r>
            <a:r>
              <a:rPr lang="en-US" sz="4800" b="1" dirty="0" err="1">
                <a:solidFill>
                  <a:srgbClr val="0D6662"/>
                </a:solidFill>
                <a:latin typeface="Cambria" panose="02040503050406030204" pitchFamily="18" charset="0"/>
                <a:ea typeface="Cambria" panose="02040503050406030204" pitchFamily="18" charset="0"/>
              </a:rPr>
              <a:t>và</a:t>
            </a:r>
            <a:r>
              <a:rPr lang="en-US" sz="4800" b="1" dirty="0">
                <a:solidFill>
                  <a:srgbClr val="0D6662"/>
                </a:solidFill>
                <a:latin typeface="Cambria" panose="02040503050406030204" pitchFamily="18" charset="0"/>
                <a:ea typeface="Cambria" panose="02040503050406030204" pitchFamily="18" charset="0"/>
              </a:rPr>
              <a:t> </a:t>
            </a:r>
            <a:r>
              <a:rPr lang="en-US" sz="4800" b="1" dirty="0" err="1">
                <a:solidFill>
                  <a:srgbClr val="0D6662"/>
                </a:solidFill>
                <a:latin typeface="Cambria" panose="02040503050406030204" pitchFamily="18" charset="0"/>
                <a:ea typeface="Cambria" panose="02040503050406030204" pitchFamily="18" charset="0"/>
              </a:rPr>
              <a:t>nói</a:t>
            </a:r>
            <a:r>
              <a:rPr lang="en-US" sz="4800" b="1" dirty="0">
                <a:solidFill>
                  <a:srgbClr val="0D6662"/>
                </a:solidFill>
                <a:latin typeface="Cambria" panose="02040503050406030204" pitchFamily="18" charset="0"/>
                <a:ea typeface="Cambria" panose="02040503050406030204" pitchFamily="18" charset="0"/>
              </a:rPr>
              <a:t> </a:t>
            </a:r>
            <a:r>
              <a:rPr lang="en-US" sz="4800" b="1" dirty="0" err="1">
                <a:solidFill>
                  <a:srgbClr val="0D6662"/>
                </a:solidFill>
                <a:latin typeface="Cambria" panose="02040503050406030204" pitchFamily="18" charset="0"/>
                <a:ea typeface="Cambria" panose="02040503050406030204" pitchFamily="18" charset="0"/>
              </a:rPr>
              <a:t>cho</a:t>
            </a:r>
            <a:r>
              <a:rPr lang="en-US" sz="4800" b="1" dirty="0">
                <a:solidFill>
                  <a:srgbClr val="0D6662"/>
                </a:solidFill>
                <a:latin typeface="Cambria" panose="02040503050406030204" pitchFamily="18" charset="0"/>
                <a:ea typeface="Cambria" panose="02040503050406030204" pitchFamily="18" charset="0"/>
              </a:rPr>
              <a:t> </a:t>
            </a:r>
            <a:r>
              <a:rPr lang="en-US" sz="4800" b="1" dirty="0" err="1">
                <a:solidFill>
                  <a:srgbClr val="0D6662"/>
                </a:solidFill>
                <a:latin typeface="Cambria" panose="02040503050406030204" pitchFamily="18" charset="0"/>
                <a:ea typeface="Cambria" panose="02040503050406030204" pitchFamily="18" charset="0"/>
              </a:rPr>
              <a:t>người</a:t>
            </a:r>
            <a:r>
              <a:rPr lang="en-US" sz="4800" b="1" dirty="0">
                <a:solidFill>
                  <a:srgbClr val="0D6662"/>
                </a:solidFill>
                <a:latin typeface="Cambria" panose="02040503050406030204" pitchFamily="18" charset="0"/>
                <a:ea typeface="Cambria" panose="02040503050406030204" pitchFamily="18" charset="0"/>
              </a:rPr>
              <a:t> </a:t>
            </a:r>
            <a:r>
              <a:rPr lang="en-US" sz="4800" b="1" dirty="0" err="1">
                <a:solidFill>
                  <a:srgbClr val="0D6662"/>
                </a:solidFill>
                <a:latin typeface="Cambria" panose="02040503050406030204" pitchFamily="18" charset="0"/>
                <a:ea typeface="Cambria" panose="02040503050406030204" pitchFamily="18" charset="0"/>
              </a:rPr>
              <a:t>thân</a:t>
            </a:r>
            <a:r>
              <a:rPr lang="en-US" sz="4800" b="1" dirty="0">
                <a:solidFill>
                  <a:srgbClr val="0D6662"/>
                </a:solidFill>
                <a:latin typeface="Cambria" panose="02040503050406030204" pitchFamily="18" charset="0"/>
                <a:ea typeface="Cambria" panose="02040503050406030204" pitchFamily="18" charset="0"/>
              </a:rPr>
              <a:t> </a:t>
            </a:r>
            <a:r>
              <a:rPr lang="en-US" sz="4800" b="1" dirty="0" err="1">
                <a:solidFill>
                  <a:srgbClr val="0D6662"/>
                </a:solidFill>
                <a:latin typeface="Cambria" panose="02040503050406030204" pitchFamily="18" charset="0"/>
                <a:ea typeface="Cambria" panose="02040503050406030204" pitchFamily="18" charset="0"/>
              </a:rPr>
              <a:t>nghe</a:t>
            </a:r>
            <a:endParaRPr lang="en-US" sz="4800" b="1" dirty="0">
              <a:solidFill>
                <a:srgbClr val="0D6662"/>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84C395CD-5A78-74A4-BFDF-345F46B23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2971" y="2985882"/>
            <a:ext cx="4847295" cy="3577339"/>
          </a:xfrm>
          <a:prstGeom prst="rect">
            <a:avLst/>
          </a:prstGeom>
        </p:spPr>
      </p:pic>
    </p:spTree>
    <p:extLst>
      <p:ext uri="{BB962C8B-B14F-4D97-AF65-F5344CB8AC3E}">
        <p14:creationId xmlns:p14="http://schemas.microsoft.com/office/powerpoint/2010/main" val="17820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ppt_w</p:attrName>
                                        </p:attrNameLst>
                                      </p:cBhvr>
                                      <p:tavLst>
                                        <p:tav tm="0" fmla="#ppt_w*sin(2.5*pi*$)">
                                          <p:val>
                                            <p:fltVal val="0"/>
                                          </p:val>
                                        </p:tav>
                                        <p:tav tm="100000">
                                          <p:val>
                                            <p:fltVal val="1"/>
                                          </p:val>
                                        </p:tav>
                                      </p:tavLst>
                                    </p:anim>
                                    <p:anim calcmode="lin" valueType="num">
                                      <p:cBhvr>
                                        <p:cTn id="9"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9">
            <a:extLst>
              <a:ext uri="{FF2B5EF4-FFF2-40B4-BE49-F238E27FC236}">
                <a16:creationId xmlns:a16="http://schemas.microsoft.com/office/drawing/2014/main" id="{FD7F8E96-A2CC-55BF-0F4B-A6A5486277AD}"/>
              </a:ext>
            </a:extLst>
          </p:cNvPr>
          <p:cNvSpPr/>
          <p:nvPr/>
        </p:nvSpPr>
        <p:spPr>
          <a:xfrm>
            <a:off x="9022080" y="3576195"/>
            <a:ext cx="2373497" cy="2534593"/>
          </a:xfrm>
          <a:custGeom>
            <a:avLst/>
            <a:gdLst/>
            <a:ahLst/>
            <a:cxnLst/>
            <a:rect l="l" t="t" r="r" b="b"/>
            <a:pathLst>
              <a:path w="4568533" h="4878614">
                <a:moveTo>
                  <a:pt x="0" y="0"/>
                </a:moveTo>
                <a:lnTo>
                  <a:pt x="4568533" y="0"/>
                </a:lnTo>
                <a:lnTo>
                  <a:pt x="4568533" y="4878614"/>
                </a:lnTo>
                <a:lnTo>
                  <a:pt x="0" y="4878614"/>
                </a:lnTo>
                <a:lnTo>
                  <a:pt x="0" y="0"/>
                </a:lnTo>
                <a:close/>
              </a:path>
            </a:pathLst>
          </a:custGeom>
          <a:blipFill>
            <a:blip r:embed="rId2"/>
            <a:stretch>
              <a:fillRect/>
            </a:stretch>
          </a:blipFill>
        </p:spPr>
        <p:txBody>
          <a:bodyPr/>
          <a:lstStyle/>
          <a:p>
            <a:endParaRPr lang="en-US"/>
          </a:p>
        </p:txBody>
      </p:sp>
      <p:sp>
        <p:nvSpPr>
          <p:cNvPr id="12" name="Freeform 10">
            <a:extLst>
              <a:ext uri="{FF2B5EF4-FFF2-40B4-BE49-F238E27FC236}">
                <a16:creationId xmlns:a16="http://schemas.microsoft.com/office/drawing/2014/main" id="{7C88C1FA-B9BF-6045-2943-5B7BC93B5BCC}"/>
              </a:ext>
            </a:extLst>
          </p:cNvPr>
          <p:cNvSpPr/>
          <p:nvPr/>
        </p:nvSpPr>
        <p:spPr>
          <a:xfrm>
            <a:off x="685800" y="3576320"/>
            <a:ext cx="2834464" cy="2164822"/>
          </a:xfrm>
          <a:custGeom>
            <a:avLst/>
            <a:gdLst/>
            <a:ahLst/>
            <a:cxnLst/>
            <a:rect l="l" t="t" r="r" b="b"/>
            <a:pathLst>
              <a:path w="5738628" h="4382877">
                <a:moveTo>
                  <a:pt x="0" y="0"/>
                </a:moveTo>
                <a:lnTo>
                  <a:pt x="5738628" y="0"/>
                </a:lnTo>
                <a:lnTo>
                  <a:pt x="5738628" y="4382877"/>
                </a:lnTo>
                <a:lnTo>
                  <a:pt x="0" y="4382877"/>
                </a:lnTo>
                <a:lnTo>
                  <a:pt x="0" y="0"/>
                </a:lnTo>
                <a:close/>
              </a:path>
            </a:pathLst>
          </a:custGeom>
          <a:blipFill>
            <a:blip r:embed="rId3"/>
            <a:stretch>
              <a:fillRect/>
            </a:stretch>
          </a:blipFill>
        </p:spPr>
        <p:txBody>
          <a:bodyPr/>
          <a:lstStyle/>
          <a:p>
            <a:endParaRPr lang="en-US"/>
          </a:p>
        </p:txBody>
      </p:sp>
      <p:pic>
        <p:nvPicPr>
          <p:cNvPr id="18" name="Hình ảnh 17">
            <a:extLst>
              <a:ext uri="{FF2B5EF4-FFF2-40B4-BE49-F238E27FC236}">
                <a16:creationId xmlns:a16="http://schemas.microsoft.com/office/drawing/2014/main" id="{2A8216CA-A01A-BD4C-7C28-351D4A3B7B37}"/>
              </a:ext>
            </a:extLst>
          </p:cNvPr>
          <p:cNvPicPr>
            <a:picLocks noChangeAspect="1"/>
          </p:cNvPicPr>
          <p:nvPr/>
        </p:nvPicPr>
        <p:blipFill>
          <a:blip r:embed="rId4"/>
          <a:stretch>
            <a:fillRect/>
          </a:stretch>
        </p:blipFill>
        <p:spPr>
          <a:xfrm>
            <a:off x="1608955" y="1896601"/>
            <a:ext cx="8974090" cy="3359187"/>
          </a:xfrm>
          <a:prstGeom prst="rect">
            <a:avLst/>
          </a:prstGeom>
        </p:spPr>
      </p:pic>
      <p:pic>
        <p:nvPicPr>
          <p:cNvPr id="19" name="Hình ảnh 18">
            <a:extLst>
              <a:ext uri="{FF2B5EF4-FFF2-40B4-BE49-F238E27FC236}">
                <a16:creationId xmlns:a16="http://schemas.microsoft.com/office/drawing/2014/main" id="{5D9970F9-0CF4-0566-26CA-4B5B0EB7C32E}"/>
              </a:ext>
            </a:extLst>
          </p:cNvPr>
          <p:cNvPicPr>
            <a:picLocks noChangeAspect="1"/>
          </p:cNvPicPr>
          <p:nvPr/>
        </p:nvPicPr>
        <p:blipFill>
          <a:blip r:embed="rId5"/>
          <a:stretch>
            <a:fillRect/>
          </a:stretch>
        </p:blipFill>
        <p:spPr>
          <a:xfrm>
            <a:off x="4608446" y="1323260"/>
            <a:ext cx="2975106" cy="859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B93CF41-2224-4D33-A46E-D666BA4BC0F6}"/>
              </a:ext>
            </a:extLst>
          </p:cNvPr>
          <p:cNvPicPr>
            <a:picLocks noChangeAspect="1"/>
          </p:cNvPicPr>
          <p:nvPr/>
        </p:nvPicPr>
        <p:blipFill rotWithShape="1">
          <a:blip r:embed="rId4"/>
          <a:srcRect r="8716"/>
          <a:stretch/>
        </p:blipFill>
        <p:spPr>
          <a:xfrm>
            <a:off x="0" y="0"/>
            <a:ext cx="12439650" cy="7048500"/>
          </a:xfrm>
          <a:prstGeom prst="rect">
            <a:avLst/>
          </a:prstGeom>
        </p:spPr>
      </p:pic>
      <p:pic>
        <p:nvPicPr>
          <p:cNvPr id="10" name="Picture 9">
            <a:extLst>
              <a:ext uri="{FF2B5EF4-FFF2-40B4-BE49-F238E27FC236}">
                <a16:creationId xmlns:a16="http://schemas.microsoft.com/office/drawing/2014/main" id="{7C0E2C1F-165E-48A8-B420-9436DA124D1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142577" y="2779644"/>
            <a:ext cx="4343400" cy="3305221"/>
          </a:xfrm>
          <a:prstGeom prst="rect">
            <a:avLst/>
          </a:prstGeom>
        </p:spPr>
      </p:pic>
      <p:pic>
        <p:nvPicPr>
          <p:cNvPr id="17" name="Picture 16">
            <a:extLst>
              <a:ext uri="{FF2B5EF4-FFF2-40B4-BE49-F238E27FC236}">
                <a16:creationId xmlns:a16="http://schemas.microsoft.com/office/drawing/2014/main" id="{F94905D0-492D-4401-A8ED-7F37D2C8559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6833805" y="3255962"/>
            <a:ext cx="3529692" cy="2686009"/>
          </a:xfrm>
          <a:prstGeom prst="rect">
            <a:avLst/>
          </a:prstGeom>
        </p:spPr>
      </p:pic>
      <p:sp>
        <p:nvSpPr>
          <p:cNvPr id="19" name="TextBox 18">
            <a:extLst>
              <a:ext uri="{FF2B5EF4-FFF2-40B4-BE49-F238E27FC236}">
                <a16:creationId xmlns:a16="http://schemas.microsoft.com/office/drawing/2014/main" id="{C1943F02-1F88-40B7-AE22-F8F32B480D5C}"/>
              </a:ext>
            </a:extLst>
          </p:cNvPr>
          <p:cNvSpPr txBox="1"/>
          <p:nvPr/>
        </p:nvSpPr>
        <p:spPr>
          <a:xfrm>
            <a:off x="1119099" y="673795"/>
            <a:ext cx="9906001" cy="1323439"/>
          </a:xfrm>
          <a:prstGeom prst="rect">
            <a:avLst/>
          </a:prstGeom>
          <a:solidFill>
            <a:schemeClr val="bg1"/>
          </a:solidFill>
          <a:ln>
            <a:solidFill>
              <a:schemeClr val="accent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Đúng</a:t>
            </a:r>
            <a:r>
              <a:rPr kumimoji="0" lang="en-US" sz="4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hay </a:t>
            </a:r>
            <a:r>
              <a:rPr kumimoji="0" lang="en-US" sz="40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sai</a:t>
            </a:r>
            <a:r>
              <a:rPr kumimoji="0" lang="en-US" sz="4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bóng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hơn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kg</a:t>
            </a:r>
          </a:p>
        </p:txBody>
      </p:sp>
      <p:pic>
        <p:nvPicPr>
          <p:cNvPr id="15" name="Picture 14">
            <a:extLst>
              <a:ext uri="{FF2B5EF4-FFF2-40B4-BE49-F238E27FC236}">
                <a16:creationId xmlns:a16="http://schemas.microsoft.com/office/drawing/2014/main" id="{AF337471-0756-420E-BD0A-49CF1D8E4C4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22" b="48056" l="4400" r="45000"/>
                    </a14:imgEffect>
                  </a14:imgLayer>
                </a14:imgProps>
              </a:ext>
              <a:ext uri="{28A0092B-C50C-407E-A947-70E740481C1C}">
                <a14:useLocalDpi xmlns:a14="http://schemas.microsoft.com/office/drawing/2010/main" val="0"/>
              </a:ext>
            </a:extLst>
          </a:blip>
          <a:srcRect r="55485" b="52523"/>
          <a:stretch/>
        </p:blipFill>
        <p:spPr>
          <a:xfrm>
            <a:off x="4878786" y="1925765"/>
            <a:ext cx="2416570" cy="2783592"/>
          </a:xfrm>
          <a:prstGeom prst="rect">
            <a:avLst/>
          </a:prstGeom>
        </p:spPr>
      </p:pic>
      <p:pic>
        <p:nvPicPr>
          <p:cNvPr id="13" name="Picture 12">
            <a:extLst>
              <a:ext uri="{FF2B5EF4-FFF2-40B4-BE49-F238E27FC236}">
                <a16:creationId xmlns:a16="http://schemas.microsoft.com/office/drawing/2014/main" id="{9A48571A-F4CE-4343-9223-9987093A6148}"/>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300000"/>
                    </a14:imgEffect>
                  </a14:imgLayer>
                </a14:imgProps>
              </a:ext>
            </a:extLst>
          </a:blip>
          <a:stretch>
            <a:fillRect/>
          </a:stretch>
        </p:blipFill>
        <p:spPr>
          <a:xfrm rot="841947">
            <a:off x="1261676" y="4068876"/>
            <a:ext cx="726781" cy="745686"/>
          </a:xfrm>
          <a:prstGeom prst="rect">
            <a:avLst/>
          </a:prstGeom>
        </p:spPr>
      </p:pic>
      <p:pic>
        <p:nvPicPr>
          <p:cNvPr id="21" name="Picture 20">
            <a:extLst>
              <a:ext uri="{FF2B5EF4-FFF2-40B4-BE49-F238E27FC236}">
                <a16:creationId xmlns:a16="http://schemas.microsoft.com/office/drawing/2014/main" id="{F8CC52E2-12BF-4F0A-8E4A-D538A771AA44}"/>
              </a:ext>
            </a:extLst>
          </p:cNvPr>
          <p:cNvPicPr>
            <a:picLocks noChangeAspect="1"/>
          </p:cNvPicPr>
          <p:nvPr/>
        </p:nvPicPr>
        <p:blipFill>
          <a:blip r:embed="rId11"/>
          <a:stretch>
            <a:fillRect/>
          </a:stretch>
        </p:blipFill>
        <p:spPr>
          <a:xfrm>
            <a:off x="4905723" y="1925765"/>
            <a:ext cx="2414225" cy="2786113"/>
          </a:xfrm>
          <a:prstGeom prst="rect">
            <a:avLst/>
          </a:prstGeom>
        </p:spPr>
      </p:pic>
      <p:pic>
        <p:nvPicPr>
          <p:cNvPr id="8" name="Picture 7">
            <a:extLst>
              <a:ext uri="{FF2B5EF4-FFF2-40B4-BE49-F238E27FC236}">
                <a16:creationId xmlns:a16="http://schemas.microsoft.com/office/drawing/2014/main" id="{DE83609E-573E-4926-9420-69A5ACCE4A06}"/>
              </a:ext>
            </a:extLst>
          </p:cNvPr>
          <p:cNvPicPr>
            <a:picLocks noChangeAspect="1"/>
          </p:cNvPicPr>
          <p:nvPr/>
        </p:nvPicPr>
        <p:blipFill rotWithShape="1">
          <a:blip r:embed="rId12"/>
          <a:srcRect l="39962" t="48579" r="32544" b="-5587"/>
          <a:stretch/>
        </p:blipFill>
        <p:spPr>
          <a:xfrm>
            <a:off x="1014584" y="2238496"/>
            <a:ext cx="2400300" cy="3506787"/>
          </a:xfrm>
          <a:prstGeom prst="rect">
            <a:avLst/>
          </a:prstGeom>
        </p:spPr>
      </p:pic>
      <p:pic>
        <p:nvPicPr>
          <p:cNvPr id="16" name="Picture 15">
            <a:extLst>
              <a:ext uri="{FF2B5EF4-FFF2-40B4-BE49-F238E27FC236}">
                <a16:creationId xmlns:a16="http://schemas.microsoft.com/office/drawing/2014/main" id="{5C3DE239-842F-4740-8ADE-7CC564813659}"/>
              </a:ext>
            </a:extLst>
          </p:cNvPr>
          <p:cNvPicPr>
            <a:picLocks noChangeAspect="1"/>
          </p:cNvPicPr>
          <p:nvPr/>
        </p:nvPicPr>
        <p:blipFill rotWithShape="1">
          <a:blip r:embed="rId12"/>
          <a:srcRect l="39962" t="48579" r="32544" b="-5587"/>
          <a:stretch/>
        </p:blipFill>
        <p:spPr>
          <a:xfrm>
            <a:off x="7560269" y="2304711"/>
            <a:ext cx="2400300" cy="3506787"/>
          </a:xfrm>
          <a:prstGeom prst="rect">
            <a:avLst/>
          </a:prstGeom>
        </p:spPr>
      </p:pic>
      <p:sp>
        <p:nvSpPr>
          <p:cNvPr id="14" name="Rectangle: Rounded Corners 13">
            <a:extLst>
              <a:ext uri="{FF2B5EF4-FFF2-40B4-BE49-F238E27FC236}">
                <a16:creationId xmlns:a16="http://schemas.microsoft.com/office/drawing/2014/main" id="{4596630D-A382-4762-AF70-9C9B4342CF7F}"/>
              </a:ext>
            </a:extLst>
          </p:cNvPr>
          <p:cNvSpPr/>
          <p:nvPr/>
        </p:nvSpPr>
        <p:spPr>
          <a:xfrm>
            <a:off x="7361309" y="5594698"/>
            <a:ext cx="4688114" cy="900661"/>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Sai</a:t>
            </a:r>
          </a:p>
        </p:txBody>
      </p:sp>
      <p:sp>
        <p:nvSpPr>
          <p:cNvPr id="4" name="Rectangle: Rounded Corners 3">
            <a:extLst>
              <a:ext uri="{FF2B5EF4-FFF2-40B4-BE49-F238E27FC236}">
                <a16:creationId xmlns:a16="http://schemas.microsoft.com/office/drawing/2014/main" id="{22BA1D2D-4DC0-4390-9A12-C4E2EE7B136E}"/>
              </a:ext>
            </a:extLst>
          </p:cNvPr>
          <p:cNvSpPr/>
          <p:nvPr/>
        </p:nvSpPr>
        <p:spPr>
          <a:xfrm>
            <a:off x="163286" y="5630984"/>
            <a:ext cx="4688114" cy="900661"/>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Đúng</a:t>
            </a:r>
          </a:p>
        </p:txBody>
      </p:sp>
      <p:pic>
        <p:nvPicPr>
          <p:cNvPr id="3" name="Picture 2">
            <a:extLst>
              <a:ext uri="{FF2B5EF4-FFF2-40B4-BE49-F238E27FC236}">
                <a16:creationId xmlns:a16="http://schemas.microsoft.com/office/drawing/2014/main" id="{7D63E41C-973A-48E2-A1A8-C658BA4284E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19948" y="611313"/>
            <a:ext cx="2382619" cy="1448401"/>
          </a:xfrm>
          <a:prstGeom prst="rect">
            <a:avLst/>
          </a:prstGeom>
        </p:spPr>
      </p:pic>
    </p:spTree>
    <p:extLst>
      <p:ext uri="{BB962C8B-B14F-4D97-AF65-F5344CB8AC3E}">
        <p14:creationId xmlns:p14="http://schemas.microsoft.com/office/powerpoint/2010/main" val="157388057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914 0.02454 L -0.01914 0.02477 C -0.01562 0.00973 -0.01211 -0.00509 -0.00846 -0.0199 C -0.00742 -0.02407 -0.00599 -0.02824 -0.00495 -0.0324 C -0.00443 -0.03449 -0.00443 -0.03703 -0.00378 -0.03888 C 0.00508 -0.06111 0.01029 -0.06064 0.02487 -0.08125 C 0.02682 -0.08402 0.02852 -0.0875 0.03073 -0.08958 C 0.03294 -0.09166 0.03555 -0.09236 0.03789 -0.09375 C 0.03997 -0.09513 0.04193 -0.09629 0.04388 -0.09814 C 0.04596 -0.1 0.04766 -0.10277 0.04987 -0.10439 C 0.0556 -0.10856 0.06042 -0.10925 0.06654 -0.11064 C 0.11081 -0.10162 0.08372 -0.10902 0.10807 -0.10023 L 0.13203 -0.09166 C 0.13633 -0.09027 0.14492 -0.0875 0.14492 -0.08726 C 0.17695 -0.06481 0.16563 -0.07615 0.18073 -0.05995 C 0.18242 -0.05648 0.18359 -0.05254 0.18555 -0.0493 C 0.20156 -0.02083 0.18203 -0.06365 0.20443 -0.01759 C 0.20599 -0.01458 0.2069 -0.01064 0.20807 -0.00717 C 0.20912 -0.00416 0.21068 -0.00162 0.21172 0.00139 C 0.21367 0.00672 0.21758 0.01875 0.21875 0.02454 C 0.22057 0.03287 0.22188 0.04167 0.22357 0.05 C 0.23919 0.12547 0.23216 0.08102 0.23776 0.12408 C 0.23815 0.12686 0.2388 0.12963 0.23906 0.13241 C 0.23919 0.1382 0.23906 0.14375 0.23906 0.14954 L 0.24024 0.14514 " pathEditMode="relative" rAng="0" ptsTypes="AAAAAAAAAAAAAAAAAAAAAAAAA">
                                      <p:cBhvr>
                                        <p:cTn id="6" dur="2000" fill="hold"/>
                                        <p:tgtEl>
                                          <p:spTgt spid="8"/>
                                        </p:tgtEl>
                                        <p:attrNameLst>
                                          <p:attrName>ppt_x</p:attrName>
                                          <p:attrName>ppt_y</p:attrName>
                                        </p:attrNameLst>
                                      </p:cBhvr>
                                      <p:rCtr x="12969" y="-509"/>
                                    </p:animMotion>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par>
                                <p:cTn id="7" presetID="1" presetClass="emph" presetSubtype="2" fill="hold" grpId="0" nodeType="withEffect">
                                  <p:stCondLst>
                                    <p:cond delay="0"/>
                                  </p:stCondLst>
                                  <p:childTnLst>
                                    <p:animClr clrSpc="rgb" dir="cw">
                                      <p:cBhvr>
                                        <p:cTn id="8" dur="2000" fill="hold"/>
                                        <p:tgtEl>
                                          <p:spTgt spid="4"/>
                                        </p:tgtEl>
                                        <p:attrNameLst>
                                          <p:attrName>fillcolor</p:attrName>
                                        </p:attrNameLst>
                                      </p:cBhvr>
                                      <p:to>
                                        <a:srgbClr val="FFFF00"/>
                                      </p:to>
                                    </p:animClr>
                                    <p:set>
                                      <p:cBhvr>
                                        <p:cTn id="9" dur="2000" fill="hold"/>
                                        <p:tgtEl>
                                          <p:spTgt spid="4"/>
                                        </p:tgtEl>
                                        <p:attrNameLst>
                                          <p:attrName>fill.type</p:attrName>
                                        </p:attrNameLst>
                                      </p:cBhvr>
                                      <p:to>
                                        <p:strVal val="solid"/>
                                      </p:to>
                                    </p:set>
                                    <p:set>
                                      <p:cBhvr>
                                        <p:cTn id="10" dur="2000" fill="hold"/>
                                        <p:tgtEl>
                                          <p:spTgt spid="4"/>
                                        </p:tgtEl>
                                        <p:attrNameLst>
                                          <p:attrName>fill.on</p:attrName>
                                        </p:attrNameLst>
                                      </p:cBhvr>
                                      <p:to>
                                        <p:strVal val="true"/>
                                      </p:to>
                                    </p:set>
                                  </p:childTnLst>
                                </p:cTn>
                              </p:par>
                            </p:childTnLst>
                          </p:cTn>
                        </p:par>
                        <p:par>
                          <p:cTn id="11" fill="hold">
                            <p:stCondLst>
                              <p:cond delay="2000"/>
                            </p:stCondLst>
                            <p:childTnLst>
                              <p:par>
                                <p:cTn id="12" presetID="0" presetClass="path" presetSubtype="0" accel="50000" decel="50000" fill="hold" nodeType="afterEffect">
                                  <p:stCondLst>
                                    <p:cond delay="0"/>
                                  </p:stCondLst>
                                  <p:childTnLst>
                                    <p:animMotion origin="layout" path="M 0.00482 -0.01482 L 0.00482 -0.01482 C 0.08503 -0.12269 0.0556 -0.08774 0.12136 -0.1632 C 0.12891 -0.17176 0.13646 -0.1801 0.14401 -0.18843 C 0.14909 -0.19422 0.15352 -0.20301 0.15951 -0.20533 C 0.18998 -0.21806 0.16029 -0.20649 0.1892 -0.21598 C 0.24714 -0.23542 0.2142 -0.22593 0.24753 -0.23496 C 0.26341 -0.23426 0.2793 -0.23473 0.29519 -0.23288 C 0.3043 -0.23195 0.32253 -0.22663 0.32253 -0.22663 C 0.32526 -0.22524 0.328 -0.22338 0.33086 -0.22246 C 0.33555 -0.22061 0.3405 -0.22014 0.34519 -0.21806 C 0.35 -0.21598 0.35495 -0.21366 0.35938 -0.20973 C 0.37279 -0.19769 0.36706 -0.20093 0.37605 -0.197 C 0.38659 -0.17848 0.37331 -0.20116 0.38321 -0.18635 C 0.38451 -0.1845 0.38542 -0.18195 0.38685 -0.1801 C 0.39193 -0.17292 0.39349 -0.172 0.3987 -0.16737 C 0.40078 -0.15625 0.39857 -0.16528 0.40352 -0.15463 C 0.4056 -0.15 0.41068 -0.13334 0.41068 -0.13125 L 0.41068 -0.12292 L 0.41068 -0.12292 " pathEditMode="relative" ptsTypes="AAAAAAAAAAAAAAAAAAAA">
                                      <p:cBhvr>
                                        <p:cTn id="13" dur="2000" fill="hold"/>
                                        <p:tgtEl>
                                          <p:spTgt spid="13"/>
                                        </p:tgtEl>
                                        <p:attrNameLst>
                                          <p:attrName>ppt_x</p:attrName>
                                          <p:attrName>ppt_y</p:attrName>
                                        </p:attrNameLst>
                                      </p:cBhvr>
                                    </p:animMotion>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0781 0.00509 L -0.00781 0.00509 C -0.01068 -0.00556 -0.01315 -0.01644 -0.01615 -0.02686 C -0.01836 -0.03403 -0.02122 -0.04051 -0.02331 -0.04792 C -0.03815 -0.10047 -0.01484 -0.02801 -0.0293 -0.06898 C -0.0349 -0.08519 -0.02747 -0.07014 -0.03646 -0.0882 C -0.0375 -0.09028 -0.03841 -0.09329 -0.03997 -0.09445 C -0.04453 -0.09769 -0.04948 -0.09861 -0.0543 -0.1007 C -0.06458 -0.09792 -0.075 -0.09561 -0.08516 -0.09236 C -0.09063 -0.09051 -0.09453 -0.0875 -0.09948 -0.0838 C -0.10781 -0.06898 -0.10638 -0.07269 -0.1138 -0.05417 C -0.11628 -0.04792 -0.11914 -0.04213 -0.12083 -0.03519 C -0.12917 -0.00209 -0.1319 0.0118 -0.13516 0.04097 C -0.13607 0.04861 -0.13672 0.05648 -0.1375 0.06435 C -0.1388 0.17152 -0.13867 0.13194 -0.13867 0.18287 L -0.13867 0.18287 " pathEditMode="relative" ptsTypes="AAAAAAAAAAAAAAAA">
                                      <p:cBhvr>
                                        <p:cTn id="18" dur="2000" fill="hold"/>
                                        <p:tgtEl>
                                          <p:spTgt spid="16"/>
                                        </p:tgtEl>
                                        <p:attrNameLst>
                                          <p:attrName>ppt_x</p:attrName>
                                          <p:attrName>ppt_y</p:attrName>
                                        </p:attrNameLst>
                                      </p:cBhvr>
                                    </p:animMotion>
                                  </p:childTnLst>
                                  <p:subTnLst>
                                    <p:audio>
                                      <p:cMediaNode>
                                        <p:cTn display="0" masterRel="sameClick">
                                          <p:stCondLst>
                                            <p:cond evt="begin" delay="0">
                                              <p:tn val="17"/>
                                            </p:cond>
                                          </p:stCondLst>
                                          <p:endCondLst>
                                            <p:cond evt="onStopAudio" delay="0">
                                              <p:tgtEl>
                                                <p:sldTgt/>
                                              </p:tgtEl>
                                            </p:cond>
                                          </p:endCondLst>
                                        </p:cTn>
                                        <p:tgtEl>
                                          <p:sndTgt r:embed="rId3" name="oh no.wav"/>
                                        </p:tgtEl>
                                      </p:cMediaNode>
                                    </p:audio>
                                  </p:subTnLst>
                                </p:cTn>
                              </p:par>
                              <p:par>
                                <p:cTn id="19" presetID="1" presetClass="emph" presetSubtype="2" fill="hold" nodeType="withEffect">
                                  <p:stCondLst>
                                    <p:cond delay="0"/>
                                  </p:stCondLst>
                                  <p:childTnLst>
                                    <p:animClr clrSpc="rgb" dir="cw">
                                      <p:cBhvr>
                                        <p:cTn id="20" dur="2000" fill="hold"/>
                                        <p:tgtEl>
                                          <p:spTgt spid="14"/>
                                        </p:tgtEl>
                                        <p:attrNameLst>
                                          <p:attrName>fillcolor</p:attrName>
                                        </p:attrNameLst>
                                      </p:cBhvr>
                                      <p:to>
                                        <a:srgbClr val="BFBFBF"/>
                                      </p:to>
                                    </p:animClr>
                                    <p:set>
                                      <p:cBhvr>
                                        <p:cTn id="21" dur="2000" fill="hold"/>
                                        <p:tgtEl>
                                          <p:spTgt spid="14"/>
                                        </p:tgtEl>
                                        <p:attrNameLst>
                                          <p:attrName>fill.type</p:attrName>
                                        </p:attrNameLst>
                                      </p:cBhvr>
                                      <p:to>
                                        <p:strVal val="solid"/>
                                      </p:to>
                                    </p:set>
                                    <p:set>
                                      <p:cBhvr>
                                        <p:cTn id="22"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19C79B5-0745-4F69-BF81-BBB6B24BC498}"/>
              </a:ext>
            </a:extLst>
          </p:cNvPr>
          <p:cNvPicPr>
            <a:picLocks noChangeAspect="1"/>
          </p:cNvPicPr>
          <p:nvPr/>
        </p:nvPicPr>
        <p:blipFill rotWithShape="1">
          <a:blip r:embed="rId4"/>
          <a:srcRect r="8716"/>
          <a:stretch/>
        </p:blipFill>
        <p:spPr>
          <a:xfrm>
            <a:off x="0" y="0"/>
            <a:ext cx="12439650" cy="7048500"/>
          </a:xfrm>
          <a:prstGeom prst="rect">
            <a:avLst/>
          </a:prstGeom>
        </p:spPr>
      </p:pic>
      <p:pic>
        <p:nvPicPr>
          <p:cNvPr id="10" name="Picture 9">
            <a:extLst>
              <a:ext uri="{FF2B5EF4-FFF2-40B4-BE49-F238E27FC236}">
                <a16:creationId xmlns:a16="http://schemas.microsoft.com/office/drawing/2014/main" id="{7C0E2C1F-165E-48A8-B420-9436DA124D1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6663320" y="2871145"/>
            <a:ext cx="4343400" cy="3305221"/>
          </a:xfrm>
          <a:prstGeom prst="rect">
            <a:avLst/>
          </a:prstGeom>
        </p:spPr>
      </p:pic>
      <p:pic>
        <p:nvPicPr>
          <p:cNvPr id="17" name="Picture 16">
            <a:extLst>
              <a:ext uri="{FF2B5EF4-FFF2-40B4-BE49-F238E27FC236}">
                <a16:creationId xmlns:a16="http://schemas.microsoft.com/office/drawing/2014/main" id="{F94905D0-492D-4401-A8ED-7F37D2C8559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473233" y="3227469"/>
            <a:ext cx="3529692" cy="2686009"/>
          </a:xfrm>
          <a:prstGeom prst="rect">
            <a:avLst/>
          </a:prstGeom>
        </p:spPr>
      </p:pic>
      <p:sp>
        <p:nvSpPr>
          <p:cNvPr id="19" name="TextBox 18">
            <a:extLst>
              <a:ext uri="{FF2B5EF4-FFF2-40B4-BE49-F238E27FC236}">
                <a16:creationId xmlns:a16="http://schemas.microsoft.com/office/drawing/2014/main" id="{C1943F02-1F88-40B7-AE22-F8F32B480D5C}"/>
              </a:ext>
            </a:extLst>
          </p:cNvPr>
          <p:cNvSpPr txBox="1"/>
          <p:nvPr/>
        </p:nvSpPr>
        <p:spPr>
          <a:xfrm>
            <a:off x="1119099" y="673795"/>
            <a:ext cx="9906001" cy="1323439"/>
          </a:xfrm>
          <a:prstGeom prst="rect">
            <a:avLst/>
          </a:prstGeom>
          <a:solidFill>
            <a:schemeClr val="bg1"/>
          </a:solidFill>
          <a:ln>
            <a:solidFill>
              <a:schemeClr val="accent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Đúng hay sai?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Quả bưởi nặng hơn 1 kg</a:t>
            </a:r>
          </a:p>
        </p:txBody>
      </p:sp>
      <p:pic>
        <p:nvPicPr>
          <p:cNvPr id="18" name="Picture 17">
            <a:extLst>
              <a:ext uri="{FF2B5EF4-FFF2-40B4-BE49-F238E27FC236}">
                <a16:creationId xmlns:a16="http://schemas.microsoft.com/office/drawing/2014/main" id="{0BF872C6-3687-4896-A81E-8F2253F6BA4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22" b="48056" l="4400" r="45000"/>
                    </a14:imgEffect>
                  </a14:imgLayer>
                </a14:imgProps>
              </a:ext>
              <a:ext uri="{28A0092B-C50C-407E-A947-70E740481C1C}">
                <a14:useLocalDpi xmlns:a14="http://schemas.microsoft.com/office/drawing/2010/main" val="0"/>
              </a:ext>
            </a:extLst>
          </a:blip>
          <a:srcRect r="55485" b="52523"/>
          <a:stretch/>
        </p:blipFill>
        <p:spPr>
          <a:xfrm>
            <a:off x="4878786" y="1925765"/>
            <a:ext cx="2416570" cy="2783592"/>
          </a:xfrm>
          <a:prstGeom prst="rect">
            <a:avLst/>
          </a:prstGeom>
        </p:spPr>
      </p:pic>
      <p:pic>
        <p:nvPicPr>
          <p:cNvPr id="22" name="Picture 21">
            <a:extLst>
              <a:ext uri="{FF2B5EF4-FFF2-40B4-BE49-F238E27FC236}">
                <a16:creationId xmlns:a16="http://schemas.microsoft.com/office/drawing/2014/main" id="{A01ED44A-87A8-4C7E-BC1D-6ED6FC6AA777}"/>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300000"/>
                    </a14:imgEffect>
                  </a14:imgLayer>
                </a14:imgProps>
              </a:ext>
            </a:extLst>
          </a:blip>
          <a:stretch>
            <a:fillRect/>
          </a:stretch>
        </p:blipFill>
        <p:spPr>
          <a:xfrm>
            <a:off x="6307466" y="3097642"/>
            <a:ext cx="687164" cy="705039"/>
          </a:xfrm>
          <a:prstGeom prst="rect">
            <a:avLst/>
          </a:prstGeom>
        </p:spPr>
      </p:pic>
      <p:pic>
        <p:nvPicPr>
          <p:cNvPr id="13" name="Picture 12">
            <a:extLst>
              <a:ext uri="{FF2B5EF4-FFF2-40B4-BE49-F238E27FC236}">
                <a16:creationId xmlns:a16="http://schemas.microsoft.com/office/drawing/2014/main" id="{9A48571A-F4CE-4343-9223-9987093A6148}"/>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300000"/>
                    </a14:imgEffect>
                  </a14:imgLayer>
                </a14:imgProps>
              </a:ext>
            </a:extLst>
          </a:blip>
          <a:stretch>
            <a:fillRect/>
          </a:stretch>
        </p:blipFill>
        <p:spPr>
          <a:xfrm rot="500984">
            <a:off x="7782419" y="4134317"/>
            <a:ext cx="752180" cy="771746"/>
          </a:xfrm>
          <a:prstGeom prst="rect">
            <a:avLst/>
          </a:prstGeom>
        </p:spPr>
      </p:pic>
      <p:pic>
        <p:nvPicPr>
          <p:cNvPr id="24" name="Picture 23">
            <a:extLst>
              <a:ext uri="{FF2B5EF4-FFF2-40B4-BE49-F238E27FC236}">
                <a16:creationId xmlns:a16="http://schemas.microsoft.com/office/drawing/2014/main" id="{38DDA207-F954-49C8-8BAF-7A3570099F1C}"/>
              </a:ext>
            </a:extLst>
          </p:cNvPr>
          <p:cNvPicPr>
            <a:picLocks noChangeAspect="1"/>
          </p:cNvPicPr>
          <p:nvPr/>
        </p:nvPicPr>
        <p:blipFill>
          <a:blip r:embed="rId11"/>
          <a:stretch>
            <a:fillRect/>
          </a:stretch>
        </p:blipFill>
        <p:spPr>
          <a:xfrm>
            <a:off x="4903911" y="1944474"/>
            <a:ext cx="2414225" cy="2786113"/>
          </a:xfrm>
          <a:prstGeom prst="rect">
            <a:avLst/>
          </a:prstGeom>
        </p:spPr>
      </p:pic>
      <p:pic>
        <p:nvPicPr>
          <p:cNvPr id="16" name="Picture 15">
            <a:extLst>
              <a:ext uri="{FF2B5EF4-FFF2-40B4-BE49-F238E27FC236}">
                <a16:creationId xmlns:a16="http://schemas.microsoft.com/office/drawing/2014/main" id="{5C3DE239-842F-4740-8ADE-7CC564813659}"/>
              </a:ext>
            </a:extLst>
          </p:cNvPr>
          <p:cNvPicPr>
            <a:picLocks noChangeAspect="1"/>
          </p:cNvPicPr>
          <p:nvPr/>
        </p:nvPicPr>
        <p:blipFill rotWithShape="1">
          <a:blip r:embed="rId12"/>
          <a:srcRect l="39962" t="48579" r="32544" b="-5587"/>
          <a:stretch/>
        </p:blipFill>
        <p:spPr>
          <a:xfrm>
            <a:off x="7602893" y="2406691"/>
            <a:ext cx="2400300" cy="3506787"/>
          </a:xfrm>
          <a:prstGeom prst="rect">
            <a:avLst/>
          </a:prstGeom>
        </p:spPr>
      </p:pic>
      <p:sp>
        <p:nvSpPr>
          <p:cNvPr id="14" name="Rectangle: Rounded Corners 13">
            <a:extLst>
              <a:ext uri="{FF2B5EF4-FFF2-40B4-BE49-F238E27FC236}">
                <a16:creationId xmlns:a16="http://schemas.microsoft.com/office/drawing/2014/main" id="{4596630D-A382-4762-AF70-9C9B4342CF7F}"/>
              </a:ext>
            </a:extLst>
          </p:cNvPr>
          <p:cNvSpPr/>
          <p:nvPr/>
        </p:nvSpPr>
        <p:spPr>
          <a:xfrm>
            <a:off x="7361309" y="5594698"/>
            <a:ext cx="4688114" cy="900661"/>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Sai</a:t>
            </a:r>
          </a:p>
        </p:txBody>
      </p:sp>
      <p:pic>
        <p:nvPicPr>
          <p:cNvPr id="8" name="Picture 7">
            <a:extLst>
              <a:ext uri="{FF2B5EF4-FFF2-40B4-BE49-F238E27FC236}">
                <a16:creationId xmlns:a16="http://schemas.microsoft.com/office/drawing/2014/main" id="{DE83609E-573E-4926-9420-69A5ACCE4A06}"/>
              </a:ext>
            </a:extLst>
          </p:cNvPr>
          <p:cNvPicPr>
            <a:picLocks noChangeAspect="1"/>
          </p:cNvPicPr>
          <p:nvPr/>
        </p:nvPicPr>
        <p:blipFill rotWithShape="1">
          <a:blip r:embed="rId12"/>
          <a:srcRect l="39962" t="48579" r="32544" b="-5587"/>
          <a:stretch/>
        </p:blipFill>
        <p:spPr>
          <a:xfrm>
            <a:off x="1239243" y="2316163"/>
            <a:ext cx="2400300" cy="3506787"/>
          </a:xfrm>
          <a:prstGeom prst="rect">
            <a:avLst/>
          </a:prstGeom>
        </p:spPr>
      </p:pic>
      <p:sp>
        <p:nvSpPr>
          <p:cNvPr id="4" name="Rectangle: Rounded Corners 3">
            <a:extLst>
              <a:ext uri="{FF2B5EF4-FFF2-40B4-BE49-F238E27FC236}">
                <a16:creationId xmlns:a16="http://schemas.microsoft.com/office/drawing/2014/main" id="{22BA1D2D-4DC0-4390-9A12-C4E2EE7B136E}"/>
              </a:ext>
            </a:extLst>
          </p:cNvPr>
          <p:cNvSpPr/>
          <p:nvPr/>
        </p:nvSpPr>
        <p:spPr>
          <a:xfrm>
            <a:off x="163286" y="5630984"/>
            <a:ext cx="4688114" cy="900661"/>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Đúng</a:t>
            </a:r>
          </a:p>
        </p:txBody>
      </p:sp>
      <p:pic>
        <p:nvPicPr>
          <p:cNvPr id="3" name="Picture 2">
            <a:extLst>
              <a:ext uri="{FF2B5EF4-FFF2-40B4-BE49-F238E27FC236}">
                <a16:creationId xmlns:a16="http://schemas.microsoft.com/office/drawing/2014/main" id="{BCC8F647-4A08-4E97-A6B0-04A08D42129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61309" y="725178"/>
            <a:ext cx="2622621" cy="1154492"/>
          </a:xfrm>
          <a:prstGeom prst="rect">
            <a:avLst/>
          </a:prstGeom>
        </p:spPr>
      </p:pic>
    </p:spTree>
    <p:extLst>
      <p:ext uri="{BB962C8B-B14F-4D97-AF65-F5344CB8AC3E}">
        <p14:creationId xmlns:p14="http://schemas.microsoft.com/office/powerpoint/2010/main" val="248040994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914 0.02453 L -0.01914 0.02477 C -0.01562 0.00972 -0.01211 -0.0051 -0.00846 -0.01991 C -0.00742 -0.02408 -0.00599 -0.02824 -0.00495 -0.03241 C -0.00443 -0.03449 -0.00443 -0.03704 -0.00378 -0.03889 C 0.00508 -0.06111 0.01029 -0.06065 0.02487 -0.08125 C 0.02682 -0.08403 0.02852 -0.0875 0.03073 -0.08959 C 0.03294 -0.09167 0.03555 -0.09236 0.03789 -0.09375 C 0.03997 -0.09514 0.04193 -0.0963 0.04388 -0.09815 C 0.04596 -0.1 0.04766 -0.10278 0.04987 -0.1044 C 0.0556 -0.10857 0.06042 -0.10926 0.06654 -0.11065 C 0.11094 -0.10162 0.08385 -0.10903 0.1082 -0.10023 L 0.13203 -0.09167 C 0.13633 -0.09028 0.14505 -0.0875 0.14505 -0.08727 C 0.17695 -0.06482 0.16563 -0.07616 0.18073 -0.05996 C 0.18242 -0.05648 0.18372 -0.05255 0.18555 -0.04931 C 0.20156 -0.02084 0.18216 -0.06366 0.20456 -0.0176 C 0.20612 -0.01459 0.2069 -0.01065 0.2082 -0.00718 C 0.20925 -0.00417 0.21068 -0.00162 0.21172 0.00139 C 0.2138 0.00671 0.21758 0.01875 0.21888 0.02453 C 0.2207 0.03287 0.22188 0.04166 0.2237 0.05 C 0.23932 0.12546 0.23229 0.08102 0.23789 0.12407 C 0.23828 0.12685 0.23893 0.12963 0.23906 0.1324 C 0.23932 0.13819 0.23906 0.14375 0.23906 0.14953 L 0.24036 0.14514 " pathEditMode="relative" rAng="0" ptsTypes="AAAAAAAAAAAAAAAAAAAAAAAAA">
                                      <p:cBhvr>
                                        <p:cTn id="6" dur="2000" fill="hold"/>
                                        <p:tgtEl>
                                          <p:spTgt spid="8"/>
                                        </p:tgtEl>
                                        <p:attrNameLst>
                                          <p:attrName>ppt_x</p:attrName>
                                          <p:attrName>ppt_y</p:attrName>
                                        </p:attrNameLst>
                                      </p:cBhvr>
                                      <p:rCtr x="12969" y="-509"/>
                                    </p:animMotion>
                                  </p:childTnLst>
                                  <p:subTnLst>
                                    <p:audio>
                                      <p:cMediaNode>
                                        <p:cTn display="0" masterRel="sameClick">
                                          <p:stCondLst>
                                            <p:cond evt="begin" delay="0">
                                              <p:tn val="5"/>
                                            </p:cond>
                                          </p:stCondLst>
                                          <p:endCondLst>
                                            <p:cond evt="onStopAudio" delay="0">
                                              <p:tgtEl>
                                                <p:sldTgt/>
                                              </p:tgtEl>
                                            </p:cond>
                                          </p:endCondLst>
                                        </p:cTn>
                                        <p:tgtEl>
                                          <p:sndTgt r:embed="rId2" name="oh no.wav"/>
                                        </p:tgtEl>
                                      </p:cMediaNode>
                                    </p:audio>
                                  </p:subTnLst>
                                </p:cTn>
                              </p:par>
                              <p:par>
                                <p:cTn id="7" presetID="1" presetClass="emph" presetSubtype="2" fill="hold" grpId="0" nodeType="withEffect">
                                  <p:stCondLst>
                                    <p:cond delay="0"/>
                                  </p:stCondLst>
                                  <p:childTnLst>
                                    <p:animClr clrSpc="rgb" dir="cw">
                                      <p:cBhvr>
                                        <p:cTn id="8" dur="2000" fill="hold"/>
                                        <p:tgtEl>
                                          <p:spTgt spid="4"/>
                                        </p:tgtEl>
                                        <p:attrNameLst>
                                          <p:attrName>fillcolor</p:attrName>
                                        </p:attrNameLst>
                                      </p:cBhvr>
                                      <p:to>
                                        <a:srgbClr val="A5A5A5"/>
                                      </p:to>
                                    </p:animClr>
                                    <p:set>
                                      <p:cBhvr>
                                        <p:cTn id="9" dur="2000" fill="hold"/>
                                        <p:tgtEl>
                                          <p:spTgt spid="4"/>
                                        </p:tgtEl>
                                        <p:attrNameLst>
                                          <p:attrName>fill.type</p:attrName>
                                        </p:attrNameLst>
                                      </p:cBhvr>
                                      <p:to>
                                        <p:strVal val="solid"/>
                                      </p:to>
                                    </p:set>
                                    <p:set>
                                      <p:cBhvr>
                                        <p:cTn id="10"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0782 0.00509 L -0.00782 0.00533 C -0.01068 -0.00555 -0.01316 -0.01643 -0.01615 -0.02685 C -0.01836 -0.03403 -0.02123 -0.04051 -0.02331 -0.04792 C -0.03816 -0.10046 -0.01485 -0.02801 -0.0293 -0.06898 C -0.0349 -0.08518 -0.02748 -0.07014 -0.03646 -0.08819 C -0.0375 -0.09028 -0.03842 -0.09329 -0.03998 -0.09444 C -0.04454 -0.09768 -0.04948 -0.09861 -0.0543 -0.10069 C -0.06459 -0.09792 -0.075 -0.0956 -0.08516 -0.09236 C -0.09063 -0.09051 -0.09454 -0.0875 -0.09948 -0.08379 C -0.10782 -0.06898 -0.10638 -0.07268 -0.11381 -0.05417 C -0.11628 -0.04792 -0.11915 -0.04213 -0.12084 -0.03518 C -0.12917 -0.00208 -0.13191 0.01181 -0.13516 0.04097 C -0.13607 0.04861 -0.13672 0.05648 -0.1375 0.06435 C -0.13881 0.17153 -0.13868 0.13195 -0.13868 0.18287 L -0.13868 0.1831 " pathEditMode="relative" rAng="0" ptsTypes="AAAAAAAAAAAAAAAA">
                                      <p:cBhvr>
                                        <p:cTn id="15" dur="2000" fill="hold"/>
                                        <p:tgtEl>
                                          <p:spTgt spid="16"/>
                                        </p:tgtEl>
                                        <p:attrNameLst>
                                          <p:attrName>ppt_x</p:attrName>
                                          <p:attrName>ppt_y</p:attrName>
                                        </p:attrNameLst>
                                      </p:cBhvr>
                                      <p:rCtr x="-6549" y="3611"/>
                                    </p:animMotion>
                                  </p:childTnLst>
                                  <p:subTnLst>
                                    <p:audio>
                                      <p:cMediaNode>
                                        <p:cTn display="0" masterRel="sameClick">
                                          <p:stCondLst>
                                            <p:cond evt="begin" delay="0">
                                              <p:tn val="14"/>
                                            </p:cond>
                                          </p:stCondLst>
                                          <p:endCondLst>
                                            <p:cond evt="onStopAudio" delay="0">
                                              <p:tgtEl>
                                                <p:sldTgt/>
                                              </p:tgtEl>
                                            </p:cond>
                                          </p:endCondLst>
                                        </p:cTn>
                                        <p:tgtEl>
                                          <p:sndTgt r:embed="rId3" name="Tieng-yeah-tre-con-www_nhacchuongvui_com.wav"/>
                                        </p:tgtEl>
                                      </p:cMediaNode>
                                    </p:audio>
                                  </p:subTnLst>
                                </p:cTn>
                              </p:par>
                              <p:par>
                                <p:cTn id="16" presetID="1" presetClass="emph" presetSubtype="2" fill="hold" nodeType="withEffect">
                                  <p:stCondLst>
                                    <p:cond delay="0"/>
                                  </p:stCondLst>
                                  <p:childTnLst>
                                    <p:animClr clrSpc="rgb" dir="cw">
                                      <p:cBhvr>
                                        <p:cTn id="17" dur="2000" fill="hold"/>
                                        <p:tgtEl>
                                          <p:spTgt spid="14"/>
                                        </p:tgtEl>
                                        <p:attrNameLst>
                                          <p:attrName>fillcolor</p:attrName>
                                        </p:attrNameLst>
                                      </p:cBhvr>
                                      <p:to>
                                        <a:srgbClr val="FFFF00"/>
                                      </p:to>
                                    </p:animClr>
                                    <p:set>
                                      <p:cBhvr>
                                        <p:cTn id="18" dur="2000" fill="hold"/>
                                        <p:tgtEl>
                                          <p:spTgt spid="14"/>
                                        </p:tgtEl>
                                        <p:attrNameLst>
                                          <p:attrName>fill.type</p:attrName>
                                        </p:attrNameLst>
                                      </p:cBhvr>
                                      <p:to>
                                        <p:strVal val="solid"/>
                                      </p:to>
                                    </p:set>
                                    <p:set>
                                      <p:cBhvr>
                                        <p:cTn id="19" dur="2000" fill="hold"/>
                                        <p:tgtEl>
                                          <p:spTgt spid="14"/>
                                        </p:tgtEl>
                                        <p:attrNameLst>
                                          <p:attrName>fill.on</p:attrName>
                                        </p:attrNameLst>
                                      </p:cBhvr>
                                      <p:to>
                                        <p:strVal val="true"/>
                                      </p:to>
                                    </p:set>
                                  </p:childTnLst>
                                </p:cTn>
                              </p:par>
                            </p:childTnLst>
                          </p:cTn>
                        </p:par>
                        <p:par>
                          <p:cTn id="20" fill="hold">
                            <p:stCondLst>
                              <p:cond delay="2000"/>
                            </p:stCondLst>
                            <p:childTnLst>
                              <p:par>
                                <p:cTn id="21" presetID="0" presetClass="path" presetSubtype="0" accel="50000" decel="50000" fill="hold" nodeType="afterEffect">
                                  <p:stCondLst>
                                    <p:cond delay="0"/>
                                  </p:stCondLst>
                                  <p:childTnLst>
                                    <p:animMotion origin="layout" path="M 0.00104 0.00347 L 0.00104 0.00347 C -0.00026 -0.00996 -0.00052 -0.02384 -0.0026 -0.03681 C -0.00456 -0.04931 -0.00794 -0.06111 -0.01094 -0.07292 C -0.01588 -0.09283 -0.02018 -0.11343 -0.02643 -0.13218 C -0.03385 -0.15509 -0.0345 -0.15834 -0.0431 -0.17871 C -0.05091 -0.19746 -0.06029 -0.21852 -0.07279 -0.22755 C -0.075 -0.22917 -0.08385 -0.23565 -0.08594 -0.23588 L -0.09779 -0.23797 C -0.10104 -0.23727 -0.1043 -0.2375 -0.10729 -0.23588 C -0.1099 -0.23472 -0.11198 -0.23148 -0.11445 -0.22963 C -0.11758 -0.22732 -0.12096 -0.2257 -0.12396 -0.22315 C -0.12604 -0.22153 -0.12799 -0.21898 -0.12995 -0.2169 C -0.13476 -0.21158 -0.14036 -0.20394 -0.1431 -0.19584 C -0.14466 -0.19074 -0.14596 -0.18565 -0.14779 -0.18079 C -0.15 -0.175 -0.15286 -0.16991 -0.15495 -0.16389 C -0.15898 -0.15185 -0.15859 -0.14769 -0.15963 -0.13426 L -0.15963 -0.13426 " pathEditMode="relative" ptsTypes="AAAAAAAAAAAAAAAAAA">
                                      <p:cBhvr>
                                        <p:cTn id="22" dur="2000" fill="hold"/>
                                        <p:tgtEl>
                                          <p:spTgt spid="13"/>
                                        </p:tgtEl>
                                        <p:attrNameLst>
                                          <p:attrName>ppt_x</p:attrName>
                                          <p:attrName>ppt_y</p:attrName>
                                        </p:attrNameLst>
                                      </p:cBhvr>
                                    </p:animMotion>
                                  </p:childTnLst>
                                </p:cTn>
                              </p:par>
                            </p:childTnLst>
                          </p:cTn>
                        </p:par>
                      </p:childTnLst>
                    </p:cTn>
                  </p:par>
                </p:childTnLst>
              </p:cTn>
              <p:nextCondLst>
                <p:cond evt="onClick" delay="0">
                  <p:tgtEl>
                    <p:spTgt spid="14"/>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F1924A7-3002-4B22-8639-01E701B9E453}"/>
              </a:ext>
            </a:extLst>
          </p:cNvPr>
          <p:cNvPicPr>
            <a:picLocks noChangeAspect="1"/>
          </p:cNvPicPr>
          <p:nvPr/>
        </p:nvPicPr>
        <p:blipFill rotWithShape="1">
          <a:blip r:embed="rId4"/>
          <a:srcRect r="8716"/>
          <a:stretch/>
        </p:blipFill>
        <p:spPr>
          <a:xfrm>
            <a:off x="0" y="0"/>
            <a:ext cx="12439650" cy="7048500"/>
          </a:xfrm>
          <a:prstGeom prst="rect">
            <a:avLst/>
          </a:prstGeom>
        </p:spPr>
      </p:pic>
      <p:pic>
        <p:nvPicPr>
          <p:cNvPr id="10" name="Picture 9">
            <a:extLst>
              <a:ext uri="{FF2B5EF4-FFF2-40B4-BE49-F238E27FC236}">
                <a16:creationId xmlns:a16="http://schemas.microsoft.com/office/drawing/2014/main" id="{7C0E2C1F-165E-48A8-B420-9436DA124D1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142577" y="2779644"/>
            <a:ext cx="4343400" cy="3305221"/>
          </a:xfrm>
          <a:prstGeom prst="rect">
            <a:avLst/>
          </a:prstGeom>
        </p:spPr>
      </p:pic>
      <p:pic>
        <p:nvPicPr>
          <p:cNvPr id="17" name="Picture 16">
            <a:extLst>
              <a:ext uri="{FF2B5EF4-FFF2-40B4-BE49-F238E27FC236}">
                <a16:creationId xmlns:a16="http://schemas.microsoft.com/office/drawing/2014/main" id="{F94905D0-492D-4401-A8ED-7F37D2C8559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6833805" y="3255962"/>
            <a:ext cx="3529692" cy="2686009"/>
          </a:xfrm>
          <a:prstGeom prst="rect">
            <a:avLst/>
          </a:prstGeom>
        </p:spPr>
      </p:pic>
      <p:sp>
        <p:nvSpPr>
          <p:cNvPr id="19" name="TextBox 18">
            <a:extLst>
              <a:ext uri="{FF2B5EF4-FFF2-40B4-BE49-F238E27FC236}">
                <a16:creationId xmlns:a16="http://schemas.microsoft.com/office/drawing/2014/main" id="{C1943F02-1F88-40B7-AE22-F8F32B480D5C}"/>
              </a:ext>
            </a:extLst>
          </p:cNvPr>
          <p:cNvSpPr txBox="1"/>
          <p:nvPr/>
        </p:nvSpPr>
        <p:spPr>
          <a:xfrm>
            <a:off x="1613707" y="187903"/>
            <a:ext cx="9378658" cy="1200329"/>
          </a:xfrm>
          <a:prstGeom prst="rect">
            <a:avLst/>
          </a:prstGeom>
          <a:solidFill>
            <a:schemeClr val="bg1"/>
          </a:solidFill>
          <a:ln>
            <a:solidFill>
              <a:schemeClr val="accent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Đúng</a:t>
            </a: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hay </a:t>
            </a:r>
            <a:r>
              <a:rPr kumimoji="0" lang="en-US" sz="36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sai</a:t>
            </a: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Quả</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cam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nặng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quả</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chanh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20" name="Picture 19">
            <a:extLst>
              <a:ext uri="{FF2B5EF4-FFF2-40B4-BE49-F238E27FC236}">
                <a16:creationId xmlns:a16="http://schemas.microsoft.com/office/drawing/2014/main" id="{E527A8AB-74C5-4280-986D-0B8733B8FDD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22" b="48056" l="4400" r="45000"/>
                    </a14:imgEffect>
                  </a14:imgLayer>
                </a14:imgProps>
              </a:ext>
              <a:ext uri="{28A0092B-C50C-407E-A947-70E740481C1C}">
                <a14:useLocalDpi xmlns:a14="http://schemas.microsoft.com/office/drawing/2010/main" val="0"/>
              </a:ext>
            </a:extLst>
          </a:blip>
          <a:srcRect r="55485" b="52523"/>
          <a:stretch/>
        </p:blipFill>
        <p:spPr>
          <a:xfrm>
            <a:off x="4878786" y="1925765"/>
            <a:ext cx="2416570" cy="2783592"/>
          </a:xfrm>
          <a:prstGeom prst="rect">
            <a:avLst/>
          </a:prstGeom>
        </p:spPr>
      </p:pic>
      <p:pic>
        <p:nvPicPr>
          <p:cNvPr id="21" name="Picture 20">
            <a:extLst>
              <a:ext uri="{FF2B5EF4-FFF2-40B4-BE49-F238E27FC236}">
                <a16:creationId xmlns:a16="http://schemas.microsoft.com/office/drawing/2014/main" id="{3A0A00A3-5C40-47E8-8517-4C9FF89CF103}"/>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300000"/>
                    </a14:imgEffect>
                  </a14:imgLayer>
                </a14:imgProps>
              </a:ext>
            </a:extLst>
          </a:blip>
          <a:stretch>
            <a:fillRect/>
          </a:stretch>
        </p:blipFill>
        <p:spPr>
          <a:xfrm>
            <a:off x="5939722" y="3099166"/>
            <a:ext cx="687164" cy="705039"/>
          </a:xfrm>
          <a:prstGeom prst="rect">
            <a:avLst/>
          </a:prstGeom>
        </p:spPr>
      </p:pic>
      <p:pic>
        <p:nvPicPr>
          <p:cNvPr id="23" name="Picture 22">
            <a:extLst>
              <a:ext uri="{FF2B5EF4-FFF2-40B4-BE49-F238E27FC236}">
                <a16:creationId xmlns:a16="http://schemas.microsoft.com/office/drawing/2014/main" id="{872D2FBB-74DB-4AF1-B39F-5D4792068092}"/>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300000"/>
                    </a14:imgEffect>
                  </a14:imgLayer>
                </a14:imgProps>
              </a:ext>
            </a:extLst>
          </a:blip>
          <a:stretch>
            <a:fillRect/>
          </a:stretch>
        </p:blipFill>
        <p:spPr>
          <a:xfrm>
            <a:off x="6307466" y="3097642"/>
            <a:ext cx="687164" cy="705039"/>
          </a:xfrm>
          <a:prstGeom prst="rect">
            <a:avLst/>
          </a:prstGeom>
        </p:spPr>
      </p:pic>
      <p:pic>
        <p:nvPicPr>
          <p:cNvPr id="13" name="Picture 12">
            <a:extLst>
              <a:ext uri="{FF2B5EF4-FFF2-40B4-BE49-F238E27FC236}">
                <a16:creationId xmlns:a16="http://schemas.microsoft.com/office/drawing/2014/main" id="{9A48571A-F4CE-4343-9223-9987093A6148}"/>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300000"/>
                    </a14:imgEffect>
                  </a14:imgLayer>
                </a14:imgProps>
              </a:ext>
            </a:extLst>
          </a:blip>
          <a:stretch>
            <a:fillRect/>
          </a:stretch>
        </p:blipFill>
        <p:spPr>
          <a:xfrm>
            <a:off x="1261676" y="3983695"/>
            <a:ext cx="809802" cy="830867"/>
          </a:xfrm>
          <a:prstGeom prst="rect">
            <a:avLst/>
          </a:prstGeom>
        </p:spPr>
      </p:pic>
      <p:pic>
        <p:nvPicPr>
          <p:cNvPr id="25" name="Picture 24">
            <a:extLst>
              <a:ext uri="{FF2B5EF4-FFF2-40B4-BE49-F238E27FC236}">
                <a16:creationId xmlns:a16="http://schemas.microsoft.com/office/drawing/2014/main" id="{9090C1A5-B578-4137-98F8-17E7E87B97D9}"/>
              </a:ext>
            </a:extLst>
          </p:cNvPr>
          <p:cNvPicPr>
            <a:picLocks noChangeAspect="1"/>
          </p:cNvPicPr>
          <p:nvPr/>
        </p:nvPicPr>
        <p:blipFill>
          <a:blip r:embed="rId11"/>
          <a:stretch>
            <a:fillRect/>
          </a:stretch>
        </p:blipFill>
        <p:spPr>
          <a:xfrm>
            <a:off x="4905723" y="1925765"/>
            <a:ext cx="2414225" cy="2786113"/>
          </a:xfrm>
          <a:prstGeom prst="rect">
            <a:avLst/>
          </a:prstGeom>
        </p:spPr>
      </p:pic>
      <p:pic>
        <p:nvPicPr>
          <p:cNvPr id="16" name="Picture 15">
            <a:extLst>
              <a:ext uri="{FF2B5EF4-FFF2-40B4-BE49-F238E27FC236}">
                <a16:creationId xmlns:a16="http://schemas.microsoft.com/office/drawing/2014/main" id="{5C3DE239-842F-4740-8ADE-7CC564813659}"/>
              </a:ext>
            </a:extLst>
          </p:cNvPr>
          <p:cNvPicPr>
            <a:picLocks noChangeAspect="1"/>
          </p:cNvPicPr>
          <p:nvPr/>
        </p:nvPicPr>
        <p:blipFill rotWithShape="1">
          <a:blip r:embed="rId12"/>
          <a:srcRect l="39962" t="48579" r="32544" b="-5587"/>
          <a:stretch/>
        </p:blipFill>
        <p:spPr>
          <a:xfrm>
            <a:off x="7560269" y="2304711"/>
            <a:ext cx="2400300" cy="3506787"/>
          </a:xfrm>
          <a:prstGeom prst="rect">
            <a:avLst/>
          </a:prstGeom>
        </p:spPr>
      </p:pic>
      <p:sp>
        <p:nvSpPr>
          <p:cNvPr id="14" name="Rectangle: Rounded Corners 13">
            <a:extLst>
              <a:ext uri="{FF2B5EF4-FFF2-40B4-BE49-F238E27FC236}">
                <a16:creationId xmlns:a16="http://schemas.microsoft.com/office/drawing/2014/main" id="{4596630D-A382-4762-AF70-9C9B4342CF7F}"/>
              </a:ext>
            </a:extLst>
          </p:cNvPr>
          <p:cNvSpPr/>
          <p:nvPr/>
        </p:nvSpPr>
        <p:spPr>
          <a:xfrm>
            <a:off x="7361309" y="5594698"/>
            <a:ext cx="4688114" cy="900661"/>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Đúng</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DE83609E-573E-4926-9420-69A5ACCE4A06}"/>
              </a:ext>
            </a:extLst>
          </p:cNvPr>
          <p:cNvPicPr>
            <a:picLocks noChangeAspect="1"/>
          </p:cNvPicPr>
          <p:nvPr/>
        </p:nvPicPr>
        <p:blipFill rotWithShape="1">
          <a:blip r:embed="rId12"/>
          <a:srcRect l="39962" t="48579" r="32544" b="-5587"/>
          <a:stretch/>
        </p:blipFill>
        <p:spPr>
          <a:xfrm>
            <a:off x="1138591" y="2316163"/>
            <a:ext cx="2400300" cy="3506787"/>
          </a:xfrm>
          <a:prstGeom prst="rect">
            <a:avLst/>
          </a:prstGeom>
        </p:spPr>
      </p:pic>
      <p:sp>
        <p:nvSpPr>
          <p:cNvPr id="4" name="Rectangle: Rounded Corners 3">
            <a:extLst>
              <a:ext uri="{FF2B5EF4-FFF2-40B4-BE49-F238E27FC236}">
                <a16:creationId xmlns:a16="http://schemas.microsoft.com/office/drawing/2014/main" id="{22BA1D2D-4DC0-4390-9A12-C4E2EE7B136E}"/>
              </a:ext>
            </a:extLst>
          </p:cNvPr>
          <p:cNvSpPr/>
          <p:nvPr/>
        </p:nvSpPr>
        <p:spPr>
          <a:xfrm>
            <a:off x="163286" y="5630984"/>
            <a:ext cx="4688114" cy="900661"/>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Sai</a:t>
            </a:r>
          </a:p>
        </p:txBody>
      </p:sp>
      <p:pic>
        <p:nvPicPr>
          <p:cNvPr id="3" name="Picture 2">
            <a:extLst>
              <a:ext uri="{FF2B5EF4-FFF2-40B4-BE49-F238E27FC236}">
                <a16:creationId xmlns:a16="http://schemas.microsoft.com/office/drawing/2014/main" id="{16CABA5A-6EED-682B-514E-ECAF0C5BE42C}"/>
              </a:ext>
            </a:extLst>
          </p:cNvPr>
          <p:cNvPicPr>
            <a:picLocks noChangeAspect="1"/>
          </p:cNvPicPr>
          <p:nvPr/>
        </p:nvPicPr>
        <p:blipFill>
          <a:blip r:embed="rId13"/>
          <a:stretch>
            <a:fillRect/>
          </a:stretch>
        </p:blipFill>
        <p:spPr>
          <a:xfrm>
            <a:off x="8277225" y="1409700"/>
            <a:ext cx="3314700" cy="1943100"/>
          </a:xfrm>
          <a:prstGeom prst="rect">
            <a:avLst/>
          </a:prstGeom>
        </p:spPr>
      </p:pic>
    </p:spTree>
    <p:extLst>
      <p:ext uri="{BB962C8B-B14F-4D97-AF65-F5344CB8AC3E}">
        <p14:creationId xmlns:p14="http://schemas.microsoft.com/office/powerpoint/2010/main" val="324017370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914 0.02453 L -0.01914 0.02477 C -0.01563 0.00972 -0.01211 -0.0051 -0.00847 -0.01991 C -0.00742 -0.02408 -0.00599 -0.02824 -0.00495 -0.03241 C -0.00443 -0.03449 -0.00443 -0.03704 -0.00378 -0.03889 C 0.00508 -0.06111 0.01028 -0.06065 0.02487 -0.08125 C 0.02682 -0.08403 0.02851 -0.0875 0.03073 -0.08959 C 0.03294 -0.09167 0.03554 -0.09236 0.03789 -0.09375 C 0.03997 -0.09514 0.04192 -0.0963 0.04388 -0.09815 C 0.04596 -0.1 0.04765 -0.10278 0.04987 -0.1044 C 0.0556 -0.10857 0.06041 -0.10926 0.0664 -0.11065 C 0.11067 -0.10162 0.08372 -0.10903 0.10794 -0.10023 L 0.1319 -0.09167 C 0.13619 -0.09028 0.14492 -0.0875 0.14492 -0.08727 C 0.17695 -0.06482 0.16562 -0.07616 0.1806 -0.05996 C 0.18229 -0.05648 0.18359 -0.05255 0.18541 -0.04931 C 0.20143 -0.02084 0.1819 -0.06366 0.20442 -0.0176 C 0.20586 -0.01459 0.2069 -0.01065 0.20794 -0.00718 C 0.20911 -0.00417 0.21054 -0.00162 0.21172 0.00139 C 0.21367 0.00671 0.21744 0.01875 0.21875 0.02453 C 0.22057 0.03287 0.22174 0.04166 0.22343 0.05 C 0.23919 0.12546 0.23216 0.08102 0.23763 0.12407 C 0.23802 0.12685 0.23867 0.12963 0.23906 0.1324 C 0.23919 0.13819 0.23906 0.14375 0.23906 0.14953 L 0.2401 0.14514 " pathEditMode="relative" rAng="0" ptsTypes="AAAAAAAAAAAAAAAAAAAAAAAAA">
                                      <p:cBhvr>
                                        <p:cTn id="6" dur="2000" fill="hold"/>
                                        <p:tgtEl>
                                          <p:spTgt spid="8"/>
                                        </p:tgtEl>
                                        <p:attrNameLst>
                                          <p:attrName>ppt_x</p:attrName>
                                          <p:attrName>ppt_y</p:attrName>
                                        </p:attrNameLst>
                                      </p:cBhvr>
                                      <p:rCtr x="12956" y="-509"/>
                                    </p:animMotion>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par>
                                <p:cTn id="7" presetID="1" presetClass="emph" presetSubtype="2" fill="hold" grpId="0" nodeType="withEffect">
                                  <p:stCondLst>
                                    <p:cond delay="0"/>
                                  </p:stCondLst>
                                  <p:childTnLst>
                                    <p:animClr clrSpc="rgb" dir="cw">
                                      <p:cBhvr>
                                        <p:cTn id="8" dur="2000" fill="hold"/>
                                        <p:tgtEl>
                                          <p:spTgt spid="4"/>
                                        </p:tgtEl>
                                        <p:attrNameLst>
                                          <p:attrName>fillcolor</p:attrName>
                                        </p:attrNameLst>
                                      </p:cBhvr>
                                      <p:to>
                                        <a:srgbClr val="FFFF00"/>
                                      </p:to>
                                    </p:animClr>
                                    <p:set>
                                      <p:cBhvr>
                                        <p:cTn id="9" dur="2000" fill="hold"/>
                                        <p:tgtEl>
                                          <p:spTgt spid="4"/>
                                        </p:tgtEl>
                                        <p:attrNameLst>
                                          <p:attrName>fill.type</p:attrName>
                                        </p:attrNameLst>
                                      </p:cBhvr>
                                      <p:to>
                                        <p:strVal val="solid"/>
                                      </p:to>
                                    </p:set>
                                    <p:set>
                                      <p:cBhvr>
                                        <p:cTn id="10" dur="2000" fill="hold"/>
                                        <p:tgtEl>
                                          <p:spTgt spid="4"/>
                                        </p:tgtEl>
                                        <p:attrNameLst>
                                          <p:attrName>fill.on</p:attrName>
                                        </p:attrNameLst>
                                      </p:cBhvr>
                                      <p:to>
                                        <p:strVal val="true"/>
                                      </p:to>
                                    </p:set>
                                  </p:childTnLst>
                                </p:cTn>
                              </p:par>
                            </p:childTnLst>
                          </p:cTn>
                        </p:par>
                        <p:par>
                          <p:cTn id="11" fill="hold">
                            <p:stCondLst>
                              <p:cond delay="2000"/>
                            </p:stCondLst>
                            <p:childTnLst>
                              <p:par>
                                <p:cTn id="12" presetID="0" presetClass="path" presetSubtype="0" accel="50000" decel="50000" fill="hold" nodeType="afterEffect">
                                  <p:stCondLst>
                                    <p:cond delay="0"/>
                                  </p:stCondLst>
                                  <p:childTnLst>
                                    <p:animMotion origin="layout" path="M 0.00234 -0.01366 L 0.00234 -0.01366 C 0.01745 -0.03774 0.03164 -0.06366 0.04766 -0.08588 C 0.06458 -0.10996 0.08294 -0.13079 0.10078 -0.15255 C 0.10482 -0.15764 0.1095 -0.16088 0.11328 -0.16644 C 0.13698 -0.20186 0.10286 -0.15209 0.14297 -0.20533 C 0.14674 -0.21065 0.14987 -0.21713 0.15391 -0.222 C 0.15729 -0.22639 0.16107 -0.22963 0.16484 -0.23311 C 0.17409 -0.24213 0.17604 -0.24306 0.18672 -0.24977 C 0.18971 -0.25186 0.19284 -0.2544 0.19609 -0.25533 C 0.20377 -0.25811 0.21172 -0.25903 0.21953 -0.26088 C 0.23672 -0.25903 0.25391 -0.25857 0.27109 -0.25533 C 0.27383 -0.25487 0.2763 -0.25209 0.27891 -0.24977 C 0.28073 -0.24838 0.29245 -0.23889 0.29609 -0.23311 C 0.29935 -0.22801 0.30182 -0.2213 0.30547 -0.21644 C 0.30755 -0.21366 0.30989 -0.21158 0.31172 -0.20811 C 0.31562 -0.20047 0.31784 -0.18959 0.32266 -0.18311 C 0.33034 -0.17292 0.32734 -0.17871 0.33203 -0.16644 C 0.33516 -0.14352 0.33125 -0.16621 0.33672 -0.147 C 0.33919 -0.13797 0.33685 -0.13843 0.34141 -0.13033 C 0.34271 -0.12801 0.34466 -0.12732 0.34609 -0.12477 C 0.34792 -0.12153 0.34883 -0.11713 0.35078 -0.11366 C 0.35312 -0.1095 0.35586 -0.10625 0.35859 -0.10255 C 0.36224 -0.09769 0.36276 -0.09746 0.36641 -0.09422 L 0.36641 -0.09422 " pathEditMode="relative" ptsTypes="AAAAAAAAAAAAAAAAAAAAAAAAA">
                                      <p:cBhvr>
                                        <p:cTn id="13" dur="2000" fill="hold"/>
                                        <p:tgtEl>
                                          <p:spTgt spid="13"/>
                                        </p:tgtEl>
                                        <p:attrNameLst>
                                          <p:attrName>ppt_x</p:attrName>
                                          <p:attrName>ppt_y</p:attrName>
                                        </p:attrNameLst>
                                      </p:cBhvr>
                                    </p:animMotion>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0781 0.00509 L -0.00781 0.00509 C -0.01068 -0.00556 -0.01315 -0.01644 -0.01615 -0.02686 C -0.01836 -0.03403 -0.02122 -0.04051 -0.02331 -0.04792 C -0.03815 -0.10047 -0.01484 -0.02801 -0.0293 -0.06898 C -0.0349 -0.08519 -0.02747 -0.07014 -0.03646 -0.0882 C -0.0375 -0.09028 -0.03841 -0.09329 -0.03997 -0.09445 C -0.04453 -0.09769 -0.04948 -0.09861 -0.0543 -0.1007 C -0.06458 -0.09792 -0.075 -0.09561 -0.08516 -0.09236 C -0.09063 -0.09051 -0.09453 -0.0875 -0.09948 -0.0838 C -0.10781 -0.06898 -0.10638 -0.07269 -0.1138 -0.05417 C -0.11628 -0.04792 -0.11914 -0.04213 -0.12083 -0.03519 C -0.12917 -0.00209 -0.1319 0.0118 -0.13516 0.04097 C -0.13607 0.04861 -0.13672 0.05648 -0.1375 0.06435 C -0.1388 0.17152 -0.13867 0.13194 -0.13867 0.18287 L -0.13867 0.18287 " pathEditMode="relative" ptsTypes="AAAAAAAAAAAAAAAA">
                                      <p:cBhvr>
                                        <p:cTn id="18" dur="2000" fill="hold"/>
                                        <p:tgtEl>
                                          <p:spTgt spid="16"/>
                                        </p:tgtEl>
                                        <p:attrNameLst>
                                          <p:attrName>ppt_x</p:attrName>
                                          <p:attrName>ppt_y</p:attrName>
                                        </p:attrNameLst>
                                      </p:cBhvr>
                                    </p:animMotion>
                                  </p:childTnLst>
                                  <p:subTnLst>
                                    <p:audio>
                                      <p:cMediaNode>
                                        <p:cTn display="0" masterRel="sameClick">
                                          <p:stCondLst>
                                            <p:cond evt="begin" delay="0">
                                              <p:tn val="17"/>
                                            </p:cond>
                                          </p:stCondLst>
                                          <p:endCondLst>
                                            <p:cond evt="onStopAudio" delay="0">
                                              <p:tgtEl>
                                                <p:sldTgt/>
                                              </p:tgtEl>
                                            </p:cond>
                                          </p:endCondLst>
                                        </p:cTn>
                                        <p:tgtEl>
                                          <p:sndTgt r:embed="rId3" name="oh no.wav"/>
                                        </p:tgtEl>
                                      </p:cMediaNode>
                                    </p:audio>
                                  </p:subTnLst>
                                </p:cTn>
                              </p:par>
                              <p:par>
                                <p:cTn id="19" presetID="1" presetClass="emph" presetSubtype="2" fill="hold" nodeType="withEffect">
                                  <p:stCondLst>
                                    <p:cond delay="0"/>
                                  </p:stCondLst>
                                  <p:childTnLst>
                                    <p:animClr clrSpc="rgb" dir="cw">
                                      <p:cBhvr>
                                        <p:cTn id="20" dur="2000" fill="hold"/>
                                        <p:tgtEl>
                                          <p:spTgt spid="14"/>
                                        </p:tgtEl>
                                        <p:attrNameLst>
                                          <p:attrName>fillcolor</p:attrName>
                                        </p:attrNameLst>
                                      </p:cBhvr>
                                      <p:to>
                                        <a:srgbClr val="BFBFBF"/>
                                      </p:to>
                                    </p:animClr>
                                    <p:set>
                                      <p:cBhvr>
                                        <p:cTn id="21" dur="2000" fill="hold"/>
                                        <p:tgtEl>
                                          <p:spTgt spid="14"/>
                                        </p:tgtEl>
                                        <p:attrNameLst>
                                          <p:attrName>fill.type</p:attrName>
                                        </p:attrNameLst>
                                      </p:cBhvr>
                                      <p:to>
                                        <p:strVal val="solid"/>
                                      </p:to>
                                    </p:set>
                                    <p:set>
                                      <p:cBhvr>
                                        <p:cTn id="22"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9EF1BF-13F0-4AEA-ACED-6EF9619169F2}"/>
              </a:ext>
            </a:extLst>
          </p:cNvPr>
          <p:cNvPicPr>
            <a:picLocks noChangeAspect="1"/>
          </p:cNvPicPr>
          <p:nvPr/>
        </p:nvPicPr>
        <p:blipFill rotWithShape="1">
          <a:blip r:embed="rId2"/>
          <a:srcRect r="8716"/>
          <a:stretch/>
        </p:blipFill>
        <p:spPr>
          <a:xfrm>
            <a:off x="0" y="0"/>
            <a:ext cx="12439650" cy="7048500"/>
          </a:xfrm>
          <a:prstGeom prst="rect">
            <a:avLst/>
          </a:prstGeom>
        </p:spPr>
      </p:pic>
      <p:pic>
        <p:nvPicPr>
          <p:cNvPr id="7" name="Picture 6">
            <a:extLst>
              <a:ext uri="{FF2B5EF4-FFF2-40B4-BE49-F238E27FC236}">
                <a16:creationId xmlns:a16="http://schemas.microsoft.com/office/drawing/2014/main" id="{BAD77B84-2892-45C0-B8DF-13FAD98A3088}"/>
              </a:ext>
            </a:extLst>
          </p:cNvPr>
          <p:cNvPicPr>
            <a:picLocks noChangeAspect="1"/>
          </p:cNvPicPr>
          <p:nvPr/>
        </p:nvPicPr>
        <p:blipFill rotWithShape="1">
          <a:blip r:embed="rId3"/>
          <a:srcRect t="50001" r="59123" b="-2931"/>
          <a:stretch/>
        </p:blipFill>
        <p:spPr>
          <a:xfrm>
            <a:off x="945300" y="3255962"/>
            <a:ext cx="3568643" cy="3255962"/>
          </a:xfrm>
          <a:prstGeom prst="rect">
            <a:avLst/>
          </a:prstGeom>
        </p:spPr>
      </p:pic>
      <p:pic>
        <p:nvPicPr>
          <p:cNvPr id="9" name="Picture 8">
            <a:extLst>
              <a:ext uri="{FF2B5EF4-FFF2-40B4-BE49-F238E27FC236}">
                <a16:creationId xmlns:a16="http://schemas.microsoft.com/office/drawing/2014/main" id="{3B0958CD-97DB-4611-AF8D-8A067E1F15E5}"/>
              </a:ext>
            </a:extLst>
          </p:cNvPr>
          <p:cNvPicPr>
            <a:picLocks noChangeAspect="1"/>
          </p:cNvPicPr>
          <p:nvPr/>
        </p:nvPicPr>
        <p:blipFill rotWithShape="1">
          <a:blip r:embed="rId3"/>
          <a:srcRect l="31848" t="-1497" r="37708" b="49883"/>
          <a:stretch/>
        </p:blipFill>
        <p:spPr>
          <a:xfrm>
            <a:off x="7572009" y="3336925"/>
            <a:ext cx="2657842" cy="3174999"/>
          </a:xfrm>
          <a:prstGeom prst="rect">
            <a:avLst/>
          </a:prstGeom>
        </p:spPr>
      </p:pic>
      <p:pic>
        <p:nvPicPr>
          <p:cNvPr id="6" name="Picture 5">
            <a:extLst>
              <a:ext uri="{FF2B5EF4-FFF2-40B4-BE49-F238E27FC236}">
                <a16:creationId xmlns:a16="http://schemas.microsoft.com/office/drawing/2014/main" id="{38E35139-935C-476B-8BC2-DB828E01659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722" b="48056" l="4400" r="45000"/>
                    </a14:imgEffect>
                  </a14:imgLayer>
                </a14:imgProps>
              </a:ext>
              <a:ext uri="{28A0092B-C50C-407E-A947-70E740481C1C}">
                <a14:useLocalDpi xmlns:a14="http://schemas.microsoft.com/office/drawing/2010/main" val="0"/>
              </a:ext>
            </a:extLst>
          </a:blip>
          <a:srcRect r="55485" b="52523"/>
          <a:stretch/>
        </p:blipFill>
        <p:spPr>
          <a:xfrm>
            <a:off x="4887715" y="2728650"/>
            <a:ext cx="2416570" cy="2783592"/>
          </a:xfrm>
          <a:prstGeom prst="rect">
            <a:avLst/>
          </a:prstGeom>
        </p:spPr>
      </p:pic>
      <p:pic>
        <p:nvPicPr>
          <p:cNvPr id="10" name="Picture 9">
            <a:extLst>
              <a:ext uri="{FF2B5EF4-FFF2-40B4-BE49-F238E27FC236}">
                <a16:creationId xmlns:a16="http://schemas.microsoft.com/office/drawing/2014/main" id="{C5398997-2DE3-48BC-BCE8-8063443E5CDC}"/>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Lst>
          </a:blip>
          <a:stretch>
            <a:fillRect/>
          </a:stretch>
        </p:blipFill>
        <p:spPr>
          <a:xfrm>
            <a:off x="5352856" y="4006316"/>
            <a:ext cx="687164" cy="705039"/>
          </a:xfrm>
          <a:prstGeom prst="rect">
            <a:avLst/>
          </a:prstGeom>
        </p:spPr>
      </p:pic>
      <p:pic>
        <p:nvPicPr>
          <p:cNvPr id="13" name="Picture 12">
            <a:extLst>
              <a:ext uri="{FF2B5EF4-FFF2-40B4-BE49-F238E27FC236}">
                <a16:creationId xmlns:a16="http://schemas.microsoft.com/office/drawing/2014/main" id="{DFA8185D-B912-44BF-AB61-BBA270847A2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Lst>
          </a:blip>
          <a:stretch>
            <a:fillRect/>
          </a:stretch>
        </p:blipFill>
        <p:spPr>
          <a:xfrm>
            <a:off x="5948651" y="3902051"/>
            <a:ext cx="687164" cy="705039"/>
          </a:xfrm>
          <a:prstGeom prst="rect">
            <a:avLst/>
          </a:prstGeom>
        </p:spPr>
      </p:pic>
      <p:pic>
        <p:nvPicPr>
          <p:cNvPr id="14" name="Picture 13">
            <a:extLst>
              <a:ext uri="{FF2B5EF4-FFF2-40B4-BE49-F238E27FC236}">
                <a16:creationId xmlns:a16="http://schemas.microsoft.com/office/drawing/2014/main" id="{AE761F1C-8155-44B1-A0B7-BEB32AFD669A}"/>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Lst>
          </a:blip>
          <a:stretch>
            <a:fillRect/>
          </a:stretch>
        </p:blipFill>
        <p:spPr>
          <a:xfrm>
            <a:off x="5654731" y="4260758"/>
            <a:ext cx="687164" cy="705039"/>
          </a:xfrm>
          <a:prstGeom prst="rect">
            <a:avLst/>
          </a:prstGeom>
        </p:spPr>
      </p:pic>
      <p:pic>
        <p:nvPicPr>
          <p:cNvPr id="15" name="Picture 14">
            <a:extLst>
              <a:ext uri="{FF2B5EF4-FFF2-40B4-BE49-F238E27FC236}">
                <a16:creationId xmlns:a16="http://schemas.microsoft.com/office/drawing/2014/main" id="{6A3653CC-8494-4313-BA12-1D1FAEC63B30}"/>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Lst>
          </a:blip>
          <a:stretch>
            <a:fillRect/>
          </a:stretch>
        </p:blipFill>
        <p:spPr>
          <a:xfrm>
            <a:off x="6316395" y="3900527"/>
            <a:ext cx="687164" cy="705039"/>
          </a:xfrm>
          <a:prstGeom prst="rect">
            <a:avLst/>
          </a:prstGeom>
        </p:spPr>
      </p:pic>
      <p:pic>
        <p:nvPicPr>
          <p:cNvPr id="16" name="Picture 15">
            <a:extLst>
              <a:ext uri="{FF2B5EF4-FFF2-40B4-BE49-F238E27FC236}">
                <a16:creationId xmlns:a16="http://schemas.microsoft.com/office/drawing/2014/main" id="{9ECD6EB0-F90B-4895-803C-7389378C428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Lst>
          </a:blip>
          <a:stretch>
            <a:fillRect/>
          </a:stretch>
        </p:blipFill>
        <p:spPr>
          <a:xfrm>
            <a:off x="6121765" y="4242324"/>
            <a:ext cx="687164" cy="705039"/>
          </a:xfrm>
          <a:prstGeom prst="rect">
            <a:avLst/>
          </a:prstGeom>
        </p:spPr>
      </p:pic>
      <p:pic>
        <p:nvPicPr>
          <p:cNvPr id="12" name="Picture 11">
            <a:extLst>
              <a:ext uri="{FF2B5EF4-FFF2-40B4-BE49-F238E27FC236}">
                <a16:creationId xmlns:a16="http://schemas.microsoft.com/office/drawing/2014/main" id="{17AB49DE-7920-4E74-A95A-3507D74B06D9}"/>
              </a:ext>
            </a:extLst>
          </p:cNvPr>
          <p:cNvPicPr>
            <a:picLocks noChangeAspect="1"/>
          </p:cNvPicPr>
          <p:nvPr/>
        </p:nvPicPr>
        <p:blipFill>
          <a:blip r:embed="rId8"/>
          <a:stretch>
            <a:fillRect/>
          </a:stretch>
        </p:blipFill>
        <p:spPr>
          <a:xfrm>
            <a:off x="4914652" y="2728650"/>
            <a:ext cx="2414225" cy="2786113"/>
          </a:xfrm>
          <a:prstGeom prst="rect">
            <a:avLst/>
          </a:prstGeom>
        </p:spPr>
      </p:pic>
      <p:sp>
        <p:nvSpPr>
          <p:cNvPr id="17" name="TextBox 16">
            <a:extLst>
              <a:ext uri="{FF2B5EF4-FFF2-40B4-BE49-F238E27FC236}">
                <a16:creationId xmlns:a16="http://schemas.microsoft.com/office/drawing/2014/main" id="{E4ADBF2E-CD52-4193-8167-C06CD4393F8E}"/>
              </a:ext>
            </a:extLst>
          </p:cNvPr>
          <p:cNvSpPr txBox="1"/>
          <p:nvPr/>
        </p:nvSpPr>
        <p:spPr>
          <a:xfrm>
            <a:off x="1042899" y="8432937"/>
            <a:ext cx="9906001" cy="1200329"/>
          </a:xfrm>
          <a:prstGeom prst="rect">
            <a:avLst/>
          </a:prstGeom>
          <a:solidFill>
            <a:schemeClr val="accent1">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FFC000"/>
                </a:solidFill>
                <a:effectLst/>
                <a:uLnTx/>
                <a:uFillTx/>
                <a:latin typeface="UTM Cookies" panose="02040603050506020204" pitchFamily="18" charset="0"/>
                <a:ea typeface="+mn-ea"/>
                <a:cs typeface="+mn-cs"/>
              </a:rPr>
              <a:t>TẠM BIỆT CÁC BẠN!</a:t>
            </a:r>
          </a:p>
        </p:txBody>
      </p:sp>
      <p:pic>
        <p:nvPicPr>
          <p:cNvPr id="18" name="Picture 17">
            <a:extLst>
              <a:ext uri="{FF2B5EF4-FFF2-40B4-BE49-F238E27FC236}">
                <a16:creationId xmlns:a16="http://schemas.microsoft.com/office/drawing/2014/main" id="{92A40F60-E9AF-49BE-92E7-39684F5E97A3}"/>
              </a:ext>
            </a:extLst>
          </p:cNvPr>
          <p:cNvPicPr>
            <a:picLocks noChangeAspect="1"/>
          </p:cNvPicPr>
          <p:nvPr/>
        </p:nvPicPr>
        <p:blipFill>
          <a:blip r:embed="rId9"/>
          <a:stretch>
            <a:fillRect/>
          </a:stretch>
        </p:blipFill>
        <p:spPr>
          <a:xfrm>
            <a:off x="1142570" y="789126"/>
            <a:ext cx="9906859" cy="1926503"/>
          </a:xfrm>
          <a:prstGeom prst="rect">
            <a:avLst/>
          </a:prstGeom>
        </p:spPr>
      </p:pic>
    </p:spTree>
    <p:extLst>
      <p:ext uri="{BB962C8B-B14F-4D97-AF65-F5344CB8AC3E}">
        <p14:creationId xmlns:p14="http://schemas.microsoft.com/office/powerpoint/2010/main" val="2532201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 0 L 0 0 C 0.00104 -0.02407 0.00195 -0.04838 0.00312 -0.07222 C 0.00351 -0.07894 0.00169 -0.09537 0.00468 -0.09167 C 0.00872 -0.08704 0.00677 -0.075 0.00781 -0.06667 C 0.00833 -0.05278 0.00859 -0.03889 0.00937 -0.025 C 0.00963 -0.02037 0.0112 -0.00648 0.01093 -0.01111 C 0.00794 -0.0588 0.00221 -0.11065 0.00312 -0.15833 C 0.00325 -0.16134 0.00625 -0.15648 0.00781 -0.15556 C 0.00885 -0.13241 0.01093 -0.10949 0.01093 -0.08611 C 0.01093 -0.08218 0.00872 -0.0713 0.00781 -0.075 C 0.00403 -0.09074 0.00364 -0.10833 0.00156 -0.125 C 0.00052 -0.10556 0.0056 -0.08171 -0.00157 -0.06667 C -0.00651 -0.05648 -0.0056 -0.09282 -0.00782 -0.10556 C -0.00977 -0.1169 -0.01198 -0.12778 -0.01407 -0.13889 C -0.03607 -0.0213 -0.01393 -0.15949 -0.02188 -0.03333 C -0.02253 -0.02315 -0.025 -0.07431 -0.025 -0.06389 C -0.025 -0.05185 -0.01966 -0.03935 -0.02188 -0.02778 C -0.02357 -0.01875 -0.025 -0.0463 -0.02657 -0.05556 C -0.02696 -0.05856 -0.02552 -0.05 -0.025 -0.04722 C -0.02448 -0.03796 -0.01875 -0.01551 -0.02344 -0.01944 C -0.02943 -0.025 -0.02474 -0.04907 -0.03125 -0.05278 C -0.03282 -0.05394 -0.03268 -0.01296 -0.03268 -0.02778 L -0.03268 -0.02778 " pathEditMode="relative" ptsTypes="AAAAAAAAAAAAAAAAAAAAAAAA">
                                      <p:cBhvr>
                                        <p:cTn id="6" dur="2000" fill="hold"/>
                                        <p:tgtEl>
                                          <p:spTgt spid="7"/>
                                        </p:tgtEl>
                                        <p:attrNameLst>
                                          <p:attrName>ppt_x</p:attrName>
                                          <p:attrName>ppt_y</p:attrName>
                                        </p:attrNameLst>
                                      </p:cBhvr>
                                    </p:animMotion>
                                  </p:childTnLst>
                                </p:cTn>
                              </p:par>
                              <p:par>
                                <p:cTn id="7" presetID="0" presetClass="path" presetSubtype="0" repeatCount="indefinite" accel="50000" decel="50000" fill="hold" nodeType="withEffect">
                                  <p:stCondLst>
                                    <p:cond delay="0"/>
                                  </p:stCondLst>
                                  <p:childTnLst>
                                    <p:animMotion origin="layout" path="M 1.875E-6 4.44444E-6 L 1.875E-6 0.00023 C 0.00104 -0.02408 0.00195 -0.04838 0.00312 -0.07223 C 0.00351 -0.07894 0.00169 -0.09537 0.00469 -0.09167 C 0.00872 -0.08704 0.00677 -0.075 0.00781 -0.06667 C 0.00833 -0.05278 0.00859 -0.03889 0.00937 -0.025 C 0.00963 -0.02037 0.0112 -0.00649 0.01094 -0.01112 C 0.00794 -0.0588 0.00221 -0.11065 0.00312 -0.15834 C 0.00325 -0.16135 0.00625 -0.15649 0.00781 -0.15556 C 0.00885 -0.13241 0.01094 -0.1095 0.01094 -0.08612 C 0.01094 -0.08218 0.00872 -0.0713 0.00781 -0.075 C 0.00403 -0.09075 0.00364 -0.10834 0.00156 -0.125 C 0.00052 -0.10556 0.0056 -0.08172 -0.00156 -0.06667 C -0.00651 -0.05649 -0.0056 -0.09283 -0.00781 -0.10556 C -0.00977 -0.1169 -0.01198 -0.12778 -0.01406 -0.13889 C -0.03607 -0.0213 -0.01393 -0.1595 -0.02188 -0.03334 C -0.02253 -0.02315 -0.025 -0.07431 -0.025 -0.06389 C -0.025 -0.05186 -0.01966 -0.03936 -0.02188 -0.02778 C -0.02357 -0.01875 -0.025 -0.0463 -0.02656 -0.05556 C -0.02695 -0.05857 -0.02552 -0.05 -0.025 -0.04723 C -0.02448 -0.03797 -0.01875 -0.01551 -0.02344 -0.01945 C -0.02943 -0.025 -0.02474 -0.04908 -0.03125 -0.05278 C -0.03281 -0.05394 -0.03268 -0.01297 -0.03268 -0.02778 L -0.03268 -0.02755 " pathEditMode="relative" rAng="0" ptsTypes="AAAAAAAAAAAAAAAAAAAAAAAA">
                                      <p:cBhvr>
                                        <p:cTn id="8" dur="2000" fill="hold"/>
                                        <p:tgtEl>
                                          <p:spTgt spid="9"/>
                                        </p:tgtEl>
                                        <p:attrNameLst>
                                          <p:attrName>ppt_x</p:attrName>
                                          <p:attrName>ppt_y</p:attrName>
                                        </p:attrNameLst>
                                      </p:cBhvr>
                                      <p:rCtr x="-1094" y="-79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8058150" y="3466924"/>
            <a:ext cx="3825752" cy="2921918"/>
          </a:xfrm>
          <a:custGeom>
            <a:avLst/>
            <a:gdLst/>
            <a:ahLst/>
            <a:cxnLst/>
            <a:rect l="l" t="t" r="r" b="b"/>
            <a:pathLst>
              <a:path w="5738628" h="4382877">
                <a:moveTo>
                  <a:pt x="0" y="0"/>
                </a:moveTo>
                <a:lnTo>
                  <a:pt x="5738628" y="0"/>
                </a:lnTo>
                <a:lnTo>
                  <a:pt x="5738628" y="4382877"/>
                </a:lnTo>
                <a:lnTo>
                  <a:pt x="0" y="4382877"/>
                </a:lnTo>
                <a:lnTo>
                  <a:pt x="0" y="0"/>
                </a:lnTo>
                <a:close/>
              </a:path>
            </a:pathLst>
          </a:custGeom>
          <a:blipFill>
            <a:blip r:embed="rId2"/>
            <a:stretch>
              <a:fillRect/>
            </a:stretch>
          </a:blipFill>
        </p:spPr>
        <p:txBody>
          <a:bodyPr/>
          <a:lstStyle/>
          <a:p>
            <a:endParaRPr lang="en-US"/>
          </a:p>
        </p:txBody>
      </p:sp>
      <p:sp>
        <p:nvSpPr>
          <p:cNvPr id="11" name="Freeform 11"/>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3"/>
            <a:stretch>
              <a:fillRect/>
            </a:stretch>
          </a:blipFill>
        </p:spPr>
        <p:txBody>
          <a:bodyPr/>
          <a:lstStyle/>
          <a:p>
            <a:endParaRPr lang="en-US"/>
          </a:p>
        </p:txBody>
      </p:sp>
      <p:pic>
        <p:nvPicPr>
          <p:cNvPr id="18" name="Hình ảnh 17">
            <a:extLst>
              <a:ext uri="{FF2B5EF4-FFF2-40B4-BE49-F238E27FC236}">
                <a16:creationId xmlns:a16="http://schemas.microsoft.com/office/drawing/2014/main" id="{FF46C43A-1A7D-E10A-AC59-8EE5E1D76642}"/>
              </a:ext>
            </a:extLst>
          </p:cNvPr>
          <p:cNvPicPr>
            <a:picLocks noChangeAspect="1"/>
          </p:cNvPicPr>
          <p:nvPr/>
        </p:nvPicPr>
        <p:blipFill>
          <a:blip r:embed="rId4"/>
          <a:stretch>
            <a:fillRect/>
          </a:stretch>
        </p:blipFill>
        <p:spPr>
          <a:xfrm>
            <a:off x="4608446" y="818435"/>
            <a:ext cx="2975106" cy="859611"/>
          </a:xfrm>
          <a:prstGeom prst="rect">
            <a:avLst/>
          </a:prstGeom>
        </p:spPr>
      </p:pic>
      <p:pic>
        <p:nvPicPr>
          <p:cNvPr id="2" name="Picture 1">
            <a:extLst>
              <a:ext uri="{FF2B5EF4-FFF2-40B4-BE49-F238E27FC236}">
                <a16:creationId xmlns:a16="http://schemas.microsoft.com/office/drawing/2014/main" id="{2F6B7826-9856-B831-E536-4B81A7191CB8}"/>
              </a:ext>
            </a:extLst>
          </p:cNvPr>
          <p:cNvPicPr>
            <a:picLocks noChangeAspect="1"/>
          </p:cNvPicPr>
          <p:nvPr/>
        </p:nvPicPr>
        <p:blipFill>
          <a:blip r:embed="rId5"/>
          <a:stretch>
            <a:fillRect/>
          </a:stretch>
        </p:blipFill>
        <p:spPr>
          <a:xfrm>
            <a:off x="2657474" y="1513338"/>
            <a:ext cx="7444711" cy="2351255"/>
          </a:xfrm>
          <a:prstGeom prst="rect">
            <a:avLst/>
          </a:prstGeom>
        </p:spPr>
      </p:pic>
      <p:pic>
        <p:nvPicPr>
          <p:cNvPr id="6" name="Picture 5">
            <a:extLst>
              <a:ext uri="{FF2B5EF4-FFF2-40B4-BE49-F238E27FC236}">
                <a16:creationId xmlns:a16="http://schemas.microsoft.com/office/drawing/2014/main" id="{EE6FF3C3-B880-184D-F51E-89612450098B}"/>
              </a:ext>
            </a:extLst>
          </p:cNvPr>
          <p:cNvPicPr>
            <a:picLocks noChangeAspect="1"/>
          </p:cNvPicPr>
          <p:nvPr/>
        </p:nvPicPr>
        <p:blipFill>
          <a:blip r:embed="rId6"/>
          <a:stretch>
            <a:fillRect/>
          </a:stretch>
        </p:blipFill>
        <p:spPr>
          <a:xfrm>
            <a:off x="5274469" y="3271224"/>
            <a:ext cx="2176461" cy="963251"/>
          </a:xfrm>
          <a:prstGeom prst="rect">
            <a:avLst/>
          </a:prstGeom>
        </p:spPr>
      </p:pic>
      <p:sp>
        <p:nvSpPr>
          <p:cNvPr id="7" name="Freeform 8">
            <a:extLst>
              <a:ext uri="{FF2B5EF4-FFF2-40B4-BE49-F238E27FC236}">
                <a16:creationId xmlns:a16="http://schemas.microsoft.com/office/drawing/2014/main" id="{776042FC-39BE-97A4-E241-8BE73C23F953}"/>
              </a:ext>
            </a:extLst>
          </p:cNvPr>
          <p:cNvSpPr/>
          <p:nvPr/>
        </p:nvSpPr>
        <p:spPr>
          <a:xfrm>
            <a:off x="963134" y="3521268"/>
            <a:ext cx="2258177" cy="2680329"/>
          </a:xfrm>
          <a:custGeom>
            <a:avLst/>
            <a:gdLst/>
            <a:ahLst/>
            <a:cxnLst/>
            <a:rect l="l" t="t" r="r" b="b"/>
            <a:pathLst>
              <a:path w="3387266" h="4020494">
                <a:moveTo>
                  <a:pt x="0" y="0"/>
                </a:moveTo>
                <a:lnTo>
                  <a:pt x="3387266" y="0"/>
                </a:lnTo>
                <a:lnTo>
                  <a:pt x="3387266" y="4020494"/>
                </a:lnTo>
                <a:lnTo>
                  <a:pt x="0" y="4020494"/>
                </a:lnTo>
                <a:lnTo>
                  <a:pt x="0" y="0"/>
                </a:lnTo>
                <a:close/>
              </a:path>
            </a:pathLst>
          </a:custGeom>
          <a:blipFill>
            <a:blip r:embed="rId7"/>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2"/>
            <a:stretch>
              <a:fillRect/>
            </a:stretch>
          </a:blipFill>
        </p:spPr>
        <p:txBody>
          <a:bodyPr/>
          <a:lstStyle/>
          <a:p>
            <a:endParaRPr lang="en-US"/>
          </a:p>
        </p:txBody>
      </p:sp>
      <p:sp>
        <p:nvSpPr>
          <p:cNvPr id="8" name="Freeform 8"/>
          <p:cNvSpPr/>
          <p:nvPr/>
        </p:nvSpPr>
        <p:spPr>
          <a:xfrm>
            <a:off x="1667984" y="2092518"/>
            <a:ext cx="2258177" cy="2680329"/>
          </a:xfrm>
          <a:custGeom>
            <a:avLst/>
            <a:gdLst/>
            <a:ahLst/>
            <a:cxnLst/>
            <a:rect l="l" t="t" r="r" b="b"/>
            <a:pathLst>
              <a:path w="3387266" h="4020494">
                <a:moveTo>
                  <a:pt x="0" y="0"/>
                </a:moveTo>
                <a:lnTo>
                  <a:pt x="3387266" y="0"/>
                </a:lnTo>
                <a:lnTo>
                  <a:pt x="3387266" y="4020494"/>
                </a:lnTo>
                <a:lnTo>
                  <a:pt x="0" y="4020494"/>
                </a:lnTo>
                <a:lnTo>
                  <a:pt x="0" y="0"/>
                </a:lnTo>
                <a:close/>
              </a:path>
            </a:pathLst>
          </a:custGeom>
          <a:blipFill>
            <a:blip r:embed="rId3"/>
            <a:stretch>
              <a:fillRect/>
            </a:stretch>
          </a:blipFill>
        </p:spPr>
        <p:txBody>
          <a:bodyPr/>
          <a:lstStyle/>
          <a:p>
            <a:endParaRPr lang="en-US"/>
          </a:p>
        </p:txBody>
      </p:sp>
      <p:pic>
        <p:nvPicPr>
          <p:cNvPr id="2" name="Đồ họa 1">
            <a:extLst>
              <a:ext uri="{FF2B5EF4-FFF2-40B4-BE49-F238E27FC236}">
                <a16:creationId xmlns:a16="http://schemas.microsoft.com/office/drawing/2014/main" id="{B602269E-4CB2-5B88-79A6-2C7668204D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90853" y="2210485"/>
            <a:ext cx="2962490" cy="2819400"/>
          </a:xfrm>
          <a:prstGeom prst="rect">
            <a:avLst/>
          </a:prstGeom>
        </p:spPr>
      </p:pic>
      <p:pic>
        <p:nvPicPr>
          <p:cNvPr id="4" name="Picture 3">
            <a:extLst>
              <a:ext uri="{FF2B5EF4-FFF2-40B4-BE49-F238E27FC236}">
                <a16:creationId xmlns:a16="http://schemas.microsoft.com/office/drawing/2014/main" id="{DDE0000C-528B-C8E4-65D5-6E49B48D8BA2}"/>
              </a:ext>
            </a:extLst>
          </p:cNvPr>
          <p:cNvPicPr>
            <a:picLocks noChangeAspect="1"/>
          </p:cNvPicPr>
          <p:nvPr/>
        </p:nvPicPr>
        <p:blipFill>
          <a:blip r:embed="rId6"/>
          <a:stretch>
            <a:fillRect/>
          </a:stretch>
        </p:blipFill>
        <p:spPr>
          <a:xfrm>
            <a:off x="3324393" y="1457325"/>
            <a:ext cx="5537271" cy="4558077"/>
          </a:xfrm>
          <a:prstGeom prst="rect">
            <a:avLst/>
          </a:prstGeom>
        </p:spPr>
      </p:pic>
    </p:spTree>
    <p:extLst>
      <p:ext uri="{BB962C8B-B14F-4D97-AF65-F5344CB8AC3E}">
        <p14:creationId xmlns:p14="http://schemas.microsoft.com/office/powerpoint/2010/main" val="323653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C41B538-15F9-4343-4309-C9524C03779B}"/>
              </a:ext>
            </a:extLst>
          </p:cNvPr>
          <p:cNvSpPr txBox="1"/>
          <p:nvPr/>
        </p:nvSpPr>
        <p:spPr>
          <a:xfrm>
            <a:off x="4643019" y="858522"/>
            <a:ext cx="31189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cs typeface="+mn-cs"/>
              </a:rPr>
              <a:t>Ki – </a:t>
            </a:r>
            <a:r>
              <a:rPr kumimoji="0" lang="en-US" sz="3600" b="1" i="0" u="none" strike="noStrike" kern="1200" cap="none" spc="0" normalizeH="0" baseline="0" noProof="0" dirty="0" err="1">
                <a:ln>
                  <a:noFill/>
                </a:ln>
                <a:solidFill>
                  <a:prstClr val="black"/>
                </a:solidFill>
                <a:effectLst/>
                <a:uLnTx/>
                <a:uFillTx/>
                <a:latin typeface="Arial"/>
                <a:cs typeface="+mn-cs"/>
              </a:rPr>
              <a:t>lô</a:t>
            </a:r>
            <a:r>
              <a:rPr kumimoji="0" lang="en-US" sz="3600" b="1" i="0" u="none" strike="noStrike" kern="1200" cap="none" spc="0" normalizeH="0" baseline="0" noProof="0" dirty="0">
                <a:ln>
                  <a:noFill/>
                </a:ln>
                <a:solidFill>
                  <a:prstClr val="black"/>
                </a:solidFill>
                <a:effectLst/>
                <a:uLnTx/>
                <a:uFillTx/>
                <a:latin typeface="Arial"/>
                <a:cs typeface="+mn-cs"/>
              </a:rPr>
              <a:t> – gam </a:t>
            </a:r>
          </a:p>
        </p:txBody>
      </p:sp>
      <p:pic>
        <p:nvPicPr>
          <p:cNvPr id="9" name="Picture 8">
            <a:extLst>
              <a:ext uri="{FF2B5EF4-FFF2-40B4-BE49-F238E27FC236}">
                <a16:creationId xmlns:a16="http://schemas.microsoft.com/office/drawing/2014/main" id="{EA165536-81BA-38F8-6855-A9BC01C781A0}"/>
              </a:ext>
            </a:extLst>
          </p:cNvPr>
          <p:cNvPicPr>
            <a:picLocks noChangeAspect="1"/>
          </p:cNvPicPr>
          <p:nvPr/>
        </p:nvPicPr>
        <p:blipFill>
          <a:blip r:embed="rId2"/>
          <a:stretch>
            <a:fillRect/>
          </a:stretch>
        </p:blipFill>
        <p:spPr>
          <a:xfrm>
            <a:off x="2528887" y="1804987"/>
            <a:ext cx="6791325" cy="3505200"/>
          </a:xfrm>
          <a:prstGeom prst="rect">
            <a:avLst/>
          </a:prstGeom>
        </p:spPr>
      </p:pic>
      <p:sp>
        <p:nvSpPr>
          <p:cNvPr id="10" name="TextBox 9">
            <a:extLst>
              <a:ext uri="{FF2B5EF4-FFF2-40B4-BE49-F238E27FC236}">
                <a16:creationId xmlns:a16="http://schemas.microsoft.com/office/drawing/2014/main" id="{A4A99FAF-E59F-2154-7667-8B9D30EC8284}"/>
              </a:ext>
            </a:extLst>
          </p:cNvPr>
          <p:cNvSpPr txBox="1"/>
          <p:nvPr/>
        </p:nvSpPr>
        <p:spPr>
          <a:xfrm>
            <a:off x="2638426" y="5507035"/>
            <a:ext cx="6478480"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cs typeface="+mn-cs"/>
                <a:sym typeface="Wingdings" panose="05000000000000000000" pitchFamily="2" charset="2"/>
              </a:rPr>
              <a:t>Con </a:t>
            </a:r>
            <a:r>
              <a:rPr kumimoji="0" lang="en-US" sz="2800" b="1" i="0" u="none" strike="noStrike" kern="1200" cap="none" spc="0" normalizeH="0" baseline="0" noProof="0" dirty="0" err="1">
                <a:ln>
                  <a:noFill/>
                </a:ln>
                <a:solidFill>
                  <a:srgbClr val="FF0000"/>
                </a:solidFill>
                <a:effectLst/>
                <a:uLnTx/>
                <a:uFillTx/>
                <a:latin typeface="Arial"/>
                <a:cs typeface="+mn-cs"/>
                <a:sym typeface="Wingdings" panose="05000000000000000000" pitchFamily="2" charset="2"/>
              </a:rPr>
              <a:t>sóc</a:t>
            </a:r>
            <a:r>
              <a:rPr kumimoji="0" lang="en-US" sz="2800" b="1" i="0" u="none" strike="noStrike" kern="1200" cap="none" spc="0" normalizeH="0" baseline="0" noProof="0" dirty="0">
                <a:ln>
                  <a:noFill/>
                </a:ln>
                <a:solidFill>
                  <a:srgbClr val="FF0000"/>
                </a:solidFill>
                <a:effectLst/>
                <a:uLnTx/>
                <a:uFillTx/>
                <a:latin typeface="Arial"/>
                <a:cs typeface="+mn-cs"/>
                <a:sym typeface="Wingdings" panose="05000000000000000000" pitchFamily="2" charset="2"/>
              </a:rPr>
              <a:t> </a:t>
            </a:r>
            <a:r>
              <a:rPr kumimoji="0" lang="en-US" sz="2800" b="1" i="0" u="none" strike="noStrike" kern="1200" cap="none" spc="0" normalizeH="0" baseline="0" noProof="0" dirty="0" err="1">
                <a:ln>
                  <a:noFill/>
                </a:ln>
                <a:solidFill>
                  <a:srgbClr val="FF0000"/>
                </a:solidFill>
                <a:effectLst/>
                <a:uLnTx/>
                <a:uFillTx/>
                <a:latin typeface="Arial"/>
                <a:cs typeface="+mn-cs"/>
                <a:sym typeface="Wingdings" panose="05000000000000000000" pitchFamily="2" charset="2"/>
              </a:rPr>
              <a:t>cân</a:t>
            </a:r>
            <a:r>
              <a:rPr kumimoji="0" lang="en-US" sz="2800" b="1" i="0" u="none" strike="noStrike" kern="1200" cap="none" spc="0" normalizeH="0" baseline="0" noProof="0" dirty="0">
                <a:ln>
                  <a:noFill/>
                </a:ln>
                <a:solidFill>
                  <a:srgbClr val="FF0000"/>
                </a:solidFill>
                <a:effectLst/>
                <a:uLnTx/>
                <a:uFillTx/>
                <a:latin typeface="Arial"/>
                <a:cs typeface="+mn-cs"/>
                <a:sym typeface="Wingdings" panose="05000000000000000000" pitchFamily="2" charset="2"/>
              </a:rPr>
              <a:t> </a:t>
            </a:r>
            <a:r>
              <a:rPr kumimoji="0" lang="en-US" sz="2800" b="1" i="0" u="none" strike="noStrike" kern="1200" cap="none" spc="0" normalizeH="0" baseline="0" noProof="0" dirty="0" err="1">
                <a:ln>
                  <a:noFill/>
                </a:ln>
                <a:solidFill>
                  <a:srgbClr val="FF0000"/>
                </a:solidFill>
                <a:effectLst/>
                <a:uLnTx/>
                <a:uFillTx/>
                <a:latin typeface="Arial"/>
                <a:cs typeface="+mn-cs"/>
                <a:sym typeface="Wingdings" panose="05000000000000000000" pitchFamily="2" charset="2"/>
              </a:rPr>
              <a:t>nặng</a:t>
            </a:r>
            <a:r>
              <a:rPr kumimoji="0" lang="en-US" sz="2800" b="1" i="0" u="none" strike="noStrike" kern="1200" cap="none" spc="0" normalizeH="0" baseline="0" noProof="0" dirty="0">
                <a:ln>
                  <a:noFill/>
                </a:ln>
                <a:solidFill>
                  <a:srgbClr val="FF0000"/>
                </a:solidFill>
                <a:effectLst/>
                <a:uLnTx/>
                <a:uFillTx/>
                <a:latin typeface="Arial"/>
                <a:cs typeface="+mn-cs"/>
                <a:sym typeface="Wingdings" panose="05000000000000000000" pitchFamily="2" charset="2"/>
              </a:rPr>
              <a:t> </a:t>
            </a:r>
            <a:r>
              <a:rPr kumimoji="0" lang="en-US" sz="2800" b="1" i="0" u="none" strike="noStrike" kern="1200" cap="none" spc="0" normalizeH="0" baseline="0" noProof="0" dirty="0" err="1">
                <a:ln>
                  <a:noFill/>
                </a:ln>
                <a:solidFill>
                  <a:srgbClr val="FF0000"/>
                </a:solidFill>
                <a:effectLst/>
                <a:uLnTx/>
                <a:uFillTx/>
                <a:latin typeface="Arial"/>
                <a:cs typeface="+mn-cs"/>
                <a:sym typeface="Wingdings" panose="05000000000000000000" pitchFamily="2" charset="2"/>
              </a:rPr>
              <a:t>bằng</a:t>
            </a:r>
            <a:r>
              <a:rPr kumimoji="0" lang="en-US" sz="2800" b="1" i="0" u="none" strike="noStrike" kern="1200" cap="none" spc="0" normalizeH="0" baseline="0" noProof="0" dirty="0">
                <a:ln>
                  <a:noFill/>
                </a:ln>
                <a:solidFill>
                  <a:srgbClr val="FF0000"/>
                </a:solidFill>
                <a:effectLst/>
                <a:uLnTx/>
                <a:uFillTx/>
                <a:latin typeface="Arial"/>
                <a:cs typeface="+mn-cs"/>
                <a:sym typeface="Wingdings" panose="05000000000000000000" pitchFamily="2" charset="2"/>
              </a:rPr>
              <a:t> 1 </a:t>
            </a:r>
            <a:r>
              <a:rPr kumimoji="0" lang="en-US" sz="2800" b="1" i="0" u="none" strike="noStrike" kern="1200" cap="none" spc="0" normalizeH="0" baseline="0" noProof="0" dirty="0" err="1">
                <a:ln>
                  <a:noFill/>
                </a:ln>
                <a:solidFill>
                  <a:srgbClr val="FF0000"/>
                </a:solidFill>
                <a:effectLst/>
                <a:uLnTx/>
                <a:uFillTx/>
                <a:latin typeface="Arial"/>
                <a:cs typeface="+mn-cs"/>
                <a:sym typeface="Wingdings" panose="05000000000000000000" pitchFamily="2" charset="2"/>
              </a:rPr>
              <a:t>quả</a:t>
            </a:r>
            <a:r>
              <a:rPr kumimoji="0" lang="en-US" sz="2800" b="1" i="0" u="none" strike="noStrike" kern="1200" cap="none" spc="0" normalizeH="0" baseline="0" noProof="0" dirty="0">
                <a:ln>
                  <a:noFill/>
                </a:ln>
                <a:solidFill>
                  <a:srgbClr val="FF0000"/>
                </a:solidFill>
                <a:effectLst/>
                <a:uLnTx/>
                <a:uFillTx/>
                <a:latin typeface="Arial"/>
                <a:cs typeface="+mn-cs"/>
                <a:sym typeface="Wingdings" panose="05000000000000000000" pitchFamily="2" charset="2"/>
              </a:rPr>
              <a:t> </a:t>
            </a:r>
            <a:r>
              <a:rPr kumimoji="0" lang="en-US" sz="2800" b="1" i="0" u="none" strike="noStrike" kern="1200" cap="none" spc="0" normalizeH="0" baseline="0" noProof="0" dirty="0" err="1">
                <a:ln>
                  <a:noFill/>
                </a:ln>
                <a:solidFill>
                  <a:srgbClr val="FF0000"/>
                </a:solidFill>
                <a:effectLst/>
                <a:uLnTx/>
                <a:uFillTx/>
                <a:latin typeface="Arial"/>
                <a:cs typeface="+mn-cs"/>
                <a:sym typeface="Wingdings" panose="05000000000000000000" pitchFamily="2" charset="2"/>
              </a:rPr>
              <a:t>bưởi</a:t>
            </a:r>
            <a:r>
              <a:rPr kumimoji="0" lang="en-US" sz="2800" b="1" i="0" u="none" strike="noStrike" kern="1200" cap="none" spc="0" normalizeH="0" baseline="0" noProof="0" dirty="0">
                <a:ln>
                  <a:noFill/>
                </a:ln>
                <a:solidFill>
                  <a:srgbClr val="FF0000"/>
                </a:solidFill>
                <a:effectLst/>
                <a:uLnTx/>
                <a:uFillTx/>
                <a:latin typeface="Arial"/>
                <a:cs typeface="+mn-cs"/>
                <a:sym typeface="Wingdings" panose="05000000000000000000" pitchFamily="2" charset="2"/>
              </a:rPr>
              <a:t>.</a:t>
            </a:r>
            <a:endParaRPr kumimoji="0" lang="en-US" sz="2800" b="1" i="0" u="none" strike="noStrike" kern="1200" cap="none" spc="0" normalizeH="0" baseline="0" noProof="0" dirty="0">
              <a:ln>
                <a:noFill/>
              </a:ln>
              <a:solidFill>
                <a:srgbClr val="FF0000"/>
              </a:solidFill>
              <a:effectLst/>
              <a:uLnTx/>
              <a:uFillTx/>
              <a:latin typeface="Arial"/>
              <a:cs typeface="+mn-cs"/>
            </a:endParaRPr>
          </a:p>
        </p:txBody>
      </p:sp>
      <p:pic>
        <p:nvPicPr>
          <p:cNvPr id="11" name="Picture 10">
            <a:extLst>
              <a:ext uri="{FF2B5EF4-FFF2-40B4-BE49-F238E27FC236}">
                <a16:creationId xmlns:a16="http://schemas.microsoft.com/office/drawing/2014/main" id="{37CCC96E-D39B-8E09-5482-A93E781529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902" y="716990"/>
            <a:ext cx="2069886" cy="1034943"/>
          </a:xfrm>
          <a:prstGeom prst="rect">
            <a:avLst/>
          </a:prstGeom>
        </p:spPr>
      </p:pic>
    </p:spTree>
    <p:extLst>
      <p:ext uri="{BB962C8B-B14F-4D97-AF65-F5344CB8AC3E}">
        <p14:creationId xmlns:p14="http://schemas.microsoft.com/office/powerpoint/2010/main" val="45977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th Subject for Middle School - 7th Grade: Ratio, Proportion and Percent by Slidesgo">
  <a:themeElements>
    <a:clrScheme name="Simple Light">
      <a:dk1>
        <a:srgbClr val="000000"/>
      </a:dk1>
      <a:lt1>
        <a:srgbClr val="FFFFFF"/>
      </a:lt1>
      <a:dk2>
        <a:srgbClr val="46246A"/>
      </a:dk2>
      <a:lt2>
        <a:srgbClr val="EEEEEE"/>
      </a:lt2>
      <a:accent1>
        <a:srgbClr val="F5EF97"/>
      </a:accent1>
      <a:accent2>
        <a:srgbClr val="6E5D7F"/>
      </a:accent2>
      <a:accent3>
        <a:srgbClr val="FF7D7D"/>
      </a:accent3>
      <a:accent4>
        <a:srgbClr val="90EBC0"/>
      </a:accent4>
      <a:accent5>
        <a:srgbClr val="B2DCF3"/>
      </a:accent5>
      <a:accent6>
        <a:srgbClr val="FFCF4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285</Words>
  <Application>Microsoft Office PowerPoint</Application>
  <PresentationFormat>Widescreen</PresentationFormat>
  <Paragraphs>70</Paragraphs>
  <Slides>22</Slides>
  <Notes>2</Notes>
  <HiddenSlides>0</HiddenSlides>
  <MMClips>1</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22</vt:i4>
      </vt:variant>
    </vt:vector>
  </HeadingPairs>
  <TitlesOfParts>
    <vt:vector size="42" baseType="lpstr">
      <vt:lpstr>Anaheim</vt:lpstr>
      <vt:lpstr>Annie Use Your Telescope</vt:lpstr>
      <vt:lpstr>Arial</vt:lpstr>
      <vt:lpstr>Barlow Condensed</vt:lpstr>
      <vt:lpstr>Barriecito</vt:lpstr>
      <vt:lpstr>Boogaloo</vt:lpstr>
      <vt:lpstr>Calibri</vt:lpstr>
      <vt:lpstr>Calibri Light</vt:lpstr>
      <vt:lpstr>Cambria</vt:lpstr>
      <vt:lpstr>Dekko</vt:lpstr>
      <vt:lpstr>Exo</vt:lpstr>
      <vt:lpstr>HP001 5 hàng</vt:lpstr>
      <vt:lpstr>Lato</vt:lpstr>
      <vt:lpstr>Open Sans</vt:lpstr>
      <vt:lpstr>RocknRoll One</vt:lpstr>
      <vt:lpstr>UTM Cookies</vt:lpstr>
      <vt:lpstr>Wingdings</vt:lpstr>
      <vt:lpstr>Chủ đề Office</vt:lpstr>
      <vt:lpstr>3_Office Theme</vt:lpstr>
      <vt:lpstr>Math Subject for Middle School - 7th Grade: Ratio, Proportion and Percent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14</cp:revision>
  <dcterms:created xsi:type="dcterms:W3CDTF">2024-05-04T07:59:43Z</dcterms:created>
  <dcterms:modified xsi:type="dcterms:W3CDTF">2025-12-21T10:53:14Z</dcterms:modified>
</cp:coreProperties>
</file>