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698" r:id="rId4"/>
  </p:sldMasterIdLst>
  <p:notesMasterIdLst>
    <p:notesMasterId r:id="rId29"/>
  </p:notesMasterIdLst>
  <p:sldIdLst>
    <p:sldId id="287" r:id="rId5"/>
    <p:sldId id="321" r:id="rId6"/>
    <p:sldId id="257" r:id="rId7"/>
    <p:sldId id="258" r:id="rId8"/>
    <p:sldId id="259" r:id="rId9"/>
    <p:sldId id="284" r:id="rId10"/>
    <p:sldId id="327" r:id="rId11"/>
    <p:sldId id="417" r:id="rId12"/>
    <p:sldId id="445" r:id="rId13"/>
    <p:sldId id="446" r:id="rId14"/>
    <p:sldId id="447" r:id="rId15"/>
    <p:sldId id="453" r:id="rId16"/>
    <p:sldId id="448" r:id="rId17"/>
    <p:sldId id="454" r:id="rId18"/>
    <p:sldId id="319" r:id="rId19"/>
    <p:sldId id="322" r:id="rId20"/>
    <p:sldId id="331" r:id="rId21"/>
    <p:sldId id="332" r:id="rId22"/>
    <p:sldId id="695" r:id="rId23"/>
    <p:sldId id="333" r:id="rId24"/>
    <p:sldId id="694" r:id="rId25"/>
    <p:sldId id="692" r:id="rId26"/>
    <p:sldId id="693" r:id="rId27"/>
    <p:sldId id="29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6FBC9-9CCA-41C5-8948-B19CF1EEAB7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71B52C-970C-4BE9-9E8D-62E1B08CC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631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711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24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333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532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771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87E90-A1BA-4CBF-A4EC-BE6A30E4C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95CB1-7703-4179-B94D-C5CE0F46C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A02CE-6FD3-43D1-9CC6-C6187C7736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133CF-0B44-4916-AA7C-F9C48F6F8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D39D2-3061-4D9B-B875-ED21516CF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26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BB7A0-050A-4F96-B898-1997C534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F41F5-AAE5-44C1-899B-AC4E7B6714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D50F5-B73F-42DE-ABB0-0626A9122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2F07F-D6E4-4FE9-B899-D286FA20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901FD-F378-4E34-BB36-F70E59457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7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4D0BD3-1964-454F-B291-D395469E9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A76D54-899C-4A3B-A75F-57F4A55AE4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51757-5262-4E4E-B029-26D0ADE1E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5E66E-B819-4643-9C40-798C69546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135E7-7925-485A-B99D-09CF25010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04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9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7383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0981-81D3-4AB0-BA42-646DFC680B0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F80C-EB15-4178-858D-97D9F0EAD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53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0981-81D3-4AB0-BA42-646DFC680B0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F80C-EB15-4178-858D-97D9F0EAD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35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69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0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38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17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08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42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076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0981-81D3-4AB0-BA42-646DFC680B0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F80C-EB15-4178-858D-97D9F0EAD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70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0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0981-81D3-4AB0-BA42-646DFC680B0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F80C-EB15-4178-858D-97D9F0EAD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19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35" indent="0">
              <a:buNone/>
              <a:defRPr sz="2400" b="1"/>
            </a:lvl2pPr>
            <a:lvl3pPr marL="1097269" indent="0">
              <a:buNone/>
              <a:defRPr sz="2160" b="1"/>
            </a:lvl3pPr>
            <a:lvl4pPr marL="1645904" indent="0">
              <a:buNone/>
              <a:defRPr sz="1920" b="1"/>
            </a:lvl4pPr>
            <a:lvl5pPr marL="2194538" indent="0">
              <a:buNone/>
              <a:defRPr sz="1920" b="1"/>
            </a:lvl5pPr>
            <a:lvl6pPr marL="2743174" indent="0">
              <a:buNone/>
              <a:defRPr sz="1920" b="1"/>
            </a:lvl6pPr>
            <a:lvl7pPr marL="3291808" indent="0">
              <a:buNone/>
              <a:defRPr sz="1920" b="1"/>
            </a:lvl7pPr>
            <a:lvl8pPr marL="3840442" indent="0">
              <a:buNone/>
              <a:defRPr sz="1920" b="1"/>
            </a:lvl8pPr>
            <a:lvl9pPr marL="4389076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6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35" indent="0">
              <a:buNone/>
              <a:defRPr sz="2400" b="1"/>
            </a:lvl2pPr>
            <a:lvl3pPr marL="1097269" indent="0">
              <a:buNone/>
              <a:defRPr sz="2160" b="1"/>
            </a:lvl3pPr>
            <a:lvl4pPr marL="1645904" indent="0">
              <a:buNone/>
              <a:defRPr sz="1920" b="1"/>
            </a:lvl4pPr>
            <a:lvl5pPr marL="2194538" indent="0">
              <a:buNone/>
              <a:defRPr sz="1920" b="1"/>
            </a:lvl5pPr>
            <a:lvl6pPr marL="2743174" indent="0">
              <a:buNone/>
              <a:defRPr sz="1920" b="1"/>
            </a:lvl6pPr>
            <a:lvl7pPr marL="3291808" indent="0">
              <a:buNone/>
              <a:defRPr sz="1920" b="1"/>
            </a:lvl7pPr>
            <a:lvl8pPr marL="3840442" indent="0">
              <a:buNone/>
              <a:defRPr sz="1920" b="1"/>
            </a:lvl8pPr>
            <a:lvl9pPr marL="4389076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0981-81D3-4AB0-BA42-646DFC680B0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F80C-EB15-4178-858D-97D9F0EAD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87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0981-81D3-4AB0-BA42-646DFC680B0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F80C-EB15-4178-858D-97D9F0EAD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23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ED790-270E-471C-B635-BE3E9447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0E305-36D7-41DC-9262-079C78555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E8BE1-DAAD-465E-B473-5CFEF8C47B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54673-6D34-4297-BCC6-5EC7FFAA7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BCDD8-62F5-47D6-B6DB-1CC2B5CC0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97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0981-81D3-4AB0-BA42-646DFC680B0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F80C-EB15-4178-858D-97D9F0EAD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646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35" indent="0">
              <a:buNone/>
              <a:defRPr sz="1440"/>
            </a:lvl2pPr>
            <a:lvl3pPr marL="1097269" indent="0">
              <a:buNone/>
              <a:defRPr sz="1200"/>
            </a:lvl3pPr>
            <a:lvl4pPr marL="1645904" indent="0">
              <a:buNone/>
              <a:defRPr sz="1080"/>
            </a:lvl4pPr>
            <a:lvl5pPr marL="2194538" indent="0">
              <a:buNone/>
              <a:defRPr sz="1080"/>
            </a:lvl5pPr>
            <a:lvl6pPr marL="2743174" indent="0">
              <a:buNone/>
              <a:defRPr sz="1080"/>
            </a:lvl6pPr>
            <a:lvl7pPr marL="3291808" indent="0">
              <a:buNone/>
              <a:defRPr sz="1080"/>
            </a:lvl7pPr>
            <a:lvl8pPr marL="3840442" indent="0">
              <a:buNone/>
              <a:defRPr sz="1080"/>
            </a:lvl8pPr>
            <a:lvl9pPr marL="4389076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0981-81D3-4AB0-BA42-646DFC680B0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F80C-EB15-4178-858D-97D9F0EAD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43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35" indent="0">
              <a:buNone/>
              <a:defRPr sz="3360"/>
            </a:lvl2pPr>
            <a:lvl3pPr marL="1097269" indent="0">
              <a:buNone/>
              <a:defRPr sz="2880"/>
            </a:lvl3pPr>
            <a:lvl4pPr marL="1645904" indent="0">
              <a:buNone/>
              <a:defRPr sz="2400"/>
            </a:lvl4pPr>
            <a:lvl5pPr marL="2194538" indent="0">
              <a:buNone/>
              <a:defRPr sz="2400"/>
            </a:lvl5pPr>
            <a:lvl6pPr marL="2743174" indent="0">
              <a:buNone/>
              <a:defRPr sz="2400"/>
            </a:lvl6pPr>
            <a:lvl7pPr marL="3291808" indent="0">
              <a:buNone/>
              <a:defRPr sz="2400"/>
            </a:lvl7pPr>
            <a:lvl8pPr marL="3840442" indent="0">
              <a:buNone/>
              <a:defRPr sz="2400"/>
            </a:lvl8pPr>
            <a:lvl9pPr marL="4389076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35" indent="0">
              <a:buNone/>
              <a:defRPr sz="1440"/>
            </a:lvl2pPr>
            <a:lvl3pPr marL="1097269" indent="0">
              <a:buNone/>
              <a:defRPr sz="1200"/>
            </a:lvl3pPr>
            <a:lvl4pPr marL="1645904" indent="0">
              <a:buNone/>
              <a:defRPr sz="1080"/>
            </a:lvl4pPr>
            <a:lvl5pPr marL="2194538" indent="0">
              <a:buNone/>
              <a:defRPr sz="1080"/>
            </a:lvl5pPr>
            <a:lvl6pPr marL="2743174" indent="0">
              <a:buNone/>
              <a:defRPr sz="1080"/>
            </a:lvl6pPr>
            <a:lvl7pPr marL="3291808" indent="0">
              <a:buNone/>
              <a:defRPr sz="1080"/>
            </a:lvl7pPr>
            <a:lvl8pPr marL="3840442" indent="0">
              <a:buNone/>
              <a:defRPr sz="1080"/>
            </a:lvl8pPr>
            <a:lvl9pPr marL="4389076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0981-81D3-4AB0-BA42-646DFC680B0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F80C-EB15-4178-858D-97D9F0EAD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29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0981-81D3-4AB0-BA42-646DFC680B0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F80C-EB15-4178-858D-97D9F0EAD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691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0981-81D3-4AB0-BA42-646DFC680B0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F80C-EB15-4178-858D-97D9F0EAD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077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134"/>
            <a:ext cx="9144000" cy="16557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11" indent="0" algn="ctr">
              <a:buNone/>
              <a:defRPr sz="2000"/>
            </a:lvl2pPr>
            <a:lvl3pPr marL="912675" indent="0" algn="ctr">
              <a:buNone/>
              <a:defRPr sz="1900"/>
            </a:lvl3pPr>
            <a:lvl4pPr marL="1369012" indent="0" algn="ctr">
              <a:buNone/>
              <a:defRPr sz="1600"/>
            </a:lvl4pPr>
            <a:lvl5pPr marL="1825348" indent="0" algn="ctr">
              <a:buNone/>
              <a:defRPr sz="1600"/>
            </a:lvl5pPr>
            <a:lvl6pPr marL="2281714" indent="0" algn="ctr">
              <a:buNone/>
              <a:defRPr sz="1600"/>
            </a:lvl6pPr>
            <a:lvl7pPr marL="2738022" indent="0" algn="ctr">
              <a:buNone/>
              <a:defRPr sz="1600"/>
            </a:lvl7pPr>
            <a:lvl8pPr marL="3194331" indent="0" algn="ctr">
              <a:buNone/>
              <a:defRPr sz="1600"/>
            </a:lvl8pPr>
            <a:lvl9pPr marL="36506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21/12/2025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972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21/12/2025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586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3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6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0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3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7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3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06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21/12/2025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8687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21/12/2025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2359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11" indent="0">
              <a:buNone/>
              <a:defRPr sz="2000" b="1"/>
            </a:lvl2pPr>
            <a:lvl3pPr marL="912675" indent="0">
              <a:buNone/>
              <a:defRPr sz="1900" b="1"/>
            </a:lvl3pPr>
            <a:lvl4pPr marL="1369012" indent="0">
              <a:buNone/>
              <a:defRPr sz="1600" b="1"/>
            </a:lvl4pPr>
            <a:lvl5pPr marL="1825348" indent="0">
              <a:buNone/>
              <a:defRPr sz="1600" b="1"/>
            </a:lvl5pPr>
            <a:lvl6pPr marL="2281714" indent="0">
              <a:buNone/>
              <a:defRPr sz="1600" b="1"/>
            </a:lvl6pPr>
            <a:lvl7pPr marL="2738022" indent="0">
              <a:buNone/>
              <a:defRPr sz="1600" b="1"/>
            </a:lvl7pPr>
            <a:lvl8pPr marL="3194331" indent="0">
              <a:buNone/>
              <a:defRPr sz="1600" b="1"/>
            </a:lvl8pPr>
            <a:lvl9pPr marL="365063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87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11" indent="0">
              <a:buNone/>
              <a:defRPr sz="2000" b="1"/>
            </a:lvl2pPr>
            <a:lvl3pPr marL="912675" indent="0">
              <a:buNone/>
              <a:defRPr sz="1900" b="1"/>
            </a:lvl3pPr>
            <a:lvl4pPr marL="1369012" indent="0">
              <a:buNone/>
              <a:defRPr sz="1600" b="1"/>
            </a:lvl4pPr>
            <a:lvl5pPr marL="1825348" indent="0">
              <a:buNone/>
              <a:defRPr sz="1600" b="1"/>
            </a:lvl5pPr>
            <a:lvl6pPr marL="2281714" indent="0">
              <a:buNone/>
              <a:defRPr sz="1600" b="1"/>
            </a:lvl6pPr>
            <a:lvl7pPr marL="2738022" indent="0">
              <a:buNone/>
              <a:defRPr sz="1600" b="1"/>
            </a:lvl7pPr>
            <a:lvl8pPr marL="3194331" indent="0">
              <a:buNone/>
              <a:defRPr sz="1600" b="1"/>
            </a:lvl8pPr>
            <a:lvl9pPr marL="365063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87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21/12/2025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647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72DBA-1F0A-43A4-B72D-57FC65E61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F6225-1159-42E0-99F0-11A73FBEE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67720-D52E-45E6-9570-3F185B86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709F4-161A-4C25-A4B2-12B10938A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34ECB-4A2C-44BF-BB5C-9BE6A76C9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171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21/12/2025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3983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21/12/2025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7317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11" indent="0">
              <a:buNone/>
              <a:defRPr sz="1500"/>
            </a:lvl2pPr>
            <a:lvl3pPr marL="912675" indent="0">
              <a:buNone/>
              <a:defRPr sz="1200"/>
            </a:lvl3pPr>
            <a:lvl4pPr marL="1369012" indent="0">
              <a:buNone/>
              <a:defRPr sz="900"/>
            </a:lvl4pPr>
            <a:lvl5pPr marL="1825348" indent="0">
              <a:buNone/>
              <a:defRPr sz="900"/>
            </a:lvl5pPr>
            <a:lvl6pPr marL="2281714" indent="0">
              <a:buNone/>
              <a:defRPr sz="900"/>
            </a:lvl6pPr>
            <a:lvl7pPr marL="2738022" indent="0">
              <a:buNone/>
              <a:defRPr sz="900"/>
            </a:lvl7pPr>
            <a:lvl8pPr marL="3194331" indent="0">
              <a:buNone/>
              <a:defRPr sz="900"/>
            </a:lvl8pPr>
            <a:lvl9pPr marL="3650635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21/12/2025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371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311" indent="0">
              <a:buNone/>
              <a:defRPr sz="2800"/>
            </a:lvl2pPr>
            <a:lvl3pPr marL="912675" indent="0">
              <a:buNone/>
              <a:defRPr sz="2400"/>
            </a:lvl3pPr>
            <a:lvl4pPr marL="1369012" indent="0">
              <a:buNone/>
              <a:defRPr sz="2000"/>
            </a:lvl4pPr>
            <a:lvl5pPr marL="1825348" indent="0">
              <a:buNone/>
              <a:defRPr sz="2000"/>
            </a:lvl5pPr>
            <a:lvl6pPr marL="2281714" indent="0">
              <a:buNone/>
              <a:defRPr sz="2000"/>
            </a:lvl6pPr>
            <a:lvl7pPr marL="2738022" indent="0">
              <a:buNone/>
              <a:defRPr sz="2000"/>
            </a:lvl7pPr>
            <a:lvl8pPr marL="3194331" indent="0">
              <a:buNone/>
              <a:defRPr sz="2000"/>
            </a:lvl8pPr>
            <a:lvl9pPr marL="3650635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11" indent="0">
              <a:buNone/>
              <a:defRPr sz="1500"/>
            </a:lvl2pPr>
            <a:lvl3pPr marL="912675" indent="0">
              <a:buNone/>
              <a:defRPr sz="1200"/>
            </a:lvl3pPr>
            <a:lvl4pPr marL="1369012" indent="0">
              <a:buNone/>
              <a:defRPr sz="900"/>
            </a:lvl4pPr>
            <a:lvl5pPr marL="1825348" indent="0">
              <a:buNone/>
              <a:defRPr sz="900"/>
            </a:lvl5pPr>
            <a:lvl6pPr marL="2281714" indent="0">
              <a:buNone/>
              <a:defRPr sz="900"/>
            </a:lvl6pPr>
            <a:lvl7pPr marL="2738022" indent="0">
              <a:buNone/>
              <a:defRPr sz="900"/>
            </a:lvl7pPr>
            <a:lvl8pPr marL="3194331" indent="0">
              <a:buNone/>
              <a:defRPr sz="900"/>
            </a:lvl8pPr>
            <a:lvl9pPr marL="3650635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21/12/2025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522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21/12/2025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1275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4"/>
            <a:ext cx="2628900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5" y="365144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21/12/2025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8417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31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67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55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C7390-9C2B-4599-ADBB-AC0D5F7B7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6C8B3-4267-487D-8D0A-74757D8F7F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3C43B4-65AD-48FA-AD70-58B483025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7F4333-0241-4F7F-96E1-534BF31A15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801C3F-346E-4B26-AA07-D4761DBEE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22601C-0167-4730-96A8-B5734E1E4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014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61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200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03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23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B4FEC-E54D-473D-A8C1-48BDC8197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35901E-F0B8-43BF-8429-56B0CF1F7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AA0D5E-37CC-4E29-8820-30BCAA277B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2C2A58-DB47-420B-9022-8E253E97F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2C6DEF-B33A-4A29-BCA7-E39A253D0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F786E1-CF37-44B3-9361-4D405BE69B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231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1BFDC-60D8-41AD-A256-B5766573F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98889-5A67-452F-BAE9-6DD8C7726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9246E-8355-4971-986F-71B947F4DE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836BB1-4A3B-4D4A-9EE3-9D365D7F2D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094FFD-C416-412E-84D2-45F93F6119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EEEC89-4B6C-4731-89CB-C10036A92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5839CE-D13A-4A42-86A9-6B16EB27A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21C019-F98E-4DE0-9052-0DB88FB49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5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5A7C3-D859-4BD0-99F8-309D7121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D5489E-B44A-4B6F-9322-E83D18E27C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3B20AF-B0B3-4555-A983-2C7CEA80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B1544E-4457-4154-A585-5505C1972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77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AD7DD6-7BD6-406D-B11B-7DC88097C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C1C517-9E91-41D7-90C2-AEB12681F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1DC56A-D6E4-4734-BEEF-D8566BD07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96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5603-9988-4126-9334-3294EB083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26872-E983-4798-9AEE-CEA0CE3F0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7F9D2-EF83-41A9-8C3B-BA28FBB57A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1CE874-123A-4393-8521-516106C8EA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4E4339-467D-4B80-96E7-DBC5F2655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FA064-260A-4DCA-8509-350B1621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21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7F5E6-04A1-4274-9477-711B6D73B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A3A8EF-C813-43AD-9539-F33574B16C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5F5D1E-D2C6-447A-93DA-DC49C5396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0C02FA-03E4-48B4-A094-CD2E641CE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9D783-3FD4-4730-8EAD-C0C94F6C3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9BB001-1EF2-43AD-8310-3EC940832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89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4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24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50981-81D3-4AB0-BA42-646DFC680B0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4F80C-EB15-4178-858D-97D9F0EAD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0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1097269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75" indent="-411475" algn="l" defTabSz="1097269" rtl="0" eaLnBrk="1" latinLnBrk="0" hangingPunct="1">
        <a:spcBef>
          <a:spcPct val="20000"/>
        </a:spcBef>
        <a:buFont typeface="Arial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32" indent="-342896" algn="l" defTabSz="1097269" rtl="0" eaLnBrk="1" latinLnBrk="0" hangingPunct="1">
        <a:spcBef>
          <a:spcPct val="20000"/>
        </a:spcBef>
        <a:buFont typeface="Arial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86" indent="-274316" algn="l" defTabSz="1097269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21" indent="-274316" algn="l" defTabSz="1097269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55" indent="-274316" algn="l" defTabSz="1097269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490" indent="-274316" algn="l" defTabSz="109726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24" indent="-274316" algn="l" defTabSz="109726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759" indent="-274316" algn="l" defTabSz="109726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393" indent="-274316" algn="l" defTabSz="109726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69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35" algn="l" defTabSz="1097269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69" algn="l" defTabSz="1097269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04" algn="l" defTabSz="1097269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38" algn="l" defTabSz="1097269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174" algn="l" defTabSz="1097269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08" algn="l" defTabSz="1097269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42" algn="l" defTabSz="1097269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076" algn="l" defTabSz="1097269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484" tIns="46290" rIns="92484" bIns="46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484" tIns="46290" rIns="92484" bIns="46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2484" tIns="46290" rIns="92484" bIns="46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04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048"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2484" tIns="46290" rIns="92484" bIns="46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0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lIns="92484" tIns="46290" rIns="92484" bIns="46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04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0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429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26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82" indent="-228182" algn="l" defTabSz="9126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50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857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163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475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839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175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510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878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11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75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012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348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714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022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331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635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3" t="18311" r="24154" b="20895"/>
          <a:stretch/>
        </p:blipFill>
        <p:spPr>
          <a:xfrm>
            <a:off x="744555" y="754759"/>
            <a:ext cx="11157393" cy="5716343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558800" y="552450"/>
            <a:ext cx="11074400" cy="5753100"/>
          </a:xfrm>
          <a:prstGeom prst="rect">
            <a:avLst/>
          </a:prstGeom>
          <a:solidFill>
            <a:schemeClr val="bg1"/>
          </a:solidFill>
          <a:ln w="76200">
            <a:solidFill>
              <a:srgbClr val="8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558800" y="552450"/>
            <a:ext cx="11074400" cy="594179"/>
          </a:xfrm>
          <a:prstGeom prst="rect">
            <a:avLst/>
          </a:prstGeom>
          <a:solidFill>
            <a:srgbClr val="FFB85C"/>
          </a:solidFill>
          <a:ln w="76200">
            <a:solidFill>
              <a:srgbClr val="8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552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7.wdp"/><Relationship Id="rId18" Type="http://schemas.microsoft.com/office/2007/relationships/hdphoto" Target="../media/hdphoto8.wdp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17" Type="http://schemas.openxmlformats.org/officeDocument/2006/relationships/image" Target="../media/image46.png"/><Relationship Id="rId2" Type="http://schemas.openxmlformats.org/officeDocument/2006/relationships/audio" Target="../media/media2.mp3"/><Relationship Id="rId16" Type="http://schemas.openxmlformats.org/officeDocument/2006/relationships/image" Target="../media/image45.png"/><Relationship Id="rId1" Type="http://schemas.microsoft.com/office/2007/relationships/media" Target="../media/media2.mp3"/><Relationship Id="rId6" Type="http://schemas.openxmlformats.org/officeDocument/2006/relationships/image" Target="../media/image380.png"/><Relationship Id="rId11" Type="http://schemas.microsoft.com/office/2007/relationships/hdphoto" Target="../media/hdphoto6.wdp"/><Relationship Id="rId5" Type="http://schemas.openxmlformats.org/officeDocument/2006/relationships/image" Target="../media/image370.png"/><Relationship Id="rId15" Type="http://schemas.openxmlformats.org/officeDocument/2006/relationships/image" Target="../media/image44.png"/><Relationship Id="rId10" Type="http://schemas.openxmlformats.org/officeDocument/2006/relationships/image" Target="../media/image41.png"/><Relationship Id="rId19" Type="http://schemas.openxmlformats.org/officeDocument/2006/relationships/image" Target="../media/image14.png"/><Relationship Id="rId4" Type="http://schemas.openxmlformats.org/officeDocument/2006/relationships/image" Target="../media/image37.png"/><Relationship Id="rId9" Type="http://schemas.microsoft.com/office/2007/relationships/hdphoto" Target="../media/hdphoto5.wdp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9.pn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7.wdp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53.png"/><Relationship Id="rId12" Type="http://schemas.openxmlformats.org/officeDocument/2006/relationships/image" Target="../media/image42.png"/><Relationship Id="rId17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openxmlformats.org/officeDocument/2006/relationships/image" Target="../media/image56.png"/><Relationship Id="rId1" Type="http://schemas.microsoft.com/office/2007/relationships/media" Target="../media/media2.mp3"/><Relationship Id="rId6" Type="http://schemas.openxmlformats.org/officeDocument/2006/relationships/image" Target="../media/image52.png"/><Relationship Id="rId11" Type="http://schemas.microsoft.com/office/2007/relationships/hdphoto" Target="../media/hdphoto6.wdp"/><Relationship Id="rId5" Type="http://schemas.openxmlformats.org/officeDocument/2006/relationships/image" Target="../media/image51.png"/><Relationship Id="rId15" Type="http://schemas.openxmlformats.org/officeDocument/2006/relationships/image" Target="../media/image55.png"/><Relationship Id="rId10" Type="http://schemas.openxmlformats.org/officeDocument/2006/relationships/image" Target="../media/image41.png"/><Relationship Id="rId19" Type="http://schemas.microsoft.com/office/2007/relationships/hdphoto" Target="../media/hdphoto10.wdp"/><Relationship Id="rId4" Type="http://schemas.openxmlformats.org/officeDocument/2006/relationships/image" Target="../media/image37.png"/><Relationship Id="rId9" Type="http://schemas.microsoft.com/office/2007/relationships/hdphoto" Target="../media/hdphoto5.wdp"/><Relationship Id="rId1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7.png"/><Relationship Id="rId5" Type="http://schemas.openxmlformats.org/officeDocument/2006/relationships/image" Target="../media/image49.png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0.gif"/><Relationship Id="rId12" Type="http://schemas.openxmlformats.org/officeDocument/2006/relationships/image" Target="../media/image15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8.jpeg"/><Relationship Id="rId9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1.xml"/><Relationship Id="rId4" Type="http://schemas.microsoft.com/office/2007/relationships/hdphoto" Target="../media/hdphoto1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11" Type="http://schemas.openxmlformats.org/officeDocument/2006/relationships/image" Target="../media/image23.gif"/><Relationship Id="rId5" Type="http://schemas.openxmlformats.org/officeDocument/2006/relationships/image" Target="../media/image19.jpeg"/><Relationship Id="rId15" Type="http://schemas.openxmlformats.org/officeDocument/2006/relationships/image" Target="../media/image25.gif"/><Relationship Id="rId10" Type="http://schemas.openxmlformats.org/officeDocument/2006/relationships/image" Target="../media/image22.gif"/><Relationship Id="rId4" Type="http://schemas.openxmlformats.org/officeDocument/2006/relationships/audio" Target="../media/audio3.wav"/><Relationship Id="rId9" Type="http://schemas.openxmlformats.org/officeDocument/2006/relationships/image" Target="../media/image21.gif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23.gif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20.gif"/><Relationship Id="rId17" Type="http://schemas.openxmlformats.org/officeDocument/2006/relationships/image" Target="../media/image28.gif"/><Relationship Id="rId2" Type="http://schemas.openxmlformats.org/officeDocument/2006/relationships/audio" Target="../media/audio3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eg"/><Relationship Id="rId11" Type="http://schemas.openxmlformats.org/officeDocument/2006/relationships/image" Target="../media/image22.gif"/><Relationship Id="rId5" Type="http://schemas.openxmlformats.org/officeDocument/2006/relationships/audio" Target="../media/audio4.wav"/><Relationship Id="rId15" Type="http://schemas.microsoft.com/office/2007/relationships/hdphoto" Target="../media/hdphoto3.wdp"/><Relationship Id="rId10" Type="http://schemas.openxmlformats.org/officeDocument/2006/relationships/image" Target="../media/image21.gif"/><Relationship Id="rId4" Type="http://schemas.openxmlformats.org/officeDocument/2006/relationships/audio" Target="../media/audio2.wav"/><Relationship Id="rId9" Type="http://schemas.openxmlformats.org/officeDocument/2006/relationships/image" Target="../media/image9.gif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microsoft.com/office/2007/relationships/hdphoto" Target="../media/hdphoto4.wdp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627322" y="278969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036949" y="4718355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75DECAC-E558-304B-ECE4-09B9D2E40639}"/>
              </a:ext>
            </a:extLst>
          </p:cNvPr>
          <p:cNvGrpSpPr/>
          <p:nvPr/>
        </p:nvGrpSpPr>
        <p:grpSpPr>
          <a:xfrm>
            <a:off x="2334813" y="2443442"/>
            <a:ext cx="7522374" cy="1577060"/>
            <a:chOff x="1985420" y="2050238"/>
            <a:chExt cx="8575122" cy="15770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628A2D-CB7F-21CD-6503-E9A69C4EF05E}"/>
                </a:ext>
              </a:extLst>
            </p:cNvPr>
            <p:cNvSpPr/>
            <p:nvPr/>
          </p:nvSpPr>
          <p:spPr>
            <a:xfrm>
              <a:off x="1985420" y="2057638"/>
              <a:ext cx="8575122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2032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KHỞI ĐỘNG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730447-E9A4-602E-889C-5B3550405AB7}"/>
                </a:ext>
              </a:extLst>
            </p:cNvPr>
            <p:cNvSpPr/>
            <p:nvPr/>
          </p:nvSpPr>
          <p:spPr>
            <a:xfrm>
              <a:off x="1985420" y="2050238"/>
              <a:ext cx="8575122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K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2BBD9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H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EAAB8A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Ở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56BDEF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I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Đ</a:t>
              </a:r>
              <a:r>
                <a:rPr kumimoji="0" lang="en-US" sz="9600" b="0" i="0" u="none" strike="noStrike" kern="1200" cap="none" spc="0" normalizeH="0" baseline="0" noProof="0" dirty="0" err="1">
                  <a:ln w="0"/>
                  <a:solidFill>
                    <a:srgbClr val="9B91E6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Ộ</a:t>
              </a:r>
              <a:r>
                <a:rPr kumimoji="0" lang="en-US" sz="9600" b="0" i="0" u="none" strike="noStrike" kern="1200" cap="none" spc="0" normalizeH="0" baseline="0" noProof="0" dirty="0" err="1">
                  <a:ln w="0"/>
                  <a:solidFill>
                    <a:srgbClr val="605B37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9600" b="0" i="0" u="none" strike="noStrike" kern="1200" cap="none" spc="0" normalizeH="0" baseline="0" noProof="0" dirty="0" err="1">
                  <a:ln w="0"/>
                  <a:solidFill>
                    <a:srgbClr val="F38162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G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F38162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endParaRPr kumimoji="0" lang="en-US" sz="9600" b="0" i="0" u="none" strike="noStrike" kern="1200" cap="none" spc="0" normalizeH="0" baseline="0" noProof="0" dirty="0">
                <a:ln w="0"/>
                <a:solidFill>
                  <a:srgbClr val="1CAC94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230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7B7B4C9-AD1D-1602-E1F5-251220C8CC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5" r="7683"/>
          <a:stretch/>
        </p:blipFill>
        <p:spPr>
          <a:xfrm>
            <a:off x="-483079" y="0"/>
            <a:ext cx="12675079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8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F883D0E-9596-8928-35BB-34AB114B78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30" r="3343"/>
          <a:stretch/>
        </p:blipFill>
        <p:spPr>
          <a:xfrm>
            <a:off x="-569324" y="0"/>
            <a:ext cx="12761324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FBDE866-4A65-2A99-0960-C91F48BCDA28}"/>
              </a:ext>
            </a:extLst>
          </p:cNvPr>
          <p:cNvSpPr/>
          <p:nvPr/>
        </p:nvSpPr>
        <p:spPr>
          <a:xfrm>
            <a:off x="109268" y="271091"/>
            <a:ext cx="11931684" cy="6314536"/>
          </a:xfrm>
          <a:prstGeom prst="roundRect">
            <a:avLst/>
          </a:prstGeom>
          <a:solidFill>
            <a:schemeClr val="bg1">
              <a:lumMod val="95000"/>
              <a:alpha val="95000"/>
            </a:schemeClr>
          </a:solidFill>
          <a:ln w="349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9871A-AE60-8B68-1DE7-BECAE40B4121}"/>
                  </a:ext>
                </a:extLst>
              </p:cNvPr>
              <p:cNvSpPr txBox="1"/>
              <p:nvPr/>
            </p:nvSpPr>
            <p:spPr>
              <a:xfrm>
                <a:off x="671579" y="741224"/>
                <a:ext cx="70878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5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𝟒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9871A-AE60-8B68-1DE7-BECAE40B4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79" y="741224"/>
                <a:ext cx="7087881" cy="1323439"/>
              </a:xfrm>
              <a:prstGeom prst="rect">
                <a:avLst/>
              </a:prstGeom>
              <a:blipFill>
                <a:blip r:embed="rId5"/>
                <a:stretch>
                  <a:fillRect l="-7309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91EECE-86B4-E035-0432-4FB932A0BE14}"/>
                  </a:ext>
                </a:extLst>
              </p:cNvPr>
              <p:cNvSpPr txBox="1"/>
              <p:nvPr/>
            </p:nvSpPr>
            <p:spPr>
              <a:xfrm>
                <a:off x="496184" y="2534795"/>
                <a:ext cx="8527046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𝟐</m:t>
                    </m:r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𝟐𝟎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91EECE-86B4-E035-0432-4FB932A0B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84" y="2534795"/>
                <a:ext cx="8527046" cy="1323439"/>
              </a:xfrm>
              <a:prstGeom prst="rect">
                <a:avLst/>
              </a:prstGeom>
              <a:blipFill>
                <a:blip r:embed="rId6"/>
                <a:stretch>
                  <a:fillRect l="-6076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9F7112-32E1-6850-FB10-589B26F7D282}"/>
                  </a:ext>
                </a:extLst>
              </p:cNvPr>
              <p:cNvSpPr txBox="1"/>
              <p:nvPr/>
            </p:nvSpPr>
            <p:spPr>
              <a:xfrm>
                <a:off x="671579" y="4129325"/>
                <a:ext cx="70878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7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𝟔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9F7112-32E1-6850-FB10-589B26F7D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79" y="4129325"/>
                <a:ext cx="7087881" cy="1323439"/>
              </a:xfrm>
              <a:prstGeom prst="rect">
                <a:avLst/>
              </a:prstGeom>
              <a:blipFill>
                <a:blip r:embed="rId7"/>
                <a:stretch>
                  <a:fillRect l="-7309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0230E6B-4F1C-CDDC-EB69-3F871C7E50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41" b="96289" l="1266" r="96203">
                        <a14:foregroundMark x1="40253" y1="10547" x2="41519" y2="10156"/>
                        <a14:foregroundMark x1="41519" y1="10156" x2="55190" y2="23828"/>
                        <a14:foregroundMark x1="55190" y1="23828" x2="54937" y2="30664"/>
                        <a14:foregroundMark x1="90633" y1="57227" x2="81519" y2="64844"/>
                        <a14:foregroundMark x1="81519" y1="64844" x2="95949" y2="61133"/>
                        <a14:foregroundMark x1="95949" y1="61133" x2="96203" y2="57422"/>
                        <a14:foregroundMark x1="11392" y1="41602" x2="1772" y2="86328"/>
                        <a14:foregroundMark x1="1772" y1="86328" x2="13165" y2="56641"/>
                        <a14:foregroundMark x1="13165" y1="56641" x2="13165" y2="41992"/>
                        <a14:foregroundMark x1="13165" y1="41992" x2="13671" y2="41211"/>
                        <a14:foregroundMark x1="1266" y1="87500" x2="14937" y2="68945"/>
                        <a14:foregroundMark x1="14937" y1="68945" x2="73165" y2="63672"/>
                        <a14:foregroundMark x1="73165" y1="63672" x2="85063" y2="83203"/>
                        <a14:foregroundMark x1="85063" y1="83203" x2="71899" y2="88281"/>
                        <a14:foregroundMark x1="71899" y1="88281" x2="71899" y2="87891"/>
                        <a14:foregroundMark x1="20000" y1="91406" x2="37722" y2="94727"/>
                        <a14:foregroundMark x1="37722" y1="94727" x2="69620" y2="89844"/>
                        <a14:foregroundMark x1="69620" y1="89844" x2="71392" y2="89063"/>
                        <a14:foregroundMark x1="51139" y1="95703" x2="86582" y2="89258"/>
                        <a14:foregroundMark x1="36456" y1="98242" x2="55190" y2="96484"/>
                        <a14:foregroundMark x1="55190" y1="96484" x2="55443" y2="96484"/>
                        <a14:foregroundMark x1="39747" y1="6641" x2="40253" y2="17188"/>
                        <a14:foregroundMark x1="14430" y1="34180" x2="14430" y2="28516"/>
                        <a14:foregroundMark x1="7089" y1="88672" x2="8101" y2="87500"/>
                        <a14:foregroundMark x1="87342" y1="49414" x2="92405" y2="63281"/>
                        <a14:foregroundMark x1="92405" y1="63281" x2="86835" y2="72852"/>
                        <a14:foregroundMark x1="86835" y1="72852" x2="89367" y2="486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0573" y="4995099"/>
            <a:ext cx="1417647" cy="1837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566EAC-CEAA-34D0-EAA7-F1117CC3CE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18" b="94969" l="0" r="98361">
                        <a14:foregroundMark x1="16393" y1="53459" x2="46721" y2="84906"/>
                        <a14:foregroundMark x1="46721" y1="84906" x2="73770" y2="75472"/>
                        <a14:foregroundMark x1="13115" y1="54717" x2="41803" y2="93711"/>
                        <a14:foregroundMark x1="41803" y1="93711" x2="87705" y2="82390"/>
                        <a14:foregroundMark x1="87705" y1="82390" x2="54098" y2="61635"/>
                        <a14:foregroundMark x1="54098" y1="61635" x2="45902" y2="62893"/>
                        <a14:foregroundMark x1="0" y1="71069" x2="63934" y2="16352"/>
                        <a14:foregroundMark x1="63934" y1="16352" x2="63934" y2="16352"/>
                        <a14:foregroundMark x1="33607" y1="19497" x2="64754" y2="19497"/>
                        <a14:foregroundMark x1="47541" y1="42138" x2="57377" y2="9434"/>
                        <a14:foregroundMark x1="57377" y1="9434" x2="59016" y2="8176"/>
                        <a14:foregroundMark x1="59016" y1="8176" x2="94262" y2="70440"/>
                        <a14:foregroundMark x1="94262" y1="70440" x2="99180" y2="71069"/>
                        <a14:foregroundMark x1="93443" y1="66038" x2="54098" y2="97484"/>
                        <a14:foregroundMark x1="54098" y1="97484" x2="2459" y2="94969"/>
                        <a14:foregroundMark x1="2459" y1="94969" x2="0" y2="937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54738">
            <a:off x="-135912" y="5447230"/>
            <a:ext cx="1044132" cy="1360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C09A36-5D9F-653A-AEED-7D4AA943F7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91" b="97403" l="1613" r="92742">
                        <a14:foregroundMark x1="21774" y1="17532" x2="8065" y2="53896"/>
                        <a14:foregroundMark x1="8065" y1="53896" x2="12097" y2="88312"/>
                        <a14:foregroundMark x1="12097" y1="88312" x2="62903" y2="97403"/>
                        <a14:foregroundMark x1="62903" y1="97403" x2="93548" y2="96104"/>
                        <a14:foregroundMark x1="1613" y1="43506" x2="9677" y2="96104"/>
                        <a14:foregroundMark x1="74194" y1="57143" x2="70161" y2="324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45328" y="-62851"/>
            <a:ext cx="1052076" cy="13066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6F9407-1B3D-06E4-106B-8E6AC4727BE4}"/>
                  </a:ext>
                </a:extLst>
              </p:cNvPr>
              <p:cNvSpPr txBox="1"/>
              <p:nvPr/>
            </p:nvSpPr>
            <p:spPr>
              <a:xfrm>
                <a:off x="5502371" y="664805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𝟗</m:t>
                    </m:r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6F9407-1B3D-06E4-106B-8E6AC4727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2371" y="664805"/>
                <a:ext cx="2549747" cy="132343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561F6B-27FC-C4CA-2DE6-1ED685EC438F}"/>
                  </a:ext>
                </a:extLst>
              </p:cNvPr>
              <p:cNvSpPr txBox="1"/>
              <p:nvPr/>
            </p:nvSpPr>
            <p:spPr>
              <a:xfrm>
                <a:off x="6707470" y="2380587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32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561F6B-27FC-C4CA-2DE6-1ED685EC4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7470" y="2380587"/>
                <a:ext cx="2549747" cy="1323439"/>
              </a:xfrm>
              <a:prstGeom prst="rect">
                <a:avLst/>
              </a:prstGeom>
              <a:blipFill>
                <a:blip r:embed="rId15"/>
                <a:stretch>
                  <a:fillRect l="-20286" t="-18894" b="-4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527129-ABE0-D4E0-AA06-79D1335753F3}"/>
                  </a:ext>
                </a:extLst>
              </p:cNvPr>
              <p:cNvSpPr txBox="1"/>
              <p:nvPr/>
            </p:nvSpPr>
            <p:spPr>
              <a:xfrm>
                <a:off x="5628094" y="4081836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13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527129-ABE0-D4E0-AA06-79D133575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8094" y="4081836"/>
                <a:ext cx="2549747" cy="1323439"/>
              </a:xfrm>
              <a:prstGeom prst="rect">
                <a:avLst/>
              </a:prstGeom>
              <a:blipFill>
                <a:blip r:embed="rId16"/>
                <a:stretch>
                  <a:fillRect l="-20286" t="-18894" b="-4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07660058-EF5B-4AC4-0258-5FEEF4A1D56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7188" l="329" r="93750">
                        <a14:foregroundMark x1="15789" y1="12812" x2="82895" y2="6563"/>
                        <a14:foregroundMark x1="82895" y1="6563" x2="91776" y2="51875"/>
                        <a14:foregroundMark x1="91776" y1="51875" x2="83882" y2="86250"/>
                        <a14:foregroundMark x1="83882" y1="86250" x2="81250" y2="42813"/>
                        <a14:foregroundMark x1="31908" y1="20000" x2="9868" y2="24375"/>
                        <a14:foregroundMark x1="9868" y1="24375" x2="3289" y2="42813"/>
                        <a14:foregroundMark x1="3289" y1="42813" x2="6579" y2="91563"/>
                        <a14:foregroundMark x1="6579" y1="91563" x2="51974" y2="97188"/>
                        <a14:foregroundMark x1="51974" y1="97188" x2="79605" y2="96563"/>
                        <a14:foregroundMark x1="4605" y1="29063" x2="329" y2="90938"/>
                        <a14:foregroundMark x1="50987" y1="87500" x2="93421" y2="80000"/>
                        <a14:foregroundMark x1="93421" y1="80000" x2="93750" y2="80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1409" y="477992"/>
            <a:ext cx="1652863" cy="17398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5804C0-824A-E3C3-DB7A-182A2372C96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7188" l="329" r="93750">
                        <a14:foregroundMark x1="15789" y1="12812" x2="82895" y2="6563"/>
                        <a14:foregroundMark x1="82895" y1="6563" x2="91776" y2="51875"/>
                        <a14:foregroundMark x1="91776" y1="51875" x2="83882" y2="86250"/>
                        <a14:foregroundMark x1="83882" y1="86250" x2="81250" y2="42813"/>
                        <a14:foregroundMark x1="31908" y1="20000" x2="9868" y2="24375"/>
                        <a14:foregroundMark x1="9868" y1="24375" x2="3289" y2="42813"/>
                        <a14:foregroundMark x1="3289" y1="42813" x2="6579" y2="91563"/>
                        <a14:foregroundMark x1="6579" y1="91563" x2="51974" y2="97188"/>
                        <a14:foregroundMark x1="51974" y1="97188" x2="79605" y2="96563"/>
                        <a14:foregroundMark x1="4605" y1="29063" x2="329" y2="90938"/>
                        <a14:foregroundMark x1="50987" y1="87500" x2="93421" y2="80000"/>
                        <a14:foregroundMark x1="93421" y1="80000" x2="93750" y2="80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67326" y="1964170"/>
            <a:ext cx="1652863" cy="17398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CF5E4F-EA82-43E1-7209-0C4B5ECEA72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7188" l="329" r="93750">
                        <a14:foregroundMark x1="15789" y1="12812" x2="82895" y2="6563"/>
                        <a14:foregroundMark x1="82895" y1="6563" x2="91776" y2="51875"/>
                        <a14:foregroundMark x1="91776" y1="51875" x2="83882" y2="86250"/>
                        <a14:foregroundMark x1="83882" y1="86250" x2="81250" y2="42813"/>
                        <a14:foregroundMark x1="31908" y1="20000" x2="9868" y2="24375"/>
                        <a14:foregroundMark x1="9868" y1="24375" x2="3289" y2="42813"/>
                        <a14:foregroundMark x1="3289" y1="42813" x2="6579" y2="91563"/>
                        <a14:foregroundMark x1="6579" y1="91563" x2="51974" y2="97188"/>
                        <a14:foregroundMark x1="51974" y1="97188" x2="79605" y2="96563"/>
                        <a14:foregroundMark x1="4605" y1="29063" x2="329" y2="90938"/>
                        <a14:foregroundMark x1="50987" y1="87500" x2="93421" y2="80000"/>
                        <a14:foregroundMark x1="93421" y1="80000" x2="93750" y2="80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6589" y="3830888"/>
            <a:ext cx="1652863" cy="1739856"/>
          </a:xfrm>
          <a:prstGeom prst="rect">
            <a:avLst/>
          </a:prstGeom>
        </p:spPr>
      </p:pic>
      <p:pic>
        <p:nvPicPr>
          <p:cNvPr id="19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63899A3-B321-D113-5867-2D889DAAE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917991" y="4700816"/>
            <a:ext cx="1032668" cy="103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3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animBg="1"/>
      <p:bldP spid="3" grpId="0"/>
      <p:bldP spid="4" grpId="0"/>
      <p:bldP spid="5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636D53-4598-714E-19C9-6CE99EFEB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F29FA6-150E-2559-1BA7-5ABBC3233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2" b="98418" l="8842" r="89711">
                        <a14:foregroundMark x1="7074" y1="71353" x2="17203" y2="75571"/>
                        <a14:foregroundMark x1="17203" y1="75571" x2="9003" y2="63620"/>
                        <a14:foregroundMark x1="9003" y1="63620" x2="9486" y2="61511"/>
                        <a14:foregroundMark x1="39389" y1="92970" x2="57074" y2="87873"/>
                        <a14:foregroundMark x1="57074" y1="87873" x2="59164" y2="96485"/>
                        <a14:foregroundMark x1="59164" y1="96485" x2="43248" y2="98418"/>
                        <a14:foregroundMark x1="43248" y1="98418" x2="36495" y2="9244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770" y="2415396"/>
            <a:ext cx="4051757" cy="37065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6787D6-88E2-E739-A64E-DB6AA6B2A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9142" y="-1984193"/>
            <a:ext cx="1182639" cy="124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3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L -0.00977 0.880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4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F883D0E-9596-8928-35BB-34AB114B78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30" r="3343"/>
          <a:stretch/>
        </p:blipFill>
        <p:spPr>
          <a:xfrm>
            <a:off x="-569324" y="0"/>
            <a:ext cx="12761324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FBDE866-4A65-2A99-0960-C91F48BCDA28}"/>
              </a:ext>
            </a:extLst>
          </p:cNvPr>
          <p:cNvSpPr/>
          <p:nvPr/>
        </p:nvSpPr>
        <p:spPr>
          <a:xfrm>
            <a:off x="109268" y="271091"/>
            <a:ext cx="11931684" cy="6314536"/>
          </a:xfrm>
          <a:prstGeom prst="roundRect">
            <a:avLst/>
          </a:prstGeom>
          <a:solidFill>
            <a:schemeClr val="bg1">
              <a:lumMod val="95000"/>
              <a:alpha val="95000"/>
            </a:schemeClr>
          </a:solidFill>
          <a:ln w="349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9871A-AE60-8B68-1DE7-BECAE40B4121}"/>
                  </a:ext>
                </a:extLst>
              </p:cNvPr>
              <p:cNvSpPr txBox="1"/>
              <p:nvPr/>
            </p:nvSpPr>
            <p:spPr>
              <a:xfrm>
                <a:off x="671579" y="741224"/>
                <a:ext cx="70878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9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𝟑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9871A-AE60-8B68-1DE7-BECAE40B4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79" y="741224"/>
                <a:ext cx="7087881" cy="1323439"/>
              </a:xfrm>
              <a:prstGeom prst="rect">
                <a:avLst/>
              </a:prstGeom>
              <a:blipFill>
                <a:blip r:embed="rId5"/>
                <a:stretch>
                  <a:fillRect l="-7309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91EECE-86B4-E035-0432-4FB932A0BE14}"/>
                  </a:ext>
                </a:extLst>
              </p:cNvPr>
              <p:cNvSpPr txBox="1"/>
              <p:nvPr/>
            </p:nvSpPr>
            <p:spPr>
              <a:xfrm>
                <a:off x="496184" y="2534795"/>
                <a:ext cx="8527046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𝟗</m:t>
                    </m:r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𝟏𝟎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91EECE-86B4-E035-0432-4FB932A0B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84" y="2534795"/>
                <a:ext cx="8527046" cy="1323439"/>
              </a:xfrm>
              <a:prstGeom prst="rect">
                <a:avLst/>
              </a:prstGeom>
              <a:blipFill>
                <a:blip r:embed="rId6"/>
                <a:stretch>
                  <a:fillRect l="-6076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9F7112-32E1-6850-FB10-589B26F7D282}"/>
                  </a:ext>
                </a:extLst>
              </p:cNvPr>
              <p:cNvSpPr txBox="1"/>
              <p:nvPr/>
            </p:nvSpPr>
            <p:spPr>
              <a:xfrm>
                <a:off x="671579" y="4129325"/>
                <a:ext cx="70878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11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𝟐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9F7112-32E1-6850-FB10-589B26F7D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79" y="4129325"/>
                <a:ext cx="7087881" cy="1323439"/>
              </a:xfrm>
              <a:prstGeom prst="rect">
                <a:avLst/>
              </a:prstGeom>
              <a:blipFill>
                <a:blip r:embed="rId7"/>
                <a:stretch>
                  <a:fillRect l="-7309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0230E6B-4F1C-CDDC-EB69-3F871C7E50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41" b="96289" l="1266" r="96203">
                        <a14:foregroundMark x1="40253" y1="10547" x2="41519" y2="10156"/>
                        <a14:foregroundMark x1="41519" y1="10156" x2="55190" y2="23828"/>
                        <a14:foregroundMark x1="55190" y1="23828" x2="54937" y2="30664"/>
                        <a14:foregroundMark x1="90633" y1="57227" x2="81519" y2="64844"/>
                        <a14:foregroundMark x1="81519" y1="64844" x2="95949" y2="61133"/>
                        <a14:foregroundMark x1="95949" y1="61133" x2="96203" y2="57422"/>
                        <a14:foregroundMark x1="11392" y1="41602" x2="1772" y2="86328"/>
                        <a14:foregroundMark x1="1772" y1="86328" x2="13165" y2="56641"/>
                        <a14:foregroundMark x1="13165" y1="56641" x2="13165" y2="41992"/>
                        <a14:foregroundMark x1="13165" y1="41992" x2="13671" y2="41211"/>
                        <a14:foregroundMark x1="1266" y1="87500" x2="14937" y2="68945"/>
                        <a14:foregroundMark x1="14937" y1="68945" x2="73165" y2="63672"/>
                        <a14:foregroundMark x1="73165" y1="63672" x2="85063" y2="83203"/>
                        <a14:foregroundMark x1="85063" y1="83203" x2="71899" y2="88281"/>
                        <a14:foregroundMark x1="71899" y1="88281" x2="71899" y2="87891"/>
                        <a14:foregroundMark x1="20000" y1="91406" x2="37722" y2="94727"/>
                        <a14:foregroundMark x1="37722" y1="94727" x2="69620" y2="89844"/>
                        <a14:foregroundMark x1="69620" y1="89844" x2="71392" y2="89063"/>
                        <a14:foregroundMark x1="51139" y1="95703" x2="86582" y2="89258"/>
                        <a14:foregroundMark x1="36456" y1="98242" x2="55190" y2="96484"/>
                        <a14:foregroundMark x1="55190" y1="96484" x2="55443" y2="96484"/>
                        <a14:foregroundMark x1="39747" y1="6641" x2="40253" y2="17188"/>
                        <a14:foregroundMark x1="14430" y1="34180" x2="14430" y2="28516"/>
                        <a14:foregroundMark x1="7089" y1="88672" x2="8101" y2="87500"/>
                        <a14:foregroundMark x1="87342" y1="49414" x2="92405" y2="63281"/>
                        <a14:foregroundMark x1="92405" y1="63281" x2="86835" y2="72852"/>
                        <a14:foregroundMark x1="86835" y1="72852" x2="89367" y2="486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0573" y="4995099"/>
            <a:ext cx="1417647" cy="1837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566EAC-CEAA-34D0-EAA7-F1117CC3CE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18" b="94969" l="0" r="98361">
                        <a14:foregroundMark x1="16393" y1="53459" x2="46721" y2="84906"/>
                        <a14:foregroundMark x1="46721" y1="84906" x2="73770" y2="75472"/>
                        <a14:foregroundMark x1="13115" y1="54717" x2="41803" y2="93711"/>
                        <a14:foregroundMark x1="41803" y1="93711" x2="87705" y2="82390"/>
                        <a14:foregroundMark x1="87705" y1="82390" x2="54098" y2="61635"/>
                        <a14:foregroundMark x1="54098" y1="61635" x2="45902" y2="62893"/>
                        <a14:foregroundMark x1="0" y1="71069" x2="63934" y2="16352"/>
                        <a14:foregroundMark x1="63934" y1="16352" x2="63934" y2="16352"/>
                        <a14:foregroundMark x1="33607" y1="19497" x2="64754" y2="19497"/>
                        <a14:foregroundMark x1="47541" y1="42138" x2="57377" y2="9434"/>
                        <a14:foregroundMark x1="57377" y1="9434" x2="59016" y2="8176"/>
                        <a14:foregroundMark x1="59016" y1="8176" x2="94262" y2="70440"/>
                        <a14:foregroundMark x1="94262" y1="70440" x2="99180" y2="71069"/>
                        <a14:foregroundMark x1="93443" y1="66038" x2="54098" y2="97484"/>
                        <a14:foregroundMark x1="54098" y1="97484" x2="2459" y2="94969"/>
                        <a14:foregroundMark x1="2459" y1="94969" x2="0" y2="937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54738">
            <a:off x="-135912" y="5447230"/>
            <a:ext cx="1044132" cy="1360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C09A36-5D9F-653A-AEED-7D4AA943F7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91" b="97403" l="1613" r="92742">
                        <a14:foregroundMark x1="21774" y1="17532" x2="8065" y2="53896"/>
                        <a14:foregroundMark x1="8065" y1="53896" x2="12097" y2="88312"/>
                        <a14:foregroundMark x1="12097" y1="88312" x2="62903" y2="97403"/>
                        <a14:foregroundMark x1="62903" y1="97403" x2="93548" y2="96104"/>
                        <a14:foregroundMark x1="1613" y1="43506" x2="9677" y2="96104"/>
                        <a14:foregroundMark x1="74194" y1="57143" x2="70161" y2="324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45328" y="-62851"/>
            <a:ext cx="1052076" cy="13066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6F9407-1B3D-06E4-106B-8E6AC4727BE4}"/>
                  </a:ext>
                </a:extLst>
              </p:cNvPr>
              <p:cNvSpPr txBox="1"/>
              <p:nvPr/>
            </p:nvSpPr>
            <p:spPr>
              <a:xfrm>
                <a:off x="5502371" y="664805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𝟔</m:t>
                    </m:r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6F9407-1B3D-06E4-106B-8E6AC4727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2371" y="664805"/>
                <a:ext cx="2549747" cy="132343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561F6B-27FC-C4CA-2DE6-1ED685EC438F}"/>
                  </a:ext>
                </a:extLst>
              </p:cNvPr>
              <p:cNvSpPr txBox="1"/>
              <p:nvPr/>
            </p:nvSpPr>
            <p:spPr>
              <a:xfrm>
                <a:off x="6586052" y="2444018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9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561F6B-27FC-C4CA-2DE6-1ED685EC4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6052" y="2444018"/>
                <a:ext cx="2549747" cy="1323439"/>
              </a:xfrm>
              <a:prstGeom prst="rect">
                <a:avLst/>
              </a:prstGeom>
              <a:blipFill>
                <a:blip r:embed="rId15"/>
                <a:stretch>
                  <a:fillRect l="-20286" t="-18894" b="-4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527129-ABE0-D4E0-AA06-79D1335753F3}"/>
                  </a:ext>
                </a:extLst>
              </p:cNvPr>
              <p:cNvSpPr txBox="1"/>
              <p:nvPr/>
            </p:nvSpPr>
            <p:spPr>
              <a:xfrm>
                <a:off x="6063198" y="4056008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9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527129-ABE0-D4E0-AA06-79D133575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3198" y="4056008"/>
                <a:ext cx="2549747" cy="1323439"/>
              </a:xfrm>
              <a:prstGeom prst="rect">
                <a:avLst/>
              </a:prstGeom>
              <a:blipFill>
                <a:blip r:embed="rId16"/>
                <a:stretch>
                  <a:fillRect l="-20574" t="-18894" b="-4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63899A3-B321-D113-5867-2D889DAAE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917991" y="4700816"/>
            <a:ext cx="1032668" cy="1032668"/>
          </a:xfrm>
          <a:prstGeom prst="rect">
            <a:avLst/>
          </a:prstGeom>
        </p:spPr>
      </p:pic>
      <p:pic>
        <p:nvPicPr>
          <p:cNvPr id="8" name="Picture 7" descr="A picture containing food, butter&#10;&#10;Description automatically generated">
            <a:extLst>
              <a:ext uri="{FF2B5EF4-FFF2-40B4-BE49-F238E27FC236}">
                <a16:creationId xmlns:a16="http://schemas.microsoft.com/office/drawing/2014/main" id="{4FB9DE54-BA15-DF07-BF53-CAADA953D87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23" b="91148" l="7619" r="97384">
                        <a14:foregroundMark x1="30608" y1="10307" x2="50785" y2="17542"/>
                        <a14:foregroundMark x1="50785" y1="17542" x2="74886" y2="36621"/>
                        <a14:foregroundMark x1="74886" y1="36621" x2="76095" y2="49757"/>
                        <a14:foregroundMark x1="76095" y1="49757" x2="61282" y2="28577"/>
                        <a14:foregroundMark x1="61282" y1="28577" x2="56246" y2="14349"/>
                        <a14:foregroundMark x1="56246" y1="14349" x2="56246" y2="14349"/>
                        <a14:foregroundMark x1="35677" y1="6023" x2="97384" y2="49475"/>
                        <a14:foregroundMark x1="97384" y1="49475" x2="81589" y2="65441"/>
                        <a14:foregroundMark x1="81589" y1="65441" x2="85088" y2="29588"/>
                        <a14:foregroundMark x1="85088" y1="29588" x2="88391" y2="22393"/>
                        <a14:foregroundMark x1="8012" y1="50081" x2="9058" y2="16249"/>
                        <a14:foregroundMark x1="9058" y1="16249" x2="14617" y2="6184"/>
                        <a14:foregroundMark x1="14617" y1="6184" x2="81262" y2="14753"/>
                        <a14:foregroundMark x1="81262" y1="14753" x2="85579" y2="32215"/>
                        <a14:foregroundMark x1="85579" y1="32215" x2="86364" y2="33468"/>
                        <a14:foregroundMark x1="46272" y1="6023" x2="93231" y2="30194"/>
                        <a14:foregroundMark x1="93231" y1="30194" x2="88587" y2="16613"/>
                        <a14:foregroundMark x1="88587" y1="16613" x2="88391" y2="16370"/>
                        <a14:foregroundMark x1="10464" y1="50566" x2="7325" y2="60024"/>
                        <a14:foregroundMark x1="7325" y1="60024" x2="11609" y2="75465"/>
                        <a14:foregroundMark x1="11609" y1="75465" x2="19850" y2="83266"/>
                        <a14:foregroundMark x1="19850" y1="83266" x2="22335" y2="91471"/>
                        <a14:foregroundMark x1="22335" y1="91471" x2="9026" y2="80113"/>
                        <a14:foregroundMark x1="9026" y1="80113" x2="13407" y2="56346"/>
                        <a14:foregroundMark x1="13407" y1="56346" x2="15533" y2="51819"/>
                        <a14:foregroundMark x1="42184" y1="87308" x2="55657" y2="93573"/>
                        <a14:foregroundMark x1="55657" y1="93573" x2="72139" y2="91188"/>
                        <a14:foregroundMark x1="72139" y1="91188" x2="74362" y2="88804"/>
                        <a14:foregroundMark x1="76194" y1="82498" x2="79431" y2="76435"/>
                        <a14:foregroundMark x1="79431" y1="76435" x2="88555" y2="73323"/>
                        <a14:foregroundMark x1="88555" y1="73323" x2="94866" y2="63339"/>
                        <a14:foregroundMark x1="94866" y1="63339" x2="94277" y2="30437"/>
                        <a14:foregroundMark x1="94277" y1="30437" x2="94277" y2="30437"/>
                        <a14:foregroundMark x1="95095" y1="23403" x2="93067" y2="74535"/>
                        <a14:foregroundMark x1="93067" y1="74535" x2="73937" y2="83023"/>
                        <a14:foregroundMark x1="5559" y1="53314" x2="7652" y2="74212"/>
                        <a14:foregroundMark x1="7652" y1="74212" x2="7619" y2="7498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16" y="483231"/>
            <a:ext cx="2256699" cy="1825241"/>
          </a:xfrm>
          <a:prstGeom prst="rect">
            <a:avLst/>
          </a:prstGeom>
        </p:spPr>
      </p:pic>
      <p:pic>
        <p:nvPicPr>
          <p:cNvPr id="10" name="Picture 9" descr="A picture containing food, butter&#10;&#10;Description automatically generated">
            <a:extLst>
              <a:ext uri="{FF2B5EF4-FFF2-40B4-BE49-F238E27FC236}">
                <a16:creationId xmlns:a16="http://schemas.microsoft.com/office/drawing/2014/main" id="{23BFD257-CB39-EF86-7F2F-CA7B0BA161A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23" b="91148" l="7619" r="97384">
                        <a14:foregroundMark x1="30608" y1="10307" x2="50785" y2="17542"/>
                        <a14:foregroundMark x1="50785" y1="17542" x2="74886" y2="36621"/>
                        <a14:foregroundMark x1="74886" y1="36621" x2="76095" y2="49757"/>
                        <a14:foregroundMark x1="76095" y1="49757" x2="61282" y2="28577"/>
                        <a14:foregroundMark x1="61282" y1="28577" x2="56246" y2="14349"/>
                        <a14:foregroundMark x1="56246" y1="14349" x2="56246" y2="14349"/>
                        <a14:foregroundMark x1="35677" y1="6023" x2="97384" y2="49475"/>
                        <a14:foregroundMark x1="97384" y1="49475" x2="81589" y2="65441"/>
                        <a14:foregroundMark x1="81589" y1="65441" x2="85088" y2="29588"/>
                        <a14:foregroundMark x1="85088" y1="29588" x2="88391" y2="22393"/>
                        <a14:foregroundMark x1="8012" y1="50081" x2="9058" y2="16249"/>
                        <a14:foregroundMark x1="9058" y1="16249" x2="14617" y2="6184"/>
                        <a14:foregroundMark x1="14617" y1="6184" x2="81262" y2="14753"/>
                        <a14:foregroundMark x1="81262" y1="14753" x2="85579" y2="32215"/>
                        <a14:foregroundMark x1="85579" y1="32215" x2="86364" y2="33468"/>
                        <a14:foregroundMark x1="46272" y1="6023" x2="93231" y2="30194"/>
                        <a14:foregroundMark x1="93231" y1="30194" x2="88587" y2="16613"/>
                        <a14:foregroundMark x1="88587" y1="16613" x2="88391" y2="16370"/>
                        <a14:foregroundMark x1="10464" y1="50566" x2="7325" y2="60024"/>
                        <a14:foregroundMark x1="7325" y1="60024" x2="11609" y2="75465"/>
                        <a14:foregroundMark x1="11609" y1="75465" x2="19850" y2="83266"/>
                        <a14:foregroundMark x1="19850" y1="83266" x2="22335" y2="91471"/>
                        <a14:foregroundMark x1="22335" y1="91471" x2="9026" y2="80113"/>
                        <a14:foregroundMark x1="9026" y1="80113" x2="13407" y2="56346"/>
                        <a14:foregroundMark x1="13407" y1="56346" x2="15533" y2="51819"/>
                        <a14:foregroundMark x1="42184" y1="87308" x2="55657" y2="93573"/>
                        <a14:foregroundMark x1="55657" y1="93573" x2="72139" y2="91188"/>
                        <a14:foregroundMark x1="72139" y1="91188" x2="74362" y2="88804"/>
                        <a14:foregroundMark x1="76194" y1="82498" x2="79431" y2="76435"/>
                        <a14:foregroundMark x1="79431" y1="76435" x2="88555" y2="73323"/>
                        <a14:foregroundMark x1="88555" y1="73323" x2="94866" y2="63339"/>
                        <a14:foregroundMark x1="94866" y1="63339" x2="94277" y2="30437"/>
                        <a14:foregroundMark x1="94277" y1="30437" x2="94277" y2="30437"/>
                        <a14:foregroundMark x1="95095" y1="23403" x2="93067" y2="74535"/>
                        <a14:foregroundMark x1="93067" y1="74535" x2="73937" y2="83023"/>
                        <a14:foregroundMark x1="5559" y1="53314" x2="7652" y2="74212"/>
                        <a14:foregroundMark x1="7652" y1="74212" x2="7619" y2="7498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136" y="2283893"/>
            <a:ext cx="2256699" cy="1825241"/>
          </a:xfrm>
          <a:prstGeom prst="rect">
            <a:avLst/>
          </a:prstGeom>
        </p:spPr>
      </p:pic>
      <p:pic>
        <p:nvPicPr>
          <p:cNvPr id="15" name="Picture 14" descr="A picture containing food, butter&#10;&#10;Description automatically generated">
            <a:extLst>
              <a:ext uri="{FF2B5EF4-FFF2-40B4-BE49-F238E27FC236}">
                <a16:creationId xmlns:a16="http://schemas.microsoft.com/office/drawing/2014/main" id="{E763A9BC-45DE-BDCE-7D00-A1E474FE082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23" b="91148" l="7619" r="97384">
                        <a14:foregroundMark x1="30608" y1="10307" x2="50785" y2="17542"/>
                        <a14:foregroundMark x1="50785" y1="17542" x2="74886" y2="36621"/>
                        <a14:foregroundMark x1="74886" y1="36621" x2="76095" y2="49757"/>
                        <a14:foregroundMark x1="76095" y1="49757" x2="61282" y2="28577"/>
                        <a14:foregroundMark x1="61282" y1="28577" x2="56246" y2="14349"/>
                        <a14:foregroundMark x1="56246" y1="14349" x2="56246" y2="14349"/>
                        <a14:foregroundMark x1="35677" y1="6023" x2="97384" y2="49475"/>
                        <a14:foregroundMark x1="97384" y1="49475" x2="81589" y2="65441"/>
                        <a14:foregroundMark x1="81589" y1="65441" x2="85088" y2="29588"/>
                        <a14:foregroundMark x1="85088" y1="29588" x2="88391" y2="22393"/>
                        <a14:foregroundMark x1="8012" y1="50081" x2="9058" y2="16249"/>
                        <a14:foregroundMark x1="9058" y1="16249" x2="14617" y2="6184"/>
                        <a14:foregroundMark x1="14617" y1="6184" x2="81262" y2="14753"/>
                        <a14:foregroundMark x1="81262" y1="14753" x2="85579" y2="32215"/>
                        <a14:foregroundMark x1="85579" y1="32215" x2="86364" y2="33468"/>
                        <a14:foregroundMark x1="46272" y1="6023" x2="93231" y2="30194"/>
                        <a14:foregroundMark x1="93231" y1="30194" x2="88587" y2="16613"/>
                        <a14:foregroundMark x1="88587" y1="16613" x2="88391" y2="16370"/>
                        <a14:foregroundMark x1="10464" y1="50566" x2="7325" y2="60024"/>
                        <a14:foregroundMark x1="7325" y1="60024" x2="11609" y2="75465"/>
                        <a14:foregroundMark x1="11609" y1="75465" x2="19850" y2="83266"/>
                        <a14:foregroundMark x1="19850" y1="83266" x2="22335" y2="91471"/>
                        <a14:foregroundMark x1="22335" y1="91471" x2="9026" y2="80113"/>
                        <a14:foregroundMark x1="9026" y1="80113" x2="13407" y2="56346"/>
                        <a14:foregroundMark x1="13407" y1="56346" x2="15533" y2="51819"/>
                        <a14:foregroundMark x1="42184" y1="87308" x2="55657" y2="93573"/>
                        <a14:foregroundMark x1="55657" y1="93573" x2="72139" y2="91188"/>
                        <a14:foregroundMark x1="72139" y1="91188" x2="74362" y2="88804"/>
                        <a14:foregroundMark x1="76194" y1="82498" x2="79431" y2="76435"/>
                        <a14:foregroundMark x1="79431" y1="76435" x2="88555" y2="73323"/>
                        <a14:foregroundMark x1="88555" y1="73323" x2="94866" y2="63339"/>
                        <a14:foregroundMark x1="94866" y1="63339" x2="94277" y2="30437"/>
                        <a14:foregroundMark x1="94277" y1="30437" x2="94277" y2="30437"/>
                        <a14:foregroundMark x1="95095" y1="23403" x2="93067" y2="74535"/>
                        <a14:foregroundMark x1="93067" y1="74535" x2="73937" y2="83023"/>
                        <a14:foregroundMark x1="5559" y1="53314" x2="7652" y2="74212"/>
                        <a14:foregroundMark x1="7652" y1="74212" x2="7619" y2="7498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70" y="4129587"/>
            <a:ext cx="2256699" cy="182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animBg="1"/>
      <p:bldP spid="3" grpId="0"/>
      <p:bldP spid="4" grpId="0"/>
      <p:bldP spid="5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636D53-4598-714E-19C9-6CE99EFEB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F29FA6-150E-2559-1BA7-5ABBC3233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2" b="98418" l="8842" r="89711">
                        <a14:foregroundMark x1="7074" y1="71353" x2="17203" y2="75571"/>
                        <a14:foregroundMark x1="17203" y1="75571" x2="9003" y2="63620"/>
                        <a14:foregroundMark x1="9003" y1="63620" x2="9486" y2="61511"/>
                        <a14:foregroundMark x1="39389" y1="92970" x2="57074" y2="87873"/>
                        <a14:foregroundMark x1="57074" y1="87873" x2="59164" y2="96485"/>
                        <a14:foregroundMark x1="59164" y1="96485" x2="43248" y2="98418"/>
                        <a14:foregroundMark x1="43248" y1="98418" x2="36495" y2="9244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770" y="2415396"/>
            <a:ext cx="4051757" cy="37065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6787D6-88E2-E739-A64E-DB6AA6B2A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5800" y="3854714"/>
            <a:ext cx="1182639" cy="12480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DF9D54-412C-7804-9BB3-68F9366E37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-1448422"/>
            <a:ext cx="1398152" cy="113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2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225 0.946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4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8E2B032-B3D4-009B-5D17-549F8ADE1CAF}"/>
              </a:ext>
            </a:extLst>
          </p:cNvPr>
          <p:cNvGrpSpPr/>
          <p:nvPr/>
        </p:nvGrpSpPr>
        <p:grpSpPr>
          <a:xfrm>
            <a:off x="1201861" y="629611"/>
            <a:ext cx="1655639" cy="739754"/>
            <a:chOff x="4478082" y="879975"/>
            <a:chExt cx="1655639" cy="73975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10E6C71-3864-E3C6-3029-DE81F47B82BD}"/>
                </a:ext>
              </a:extLst>
            </p:cNvPr>
            <p:cNvSpPr/>
            <p:nvPr/>
          </p:nvSpPr>
          <p:spPr>
            <a:xfrm>
              <a:off x="4478082" y="996827"/>
              <a:ext cx="523220" cy="52322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3D90BC-DEE4-A49D-6B5A-3DDC2FBDDACF}"/>
                </a:ext>
              </a:extLst>
            </p:cNvPr>
            <p:cNvSpPr txBox="1"/>
            <p:nvPr/>
          </p:nvSpPr>
          <p:spPr>
            <a:xfrm>
              <a:off x="5012095" y="879975"/>
              <a:ext cx="1121626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CB7ACCB-6BA8-6179-7A27-A7D2C4A6795E}"/>
              </a:ext>
            </a:extLst>
          </p:cNvPr>
          <p:cNvSpPr txBox="1"/>
          <p:nvPr/>
        </p:nvSpPr>
        <p:spPr>
          <a:xfrm>
            <a:off x="778368" y="1152334"/>
            <a:ext cx="662132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45A0AD-19E2-AA4B-94C7-07186252CA60}"/>
              </a:ext>
            </a:extLst>
          </p:cNvPr>
          <p:cNvSpPr txBox="1"/>
          <p:nvPr/>
        </p:nvSpPr>
        <p:spPr>
          <a:xfrm>
            <a:off x="870795" y="4175149"/>
            <a:ext cx="662132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40CAEE4-0BB2-80E4-4E36-F4E164BC7193}"/>
              </a:ext>
            </a:extLst>
          </p:cNvPr>
          <p:cNvGrpSpPr/>
          <p:nvPr/>
        </p:nvGrpSpPr>
        <p:grpSpPr>
          <a:xfrm>
            <a:off x="1166936" y="1697640"/>
            <a:ext cx="2127532" cy="2292238"/>
            <a:chOff x="964918" y="1538151"/>
            <a:chExt cx="2127532" cy="229223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36D1DBD-7A2E-17FA-FB48-3E5850A68253}"/>
                </a:ext>
              </a:extLst>
            </p:cNvPr>
            <p:cNvGrpSpPr/>
            <p:nvPr/>
          </p:nvGrpSpPr>
          <p:grpSpPr>
            <a:xfrm>
              <a:off x="964918" y="1538151"/>
              <a:ext cx="2127532" cy="2176909"/>
              <a:chOff x="1336534" y="1449251"/>
              <a:chExt cx="2127532" cy="217690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22B72D18-8C2F-9184-693A-56F043AED17F}"/>
                  </a:ext>
                </a:extLst>
              </p:cNvPr>
              <p:cNvGrpSpPr/>
              <p:nvPr/>
            </p:nvGrpSpPr>
            <p:grpSpPr>
              <a:xfrm>
                <a:off x="1336534" y="1449251"/>
                <a:ext cx="2127532" cy="1457190"/>
                <a:chOff x="1415688" y="1703251"/>
                <a:chExt cx="2127532" cy="1457190"/>
              </a:xfrm>
            </p:grpSpPr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5038A91B-1CAF-F36A-2299-CDAD473410DF}"/>
                    </a:ext>
                  </a:extLst>
                </p:cNvPr>
                <p:cNvSpPr/>
                <p:nvPr/>
              </p:nvSpPr>
              <p:spPr>
                <a:xfrm>
                  <a:off x="1415688" y="1703251"/>
                  <a:ext cx="2127532" cy="1457190"/>
                </a:xfrm>
                <a:prstGeom prst="roundRect">
                  <a:avLst>
                    <a:gd name="adj" fmla="val 8921"/>
                  </a:avLst>
                </a:prstGeom>
                <a:no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1C8E77BB-BDA8-3A7F-84AB-98543340BF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382179" y="2092036"/>
                  <a:ext cx="1049404" cy="832286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CCC23E8C-DAA1-AEB5-EEFC-50F0F9BAAA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1523063" y="2241346"/>
                  <a:ext cx="861144" cy="682976"/>
                </a:xfrm>
                <a:prstGeom prst="rect">
                  <a:avLst/>
                </a:prstGeom>
              </p:spPr>
            </p:pic>
          </p:grp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375B9A0-A4AE-95E8-36D9-F9B1EE9F242B}"/>
                  </a:ext>
                </a:extLst>
              </p:cNvPr>
              <p:cNvSpPr/>
              <p:nvPr/>
            </p:nvSpPr>
            <p:spPr>
              <a:xfrm>
                <a:off x="2531477" y="2161648"/>
                <a:ext cx="519698" cy="244679"/>
              </a:xfrm>
              <a:prstGeom prst="roundRect">
                <a:avLst/>
              </a:prstGeom>
              <a:solidFill>
                <a:srgbClr val="97D2D2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  <a:sym typeface="Wingdings" panose="05000000000000000000" pitchFamily="2" charset="2"/>
                  </a:rPr>
                  <a:t>2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 Antiqua" panose="02040602050305030304" pitchFamily="18" charset="0"/>
                    <a:cs typeface="+mn-cs"/>
                  </a:rPr>
                  <a:t> l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  <a:sym typeface="Wingdings" panose="05000000000000000000" pitchFamily="2" charset="2"/>
                  </a:rPr>
                  <a:t> 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0914247D-E09B-FD18-798F-D890BA522E56}"/>
                  </a:ext>
                </a:extLst>
              </p:cNvPr>
              <p:cNvCxnSpPr>
                <a:stCxn id="22" idx="2"/>
              </p:cNvCxnSpPr>
              <p:nvPr/>
            </p:nvCxnSpPr>
            <p:spPr>
              <a:xfrm>
                <a:off x="2400300" y="2906441"/>
                <a:ext cx="0" cy="308247"/>
              </a:xfrm>
              <a:prstGeom prst="line">
                <a:avLst/>
              </a:prstGeom>
              <a:ln w="12700">
                <a:solidFill>
                  <a:srgbClr val="F796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D96BF42E-A4ED-D314-EE01-BCEE36C5C7CF}"/>
                  </a:ext>
                </a:extLst>
              </p:cNvPr>
              <p:cNvSpPr/>
              <p:nvPr/>
            </p:nvSpPr>
            <p:spPr>
              <a:xfrm>
                <a:off x="2205040" y="3216590"/>
                <a:ext cx="409570" cy="40957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7964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C1CF0B-361C-1C7F-4C61-A982DE9D0BD4}"/>
                </a:ext>
              </a:extLst>
            </p:cNvPr>
            <p:cNvSpPr txBox="1"/>
            <p:nvPr/>
          </p:nvSpPr>
          <p:spPr>
            <a:xfrm>
              <a:off x="2233975" y="3307169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E15E67A-9E64-2B66-3F50-4844B9FCF414}"/>
              </a:ext>
            </a:extLst>
          </p:cNvPr>
          <p:cNvGrpSpPr/>
          <p:nvPr/>
        </p:nvGrpSpPr>
        <p:grpSpPr>
          <a:xfrm>
            <a:off x="4149322" y="1044497"/>
            <a:ext cx="2926751" cy="2945381"/>
            <a:chOff x="3947304" y="885008"/>
            <a:chExt cx="2926751" cy="294538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CB8656B-5372-A389-DA1D-D53BE85E18AE}"/>
                </a:ext>
              </a:extLst>
            </p:cNvPr>
            <p:cNvGrpSpPr/>
            <p:nvPr/>
          </p:nvGrpSpPr>
          <p:grpSpPr>
            <a:xfrm>
              <a:off x="3947304" y="885008"/>
              <a:ext cx="2926751" cy="2830052"/>
              <a:chOff x="4156215" y="1538150"/>
              <a:chExt cx="2926751" cy="2830052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1A18582E-CFCC-A000-5123-70CE7022C550}"/>
                  </a:ext>
                </a:extLst>
              </p:cNvPr>
              <p:cNvGrpSpPr/>
              <p:nvPr/>
            </p:nvGrpSpPr>
            <p:grpSpPr>
              <a:xfrm>
                <a:off x="4156215" y="1538150"/>
                <a:ext cx="2926751" cy="2830052"/>
                <a:chOff x="1336533" y="1449250"/>
                <a:chExt cx="2926751" cy="2830052"/>
              </a:xfrm>
            </p:grpSpPr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BF9FF30E-3D86-6882-AA0E-3763C9ED7690}"/>
                    </a:ext>
                  </a:extLst>
                </p:cNvPr>
                <p:cNvSpPr/>
                <p:nvPr/>
              </p:nvSpPr>
              <p:spPr>
                <a:xfrm>
                  <a:off x="1336533" y="1449250"/>
                  <a:ext cx="2926751" cy="2004591"/>
                </a:xfrm>
                <a:prstGeom prst="roundRect">
                  <a:avLst>
                    <a:gd name="adj" fmla="val 8921"/>
                  </a:avLst>
                </a:prstGeom>
                <a:no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3EABBF7C-5A69-969D-DDFF-2E000F7259AB}"/>
                    </a:ext>
                  </a:extLst>
                </p:cNvPr>
                <p:cNvCxnSpPr>
                  <a:cxnSpLocks/>
                  <a:stCxn id="35" idx="2"/>
                  <a:endCxn id="37" idx="0"/>
                </p:cNvCxnSpPr>
                <p:nvPr/>
              </p:nvCxnSpPr>
              <p:spPr>
                <a:xfrm>
                  <a:off x="2799909" y="3453841"/>
                  <a:ext cx="4981" cy="415891"/>
                </a:xfrm>
                <a:prstGeom prst="line">
                  <a:avLst/>
                </a:prstGeom>
                <a:ln w="12700">
                  <a:solidFill>
                    <a:srgbClr val="F79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888406C4-CCF3-C7CA-5CF4-6E1D03AC1896}"/>
                    </a:ext>
                  </a:extLst>
                </p:cNvPr>
                <p:cNvSpPr/>
                <p:nvPr/>
              </p:nvSpPr>
              <p:spPr>
                <a:xfrm>
                  <a:off x="2600105" y="3869732"/>
                  <a:ext cx="409570" cy="40957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DE547328-7254-08DB-6B9D-BCF78BACD65D}"/>
                  </a:ext>
                </a:extLst>
              </p:cNvPr>
              <p:cNvGrpSpPr/>
              <p:nvPr/>
            </p:nvGrpSpPr>
            <p:grpSpPr>
              <a:xfrm>
                <a:off x="4310568" y="2012764"/>
                <a:ext cx="1109219" cy="1416235"/>
                <a:chOff x="2766011" y="3715061"/>
                <a:chExt cx="1390205" cy="1774994"/>
              </a:xfrm>
            </p:grpSpPr>
            <p:pic>
              <p:nvPicPr>
                <p:cNvPr id="33" name="Picture 10" descr="Gallon bottle plastic flat icon blue Royalty Free Vector">
                  <a:extLst>
                    <a:ext uri="{FF2B5EF4-FFF2-40B4-BE49-F238E27FC236}">
                      <a16:creationId xmlns:a16="http://schemas.microsoft.com/office/drawing/2014/main" id="{C32B2489-7D37-580B-4DBA-B20CA36DCA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345" t="17374" r="25782" b="24848"/>
                <a:stretch/>
              </p:blipFill>
              <p:spPr bwMode="auto">
                <a:xfrm flipH="1">
                  <a:off x="2766011" y="3715061"/>
                  <a:ext cx="1390205" cy="17749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EB620CB5-2FC4-9E02-07A9-F46FC404033B}"/>
                    </a:ext>
                  </a:extLst>
                </p:cNvPr>
                <p:cNvSpPr/>
                <p:nvPr/>
              </p:nvSpPr>
              <p:spPr>
                <a:xfrm>
                  <a:off x="2991257" y="4762500"/>
                  <a:ext cx="954952" cy="443049"/>
                </a:xfrm>
                <a:prstGeom prst="roundRect">
                  <a:avLst/>
                </a:prstGeom>
                <a:solidFill>
                  <a:srgbClr val="E7ECDC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3</a:t>
                  </a:r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l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0405DFB-77CB-65E5-701D-FF10F4C74B39}"/>
                  </a:ext>
                </a:extLst>
              </p:cNvPr>
              <p:cNvGrpSpPr/>
              <p:nvPr/>
            </p:nvGrpSpPr>
            <p:grpSpPr>
              <a:xfrm>
                <a:off x="5640755" y="1659120"/>
                <a:ext cx="1386199" cy="1769879"/>
                <a:chOff x="2766011" y="3715061"/>
                <a:chExt cx="1390205" cy="1774994"/>
              </a:xfrm>
            </p:grpSpPr>
            <p:pic>
              <p:nvPicPr>
                <p:cNvPr id="31" name="Picture 10" descr="Gallon bottle plastic flat icon blue Royalty Free Vector">
                  <a:extLst>
                    <a:ext uri="{FF2B5EF4-FFF2-40B4-BE49-F238E27FC236}">
                      <a16:creationId xmlns:a16="http://schemas.microsoft.com/office/drawing/2014/main" id="{FB186ACA-B3D0-2034-4147-BBAEDCC4E57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345" t="17374" r="25782" b="24848"/>
                <a:stretch/>
              </p:blipFill>
              <p:spPr bwMode="auto">
                <a:xfrm flipH="1">
                  <a:off x="2766011" y="3715061"/>
                  <a:ext cx="1390205" cy="17749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917195A7-9404-D9E1-5FE8-54E258853C99}"/>
                    </a:ext>
                  </a:extLst>
                </p:cNvPr>
                <p:cNvSpPr/>
                <p:nvPr/>
              </p:nvSpPr>
              <p:spPr>
                <a:xfrm>
                  <a:off x="2991257" y="4762500"/>
                  <a:ext cx="954952" cy="443049"/>
                </a:xfrm>
                <a:prstGeom prst="roundRect">
                  <a:avLst/>
                </a:prstGeom>
                <a:solidFill>
                  <a:srgbClr val="E7ECDC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5</a:t>
                  </a:r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l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939A3DC-AB61-439E-1952-AC80D7B1881F}"/>
                </a:ext>
              </a:extLst>
            </p:cNvPr>
            <p:cNvSpPr txBox="1"/>
            <p:nvPr/>
          </p:nvSpPr>
          <p:spPr>
            <a:xfrm>
              <a:off x="5597505" y="3307169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25EAB86-0264-6DFB-EFC9-002A507952C8}"/>
              </a:ext>
            </a:extLst>
          </p:cNvPr>
          <p:cNvGrpSpPr/>
          <p:nvPr/>
        </p:nvGrpSpPr>
        <p:grpSpPr>
          <a:xfrm>
            <a:off x="7803479" y="714462"/>
            <a:ext cx="3625621" cy="3275416"/>
            <a:chOff x="7601461" y="554973"/>
            <a:chExt cx="3625621" cy="327541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D40A94-3194-494C-1868-71F330379EE6}"/>
                </a:ext>
              </a:extLst>
            </p:cNvPr>
            <p:cNvGrpSpPr/>
            <p:nvPr/>
          </p:nvGrpSpPr>
          <p:grpSpPr>
            <a:xfrm>
              <a:off x="7601461" y="554973"/>
              <a:ext cx="3625621" cy="3160087"/>
              <a:chOff x="7601461" y="554973"/>
              <a:chExt cx="3625621" cy="3160087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261C54E8-ACCD-0305-0DAB-D23133DAC00D}"/>
                  </a:ext>
                </a:extLst>
              </p:cNvPr>
              <p:cNvGrpSpPr/>
              <p:nvPr/>
            </p:nvGrpSpPr>
            <p:grpSpPr>
              <a:xfrm>
                <a:off x="9218590" y="885008"/>
                <a:ext cx="1945880" cy="1842963"/>
                <a:chOff x="5410679" y="3968402"/>
                <a:chExt cx="1945880" cy="1842963"/>
              </a:xfrm>
            </p:grpSpPr>
            <p:pic>
              <p:nvPicPr>
                <p:cNvPr id="49" name="Picture 12" descr="Buckets Royalty Free Vector Image - VectorStock">
                  <a:extLst>
                    <a:ext uri="{FF2B5EF4-FFF2-40B4-BE49-F238E27FC236}">
                      <a16:creationId xmlns:a16="http://schemas.microsoft.com/office/drawing/2014/main" id="{AAB04734-EAF2-D5A7-5644-B654E0C4432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414" t="50110" r="-243" b="7971"/>
                <a:stretch/>
              </p:blipFill>
              <p:spPr bwMode="auto">
                <a:xfrm>
                  <a:off x="5410679" y="3968402"/>
                  <a:ext cx="1945880" cy="18429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9040A90F-E29A-986F-4A57-27B1A6BFF51A}"/>
                    </a:ext>
                  </a:extLst>
                </p:cNvPr>
                <p:cNvSpPr/>
                <p:nvPr/>
              </p:nvSpPr>
              <p:spPr>
                <a:xfrm>
                  <a:off x="6006589" y="4889883"/>
                  <a:ext cx="952200" cy="441772"/>
                </a:xfrm>
                <a:prstGeom prst="roundRect">
                  <a:avLst/>
                </a:prstGeom>
                <a:solidFill>
                  <a:srgbClr val="FEE300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8</a:t>
                  </a:r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l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A6CF49E-A104-B9B6-57E3-791CB556B334}"/>
                  </a:ext>
                </a:extLst>
              </p:cNvPr>
              <p:cNvGrpSpPr/>
              <p:nvPr/>
            </p:nvGrpSpPr>
            <p:grpSpPr>
              <a:xfrm>
                <a:off x="7711255" y="1519578"/>
                <a:ext cx="1275874" cy="1208393"/>
                <a:chOff x="5410679" y="3968402"/>
                <a:chExt cx="1945880" cy="1842963"/>
              </a:xfrm>
            </p:grpSpPr>
            <p:pic>
              <p:nvPicPr>
                <p:cNvPr id="47" name="Picture 12" descr="Buckets Royalty Free Vector Image - VectorStock">
                  <a:extLst>
                    <a:ext uri="{FF2B5EF4-FFF2-40B4-BE49-F238E27FC236}">
                      <a16:creationId xmlns:a16="http://schemas.microsoft.com/office/drawing/2014/main" id="{92FA7FA5-2B9F-4AE0-DED4-406C191BC4C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0000" r="53171" b="8081"/>
                <a:stretch/>
              </p:blipFill>
              <p:spPr bwMode="auto">
                <a:xfrm>
                  <a:off x="5410679" y="3968402"/>
                  <a:ext cx="1945880" cy="18429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id="{62D06B3C-5BFA-8495-24AD-50E1EA416393}"/>
                    </a:ext>
                  </a:extLst>
                </p:cNvPr>
                <p:cNvSpPr/>
                <p:nvPr/>
              </p:nvSpPr>
              <p:spPr>
                <a:xfrm>
                  <a:off x="6006589" y="4889883"/>
                  <a:ext cx="952200" cy="441772"/>
                </a:xfrm>
                <a:prstGeom prst="roundRect">
                  <a:avLst/>
                </a:prstGeom>
                <a:solidFill>
                  <a:srgbClr val="24A21D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5</a:t>
                  </a:r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l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B3429240-0A22-598D-19CC-CC1DCC169D67}"/>
                  </a:ext>
                </a:extLst>
              </p:cNvPr>
              <p:cNvGrpSpPr/>
              <p:nvPr/>
            </p:nvGrpSpPr>
            <p:grpSpPr>
              <a:xfrm>
                <a:off x="7601461" y="554973"/>
                <a:ext cx="3625621" cy="3160087"/>
                <a:chOff x="7601461" y="439960"/>
                <a:chExt cx="3625621" cy="3160087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3906B4E6-00C7-03B5-64BB-422A74073FFD}"/>
                    </a:ext>
                  </a:extLst>
                </p:cNvPr>
                <p:cNvSpPr/>
                <p:nvPr/>
              </p:nvSpPr>
              <p:spPr>
                <a:xfrm>
                  <a:off x="7601461" y="439960"/>
                  <a:ext cx="3625621" cy="2346510"/>
                </a:xfrm>
                <a:prstGeom prst="roundRect">
                  <a:avLst>
                    <a:gd name="adj" fmla="val 8921"/>
                  </a:avLst>
                </a:prstGeom>
                <a:no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AD291777-9CDA-30A9-9587-3E7ED850DAB6}"/>
                    </a:ext>
                  </a:extLst>
                </p:cNvPr>
                <p:cNvSpPr/>
                <p:nvPr/>
              </p:nvSpPr>
              <p:spPr>
                <a:xfrm>
                  <a:off x="9314441" y="3190477"/>
                  <a:ext cx="409570" cy="40957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87312B28-0DBB-0A06-EBFD-67A9DBC451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19226" y="2787395"/>
                  <a:ext cx="4981" cy="415891"/>
                </a:xfrm>
                <a:prstGeom prst="line">
                  <a:avLst/>
                </a:prstGeom>
                <a:ln w="12700">
                  <a:solidFill>
                    <a:srgbClr val="F79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7103887-B018-EEC9-C714-A7895886DAAE}"/>
                </a:ext>
              </a:extLst>
            </p:cNvPr>
            <p:cNvSpPr txBox="1"/>
            <p:nvPr/>
          </p:nvSpPr>
          <p:spPr>
            <a:xfrm>
              <a:off x="9724011" y="3307169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0B4A99E-C425-8A4E-A2EE-9EA3AC9E0AD5}"/>
              </a:ext>
            </a:extLst>
          </p:cNvPr>
          <p:cNvGrpSpPr/>
          <p:nvPr/>
        </p:nvGrpSpPr>
        <p:grpSpPr>
          <a:xfrm>
            <a:off x="2891689" y="3936351"/>
            <a:ext cx="3721241" cy="2319304"/>
            <a:chOff x="2679558" y="4231394"/>
            <a:chExt cx="3721241" cy="231930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8FC102C-7D9C-064C-7AEC-39944261CF51}"/>
                </a:ext>
              </a:extLst>
            </p:cNvPr>
            <p:cNvGrpSpPr/>
            <p:nvPr/>
          </p:nvGrpSpPr>
          <p:grpSpPr>
            <a:xfrm>
              <a:off x="2679558" y="4231394"/>
              <a:ext cx="3721241" cy="2206341"/>
              <a:chOff x="2679558" y="4231394"/>
              <a:chExt cx="3721241" cy="2206341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3380FFEA-1FCD-24C7-D8BB-D52C5B32022B}"/>
                  </a:ext>
                </a:extLst>
              </p:cNvPr>
              <p:cNvGrpSpPr/>
              <p:nvPr/>
            </p:nvGrpSpPr>
            <p:grpSpPr>
              <a:xfrm>
                <a:off x="2679558" y="4231394"/>
                <a:ext cx="3721241" cy="2206341"/>
                <a:chOff x="1336533" y="1449251"/>
                <a:chExt cx="3721241" cy="2206341"/>
              </a:xfrm>
            </p:grpSpPr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8D729470-E04A-DCD5-32A5-4CF24FE53170}"/>
                    </a:ext>
                  </a:extLst>
                </p:cNvPr>
                <p:cNvGrpSpPr/>
                <p:nvPr/>
              </p:nvGrpSpPr>
              <p:grpSpPr>
                <a:xfrm>
                  <a:off x="1336533" y="1449251"/>
                  <a:ext cx="3721241" cy="1457190"/>
                  <a:chOff x="1415687" y="1703251"/>
                  <a:chExt cx="3721241" cy="1457190"/>
                </a:xfrm>
              </p:grpSpPr>
              <p:sp>
                <p:nvSpPr>
                  <p:cNvPr id="61" name="Rectangle: Rounded Corners 60">
                    <a:extLst>
                      <a:ext uri="{FF2B5EF4-FFF2-40B4-BE49-F238E27FC236}">
                        <a16:creationId xmlns:a16="http://schemas.microsoft.com/office/drawing/2014/main" id="{8E8402F3-750F-3688-086A-0450031DA9ED}"/>
                      </a:ext>
                    </a:extLst>
                  </p:cNvPr>
                  <p:cNvSpPr/>
                  <p:nvPr/>
                </p:nvSpPr>
                <p:spPr>
                  <a:xfrm>
                    <a:off x="1415687" y="1703251"/>
                    <a:ext cx="3721241" cy="1457190"/>
                  </a:xfrm>
                  <a:prstGeom prst="roundRect">
                    <a:avLst>
                      <a:gd name="adj" fmla="val 8921"/>
                    </a:avLst>
                  </a:prstGeom>
                  <a:noFill/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pic>
                <p:nvPicPr>
                  <p:cNvPr id="62" name="Picture 61">
                    <a:extLst>
                      <a:ext uri="{FF2B5EF4-FFF2-40B4-BE49-F238E27FC236}">
                        <a16:creationId xmlns:a16="http://schemas.microsoft.com/office/drawing/2014/main" id="{8BDDCEF1-9159-07DF-8A4B-A246F7A6137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2506870" y="2105891"/>
                    <a:ext cx="1049404" cy="832286"/>
                  </a:xfrm>
                  <a:prstGeom prst="rect">
                    <a:avLst/>
                  </a:prstGeom>
                </p:spPr>
              </p:pic>
              <p:pic>
                <p:nvPicPr>
                  <p:cNvPr id="63" name="Picture 62">
                    <a:extLst>
                      <a:ext uri="{FF2B5EF4-FFF2-40B4-BE49-F238E27FC236}">
                        <a16:creationId xmlns:a16="http://schemas.microsoft.com/office/drawing/2014/main" id="{EC554232-32AF-F169-1F64-0A5200ECB72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duotone>
                      <a:schemeClr val="accent2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1523063" y="2241346"/>
                    <a:ext cx="861144" cy="68297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8" name="Rectangle: Rounded Corners 57">
                  <a:extLst>
                    <a:ext uri="{FF2B5EF4-FFF2-40B4-BE49-F238E27FC236}">
                      <a16:creationId xmlns:a16="http://schemas.microsoft.com/office/drawing/2014/main" id="{A143E5BB-47DA-F8BC-E49D-019BFC240512}"/>
                    </a:ext>
                  </a:extLst>
                </p:cNvPr>
                <p:cNvSpPr/>
                <p:nvPr/>
              </p:nvSpPr>
              <p:spPr>
                <a:xfrm>
                  <a:off x="2656168" y="2175503"/>
                  <a:ext cx="519698" cy="244679"/>
                </a:xfrm>
                <a:prstGeom prst="roundRect">
                  <a:avLst/>
                </a:prstGeom>
                <a:solidFill>
                  <a:srgbClr val="97D2D2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2</a:t>
                  </a:r>
                  <a:r>
                    <a:rPr kumimoji="0" lang="en-US" sz="20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l</a:t>
                  </a: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34A6B5C2-86F5-5427-012E-6B06175D364F}"/>
                    </a:ext>
                  </a:extLst>
                </p:cNvPr>
                <p:cNvCxnSpPr>
                  <a:cxnSpLocks/>
                  <a:endCxn id="60" idx="0"/>
                </p:cNvCxnSpPr>
                <p:nvPr/>
              </p:nvCxnSpPr>
              <p:spPr>
                <a:xfrm>
                  <a:off x="3313241" y="2906441"/>
                  <a:ext cx="0" cy="339581"/>
                </a:xfrm>
                <a:prstGeom prst="line">
                  <a:avLst/>
                </a:prstGeom>
                <a:ln w="12700">
                  <a:solidFill>
                    <a:srgbClr val="F79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Rectangle: Rounded Corners 59">
                  <a:extLst>
                    <a:ext uri="{FF2B5EF4-FFF2-40B4-BE49-F238E27FC236}">
                      <a16:creationId xmlns:a16="http://schemas.microsoft.com/office/drawing/2014/main" id="{F082011A-792F-5C76-60D1-DCBC62E6453A}"/>
                    </a:ext>
                  </a:extLst>
                </p:cNvPr>
                <p:cNvSpPr/>
                <p:nvPr/>
              </p:nvSpPr>
              <p:spPr>
                <a:xfrm>
                  <a:off x="3108456" y="3246022"/>
                  <a:ext cx="409570" cy="40957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63CAC2D6-3841-BCC1-7437-AA0599B54F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4837514" y="4412426"/>
                <a:ext cx="1369322" cy="1086014"/>
              </a:xfrm>
              <a:prstGeom prst="rect">
                <a:avLst/>
              </a:prstGeom>
            </p:spPr>
          </p:pic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1E542193-5803-444C-65C5-BB0C57666861}"/>
                  </a:ext>
                </a:extLst>
              </p:cNvPr>
              <p:cNvSpPr/>
              <p:nvPr/>
            </p:nvSpPr>
            <p:spPr>
              <a:xfrm>
                <a:off x="5137165" y="4851637"/>
                <a:ext cx="668870" cy="397079"/>
              </a:xfrm>
              <a:prstGeom prst="roundRect">
                <a:avLst/>
              </a:prstGeom>
              <a:solidFill>
                <a:srgbClr val="DAD4E1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  <a:sym typeface="Wingdings" panose="05000000000000000000" pitchFamily="2" charset="2"/>
                  </a:rPr>
                  <a:t>5</a:t>
                </a:r>
                <a:r>
                  <a:rPr kumimoji="0" lang="en-US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 Antiqua" panose="02040602050305030304" pitchFamily="18" charset="0"/>
                    <a:cs typeface="+mn-cs"/>
                  </a:rPr>
                  <a:t> l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  <a:sym typeface="Wingdings" panose="05000000000000000000" pitchFamily="2" charset="2"/>
                  </a:rPr>
                  <a:t>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FB60951-E335-D9E2-D535-1740F0A30B9B}"/>
                </a:ext>
              </a:extLst>
            </p:cNvPr>
            <p:cNvSpPr txBox="1"/>
            <p:nvPr/>
          </p:nvSpPr>
          <p:spPr>
            <a:xfrm>
              <a:off x="4861051" y="6027478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85AF7DF8-7AB7-158D-AF13-1A592E3436D7}"/>
              </a:ext>
            </a:extLst>
          </p:cNvPr>
          <p:cNvSpPr txBox="1"/>
          <p:nvPr/>
        </p:nvSpPr>
        <p:spPr>
          <a:xfrm>
            <a:off x="2049364" y="3438931"/>
            <a:ext cx="35618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E1BBF70-46A5-FC4A-5824-824B1C576DA4}"/>
              </a:ext>
            </a:extLst>
          </p:cNvPr>
          <p:cNvSpPr txBox="1"/>
          <p:nvPr/>
        </p:nvSpPr>
        <p:spPr>
          <a:xfrm>
            <a:off x="5453515" y="3450093"/>
            <a:ext cx="35618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5A419BA-80FF-D3D1-3317-36CDA0B7D16A}"/>
              </a:ext>
            </a:extLst>
          </p:cNvPr>
          <p:cNvSpPr txBox="1"/>
          <p:nvPr/>
        </p:nvSpPr>
        <p:spPr>
          <a:xfrm>
            <a:off x="9449579" y="3468358"/>
            <a:ext cx="52770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3EF2988-12B2-BEFE-2A05-D3031F28CCF9}"/>
              </a:ext>
            </a:extLst>
          </p:cNvPr>
          <p:cNvSpPr txBox="1"/>
          <p:nvPr/>
        </p:nvSpPr>
        <p:spPr>
          <a:xfrm>
            <a:off x="4680190" y="5737508"/>
            <a:ext cx="35618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81442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4" grpId="0" animBg="1"/>
      <p:bldP spid="65" grpId="0" animBg="1"/>
      <p:bldP spid="66" grpId="0" animBg="1"/>
      <p:bldP spid="6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5627A61-101D-EE3D-6C5D-3DB7EA251E52}"/>
              </a:ext>
            </a:extLst>
          </p:cNvPr>
          <p:cNvGrpSpPr/>
          <p:nvPr/>
        </p:nvGrpSpPr>
        <p:grpSpPr>
          <a:xfrm>
            <a:off x="1397161" y="413388"/>
            <a:ext cx="7996162" cy="1305165"/>
            <a:chOff x="999843" y="3352699"/>
            <a:chExt cx="7996162" cy="130516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8278C25-88F8-DCE1-4A33-C9B0A4F5373A}"/>
                </a:ext>
              </a:extLst>
            </p:cNvPr>
            <p:cNvSpPr/>
            <p:nvPr/>
          </p:nvSpPr>
          <p:spPr>
            <a:xfrm>
              <a:off x="999843" y="3479104"/>
              <a:ext cx="523220" cy="52322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3980C2-5380-636A-B2AA-006C87AF8F4D}"/>
                </a:ext>
              </a:extLst>
            </p:cNvPr>
            <p:cNvSpPr txBox="1"/>
            <p:nvPr/>
          </p:nvSpPr>
          <p:spPr>
            <a:xfrm>
              <a:off x="1543381" y="3352699"/>
              <a:ext cx="7452624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can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còn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D21338C-5ABD-C541-15E2-7F226D177137}"/>
              </a:ext>
            </a:extLst>
          </p:cNvPr>
          <p:cNvGrpSpPr/>
          <p:nvPr/>
        </p:nvGrpSpPr>
        <p:grpSpPr>
          <a:xfrm>
            <a:off x="999503" y="1679552"/>
            <a:ext cx="9912402" cy="4451464"/>
            <a:chOff x="1795113" y="1911927"/>
            <a:chExt cx="8747772" cy="362019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3CB8C2-C86B-BAF7-FE58-8EAA11462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3020" t="-1" b="1596"/>
            <a:stretch/>
          </p:blipFill>
          <p:spPr>
            <a:xfrm>
              <a:off x="1795113" y="2129703"/>
              <a:ext cx="8747772" cy="3402417"/>
            </a:xfrm>
            <a:prstGeom prst="roundRect">
              <a:avLst>
                <a:gd name="adj" fmla="val 34457"/>
              </a:avLst>
            </a:prstGeom>
          </p:spPr>
        </p:pic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E87575B0-7484-9B47-18B1-CD744FBFF590}"/>
                </a:ext>
              </a:extLst>
            </p:cNvPr>
            <p:cNvSpPr/>
            <p:nvPr/>
          </p:nvSpPr>
          <p:spPr>
            <a:xfrm>
              <a:off x="1939636" y="1911927"/>
              <a:ext cx="4668982" cy="6234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CB0D4A-C179-D054-F692-FCE39F2853F3}"/>
              </a:ext>
            </a:extLst>
          </p:cNvPr>
          <p:cNvGrpSpPr/>
          <p:nvPr/>
        </p:nvGrpSpPr>
        <p:grpSpPr>
          <a:xfrm>
            <a:off x="5390480" y="5640201"/>
            <a:ext cx="899337" cy="557093"/>
            <a:chOff x="6486838" y="5518308"/>
            <a:chExt cx="899337" cy="55709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0249A12-C5D6-DDB1-9006-DBA45EC4ADCA}"/>
                </a:ext>
              </a:extLst>
            </p:cNvPr>
            <p:cNvSpPr txBox="1"/>
            <p:nvPr/>
          </p:nvSpPr>
          <p:spPr>
            <a:xfrm>
              <a:off x="6976605" y="5552181"/>
              <a:ext cx="40957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0D329E8-5068-B248-463F-D699C53410D4}"/>
                </a:ext>
              </a:extLst>
            </p:cNvPr>
            <p:cNvSpPr/>
            <p:nvPr/>
          </p:nvSpPr>
          <p:spPr>
            <a:xfrm>
              <a:off x="6486838" y="5518308"/>
              <a:ext cx="508820" cy="5088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AB8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6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710A15-B41D-098E-CCFF-7447BF4DE5EB}"/>
              </a:ext>
            </a:extLst>
          </p:cNvPr>
          <p:cNvGrpSpPr/>
          <p:nvPr/>
        </p:nvGrpSpPr>
        <p:grpSpPr>
          <a:xfrm>
            <a:off x="8863885" y="5640201"/>
            <a:ext cx="960816" cy="557093"/>
            <a:chOff x="8800089" y="5480712"/>
            <a:chExt cx="960816" cy="55709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04FA996-8E80-622E-55E0-7AAC1444EE07}"/>
                </a:ext>
              </a:extLst>
            </p:cNvPr>
            <p:cNvGrpSpPr/>
            <p:nvPr/>
          </p:nvGrpSpPr>
          <p:grpSpPr>
            <a:xfrm>
              <a:off x="8861568" y="5480712"/>
              <a:ext cx="899337" cy="557093"/>
              <a:chOff x="6486838" y="5518308"/>
              <a:chExt cx="899337" cy="557093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FD07DF-88F3-EC1A-51AF-FA0A5A5CFAFA}"/>
                  </a:ext>
                </a:extLst>
              </p:cNvPr>
              <p:cNvSpPr txBox="1"/>
              <p:nvPr/>
            </p:nvSpPr>
            <p:spPr>
              <a:xfrm>
                <a:off x="6976605" y="5552181"/>
                <a:ext cx="40957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ook Antiqua" panose="02040602050305030304" pitchFamily="18" charset="0"/>
                    <a:cs typeface="+mn-cs"/>
                  </a:rPr>
                  <a:t>l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9F5CB7AD-7E7D-202C-0FF1-64C6E2F0DA84}"/>
                  </a:ext>
                </a:extLst>
              </p:cNvPr>
              <p:cNvSpPr/>
              <p:nvPr/>
            </p:nvSpPr>
            <p:spPr>
              <a:xfrm>
                <a:off x="6486838" y="5518308"/>
                <a:ext cx="508820" cy="50882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EAB8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CBB82F2-6FAA-0574-1846-EC6027595066}"/>
                </a:ext>
              </a:extLst>
            </p:cNvPr>
            <p:cNvSpPr txBox="1"/>
            <p:nvPr/>
          </p:nvSpPr>
          <p:spPr>
            <a:xfrm>
              <a:off x="8800089" y="5482180"/>
              <a:ext cx="63177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10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773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6FA5C2-A4FB-005D-C970-8E84D7B17166}"/>
              </a:ext>
            </a:extLst>
          </p:cNvPr>
          <p:cNvSpPr txBox="1"/>
          <p:nvPr/>
        </p:nvSpPr>
        <p:spPr>
          <a:xfrm>
            <a:off x="1273737" y="560831"/>
            <a:ext cx="99554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tổng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B797BDC-F344-4816-E1C8-6264B8FB3520}"/>
              </a:ext>
            </a:extLst>
          </p:cNvPr>
          <p:cNvSpPr/>
          <p:nvPr/>
        </p:nvSpPr>
        <p:spPr>
          <a:xfrm>
            <a:off x="721942" y="689192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EFFFB2-21A6-5EEA-8B43-4312BCFC0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77" y="1811388"/>
            <a:ext cx="9904445" cy="402302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4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0D0C54-7869-8FB9-C5F8-7907A6870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817" y="501204"/>
            <a:ext cx="7042932" cy="28607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CF9AA4-11FB-EE6A-1158-584AEFE5EC3A}"/>
              </a:ext>
            </a:extLst>
          </p:cNvPr>
          <p:cNvSpPr txBox="1"/>
          <p:nvPr/>
        </p:nvSpPr>
        <p:spPr>
          <a:xfrm>
            <a:off x="1208915" y="2844918"/>
            <a:ext cx="1373621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45E548A-C841-14A8-7474-9857AC27717C}"/>
              </a:ext>
            </a:extLst>
          </p:cNvPr>
          <p:cNvGraphicFramePr>
            <a:graphicFrameLocks noGrp="1"/>
          </p:cNvGraphicFramePr>
          <p:nvPr/>
        </p:nvGraphicFramePr>
        <p:xfrm>
          <a:off x="2519675" y="3541726"/>
          <a:ext cx="7599216" cy="138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2197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459580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477843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305667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383929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</a:tblGrid>
              <a:tr h="693454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Đồ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vật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Bình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Ấm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Xô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Can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691226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lít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nước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11E50DA-55EE-5DD7-DA76-348A0337FAC9}"/>
              </a:ext>
            </a:extLst>
          </p:cNvPr>
          <p:cNvSpPr txBox="1"/>
          <p:nvPr/>
        </p:nvSpPr>
        <p:spPr>
          <a:xfrm>
            <a:off x="6520608" y="4320838"/>
            <a:ext cx="38504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B4E426-6C4C-F8EF-12F2-D6A1794CC45A}"/>
              </a:ext>
            </a:extLst>
          </p:cNvPr>
          <p:cNvSpPr txBox="1"/>
          <p:nvPr/>
        </p:nvSpPr>
        <p:spPr>
          <a:xfrm>
            <a:off x="7887445" y="4303502"/>
            <a:ext cx="38504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F46D30-E049-3AB4-5520-D3385C6718CA}"/>
              </a:ext>
            </a:extLst>
          </p:cNvPr>
          <p:cNvSpPr txBox="1"/>
          <p:nvPr/>
        </p:nvSpPr>
        <p:spPr>
          <a:xfrm>
            <a:off x="9254283" y="4320838"/>
            <a:ext cx="38504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58ADB1-6EBE-6E1B-92AC-1F85D579F3F2}"/>
              </a:ext>
            </a:extLst>
          </p:cNvPr>
          <p:cNvSpPr txBox="1"/>
          <p:nvPr/>
        </p:nvSpPr>
        <p:spPr>
          <a:xfrm>
            <a:off x="1227966" y="5001431"/>
            <a:ext cx="5986668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D3DC90-C359-C748-EAA7-72B3DA5A5FE5}"/>
              </a:ext>
            </a:extLst>
          </p:cNvPr>
          <p:cNvSpPr txBox="1"/>
          <p:nvPr/>
        </p:nvSpPr>
        <p:spPr>
          <a:xfrm>
            <a:off x="7225629" y="5012216"/>
            <a:ext cx="3246553" cy="1323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Can (7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(2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0751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2 (1)">
            <a:hlinkClick r:id="" action="ppaction://media"/>
            <a:extLst>
              <a:ext uri="{FF2B5EF4-FFF2-40B4-BE49-F238E27FC236}">
                <a16:creationId xmlns:a16="http://schemas.microsoft.com/office/drawing/2014/main" id="{92CA8171-2AA8-631D-349D-9B2FE40DA0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0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-1"/>
            <a:ext cx="10972800" cy="687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75" y="111524"/>
            <a:ext cx="3250502" cy="52773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531" y="2841839"/>
            <a:ext cx="1436274" cy="9272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2006601"/>
            <a:ext cx="2447947" cy="22251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038" y="3331646"/>
            <a:ext cx="1783048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418771" y="5417844"/>
            <a:ext cx="102108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752841" y="5417844"/>
            <a:ext cx="102108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070600" y="5417844"/>
            <a:ext cx="102108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484046" y="5417844"/>
            <a:ext cx="1021081" cy="12732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54399" y="2537038"/>
            <a:ext cx="73152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593652" y="6054443"/>
            <a:ext cx="10988748" cy="8195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640" y="381000"/>
            <a:ext cx="8976360" cy="177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443774" y="6050480"/>
            <a:ext cx="9529385" cy="823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84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A                B                  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  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33185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17B038-3D10-15A0-056B-3719448F67B4}"/>
              </a:ext>
            </a:extLst>
          </p:cNvPr>
          <p:cNvSpPr txBox="1"/>
          <p:nvPr/>
        </p:nvSpPr>
        <p:spPr>
          <a:xfrm>
            <a:off x="1314450" y="577415"/>
            <a:ext cx="98467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15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7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chai.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6F1F09-B79B-4C79-1B07-D6F3D29D03B3}"/>
              </a:ext>
            </a:extLst>
          </p:cNvPr>
          <p:cNvSpPr/>
          <p:nvPr/>
        </p:nvSpPr>
        <p:spPr>
          <a:xfrm>
            <a:off x="756757" y="663588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B18BEF-3DBF-B74B-DB3A-B6AC3B918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990" y="1888558"/>
            <a:ext cx="3823545" cy="28761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B1FD3C-20A1-92DB-1173-C10CE574C2ED}"/>
              </a:ext>
            </a:extLst>
          </p:cNvPr>
          <p:cNvSpPr txBox="1"/>
          <p:nvPr/>
        </p:nvSpPr>
        <p:spPr>
          <a:xfrm>
            <a:off x="887188" y="1631465"/>
            <a:ext cx="4069517" cy="24324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: 15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rót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: 7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…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0E2482-34BD-C592-3298-BE7012ED2DF7}"/>
              </a:ext>
            </a:extLst>
          </p:cNvPr>
          <p:cNvSpPr txBox="1"/>
          <p:nvPr/>
        </p:nvSpPr>
        <p:spPr>
          <a:xfrm>
            <a:off x="2611945" y="3876891"/>
            <a:ext cx="5980712" cy="2418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2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15 – 7 = 8 (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8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129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369017" y="124132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6836252" y="4485737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F299FA-4114-CDE4-E32B-9C9E03B8A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2800" y="1799605"/>
            <a:ext cx="7588914" cy="298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614CB0-5146-470A-8ECD-EC80B8021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A956A0-B815-49E1-9794-E80CAC3B5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700" y1="10648" x2="19600" y2="36481"/>
                        <a14:foregroundMark x1="19600" y1="36481" x2="18200" y2="55463"/>
                        <a14:foregroundMark x1="18200" y1="55463" x2="24800" y2="60093"/>
                        <a14:foregroundMark x1="24800" y1="60093" x2="37000" y2="60648"/>
                        <a14:foregroundMark x1="37000" y1="60648" x2="59100" y2="60093"/>
                        <a14:foregroundMark x1="59100" y1="60093" x2="75700" y2="60093"/>
                        <a14:foregroundMark x1="75700" y1="60093" x2="83300" y2="60093"/>
                        <a14:foregroundMark x1="83300" y1="60093" x2="84100" y2="59630"/>
                        <a14:foregroundMark x1="71800" y1="55741" x2="78400" y2="56481"/>
                        <a14:foregroundMark x1="66600" y1="56019" x2="80200" y2="5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4" y="282961"/>
            <a:ext cx="10778836" cy="7398120"/>
          </a:xfrm>
          <a:prstGeom prst="rect">
            <a:avLst/>
          </a:prstGeom>
        </p:spPr>
      </p:pic>
      <p:sp>
        <p:nvSpPr>
          <p:cNvPr id="8" name="Arrow: Left 7">
            <a:hlinkClick r:id="" action="ppaction://noaction"/>
            <a:extLst>
              <a:ext uri="{FF2B5EF4-FFF2-40B4-BE49-F238E27FC236}">
                <a16:creationId xmlns:a16="http://schemas.microsoft.com/office/drawing/2014/main" id="{B514FE11-502D-43DB-B73E-4231726F8CF5}"/>
              </a:ext>
            </a:extLst>
          </p:cNvPr>
          <p:cNvSpPr/>
          <p:nvPr/>
        </p:nvSpPr>
        <p:spPr>
          <a:xfrm>
            <a:off x="315884" y="5835535"/>
            <a:ext cx="947651" cy="5985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B4040C-10A0-4E3C-9701-811CA6E5A651}"/>
              </a:ext>
            </a:extLst>
          </p:cNvPr>
          <p:cNvSpPr/>
          <p:nvPr/>
        </p:nvSpPr>
        <p:spPr>
          <a:xfrm>
            <a:off x="2666288" y="1651040"/>
            <a:ext cx="64053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 hãy kể xem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itchFamily="34" charset="0"/>
              </a:rPr>
              <a:t>trong gia đình mình xem những đồ vật nào 1 lít, lớn hơn 1 lít và ít hơn 1 lít </a:t>
            </a:r>
          </a:p>
        </p:txBody>
      </p:sp>
    </p:spTree>
    <p:extLst>
      <p:ext uri="{BB962C8B-B14F-4D97-AF65-F5344CB8AC3E}">
        <p14:creationId xmlns:p14="http://schemas.microsoft.com/office/powerpoint/2010/main" val="71964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59097D-E358-467A-1BFB-90797237AEB7}"/>
              </a:ext>
            </a:extLst>
          </p:cNvPr>
          <p:cNvSpPr/>
          <p:nvPr/>
        </p:nvSpPr>
        <p:spPr>
          <a:xfrm>
            <a:off x="781050" y="809423"/>
            <a:ext cx="7419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vật quanh em có dung tích 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itchFamily="34" charset="0"/>
              </a:rPr>
              <a:t>1 lít, lớn hơn 1 lít và ít hơn 1 lít </a:t>
            </a:r>
          </a:p>
        </p:txBody>
      </p:sp>
      <p:pic>
        <p:nvPicPr>
          <p:cNvPr id="3" name="Picture 2" descr="C:\Users\luong\Downloads\lavie-6l-300x300-removebg-preview.png">
            <a:extLst>
              <a:ext uri="{FF2B5EF4-FFF2-40B4-BE49-F238E27FC236}">
                <a16:creationId xmlns:a16="http://schemas.microsoft.com/office/drawing/2014/main" id="{6CCDB439-F407-C9B5-A628-6E8070090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0" r="19200"/>
          <a:stretch/>
        </p:blipFill>
        <p:spPr bwMode="auto">
          <a:xfrm>
            <a:off x="7442835" y="3323684"/>
            <a:ext cx="16573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luong\Downloads\nuoc-ngot-coca-cola-15-lit-201912091156085304-removebg-preview.png">
            <a:extLst>
              <a:ext uri="{FF2B5EF4-FFF2-40B4-BE49-F238E27FC236}">
                <a16:creationId xmlns:a16="http://schemas.microsoft.com/office/drawing/2014/main" id="{7BFA2A43-0E09-236A-815D-F628409BC6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4" r="36143"/>
          <a:stretch/>
        </p:blipFill>
        <p:spPr bwMode="auto">
          <a:xfrm>
            <a:off x="6454229" y="3868224"/>
            <a:ext cx="889394" cy="231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luong\Downloads\Picture2-removebg-preview.png">
            <a:extLst>
              <a:ext uri="{FF2B5EF4-FFF2-40B4-BE49-F238E27FC236}">
                <a16:creationId xmlns:a16="http://schemas.microsoft.com/office/drawing/2014/main" id="{C29BFDF4-4EE1-A07E-A5A0-D58165F00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9" r="14660"/>
          <a:stretch/>
        </p:blipFill>
        <p:spPr bwMode="auto">
          <a:xfrm>
            <a:off x="2068557" y="5391786"/>
            <a:ext cx="527153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luong\Downloads\Picture3-removebg-preview.png">
            <a:extLst>
              <a:ext uri="{FF2B5EF4-FFF2-40B4-BE49-F238E27FC236}">
                <a16:creationId xmlns:a16="http://schemas.microsoft.com/office/drawing/2014/main" id="{A4B1E83B-4B55-6346-17DF-24E701FC7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2" t="13750" r="28125" b="14375"/>
          <a:stretch/>
        </p:blipFill>
        <p:spPr bwMode="auto">
          <a:xfrm>
            <a:off x="2660843" y="5210133"/>
            <a:ext cx="623914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luong\Downloads\tải_xuống-removebg-preview (1).png">
            <a:extLst>
              <a:ext uri="{FF2B5EF4-FFF2-40B4-BE49-F238E27FC236}">
                <a16:creationId xmlns:a16="http://schemas.microsoft.com/office/drawing/2014/main" id="{4CF628A2-F067-86E7-8A8F-CADF78C67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18666"/>
          <a:stretch/>
        </p:blipFill>
        <p:spPr bwMode="auto">
          <a:xfrm>
            <a:off x="1050106" y="5579599"/>
            <a:ext cx="28041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luong\Downloads\Bình-Aquawater-20l-removebg-preview.png">
            <a:extLst>
              <a:ext uri="{FF2B5EF4-FFF2-40B4-BE49-F238E27FC236}">
                <a16:creationId xmlns:a16="http://schemas.microsoft.com/office/drawing/2014/main" id="{08C064DA-82C2-0DC2-F958-A2A217943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0" r="24330"/>
          <a:stretch/>
        </p:blipFill>
        <p:spPr bwMode="auto">
          <a:xfrm>
            <a:off x="8737325" y="457200"/>
            <a:ext cx="324774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luong\Downloads\tải_xuống__1_-removebg-preview.png">
            <a:extLst>
              <a:ext uri="{FF2B5EF4-FFF2-40B4-BE49-F238E27FC236}">
                <a16:creationId xmlns:a16="http://schemas.microsoft.com/office/drawing/2014/main" id="{D5423FA7-7969-B78C-FD17-00AA62FF0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4" r="28991"/>
          <a:stretch/>
        </p:blipFill>
        <p:spPr bwMode="auto">
          <a:xfrm>
            <a:off x="3322394" y="4534003"/>
            <a:ext cx="681769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luong\Downloads\nuoc-tinh-khiet-aquafina-15-lit-201910250923190784-removebg-preview.png">
            <a:extLst>
              <a:ext uri="{FF2B5EF4-FFF2-40B4-BE49-F238E27FC236}">
                <a16:creationId xmlns:a16="http://schemas.microsoft.com/office/drawing/2014/main" id="{93863A35-EB2C-D787-B25B-C279AAD71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6" r="39703"/>
          <a:stretch/>
        </p:blipFill>
        <p:spPr bwMode="auto">
          <a:xfrm>
            <a:off x="5676900" y="3738066"/>
            <a:ext cx="688615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luong\Downloads\5b7kt5c9wvbqo-removebg-preview.png">
            <a:extLst>
              <a:ext uri="{FF2B5EF4-FFF2-40B4-BE49-F238E27FC236}">
                <a16:creationId xmlns:a16="http://schemas.microsoft.com/office/drawing/2014/main" id="{0AA6420E-5CFD-6F67-D9E3-14933AFB1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3" r="30385"/>
          <a:stretch/>
        </p:blipFill>
        <p:spPr bwMode="auto">
          <a:xfrm>
            <a:off x="1422703" y="5206192"/>
            <a:ext cx="440875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luong\Downloads\nuoc-khoang-lavie-500ml-removebg-preview.png">
            <a:extLst>
              <a:ext uri="{FF2B5EF4-FFF2-40B4-BE49-F238E27FC236}">
                <a16:creationId xmlns:a16="http://schemas.microsoft.com/office/drawing/2014/main" id="{A3DF38EA-B796-387D-207E-2F14C0E3E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0" r="36100"/>
          <a:stretch/>
        </p:blipFill>
        <p:spPr bwMode="auto">
          <a:xfrm>
            <a:off x="3997318" y="4573759"/>
            <a:ext cx="501581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luong\Downloads\binh-nuoc-thuy-tinh-luminarc-octime-11l-6-300x300-removebg-preview.png">
            <a:extLst>
              <a:ext uri="{FF2B5EF4-FFF2-40B4-BE49-F238E27FC236}">
                <a16:creationId xmlns:a16="http://schemas.microsoft.com/office/drawing/2014/main" id="{5F65E005-649C-794C-1D63-A28CB71F8E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8" r="23597"/>
          <a:stretch/>
        </p:blipFill>
        <p:spPr bwMode="auto">
          <a:xfrm>
            <a:off x="4577422" y="4174728"/>
            <a:ext cx="1099478" cy="219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73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667037" y="278969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036949" y="4718355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8FA4A0-557E-D6ED-E2EB-E80675863D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3537" y="2192158"/>
            <a:ext cx="7065876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7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0"/>
            <a:ext cx="10982267" cy="6858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428807" y="1397002"/>
            <a:ext cx="9372599" cy="49530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bấm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củ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cà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rốt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thỏ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nhổ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cà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rốt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Cuối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bấm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nông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Bấm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qua slide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theo.</a:t>
            </a:r>
            <a:endParaRPr kumimoji="0" lang="en-US" sz="336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770" y="381000"/>
            <a:ext cx="6122670" cy="213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991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365"/>
            <a:ext cx="12192000" cy="68453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096" y="4706196"/>
            <a:ext cx="1499999" cy="13362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550" y="4771724"/>
            <a:ext cx="1499999" cy="133620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135" y="3383287"/>
            <a:ext cx="1436274" cy="927287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4851368" y="4280968"/>
            <a:ext cx="2594992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89408" y="3519731"/>
            <a:ext cx="2350415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3868" y="3751485"/>
            <a:ext cx="1273121" cy="12672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905" y="4489551"/>
            <a:ext cx="1499999" cy="13362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021" y="4733588"/>
            <a:ext cx="1731066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895716" y="5352552"/>
            <a:ext cx="823031" cy="7350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676737" y="5360177"/>
            <a:ext cx="102108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820" y="4835190"/>
            <a:ext cx="127422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591592" y="5429920"/>
            <a:ext cx="102108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07" y="4521522"/>
            <a:ext cx="1897794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484046" y="5417844"/>
            <a:ext cx="1021081" cy="1273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725491" y="5418482"/>
            <a:ext cx="823031" cy="73503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609600" y="6172200"/>
            <a:ext cx="10972800" cy="6794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1454027" y="6273802"/>
            <a:ext cx="9504852" cy="5241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A                                 B                                C                   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19526" y="112528"/>
            <a:ext cx="11780520" cy="2290426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370684" y="238227"/>
            <a:ext cx="6601790" cy="9144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Chai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nước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đựng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lượng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nước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.…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xô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nước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Bevel 38"/>
          <p:cNvSpPr/>
          <p:nvPr/>
        </p:nvSpPr>
        <p:spPr>
          <a:xfrm>
            <a:off x="1363644" y="2609014"/>
            <a:ext cx="2711950" cy="745472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Bevel 39"/>
          <p:cNvSpPr/>
          <p:nvPr/>
        </p:nvSpPr>
        <p:spPr>
          <a:xfrm>
            <a:off x="4850478" y="2606669"/>
            <a:ext cx="2711950" cy="745472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8671579" y="2589699"/>
            <a:ext cx="2711950" cy="745472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nhau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16F467-163C-49E6-89BB-3B1D58823F5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3921" y="160418"/>
            <a:ext cx="3699892" cy="212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4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0.92331 0.2506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59" y="1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0.58464 0.2784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32" y="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25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250"/>
                            </p:stCondLst>
                            <p:childTnLst>
                              <p:par>
                                <p:cTn id="14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3 L 0.24987 0.26805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73" y="1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250"/>
                            </p:stCondLst>
                            <p:childTnLst>
                              <p:par>
                                <p:cTn id="1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5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2"/>
            <a:ext cx="12192000" cy="68453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867" y="3416024"/>
            <a:ext cx="1436274" cy="927287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38502" y="3981875"/>
            <a:ext cx="2594992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177801"/>
            <a:ext cx="2315401" cy="375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56963" y="2617924"/>
            <a:ext cx="2350415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51" y="2964768"/>
            <a:ext cx="1273121" cy="12672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905" y="4489551"/>
            <a:ext cx="1499999" cy="13362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85" y="4859441"/>
            <a:ext cx="1731066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747" y="5043087"/>
            <a:ext cx="1499999" cy="13362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666401" y="5496339"/>
            <a:ext cx="823031" cy="73503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199074" y="5556288"/>
            <a:ext cx="102108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487" y="4343308"/>
            <a:ext cx="1323023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484046" y="5417844"/>
            <a:ext cx="1021081" cy="1273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609600" y="6172200"/>
            <a:ext cx="10972800" cy="6794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1528908" y="6273802"/>
            <a:ext cx="9504852" cy="5241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A                                              B                                      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981202" y="129635"/>
            <a:ext cx="9498488" cy="1064165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072640" y="177800"/>
            <a:ext cx="9282737" cy="9144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Lít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đơn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vị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khối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lượng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hay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sai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Bevel 34"/>
          <p:cNvSpPr/>
          <p:nvPr/>
        </p:nvSpPr>
        <p:spPr>
          <a:xfrm>
            <a:off x="3433492" y="1463894"/>
            <a:ext cx="3144763" cy="745472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Bevel 35"/>
          <p:cNvSpPr/>
          <p:nvPr/>
        </p:nvSpPr>
        <p:spPr>
          <a:xfrm>
            <a:off x="7325105" y="1463894"/>
            <a:ext cx="3144763" cy="745472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53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1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44444E-6 L 0.7211 0.4032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55" y="2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44444E-6 L 0.33321 0.3002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54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5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"/>
                            </p:stCondLst>
                            <p:childTnLst>
                              <p:par>
                                <p:cTn id="1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3 L 0.07917 0.3291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5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25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037686" y="701315"/>
            <a:ext cx="10829950" cy="5278285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3463871" y="4434091"/>
            <a:ext cx="4962898" cy="242390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01E27B-BD9C-C478-90DF-CC6EC982BC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1322" y="1941034"/>
            <a:ext cx="4645555" cy="371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509054-8893-ACD7-6940-3ABCE8AA2C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9571" y="1368879"/>
            <a:ext cx="4200508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0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369017" y="124132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6836252" y="4485737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75DECAC-E558-304B-ECE4-09B9D2E40639}"/>
              </a:ext>
            </a:extLst>
          </p:cNvPr>
          <p:cNvGrpSpPr/>
          <p:nvPr/>
        </p:nvGrpSpPr>
        <p:grpSpPr>
          <a:xfrm>
            <a:off x="2221424" y="1340521"/>
            <a:ext cx="7522374" cy="3636942"/>
            <a:chOff x="1985420" y="2057638"/>
            <a:chExt cx="8575122" cy="363694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628A2D-CB7F-21CD-6503-E9A69C4EF05E}"/>
                </a:ext>
              </a:extLst>
            </p:cNvPr>
            <p:cNvSpPr/>
            <p:nvPr/>
          </p:nvSpPr>
          <p:spPr>
            <a:xfrm>
              <a:off x="1985420" y="2057638"/>
              <a:ext cx="8575122" cy="36317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0" normalizeH="0" baseline="0" noProof="0" dirty="0">
                  <a:ln w="2032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LUYỆN TẬP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730447-E9A4-602E-889C-5B3550405AB7}"/>
                </a:ext>
              </a:extLst>
            </p:cNvPr>
            <p:cNvSpPr/>
            <p:nvPr/>
          </p:nvSpPr>
          <p:spPr>
            <a:xfrm>
              <a:off x="1985420" y="2062817"/>
              <a:ext cx="8575122" cy="36317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L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2BBD9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U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EAAB8A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Y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56BDEF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Ệ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C6E473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FE9EA2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ED7D31">
                      <a:lumMod val="75000"/>
                    </a:srgbClr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Ậ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83AD4D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724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 t="14347" r="13880" b="4814"/>
          <a:stretch/>
        </p:blipFill>
        <p:spPr>
          <a:xfrm>
            <a:off x="8207829" y="2464408"/>
            <a:ext cx="3657600" cy="3789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1D2A06-B1CA-2E24-CDF3-E3EA20802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0" b="93293" l="962" r="92308">
                        <a14:foregroundMark x1="12500" y1="10976" x2="60577" y2="15244"/>
                        <a14:foregroundMark x1="26923" y1="9756" x2="53846" y2="82317"/>
                        <a14:foregroundMark x1="53846" y1="82317" x2="5769" y2="94512"/>
                        <a14:foregroundMark x1="5769" y1="94512" x2="93269" y2="90854"/>
                        <a14:foregroundMark x1="17308" y1="7927" x2="33654" y2="44512"/>
                        <a14:foregroundMark x1="33654" y1="44512" x2="962" y2="34146"/>
                        <a14:foregroundMark x1="962" y1="32317" x2="29808" y2="1829"/>
                        <a14:foregroundMark x1="29808" y1="1829" x2="39423" y2="610"/>
                        <a14:foregroundMark x1="30769" y1="7317" x2="59615" y2="12805"/>
                        <a14:foregroundMark x1="27885" y1="1220" x2="59615" y2="140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32552">
            <a:off x="756489" y="230297"/>
            <a:ext cx="583404" cy="919983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BC38A762-E2A2-E24F-EFD9-DD599EF326B0}"/>
              </a:ext>
            </a:extLst>
          </p:cNvPr>
          <p:cNvSpPr txBox="1"/>
          <p:nvPr/>
        </p:nvSpPr>
        <p:spPr>
          <a:xfrm>
            <a:off x="1248261" y="390986"/>
            <a:ext cx="47479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altLang="zh-CN" sz="5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5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5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5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endParaRPr kumimoji="0" lang="zh-CN" altLang="en-US" sz="5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包图小白体" panose="02010601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1FAD4E-0C15-A4B0-1910-2396825197F0}"/>
                  </a:ext>
                </a:extLst>
              </p:cNvPr>
              <p:cNvSpPr txBox="1"/>
              <p:nvPr/>
            </p:nvSpPr>
            <p:spPr>
              <a:xfrm>
                <a:off x="913120" y="1348301"/>
                <a:ext cx="508307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8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𝟔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1FAD4E-0C15-A4B0-1910-239682519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120" y="1348301"/>
                <a:ext cx="5083078" cy="1323439"/>
              </a:xfrm>
              <a:prstGeom prst="rect">
                <a:avLst/>
              </a:prstGeom>
              <a:blipFill>
                <a:blip r:embed="rId6"/>
                <a:stretch>
                  <a:fillRect l="-10312" t="-19816" b="-41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D41DAE-B194-4C3F-99CC-7D7BC90260C4}"/>
                  </a:ext>
                </a:extLst>
              </p:cNvPr>
              <p:cNvSpPr txBox="1"/>
              <p:nvPr/>
            </p:nvSpPr>
            <p:spPr>
              <a:xfrm>
                <a:off x="826033" y="3035587"/>
                <a:ext cx="778456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12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𝟕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D41DAE-B194-4C3F-99CC-7D7BC9026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033" y="3035587"/>
                <a:ext cx="7784567" cy="1323439"/>
              </a:xfrm>
              <a:prstGeom prst="rect">
                <a:avLst/>
              </a:prstGeom>
              <a:blipFill>
                <a:blip r:embed="rId7"/>
                <a:stretch>
                  <a:fillRect l="-6735" t="-19816" b="-41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C92B1F-37CC-9793-2AD5-A48A10CA8D1F}"/>
                  </a:ext>
                </a:extLst>
              </p:cNvPr>
              <p:cNvSpPr txBox="1"/>
              <p:nvPr/>
            </p:nvSpPr>
            <p:spPr>
              <a:xfrm>
                <a:off x="2741044" y="1324937"/>
                <a:ext cx="8121770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𝟏𝟒</m:t>
                      </m:r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𝒍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C92B1F-37CC-9793-2AD5-A48A10CA8D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1044" y="1324937"/>
                <a:ext cx="8121770" cy="132343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0C0B1E-CD2A-893B-3E90-5EDAF3FDF376}"/>
                  </a:ext>
                </a:extLst>
              </p:cNvPr>
              <p:cNvSpPr txBox="1"/>
              <p:nvPr/>
            </p:nvSpPr>
            <p:spPr>
              <a:xfrm>
                <a:off x="2879067" y="2957329"/>
                <a:ext cx="8121770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𝟓</m:t>
                      </m:r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𝒍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0C0B1E-CD2A-893B-3E90-5EDAF3FDF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067" y="2957329"/>
                <a:ext cx="8121770" cy="132343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9283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F883D0E-9596-8928-35BB-34AB114B78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30" r="3343"/>
          <a:stretch/>
        </p:blipFill>
        <p:spPr>
          <a:xfrm>
            <a:off x="-569324" y="0"/>
            <a:ext cx="12761324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5713;#71700;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58445"/>
        </a:solidFill>
        <a:ln>
          <a:noFill/>
        </a:ln>
      </a:spPr>
      <a:bodyPr wrap="square" rtlCol="0" anchor="ctr">
        <a:noAutofit/>
      </a:bodyPr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思源黑体 CN" panose="020B0500000000000000" pitchFamily="34" charset="-122"/>
            <a:ea typeface="思源黑体 CN" panose="020B0500000000000000" pitchFamily="34" charset="-122"/>
            <a:sym typeface="思源黑体 CN" panose="020B0500000000000000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447</Words>
  <Application>Microsoft Office PowerPoint</Application>
  <PresentationFormat>Widescreen</PresentationFormat>
  <Paragraphs>98</Paragraphs>
  <Slides>24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等线</vt:lpstr>
      <vt:lpstr>Arial</vt:lpstr>
      <vt:lpstr>Book Antiqua</vt:lpstr>
      <vt:lpstr>Calibri</vt:lpstr>
      <vt:lpstr>Calibri Light</vt:lpstr>
      <vt:lpstr>Cambria</vt:lpstr>
      <vt:lpstr>Cambria Math</vt:lpstr>
      <vt:lpstr>UTM Showcard</vt:lpstr>
      <vt:lpstr>Wingdings</vt:lpstr>
      <vt:lpstr>思源黑体 CN</vt:lpstr>
      <vt:lpstr>Custom Design</vt:lpstr>
      <vt:lpstr>5_Office Theme</vt:lpstr>
      <vt:lpstr>9_Office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16</cp:revision>
  <dcterms:created xsi:type="dcterms:W3CDTF">2024-05-07T03:08:25Z</dcterms:created>
  <dcterms:modified xsi:type="dcterms:W3CDTF">2025-12-21T10:58:39Z</dcterms:modified>
</cp:coreProperties>
</file>