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  <p:sldMasterId id="2147483698" r:id="rId4"/>
    <p:sldMasterId id="2147483710" r:id="rId5"/>
    <p:sldMasterId id="2147483722" r:id="rId6"/>
    <p:sldMasterId id="2147483752" r:id="rId7"/>
    <p:sldMasterId id="2147483767" r:id="rId8"/>
  </p:sldMasterIdLst>
  <p:notesMasterIdLst>
    <p:notesMasterId r:id="rId27"/>
  </p:notesMasterIdLst>
  <p:handoutMasterIdLst>
    <p:handoutMasterId r:id="rId28"/>
  </p:handoutMasterIdLst>
  <p:sldIdLst>
    <p:sldId id="282" r:id="rId9"/>
    <p:sldId id="283" r:id="rId10"/>
    <p:sldId id="284" r:id="rId11"/>
    <p:sldId id="285" r:id="rId12"/>
    <p:sldId id="286" r:id="rId13"/>
    <p:sldId id="287" r:id="rId14"/>
    <p:sldId id="292" r:id="rId15"/>
    <p:sldId id="259" r:id="rId16"/>
    <p:sldId id="2007577123" r:id="rId17"/>
    <p:sldId id="2007577121" r:id="rId18"/>
    <p:sldId id="258" r:id="rId19"/>
    <p:sldId id="261" r:id="rId20"/>
    <p:sldId id="256" r:id="rId21"/>
    <p:sldId id="2007577108" r:id="rId22"/>
    <p:sldId id="2007577117" r:id="rId23"/>
    <p:sldId id="2007577116" r:id="rId24"/>
    <p:sldId id="2007577122" r:id="rId25"/>
    <p:sldId id="4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77BAD-BFCE-4288-8F18-52AEBF02BBA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72669-150E-4C39-B7EA-AB933AF08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7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Icon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72669-150E-4C39-B7EA-AB933AF08B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79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40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8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0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3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792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751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777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60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18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36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725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038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54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383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99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46268-339F-B7FE-90A5-8D5D9BD2AB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85975" y="5014912"/>
            <a:ext cx="800100" cy="257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50E1BF-E25E-5314-6DBF-8F298157EF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099654">
            <a:off x="8383251" y="3691754"/>
            <a:ext cx="1615253" cy="6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02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02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5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7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4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33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41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1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04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09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60774A-6F85-6204-1E13-B9C228E92F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5237" y="3371850"/>
            <a:ext cx="21431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83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12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72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84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6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82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91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94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85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81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3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34888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1801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15201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61087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7945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7583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35753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366411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7549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0475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21093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96313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77595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5584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429718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882545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6354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260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38015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1818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9391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1908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3554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06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945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2169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80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3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6146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878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744CAE-7A59-2643-1493-E0A04CCD8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38137" y="1166812"/>
            <a:ext cx="1095375" cy="257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FD69C7-FF35-C355-6730-CA0C375F53A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77237" y="3657600"/>
            <a:ext cx="103822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3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62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92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4" r:id="rId3"/>
    <p:sldLayoutId id="2147483750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33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8F57E6-6DAD-1314-20AA-22A7F2967C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267" y="131428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slide" Target="slide12.xml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3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slide" Target="slide14.xml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74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5.png"/><Relationship Id="rId5" Type="http://schemas.openxmlformats.org/officeDocument/2006/relationships/slide" Target="slide11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vi.piliapp.com/random/dice/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slide" Target="slide6.xml"/><Relationship Id="rId5" Type="http://schemas.openxmlformats.org/officeDocument/2006/relationships/image" Target="../media/image50.png"/><Relationship Id="rId15" Type="http://schemas.openxmlformats.org/officeDocument/2006/relationships/image" Target="../media/image45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4.jpeg"/><Relationship Id="rId7" Type="http://schemas.microsoft.com/office/2007/relationships/hdphoto" Target="../media/hdphoto3.wdp"/><Relationship Id="rId12" Type="http://schemas.openxmlformats.org/officeDocument/2006/relationships/image" Target="../media/image7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1.jpeg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8F57E6-6DAD-1314-20AA-22A7F2967C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511" y="240758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84BB0-DCEC-49B6-B3C3-8EA4529A5267}"/>
              </a:ext>
            </a:extLst>
          </p:cNvPr>
          <p:cNvSpPr/>
          <p:nvPr/>
        </p:nvSpPr>
        <p:spPr>
          <a:xfrm>
            <a:off x="1166776" y="963644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3F8C1-A43E-45E8-B140-0C16244D7500}"/>
              </a:ext>
            </a:extLst>
          </p:cNvPr>
          <p:cNvSpPr txBox="1"/>
          <p:nvPr/>
        </p:nvSpPr>
        <p:spPr>
          <a:xfrm>
            <a:off x="1689996" y="828029"/>
            <a:ext cx="467568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28775-E8DC-4DC5-9A9A-47F9D883E68F}"/>
              </a:ext>
            </a:extLst>
          </p:cNvPr>
          <p:cNvSpPr txBox="1"/>
          <p:nvPr/>
        </p:nvSpPr>
        <p:spPr>
          <a:xfrm>
            <a:off x="1914928" y="1622479"/>
            <a:ext cx="9233830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9 	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 – 8 	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12 – 5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+ 8 	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+ 5 	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+ 9</a:t>
            </a:r>
          </a:p>
        </p:txBody>
      </p:sp>
    </p:spTree>
    <p:extLst>
      <p:ext uri="{BB962C8B-B14F-4D97-AF65-F5344CB8AC3E}">
        <p14:creationId xmlns:p14="http://schemas.microsoft.com/office/powerpoint/2010/main" val="5710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925" y="2872159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897" y="2667405"/>
            <a:ext cx="2649545" cy="3308058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239702" y="-251048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999977" y="629924"/>
              <a:ext cx="10675635" cy="99736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6" name="Pictur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2E4CAC-0735-71CD-C3C0-1DF15656E65F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320DF3-3017-F63B-4DEC-34EBA0237F07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" name="Google Shape;282;p27">
              <a:extLst>
                <a:ext uri="{FF2B5EF4-FFF2-40B4-BE49-F238E27FC236}">
                  <a16:creationId xmlns:a16="http://schemas.microsoft.com/office/drawing/2014/main" id="{684F41CF-0023-954D-F087-6BDBDA2DDB53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8" name="Google Shape;283;p27">
                <a:extLst>
                  <a:ext uri="{FF2B5EF4-FFF2-40B4-BE49-F238E27FC236}">
                    <a16:creationId xmlns:a16="http://schemas.microsoft.com/office/drawing/2014/main" id="{10D5724B-9858-BF4E-4F3B-DFC5D500679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4;p27">
                <a:extLst>
                  <a:ext uri="{FF2B5EF4-FFF2-40B4-BE49-F238E27FC236}">
                    <a16:creationId xmlns:a16="http://schemas.microsoft.com/office/drawing/2014/main" id="{017A56CD-16AE-A815-F44E-839D9BECDF8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5;p27">
                <a:extLst>
                  <a:ext uri="{FF2B5EF4-FFF2-40B4-BE49-F238E27FC236}">
                    <a16:creationId xmlns:a16="http://schemas.microsoft.com/office/drawing/2014/main" id="{442C6BF9-7A9A-EFDB-F0D9-7F1AF8E7A33E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6;p27">
                <a:extLst>
                  <a:ext uri="{FF2B5EF4-FFF2-40B4-BE49-F238E27FC236}">
                    <a16:creationId xmlns:a16="http://schemas.microsoft.com/office/drawing/2014/main" id="{3E535DC7-D7D6-D395-E857-6570F5ABC8E1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7;p27">
                <a:extLst>
                  <a:ext uri="{FF2B5EF4-FFF2-40B4-BE49-F238E27FC236}">
                    <a16:creationId xmlns:a16="http://schemas.microsoft.com/office/drawing/2014/main" id="{944D5AA4-E1E9-31C4-4A6B-DABE1B334D82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88;p27">
                <a:extLst>
                  <a:ext uri="{FF2B5EF4-FFF2-40B4-BE49-F238E27FC236}">
                    <a16:creationId xmlns:a16="http://schemas.microsoft.com/office/drawing/2014/main" id="{CD3F15E5-F984-F091-D2E1-2804B044ECD2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6CDEEBEA-1580-7FD5-8262-3FB825B85AF0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EB735810-81DA-7B20-1E9C-E487F808941B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89F2226C-7D03-9EB6-ECF5-25B5F8E8899B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8B738268-8ADD-8066-A1DD-26BB11CED85A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262914-7281-3549-F152-314F97997CF8}"/>
                </a:ext>
              </a:extLst>
            </p:cNvPr>
            <p:cNvSpPr txBox="1"/>
            <p:nvPr/>
          </p:nvSpPr>
          <p:spPr>
            <a:xfrm>
              <a:off x="2747482" y="3763815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6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13 - 8</a:t>
              </a:r>
              <a:endParaRPr lang="vi-VN" sz="6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1AB9E0-A132-3887-2EEC-428FAB9690D3}"/>
              </a:ext>
            </a:extLst>
          </p:cNvPr>
          <p:cNvGrpSpPr/>
          <p:nvPr/>
        </p:nvGrpSpPr>
        <p:grpSpPr>
          <a:xfrm>
            <a:off x="2818294" y="2130586"/>
            <a:ext cx="8819884" cy="1686620"/>
            <a:chOff x="1861723" y="2134893"/>
            <a:chExt cx="8819884" cy="14219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086CDF6-EA04-2098-EE9F-4F0394B02B0B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86CBF771-61A6-B457-194D-DEB09CDF3A5A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F777066A-6090-56AD-BDEF-C643F309487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F6952B4F-52F5-3DB3-FA64-A22159E92AB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3F8D2FCD-A5FF-7480-EF47-861A17DBDDB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C08EA7CC-6011-8BCF-F623-060482112A99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9BDCDB4B-38FC-49EB-CF7D-666599468E3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7A7CE234-C629-31D2-4608-504AF12CC67E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8C1C2840-73A6-9281-6C80-D9C20E5FEA0F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F22717D9-7EC7-2DC2-C031-9ECC7430C248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6C96A91-FA3F-D096-976A-AF2B9860BEC1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C885818E-72BC-D7FD-4A8B-5FC9C516714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0520AB77-5846-4025-E1D2-13C4548FEECC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1771C969-8207-101B-A351-CB1F1DAD198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51;p31">
                <a:extLst>
                  <a:ext uri="{FF2B5EF4-FFF2-40B4-BE49-F238E27FC236}">
                    <a16:creationId xmlns:a16="http://schemas.microsoft.com/office/drawing/2014/main" id="{0824913B-BFD0-576D-896B-8D1602B0F131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52;p31">
                <a:extLst>
                  <a:ext uri="{FF2B5EF4-FFF2-40B4-BE49-F238E27FC236}">
                    <a16:creationId xmlns:a16="http://schemas.microsoft.com/office/drawing/2014/main" id="{EBCBC02D-49A5-3FF8-28A0-91FCDF52234B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53;p31">
                <a:extLst>
                  <a:ext uri="{FF2B5EF4-FFF2-40B4-BE49-F238E27FC236}">
                    <a16:creationId xmlns:a16="http://schemas.microsoft.com/office/drawing/2014/main" id="{95856B5E-63C3-C9EE-D60D-26A255C6D748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99C49A-0405-4EB3-0053-8E8E3B3A34A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15 - 9</a:t>
              </a:r>
              <a:endParaRPr lang="vi-VN" sz="6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1058E71-3B39-8D78-F5EB-FA46A83E27B3}"/>
              </a:ext>
            </a:extLst>
          </p:cNvPr>
          <p:cNvGrpSpPr/>
          <p:nvPr/>
        </p:nvGrpSpPr>
        <p:grpSpPr>
          <a:xfrm>
            <a:off x="2104240" y="5232172"/>
            <a:ext cx="8973766" cy="1664651"/>
            <a:chOff x="1612674" y="5184381"/>
            <a:chExt cx="8973766" cy="1443457"/>
          </a:xfrm>
        </p:grpSpPr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09DA3BE8-A6E4-1E83-DF8C-09794D6700D3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2" name="Google Shape;293;p27">
              <a:extLst>
                <a:ext uri="{FF2B5EF4-FFF2-40B4-BE49-F238E27FC236}">
                  <a16:creationId xmlns:a16="http://schemas.microsoft.com/office/drawing/2014/main" id="{28234041-CCDC-99BC-BEBD-C730F143C7DF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216" name="Google Shape;294;p27">
                <a:extLst>
                  <a:ext uri="{FF2B5EF4-FFF2-40B4-BE49-F238E27FC236}">
                    <a16:creationId xmlns:a16="http://schemas.microsoft.com/office/drawing/2014/main" id="{1AD4BD5F-35B8-09CC-D69B-C4496A44E70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295;p27">
                <a:extLst>
                  <a:ext uri="{FF2B5EF4-FFF2-40B4-BE49-F238E27FC236}">
                    <a16:creationId xmlns:a16="http://schemas.microsoft.com/office/drawing/2014/main" id="{84A6B439-48A4-DBB6-0DA8-17534D54119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296;p27">
                <a:extLst>
                  <a:ext uri="{FF2B5EF4-FFF2-40B4-BE49-F238E27FC236}">
                    <a16:creationId xmlns:a16="http://schemas.microsoft.com/office/drawing/2014/main" id="{2CD059FA-B6F4-A1AE-AE13-478C35375C2B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297;p27">
                <a:extLst>
                  <a:ext uri="{FF2B5EF4-FFF2-40B4-BE49-F238E27FC236}">
                    <a16:creationId xmlns:a16="http://schemas.microsoft.com/office/drawing/2014/main" id="{181BA364-A657-A4CA-30F2-2B16C40F271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298;p27">
                <a:extLst>
                  <a:ext uri="{FF2B5EF4-FFF2-40B4-BE49-F238E27FC236}">
                    <a16:creationId xmlns:a16="http://schemas.microsoft.com/office/drawing/2014/main" id="{28444740-0A58-C302-52FE-9CAF607B1919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299;p27">
                <a:extLst>
                  <a:ext uri="{FF2B5EF4-FFF2-40B4-BE49-F238E27FC236}">
                    <a16:creationId xmlns:a16="http://schemas.microsoft.com/office/drawing/2014/main" id="{D516E7FC-57E5-B0A0-8F03-B71F0B50C63C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300;p27">
                <a:extLst>
                  <a:ext uri="{FF2B5EF4-FFF2-40B4-BE49-F238E27FC236}">
                    <a16:creationId xmlns:a16="http://schemas.microsoft.com/office/drawing/2014/main" id="{86963A5A-595A-9F14-DADB-6C2C5FBFFBBC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301;p27">
                <a:extLst>
                  <a:ext uri="{FF2B5EF4-FFF2-40B4-BE49-F238E27FC236}">
                    <a16:creationId xmlns:a16="http://schemas.microsoft.com/office/drawing/2014/main" id="{6DF0C8D6-AB22-1460-B808-ED3228AAD2D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302;p27">
                <a:extLst>
                  <a:ext uri="{FF2B5EF4-FFF2-40B4-BE49-F238E27FC236}">
                    <a16:creationId xmlns:a16="http://schemas.microsoft.com/office/drawing/2014/main" id="{541F82EB-39CB-E0A1-302B-C1B48CF03A59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303;p27">
                <a:extLst>
                  <a:ext uri="{FF2B5EF4-FFF2-40B4-BE49-F238E27FC236}">
                    <a16:creationId xmlns:a16="http://schemas.microsoft.com/office/drawing/2014/main" id="{1CD0013C-00BB-415E-A1EB-AAB6210573FE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304;p27">
                <a:extLst>
                  <a:ext uri="{FF2B5EF4-FFF2-40B4-BE49-F238E27FC236}">
                    <a16:creationId xmlns:a16="http://schemas.microsoft.com/office/drawing/2014/main" id="{9CCEAEBE-82D5-06E0-5513-429245EA919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305;p27">
                <a:extLst>
                  <a:ext uri="{FF2B5EF4-FFF2-40B4-BE49-F238E27FC236}">
                    <a16:creationId xmlns:a16="http://schemas.microsoft.com/office/drawing/2014/main" id="{289C130A-D3AF-B4CD-1DC6-CC672728A4C4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306;p27">
                <a:extLst>
                  <a:ext uri="{FF2B5EF4-FFF2-40B4-BE49-F238E27FC236}">
                    <a16:creationId xmlns:a16="http://schemas.microsoft.com/office/drawing/2014/main" id="{E5E21B83-AAC0-6E03-3FEA-D243CD1AEE6E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307;p27">
                <a:extLst>
                  <a:ext uri="{FF2B5EF4-FFF2-40B4-BE49-F238E27FC236}">
                    <a16:creationId xmlns:a16="http://schemas.microsoft.com/office/drawing/2014/main" id="{3350C141-5AA3-9AA3-2E4B-5D9E7881291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308;p27">
                <a:extLst>
                  <a:ext uri="{FF2B5EF4-FFF2-40B4-BE49-F238E27FC236}">
                    <a16:creationId xmlns:a16="http://schemas.microsoft.com/office/drawing/2014/main" id="{B505B8A1-9B3B-82CF-5FDC-AB26F09F8A0B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309;p27">
                <a:extLst>
                  <a:ext uri="{FF2B5EF4-FFF2-40B4-BE49-F238E27FC236}">
                    <a16:creationId xmlns:a16="http://schemas.microsoft.com/office/drawing/2014/main" id="{E78C83FB-0AD7-D966-A2FB-273063495D71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310;p27">
                <a:extLst>
                  <a:ext uri="{FF2B5EF4-FFF2-40B4-BE49-F238E27FC236}">
                    <a16:creationId xmlns:a16="http://schemas.microsoft.com/office/drawing/2014/main" id="{F93A9480-70BC-F345-1E26-CFC99EA892FE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311;p27">
                <a:extLst>
                  <a:ext uri="{FF2B5EF4-FFF2-40B4-BE49-F238E27FC236}">
                    <a16:creationId xmlns:a16="http://schemas.microsoft.com/office/drawing/2014/main" id="{D8896411-F901-F997-27BB-AB0EE682BCB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312;p27">
                <a:extLst>
                  <a:ext uri="{FF2B5EF4-FFF2-40B4-BE49-F238E27FC236}">
                    <a16:creationId xmlns:a16="http://schemas.microsoft.com/office/drawing/2014/main" id="{5297A525-357B-D19B-EBDE-218FFE14D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313;p27">
                <a:extLst>
                  <a:ext uri="{FF2B5EF4-FFF2-40B4-BE49-F238E27FC236}">
                    <a16:creationId xmlns:a16="http://schemas.microsoft.com/office/drawing/2014/main" id="{CE930762-3A35-04F0-3B90-1E512C728436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314;p27">
                <a:extLst>
                  <a:ext uri="{FF2B5EF4-FFF2-40B4-BE49-F238E27FC236}">
                    <a16:creationId xmlns:a16="http://schemas.microsoft.com/office/drawing/2014/main" id="{A5013689-5B6D-E78B-2920-135E4EEAC1DE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C021E8B4-1F63-3844-909B-8297A8DBA0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6297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12 - 5</a:t>
              </a:r>
              <a:endParaRPr lang="vi-VN" sz="6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7" name="Google Shape;1408;p39">
            <a:extLst>
              <a:ext uri="{FF2B5EF4-FFF2-40B4-BE49-F238E27FC236}">
                <a16:creationId xmlns:a16="http://schemas.microsoft.com/office/drawing/2014/main" id="{3AE09D52-4CD9-89F9-806D-41DB5C97BECF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238" name="Google Shape;1409;p39">
              <a:extLst>
                <a:ext uri="{FF2B5EF4-FFF2-40B4-BE49-F238E27FC236}">
                  <a16:creationId xmlns:a16="http://schemas.microsoft.com/office/drawing/2014/main" id="{927B2EF2-04FD-0341-72F3-4A802D5F5E82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410;p39">
              <a:extLst>
                <a:ext uri="{FF2B5EF4-FFF2-40B4-BE49-F238E27FC236}">
                  <a16:creationId xmlns:a16="http://schemas.microsoft.com/office/drawing/2014/main" id="{8C27368B-FD79-8D52-0607-A95DDADA6632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411;p39">
              <a:extLst>
                <a:ext uri="{FF2B5EF4-FFF2-40B4-BE49-F238E27FC236}">
                  <a16:creationId xmlns:a16="http://schemas.microsoft.com/office/drawing/2014/main" id="{CFAA2F24-83E9-6FCF-A841-DB27EE4C30B5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412;p39">
              <a:extLst>
                <a:ext uri="{FF2B5EF4-FFF2-40B4-BE49-F238E27FC236}">
                  <a16:creationId xmlns:a16="http://schemas.microsoft.com/office/drawing/2014/main" id="{51E475AF-5E3D-1D41-D004-267F27503C4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413;p39">
              <a:extLst>
                <a:ext uri="{FF2B5EF4-FFF2-40B4-BE49-F238E27FC236}">
                  <a16:creationId xmlns:a16="http://schemas.microsoft.com/office/drawing/2014/main" id="{77BD470A-DACE-3877-A2EF-A1370874102A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414;p39">
              <a:extLst>
                <a:ext uri="{FF2B5EF4-FFF2-40B4-BE49-F238E27FC236}">
                  <a16:creationId xmlns:a16="http://schemas.microsoft.com/office/drawing/2014/main" id="{50E69EC3-57EF-0937-06C3-4B4AEA0901B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415;p39">
              <a:extLst>
                <a:ext uri="{FF2B5EF4-FFF2-40B4-BE49-F238E27FC236}">
                  <a16:creationId xmlns:a16="http://schemas.microsoft.com/office/drawing/2014/main" id="{F62FFAB2-EA8F-F4F5-6D66-E91332C7A496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416;p39">
              <a:extLst>
                <a:ext uri="{FF2B5EF4-FFF2-40B4-BE49-F238E27FC236}">
                  <a16:creationId xmlns:a16="http://schemas.microsoft.com/office/drawing/2014/main" id="{16EF15F8-831D-E259-2D98-294E97CD4C7C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417;p39">
              <a:extLst>
                <a:ext uri="{FF2B5EF4-FFF2-40B4-BE49-F238E27FC236}">
                  <a16:creationId xmlns:a16="http://schemas.microsoft.com/office/drawing/2014/main" id="{56CC8B78-CC2D-7A1F-92B6-937597310B87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418;p39">
              <a:extLst>
                <a:ext uri="{FF2B5EF4-FFF2-40B4-BE49-F238E27FC236}">
                  <a16:creationId xmlns:a16="http://schemas.microsoft.com/office/drawing/2014/main" id="{866405F9-3211-1077-B722-846D50E98D99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419;p39">
              <a:extLst>
                <a:ext uri="{FF2B5EF4-FFF2-40B4-BE49-F238E27FC236}">
                  <a16:creationId xmlns:a16="http://schemas.microsoft.com/office/drawing/2014/main" id="{ABDD3CF9-8BE0-5236-8A57-1C5D9D46B91C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420;p39">
              <a:extLst>
                <a:ext uri="{FF2B5EF4-FFF2-40B4-BE49-F238E27FC236}">
                  <a16:creationId xmlns:a16="http://schemas.microsoft.com/office/drawing/2014/main" id="{63522E5E-15AB-A0F2-A24C-51AC3675200A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421;p39">
              <a:extLst>
                <a:ext uri="{FF2B5EF4-FFF2-40B4-BE49-F238E27FC236}">
                  <a16:creationId xmlns:a16="http://schemas.microsoft.com/office/drawing/2014/main" id="{04A13235-64D6-B9EB-4B37-FE5F5C9A33F1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422;p39">
              <a:extLst>
                <a:ext uri="{FF2B5EF4-FFF2-40B4-BE49-F238E27FC236}">
                  <a16:creationId xmlns:a16="http://schemas.microsoft.com/office/drawing/2014/main" id="{962F6E6D-50FA-371F-2D8A-CA8C007AC5AE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16E4FEED-E50F-181F-0F31-4EAC01C1BB55}"/>
              </a:ext>
            </a:extLst>
          </p:cNvPr>
          <p:cNvSpPr txBox="1"/>
          <p:nvPr/>
        </p:nvSpPr>
        <p:spPr>
          <a:xfrm>
            <a:off x="8722759" y="2661006"/>
            <a:ext cx="25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044810FE-A5C1-DAAA-DB1D-2F61223BB32C}"/>
              </a:ext>
            </a:extLst>
          </p:cNvPr>
          <p:cNvSpPr txBox="1"/>
          <p:nvPr/>
        </p:nvSpPr>
        <p:spPr>
          <a:xfrm>
            <a:off x="4859676" y="4058291"/>
            <a:ext cx="25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EF29FD7A-9831-EE39-723C-B8C8D76A17EB}"/>
              </a:ext>
            </a:extLst>
          </p:cNvPr>
          <p:cNvSpPr txBox="1"/>
          <p:nvPr/>
        </p:nvSpPr>
        <p:spPr>
          <a:xfrm>
            <a:off x="8147406" y="5712430"/>
            <a:ext cx="25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2" grpId="0"/>
      <p:bldP spid="253" grpId="0"/>
      <p:bldP spid="2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11279" y="3841661"/>
            <a:ext cx="8575652" cy="1457693"/>
            <a:chOff x="2069387" y="3659454"/>
            <a:chExt cx="8575652" cy="128042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2069387" y="3863087"/>
              <a:ext cx="5306047" cy="1076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 + 5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8"/>
            <a:ext cx="8819884" cy="1563330"/>
            <a:chOff x="1861723" y="2134893"/>
            <a:chExt cx="8819884" cy="131799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2050945" y="2419398"/>
              <a:ext cx="5306047" cy="10334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 + 8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405900" y="5107825"/>
            <a:ext cx="8973766" cy="1634271"/>
            <a:chOff x="1612674" y="5184381"/>
            <a:chExt cx="8973766" cy="141568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2357062" y="5538160"/>
              <a:ext cx="5306047" cy="106190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+ 9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719865"/>
            <a:chOff x="-693571" y="258857"/>
            <a:chExt cx="13579140" cy="171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856139" y="629925"/>
              <a:ext cx="10675635" cy="99736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EE04F17D-53FE-1E64-5393-36D336C72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59" y="-135667"/>
            <a:ext cx="1990020" cy="2452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EC2F8-17BC-B7E4-AC8D-85A306ECB79E}"/>
              </a:ext>
            </a:extLst>
          </p:cNvPr>
          <p:cNvSpPr txBox="1"/>
          <p:nvPr/>
        </p:nvSpPr>
        <p:spPr>
          <a:xfrm>
            <a:off x="4099388" y="2650731"/>
            <a:ext cx="25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2F1D7-9279-A0ED-AA6D-BF1E15967ACF}"/>
              </a:ext>
            </a:extLst>
          </p:cNvPr>
          <p:cNvSpPr txBox="1"/>
          <p:nvPr/>
        </p:nvSpPr>
        <p:spPr>
          <a:xfrm>
            <a:off x="7068619" y="4171306"/>
            <a:ext cx="25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9FFB3-E3A8-176C-2A59-2D235663EF6D}"/>
              </a:ext>
            </a:extLst>
          </p:cNvPr>
          <p:cNvSpPr txBox="1"/>
          <p:nvPr/>
        </p:nvSpPr>
        <p:spPr>
          <a:xfrm>
            <a:off x="4818579" y="5650784"/>
            <a:ext cx="2558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17</a:t>
            </a: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1891A9A-B84E-4DBA-861E-04DB43367C6B}"/>
              </a:ext>
            </a:extLst>
          </p:cNvPr>
          <p:cNvGrpSpPr/>
          <p:nvPr/>
        </p:nvGrpSpPr>
        <p:grpSpPr>
          <a:xfrm>
            <a:off x="1746607" y="1949937"/>
            <a:ext cx="3406109" cy="2529455"/>
            <a:chOff x="1508520" y="4738254"/>
            <a:chExt cx="2618039" cy="685800"/>
          </a:xfrm>
          <a:solidFill>
            <a:srgbClr val="FCD5B5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59B372-5031-405E-8B09-3CE56A5BD3BC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EF842B-75A0-4636-B95E-AFB8F89FCC45}"/>
                </a:ext>
              </a:extLst>
            </p:cNvPr>
            <p:cNvSpPr txBox="1"/>
            <p:nvPr/>
          </p:nvSpPr>
          <p:spPr>
            <a:xfrm>
              <a:off x="1659615" y="4819544"/>
              <a:ext cx="2466944" cy="191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a) 15 – 3 – 6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52962D-A5D7-4E84-B614-520C44CC11AE}"/>
              </a:ext>
            </a:extLst>
          </p:cNvPr>
          <p:cNvGrpSpPr/>
          <p:nvPr/>
        </p:nvGrpSpPr>
        <p:grpSpPr>
          <a:xfrm>
            <a:off x="6719323" y="1796677"/>
            <a:ext cx="3554834" cy="2708337"/>
            <a:chOff x="1508520" y="4738254"/>
            <a:chExt cx="2524176" cy="685800"/>
          </a:xfrm>
          <a:solidFill>
            <a:srgbClr val="FFFF99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124911-DCFE-42DE-AFF7-FD5C06A4C36D}"/>
                </a:ext>
              </a:extLst>
            </p:cNvPr>
            <p:cNvSpPr/>
            <p:nvPr/>
          </p:nvSpPr>
          <p:spPr>
            <a:xfrm>
              <a:off x="1508520" y="4738254"/>
              <a:ext cx="2524176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08CA9B-15F2-403F-BE26-23C716317973}"/>
                </a:ext>
              </a:extLst>
            </p:cNvPr>
            <p:cNvSpPr txBox="1"/>
            <p:nvPr/>
          </p:nvSpPr>
          <p:spPr>
            <a:xfrm>
              <a:off x="1659615" y="4819544"/>
              <a:ext cx="2326908" cy="17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b) 16 – 8 + 5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0994C259-3B03-42B3-9FF8-3225D27772E5}"/>
              </a:ext>
            </a:extLst>
          </p:cNvPr>
          <p:cNvSpPr/>
          <p:nvPr/>
        </p:nvSpPr>
        <p:spPr>
          <a:xfrm>
            <a:off x="606175" y="1212351"/>
            <a:ext cx="700900" cy="67405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BFE4E-44B9-4C13-BA0D-6C7BC931FFD4}"/>
              </a:ext>
            </a:extLst>
          </p:cNvPr>
          <p:cNvSpPr txBox="1"/>
          <p:nvPr/>
        </p:nvSpPr>
        <p:spPr>
          <a:xfrm>
            <a:off x="1327623" y="957931"/>
            <a:ext cx="279231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/>
              <a:t>Tính</a:t>
            </a:r>
            <a:r>
              <a:rPr lang="en-US" sz="4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D400D2-FAF2-4D6F-BD82-98C0A65C4FD1}"/>
              </a:ext>
            </a:extLst>
          </p:cNvPr>
          <p:cNvSpPr txBox="1"/>
          <p:nvPr/>
        </p:nvSpPr>
        <p:spPr>
          <a:xfrm>
            <a:off x="2437768" y="2862798"/>
            <a:ext cx="2323888" cy="1387435"/>
          </a:xfrm>
          <a:prstGeom prst="round2Same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 – 6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    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AD0278-21EE-4AE5-9263-CE8DC1697C56}"/>
              </a:ext>
            </a:extLst>
          </p:cNvPr>
          <p:cNvSpPr txBox="1"/>
          <p:nvPr/>
        </p:nvSpPr>
        <p:spPr>
          <a:xfrm>
            <a:off x="7405446" y="2806161"/>
            <a:ext cx="2055882" cy="1387435"/>
          </a:xfrm>
          <a:prstGeom prst="round2Same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8 + 5 </a:t>
            </a:r>
          </a:p>
          <a:p>
            <a:r>
              <a:rPr lang="en-US" sz="4000">
                <a:solidFill>
                  <a:srgbClr val="FF0000"/>
                </a:solidFill>
              </a:rPr>
              <a:t>=     13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1" name="Picture 20" descr="C:\Users\TUAN\Downloads\Luyện tập 1.png">
            <a:extLst>
              <a:ext uri="{FF2B5EF4-FFF2-40B4-BE49-F238E27FC236}">
                <a16:creationId xmlns:a16="http://schemas.microsoft.com/office/drawing/2014/main" id="{E3BBC9DA-32C2-4915-A5BF-9668FCCB3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13" y="15400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build="p" animBg="1"/>
      <p:bldP spid="20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81D7F7-C07E-1F26-BEE2-2DFD7686CEC8}"/>
              </a:ext>
            </a:extLst>
          </p:cNvPr>
          <p:cNvSpPr txBox="1"/>
          <p:nvPr/>
        </p:nvSpPr>
        <p:spPr>
          <a:xfrm>
            <a:off x="3155097" y="2004297"/>
            <a:ext cx="4227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6274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5144C-0BED-4B30-98A6-44524C823B5E}"/>
              </a:ext>
            </a:extLst>
          </p:cNvPr>
          <p:cNvSpPr txBox="1"/>
          <p:nvPr/>
        </p:nvSpPr>
        <p:spPr>
          <a:xfrm>
            <a:off x="3283076" y="572302"/>
            <a:ext cx="778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CẦU THANG – CẦU TRƯỢT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71860-0A5B-42C1-A2FA-1B6244AF5CDF}"/>
              </a:ext>
            </a:extLst>
          </p:cNvPr>
          <p:cNvSpPr txBox="1"/>
          <p:nvPr/>
        </p:nvSpPr>
        <p:spPr>
          <a:xfrm>
            <a:off x="637391" y="1740891"/>
            <a:ext cx="64403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bắt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ô </a:t>
            </a:r>
            <a:r>
              <a:rPr lang="en-US" sz="2400" b="1" dirty="0" err="1"/>
              <a:t>xuất</a:t>
            </a:r>
            <a:r>
              <a:rPr lang="en-US" sz="2400" b="1" dirty="0"/>
              <a:t> </a:t>
            </a:r>
            <a:r>
              <a:rPr lang="en-US" sz="2400" b="1" dirty="0" err="1"/>
              <a:t>phát</a:t>
            </a:r>
            <a:r>
              <a:rPr lang="en-US" sz="2400" dirty="0"/>
              <a:t>. Khi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lượt</a:t>
            </a:r>
            <a:r>
              <a:rPr lang="en-US" sz="2400" dirty="0"/>
              <a:t>,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 </a:t>
            </a:r>
            <a:r>
              <a:rPr lang="en-US" sz="2400" dirty="0" err="1"/>
              <a:t>xắc</a:t>
            </a:r>
            <a:r>
              <a:rPr lang="en-US" sz="2400" dirty="0"/>
              <a:t>. </a:t>
            </a:r>
            <a:r>
              <a:rPr lang="en-US" sz="2400" dirty="0" err="1"/>
              <a:t>Đếm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ở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xúc</a:t>
            </a:r>
            <a:r>
              <a:rPr lang="en-US" sz="2400" dirty="0"/>
              <a:t> </a:t>
            </a:r>
            <a:r>
              <a:rPr lang="en-US" sz="2400" dirty="0" err="1"/>
              <a:t>xắc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ô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chấm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ô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sai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quay </a:t>
            </a:r>
            <a:r>
              <a:rPr lang="en-US" sz="2400" dirty="0" err="1"/>
              <a:t>về</a:t>
            </a:r>
            <a:r>
              <a:rPr lang="en-US" sz="2400" dirty="0"/>
              <a:t> ô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 Khi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thang,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leo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;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đỉnh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trượt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trượt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thúc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đích</a:t>
            </a:r>
            <a:r>
              <a:rPr lang="en-US" sz="2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A3693-8A41-4D6F-BC02-732E27251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655" y="1492394"/>
            <a:ext cx="4142380" cy="4651979"/>
          </a:xfrm>
          <a:prstGeom prst="rect">
            <a:avLst/>
          </a:prstGeom>
        </p:spPr>
      </p:pic>
      <p:pic>
        <p:nvPicPr>
          <p:cNvPr id="5" name="Picture 6" descr="Không có mô tả.">
            <a:extLst>
              <a:ext uri="{FF2B5EF4-FFF2-40B4-BE49-F238E27FC236}">
                <a16:creationId xmlns:a16="http://schemas.microsoft.com/office/drawing/2014/main" id="{87EB5C90-BB10-4381-BC6F-58A5DD16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1" y="451554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571860-0A5B-42C1-A2FA-1B6244AF5CDF}"/>
              </a:ext>
            </a:extLst>
          </p:cNvPr>
          <p:cNvSpPr txBox="1"/>
          <p:nvPr/>
        </p:nvSpPr>
        <p:spPr>
          <a:xfrm>
            <a:off x="637391" y="1740891"/>
            <a:ext cx="10900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tung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online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ạ: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  <a:hlinkClick r:id="rId2"/>
              </a:rPr>
              <a:t>https://vi.piliapp.com/random/dice/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36436" y="749301"/>
            <a:ext cx="8672946" cy="3723845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C7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59199" y="3526659"/>
            <a:ext cx="12459966" cy="47244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EC710-D83C-5DEC-3F07-A2972C0B5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4" y="965520"/>
            <a:ext cx="9792167" cy="33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03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2" name="Google Shape;232;p7"/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16 – 6 = 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2" name="Google Shape;236;p7">
            <a:extLst>
              <a:ext uri="{FF2B5EF4-FFF2-40B4-BE49-F238E27FC236}">
                <a16:creationId xmlns:a16="http://schemas.microsoft.com/office/drawing/2014/main" id="{498C1CE1-4DF0-E836-14C1-0471C3E6329F}"/>
              </a:ext>
            </a:extLst>
          </p:cNvPr>
          <p:cNvSpPr/>
          <p:nvPr/>
        </p:nvSpPr>
        <p:spPr>
          <a:xfrm>
            <a:off x="4738347" y="2746539"/>
            <a:ext cx="3595555" cy="1091877"/>
          </a:xfrm>
          <a:prstGeom prst="rect">
            <a:avLst/>
          </a:prstGeom>
          <a:solidFill>
            <a:srgbClr val="FFD99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21;p7">
            <a:extLst>
              <a:ext uri="{FF2B5EF4-FFF2-40B4-BE49-F238E27FC236}">
                <a16:creationId xmlns:a16="http://schemas.microsoft.com/office/drawing/2014/main" id="{C5984598-B55C-2E8E-B87F-9086C5D4AF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229;p7">
            <a:extLst>
              <a:ext uri="{FF2B5EF4-FFF2-40B4-BE49-F238E27FC236}">
                <a16:creationId xmlns:a16="http://schemas.microsoft.com/office/drawing/2014/main" id="{A6844A45-0AEC-2843-6B9A-A85C576715C4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6" name="Google Shape;230;p7">
              <a:extLst>
                <a:ext uri="{FF2B5EF4-FFF2-40B4-BE49-F238E27FC236}">
                  <a16:creationId xmlns:a16="http://schemas.microsoft.com/office/drawing/2014/main" id="{2FD8955A-DFD3-7FB1-BBBA-34C4E60704B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31;p7">
              <a:extLst>
                <a:ext uri="{FF2B5EF4-FFF2-40B4-BE49-F238E27FC236}">
                  <a16:creationId xmlns:a16="http://schemas.microsoft.com/office/drawing/2014/main" id="{0E779D96-D618-C5BC-0121-C2982511B90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232;p7">
            <a:extLst>
              <a:ext uri="{FF2B5EF4-FFF2-40B4-BE49-F238E27FC236}">
                <a16:creationId xmlns:a16="http://schemas.microsoft.com/office/drawing/2014/main" id="{8D5876EC-AF6A-AF7A-2679-3C562262ACFD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 + 8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= 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E97336A0-328A-D013-6832-CACB9A20DB32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23187B-F048-2F85-A74C-4A9627853E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3" name="Google Shape;236;p7">
            <a:extLst>
              <a:ext uri="{FF2B5EF4-FFF2-40B4-BE49-F238E27FC236}">
                <a16:creationId xmlns:a16="http://schemas.microsoft.com/office/drawing/2014/main" id="{1A830BC0-B149-5668-BDEF-61B5491ABFA3}"/>
              </a:ext>
            </a:extLst>
          </p:cNvPr>
          <p:cNvSpPr/>
          <p:nvPr/>
        </p:nvSpPr>
        <p:spPr>
          <a:xfrm>
            <a:off x="4738347" y="2746539"/>
            <a:ext cx="3595555" cy="1091877"/>
          </a:xfrm>
          <a:prstGeom prst="rect">
            <a:avLst/>
          </a:prstGeom>
          <a:solidFill>
            <a:srgbClr val="FFD99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1;p7">
            <a:extLst>
              <a:ext uri="{FF2B5EF4-FFF2-40B4-BE49-F238E27FC236}">
                <a16:creationId xmlns:a16="http://schemas.microsoft.com/office/drawing/2014/main" id="{DB4C3B28-52F6-A52E-E09B-C5D685A7B7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229;p7">
            <a:extLst>
              <a:ext uri="{FF2B5EF4-FFF2-40B4-BE49-F238E27FC236}">
                <a16:creationId xmlns:a16="http://schemas.microsoft.com/office/drawing/2014/main" id="{A493472B-3A11-862C-93CF-3EE167A30771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4" name="Google Shape;230;p7">
              <a:extLst>
                <a:ext uri="{FF2B5EF4-FFF2-40B4-BE49-F238E27FC236}">
                  <a16:creationId xmlns:a16="http://schemas.microsoft.com/office/drawing/2014/main" id="{B562D9C8-0538-5F6E-8BE7-75DDFDC650D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31;p7">
              <a:extLst>
                <a:ext uri="{FF2B5EF4-FFF2-40B4-BE49-F238E27FC236}">
                  <a16:creationId xmlns:a16="http://schemas.microsoft.com/office/drawing/2014/main" id="{B13BA6E0-E9C4-8820-03D1-677FCF562F1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232;p7">
            <a:extLst>
              <a:ext uri="{FF2B5EF4-FFF2-40B4-BE49-F238E27FC236}">
                <a16:creationId xmlns:a16="http://schemas.microsoft.com/office/drawing/2014/main" id="{11174652-9F7E-AE89-E224-9CB93D97F41D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11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4 = 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ounded 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BEC42F02-95BA-8D3B-442F-4DD1D03A56FB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187E24-00A6-7D98-5935-3AD96A5A9C70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9" name="Google Shape;236;p7">
            <a:extLst>
              <a:ext uri="{FF2B5EF4-FFF2-40B4-BE49-F238E27FC236}">
                <a16:creationId xmlns:a16="http://schemas.microsoft.com/office/drawing/2014/main" id="{71DC03BC-D0B3-7A68-43D2-D42B362ABD17}"/>
              </a:ext>
            </a:extLst>
          </p:cNvPr>
          <p:cNvSpPr/>
          <p:nvPr/>
        </p:nvSpPr>
        <p:spPr>
          <a:xfrm>
            <a:off x="4738347" y="2746539"/>
            <a:ext cx="3595555" cy="1091877"/>
          </a:xfrm>
          <a:prstGeom prst="rect">
            <a:avLst/>
          </a:prstGeom>
          <a:solidFill>
            <a:srgbClr val="FFD99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1;p7">
            <a:extLst>
              <a:ext uri="{FF2B5EF4-FFF2-40B4-BE49-F238E27FC236}">
                <a16:creationId xmlns:a16="http://schemas.microsoft.com/office/drawing/2014/main" id="{07570577-ABD4-E1CA-39B0-E7E901AC7E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229;p7">
            <a:extLst>
              <a:ext uri="{FF2B5EF4-FFF2-40B4-BE49-F238E27FC236}">
                <a16:creationId xmlns:a16="http://schemas.microsoft.com/office/drawing/2014/main" id="{59CD9EAB-8621-4432-0DBD-6F98FF12C05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4" name="Google Shape;230;p7">
              <a:extLst>
                <a:ext uri="{FF2B5EF4-FFF2-40B4-BE49-F238E27FC236}">
                  <a16:creationId xmlns:a16="http://schemas.microsoft.com/office/drawing/2014/main" id="{6B43DB42-131E-9406-6FEC-9639B3978EF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31;p7">
              <a:extLst>
                <a:ext uri="{FF2B5EF4-FFF2-40B4-BE49-F238E27FC236}">
                  <a16:creationId xmlns:a16="http://schemas.microsoft.com/office/drawing/2014/main" id="{6F28AB51-C25F-8F74-4112-743234ED10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232;p7">
            <a:extLst>
              <a:ext uri="{FF2B5EF4-FFF2-40B4-BE49-F238E27FC236}">
                <a16:creationId xmlns:a16="http://schemas.microsoft.com/office/drawing/2014/main" id="{B1F5AC05-D279-357B-8CB7-A13D61744BDD}"/>
              </a:ext>
            </a:extLst>
          </p:cNvPr>
          <p:cNvSpPr/>
          <p:nvPr/>
        </p:nvSpPr>
        <p:spPr>
          <a:xfrm>
            <a:off x="2142585" y="1034685"/>
            <a:ext cx="9042377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 +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8 = 18.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hay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ounded Rectangle 10">
            <a:hlinkClick r:id="rId7" action="ppaction://hlinksldjump"/>
            <a:extLst>
              <a:ext uri="{FF2B5EF4-FFF2-40B4-BE49-F238E27FC236}">
                <a16:creationId xmlns:a16="http://schemas.microsoft.com/office/drawing/2014/main" id="{734287D5-2077-DE19-F867-96359821900B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F93636-A066-3F68-B428-2FF2B0BCBA0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9" name="Google Shape;236;p7">
            <a:extLst>
              <a:ext uri="{FF2B5EF4-FFF2-40B4-BE49-F238E27FC236}">
                <a16:creationId xmlns:a16="http://schemas.microsoft.com/office/drawing/2014/main" id="{0F410C34-2E54-F83E-2323-6777CA249736}"/>
              </a:ext>
            </a:extLst>
          </p:cNvPr>
          <p:cNvSpPr/>
          <p:nvPr/>
        </p:nvSpPr>
        <p:spPr>
          <a:xfrm>
            <a:off x="3606230" y="2746539"/>
            <a:ext cx="5210558" cy="1091877"/>
          </a:xfrm>
          <a:prstGeom prst="rect">
            <a:avLst/>
          </a:prstGeom>
          <a:solidFill>
            <a:srgbClr val="FFD995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Sai (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 + 8 = 17)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20">
            <a:extLst>
              <a:ext uri="{FF2B5EF4-FFF2-40B4-BE49-F238E27FC236}">
                <a16:creationId xmlns:a16="http://schemas.microsoft.com/office/drawing/2014/main" id="{5941A0D9-BDB9-427D-A086-10DF08753A72}"/>
              </a:ext>
            </a:extLst>
          </p:cNvPr>
          <p:cNvSpPr txBox="1"/>
          <p:nvPr/>
        </p:nvSpPr>
        <p:spPr>
          <a:xfrm>
            <a:off x="7656935" y="3874592"/>
            <a:ext cx="208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Trang 55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2771" y="828775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30AF04-175C-7C05-853F-6AAB83AAB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1" y="1053882"/>
            <a:ext cx="2176461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B8707-59C2-681E-E8A8-898D64B22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23" y="2404823"/>
            <a:ext cx="10492125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1" y="1877413"/>
            <a:ext cx="2178469" cy="401175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26BA36-8053-37F4-E827-DC279F7CD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2" y="1217614"/>
            <a:ext cx="8315665" cy="6425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8EABAB-3F10-A002-4D8E-BC4B45B07328}"/>
              </a:ext>
            </a:extLst>
          </p:cNvPr>
          <p:cNvGrpSpPr/>
          <p:nvPr/>
        </p:nvGrpSpPr>
        <p:grpSpPr>
          <a:xfrm>
            <a:off x="716023" y="437881"/>
            <a:ext cx="6637904" cy="635866"/>
            <a:chOff x="3740729" y="661336"/>
            <a:chExt cx="6637904" cy="6358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D25C58-3CF9-F987-C071-33173FFC0145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AEB99F-0EC3-84E4-8527-90D49851EFA7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b="1" dirty="0" err="1"/>
                <a:t>Tính</a:t>
              </a:r>
              <a:r>
                <a:rPr lang="en-US" sz="2600" b="1" dirty="0"/>
                <a:t> </a:t>
              </a:r>
              <a:r>
                <a:rPr lang="en-US" sz="2600" b="1" dirty="0" err="1"/>
                <a:t>rồi</a:t>
              </a:r>
              <a:r>
                <a:rPr lang="en-US" sz="2600" b="1" dirty="0"/>
                <a:t> </a:t>
              </a:r>
              <a:r>
                <a:rPr lang="en-US" sz="2600" b="1" dirty="0" err="1"/>
                <a:t>tìm</a:t>
              </a:r>
              <a:r>
                <a:rPr lang="en-US" sz="2600" b="1" dirty="0"/>
                <a:t> </a:t>
              </a:r>
              <a:r>
                <a:rPr lang="en-US" sz="2600" b="1" dirty="0" err="1"/>
                <a:t>thức</a:t>
              </a:r>
              <a:r>
                <a:rPr lang="en-US" sz="2600" b="1" dirty="0"/>
                <a:t> </a:t>
              </a:r>
              <a:r>
                <a:rPr lang="en-US" sz="2600" b="1" dirty="0" err="1"/>
                <a:t>ăn</a:t>
              </a:r>
              <a:r>
                <a:rPr lang="en-US" sz="2600" b="1" dirty="0"/>
                <a:t> </a:t>
              </a:r>
              <a:r>
                <a:rPr lang="en-US" sz="2600" b="1" dirty="0" err="1"/>
                <a:t>cho</a:t>
              </a:r>
              <a:r>
                <a:rPr lang="en-US" sz="2600" b="1" dirty="0"/>
                <a:t> </a:t>
              </a:r>
              <a:r>
                <a:rPr lang="en-US" sz="2600" b="1" dirty="0" err="1"/>
                <a:t>mỗi</a:t>
              </a:r>
              <a:r>
                <a:rPr lang="en-US" sz="2600" b="1" dirty="0"/>
                <a:t> con </a:t>
              </a:r>
              <a:r>
                <a:rPr lang="en-US" sz="2600" b="1" dirty="0" err="1"/>
                <a:t>vật</a:t>
              </a:r>
              <a:r>
                <a:rPr lang="en-US" sz="2600" b="1" dirty="0"/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52789E-7BAF-FBEA-97FE-33A29FFA506E}"/>
              </a:ext>
            </a:extLst>
          </p:cNvPr>
          <p:cNvGrpSpPr/>
          <p:nvPr/>
        </p:nvGrpSpPr>
        <p:grpSpPr>
          <a:xfrm>
            <a:off x="1500069" y="1069224"/>
            <a:ext cx="2994296" cy="988122"/>
            <a:chOff x="1287418" y="1544314"/>
            <a:chExt cx="2994296" cy="9881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7C4750-4617-5049-A559-086323220940}"/>
                </a:ext>
              </a:extLst>
            </p:cNvPr>
            <p:cNvGrpSpPr/>
            <p:nvPr/>
          </p:nvGrpSpPr>
          <p:grpSpPr>
            <a:xfrm>
              <a:off x="1460914" y="1846636"/>
              <a:ext cx="2820800" cy="685800"/>
              <a:chOff x="1508520" y="4738254"/>
              <a:chExt cx="2820800" cy="685800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EEB08A8-6BDF-2D64-D7EF-53CE7874CBD4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820800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32291C-E56F-D7EF-2673-7571B95B03A3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184731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9576C5-C022-12ED-1899-CBF3FE6B9F38}"/>
                </a:ext>
              </a:extLst>
            </p:cNvPr>
            <p:cNvSpPr/>
            <p:nvPr/>
          </p:nvSpPr>
          <p:spPr>
            <a:xfrm>
              <a:off x="2869933" y="1927926"/>
              <a:ext cx="1295728" cy="523220"/>
            </a:xfrm>
            <a:prstGeom prst="rect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14 – 6 </a:t>
              </a:r>
            </a:p>
          </p:txBody>
        </p:sp>
        <p:pic>
          <p:nvPicPr>
            <p:cNvPr id="11" name="Picture 2" descr="Premium Vector | Cute cat cartoon">
              <a:extLst>
                <a:ext uri="{FF2B5EF4-FFF2-40B4-BE49-F238E27FC236}">
                  <a16:creationId xmlns:a16="http://schemas.microsoft.com/office/drawing/2014/main" id="{C0BA6F0E-5B2E-27F0-6D79-440E76716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87418" y="1544314"/>
              <a:ext cx="1018644" cy="973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3D9DB1-62E0-0683-74EE-4C3BE5BA6DDD}"/>
              </a:ext>
            </a:extLst>
          </p:cNvPr>
          <p:cNvGrpSpPr/>
          <p:nvPr/>
        </p:nvGrpSpPr>
        <p:grpSpPr>
          <a:xfrm>
            <a:off x="1673565" y="2072386"/>
            <a:ext cx="2820800" cy="1069412"/>
            <a:chOff x="1460914" y="2083019"/>
            <a:chExt cx="2820800" cy="10694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906D12-C84E-F4CC-DD01-82BF90F2EBB0}"/>
                </a:ext>
              </a:extLst>
            </p:cNvPr>
            <p:cNvGrpSpPr/>
            <p:nvPr/>
          </p:nvGrpSpPr>
          <p:grpSpPr>
            <a:xfrm>
              <a:off x="1460914" y="2451591"/>
              <a:ext cx="2820800" cy="685800"/>
              <a:chOff x="1460914" y="1846636"/>
              <a:chExt cx="2820800" cy="6858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2750693-A793-46B3-867E-0F345A388DE2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2691463A-6A6A-0FE3-8DEA-3848417693A8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BA4A724-3DFD-3D22-AEF6-D81B35FFBF75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755850D-2A74-49CA-EBA5-ACDBBB43141A}"/>
                  </a:ext>
                </a:extLst>
              </p:cNvPr>
              <p:cNvSpPr/>
              <p:nvPr/>
            </p:nvSpPr>
            <p:spPr>
              <a:xfrm>
                <a:off x="2869933" y="1945987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5 + 6</a:t>
                </a:r>
              </a:p>
            </p:txBody>
          </p:sp>
        </p:grpSp>
        <p:pic>
          <p:nvPicPr>
            <p:cNvPr id="16" name="Picture 4" descr="Premium Vector | Cute monkey cartoon">
              <a:extLst>
                <a:ext uri="{FF2B5EF4-FFF2-40B4-BE49-F238E27FC236}">
                  <a16:creationId xmlns:a16="http://schemas.microsoft.com/office/drawing/2014/main" id="{A6C64398-7F48-6EDF-4F52-17CCD58FA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858" y="2083019"/>
              <a:ext cx="967416" cy="106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C81E05-5B4B-01A7-A28E-2C458BD241AE}"/>
              </a:ext>
            </a:extLst>
          </p:cNvPr>
          <p:cNvGrpSpPr/>
          <p:nvPr/>
        </p:nvGrpSpPr>
        <p:grpSpPr>
          <a:xfrm>
            <a:off x="1673565" y="3264111"/>
            <a:ext cx="2820800" cy="988122"/>
            <a:chOff x="1460914" y="3274744"/>
            <a:chExt cx="2820800" cy="9881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7CBD56B-A10A-EC4C-B8D2-51F9319A1B8D}"/>
                </a:ext>
              </a:extLst>
            </p:cNvPr>
            <p:cNvGrpSpPr/>
            <p:nvPr/>
          </p:nvGrpSpPr>
          <p:grpSpPr>
            <a:xfrm>
              <a:off x="1460914" y="3521003"/>
              <a:ext cx="2820800" cy="685800"/>
              <a:chOff x="1460914" y="1846636"/>
              <a:chExt cx="2820800" cy="6858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9FBFC5A-3834-A437-4053-9C3D936DBD5C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CF95A0FA-AE98-43E6-663E-9D557CA19BCA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94F4EE8-5481-3C3C-491F-221D753D54B6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973B009-FEEC-3463-565E-7A2A6990885F}"/>
                  </a:ext>
                </a:extLst>
              </p:cNvPr>
              <p:cNvSpPr/>
              <p:nvPr/>
            </p:nvSpPr>
            <p:spPr>
              <a:xfrm>
                <a:off x="2869933" y="1924237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17 – 8 </a:t>
                </a:r>
              </a:p>
            </p:txBody>
          </p:sp>
        </p:grpSp>
        <p:pic>
          <p:nvPicPr>
            <p:cNvPr id="23" name="Picture 6" descr="Dog Cartoons High Res Stock Images | Shutterstock">
              <a:extLst>
                <a:ext uri="{FF2B5EF4-FFF2-40B4-BE49-F238E27FC236}">
                  <a16:creationId xmlns:a16="http://schemas.microsoft.com/office/drawing/2014/main" id="{13A557FD-87FA-0E0E-83F9-0B545B5A33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52"/>
            <a:stretch/>
          </p:blipFill>
          <p:spPr bwMode="auto">
            <a:xfrm flipH="1">
              <a:off x="1503858" y="3274744"/>
              <a:ext cx="992146" cy="98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47ADE9-97D3-3007-0BF8-B3526638BA99}"/>
              </a:ext>
            </a:extLst>
          </p:cNvPr>
          <p:cNvGrpSpPr/>
          <p:nvPr/>
        </p:nvGrpSpPr>
        <p:grpSpPr>
          <a:xfrm>
            <a:off x="1648829" y="4470493"/>
            <a:ext cx="2845536" cy="795089"/>
            <a:chOff x="1436178" y="4481126"/>
            <a:chExt cx="2845536" cy="7950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90017B-B00F-9E77-E68B-BA76BD33E8B6}"/>
                </a:ext>
              </a:extLst>
            </p:cNvPr>
            <p:cNvGrpSpPr/>
            <p:nvPr/>
          </p:nvGrpSpPr>
          <p:grpSpPr>
            <a:xfrm>
              <a:off x="1460914" y="4590415"/>
              <a:ext cx="2820800" cy="685800"/>
              <a:chOff x="1460914" y="1846636"/>
              <a:chExt cx="2820800" cy="6858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D061B84-C525-32A6-C597-6B639F8D145C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5F2CFD77-84C1-83B0-077E-1C0E443393A4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5D5242E-2A11-A5DC-CAF4-A206971C65F6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C83CC79-2529-62BD-349B-6D8F34943979}"/>
                  </a:ext>
                </a:extLst>
              </p:cNvPr>
              <p:cNvSpPr/>
              <p:nvPr/>
            </p:nvSpPr>
            <p:spPr>
              <a:xfrm>
                <a:off x="2869933" y="1927926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7 + 7 </a:t>
                </a:r>
              </a:p>
            </p:txBody>
          </p:sp>
        </p:grpSp>
        <p:pic>
          <p:nvPicPr>
            <p:cNvPr id="30" name="Picture 8" descr="Premium Vector | Happy elephant cartoon">
              <a:extLst>
                <a:ext uri="{FF2B5EF4-FFF2-40B4-BE49-F238E27FC236}">
                  <a16:creationId xmlns:a16="http://schemas.microsoft.com/office/drawing/2014/main" id="{B534DE9A-2471-471B-9048-5AAF3A66E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178" y="4481126"/>
              <a:ext cx="1131804" cy="78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BBEAE6F-D9A7-3E85-6A10-E133108CDE66}"/>
              </a:ext>
            </a:extLst>
          </p:cNvPr>
          <p:cNvGrpSpPr/>
          <p:nvPr/>
        </p:nvGrpSpPr>
        <p:grpSpPr>
          <a:xfrm>
            <a:off x="1673565" y="5649194"/>
            <a:ext cx="2820800" cy="685800"/>
            <a:chOff x="1460914" y="5659827"/>
            <a:chExt cx="2820800" cy="6858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670F3F8-561C-62E9-6D90-9EEA4A94C975}"/>
                </a:ext>
              </a:extLst>
            </p:cNvPr>
            <p:cNvGrpSpPr/>
            <p:nvPr/>
          </p:nvGrpSpPr>
          <p:grpSpPr>
            <a:xfrm>
              <a:off x="1460914" y="5659827"/>
              <a:ext cx="2820800" cy="685800"/>
              <a:chOff x="1460914" y="1846636"/>
              <a:chExt cx="2820800" cy="6858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62BCB20-3424-D6B0-63B3-E418A15EA515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E320C03D-927F-B496-CF3F-5CB9837AEFCB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1756863-0B1A-3539-06B7-12B78790B948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84FB231-61EB-17EF-278C-593566650E54}"/>
                  </a:ext>
                </a:extLst>
              </p:cNvPr>
              <p:cNvSpPr/>
              <p:nvPr/>
            </p:nvSpPr>
            <p:spPr>
              <a:xfrm>
                <a:off x="2878034" y="1927926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16 – 9 </a:t>
                </a:r>
              </a:p>
            </p:txBody>
          </p:sp>
        </p:grpSp>
        <p:pic>
          <p:nvPicPr>
            <p:cNvPr id="37" name="Picture 10" descr="phim hoạt hình con sâu bướm - Véc tơ bản đồ của sâu bướm png tải về - Miễn  phí trong suốt Côn Trùng png Tải về.">
              <a:extLst>
                <a:ext uri="{FF2B5EF4-FFF2-40B4-BE49-F238E27FC236}">
                  <a16:creationId xmlns:a16="http://schemas.microsoft.com/office/drawing/2014/main" id="{07DC6548-BB3D-400F-DF45-9B4263A13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9" b="100000" l="111" r="100000">
                          <a14:foregroundMark x1="10222" y1="24821" x2="10222" y2="24821"/>
                          <a14:foregroundMark x1="30000" y1="26786" x2="30000" y2="26786"/>
                          <a14:foregroundMark x1="28444" y1="23036" x2="28444" y2="23036"/>
                          <a14:foregroundMark x1="7333" y1="20357" x2="7333" y2="20357"/>
                          <a14:foregroundMark x1="12778" y1="22500" x2="12778" y2="2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0770" flipH="1">
              <a:off x="1665265" y="5702131"/>
              <a:ext cx="966200" cy="601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86CA2AB-775D-AFA2-3EBC-412CBAA9A4CD}"/>
              </a:ext>
            </a:extLst>
          </p:cNvPr>
          <p:cNvGrpSpPr/>
          <p:nvPr/>
        </p:nvGrpSpPr>
        <p:grpSpPr>
          <a:xfrm>
            <a:off x="7875517" y="5516016"/>
            <a:ext cx="2524177" cy="796221"/>
            <a:chOff x="7662866" y="5526649"/>
            <a:chExt cx="2524177" cy="7962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E9EED6C-5BA1-5E57-405E-809C261599CC}"/>
                </a:ext>
              </a:extLst>
            </p:cNvPr>
            <p:cNvGrpSpPr/>
            <p:nvPr/>
          </p:nvGrpSpPr>
          <p:grpSpPr>
            <a:xfrm>
              <a:off x="7662866" y="5637070"/>
              <a:ext cx="2524177" cy="685800"/>
              <a:chOff x="7662866" y="5637070"/>
              <a:chExt cx="2524177" cy="68580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E57AA0BB-66D6-A207-3D4C-1CF660799805}"/>
                  </a:ext>
                </a:extLst>
              </p:cNvPr>
              <p:cNvGrpSpPr/>
              <p:nvPr/>
            </p:nvGrpSpPr>
            <p:grpSpPr>
              <a:xfrm>
                <a:off x="7662866" y="5637070"/>
                <a:ext cx="2524177" cy="685800"/>
                <a:chOff x="7662867" y="1382179"/>
                <a:chExt cx="2524177" cy="685800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74A8245D-1F9B-F13D-28E7-ABF5B3BC63F2}"/>
                    </a:ext>
                  </a:extLst>
                </p:cNvPr>
                <p:cNvGrpSpPr/>
                <p:nvPr/>
              </p:nvGrpSpPr>
              <p:grpSpPr>
                <a:xfrm>
                  <a:off x="7662867" y="1382179"/>
                  <a:ext cx="2524177" cy="685800"/>
                  <a:chOff x="1508520" y="4738254"/>
                  <a:chExt cx="2524177" cy="685800"/>
                </a:xfrm>
                <a:solidFill>
                  <a:srgbClr val="FCD5B5"/>
                </a:solidFill>
              </p:grpSpPr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C4832A2D-99B2-36D0-29E1-577483DD6E9A}"/>
                      </a:ext>
                    </a:extLst>
                  </p:cNvPr>
                  <p:cNvSpPr/>
                  <p:nvPr/>
                </p:nvSpPr>
                <p:spPr>
                  <a:xfrm>
                    <a:off x="1508520" y="4738254"/>
                    <a:ext cx="2524177" cy="685800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407E13C7-AE40-AD54-78AD-3314AD5A07CB}"/>
                      </a:ext>
                    </a:extLst>
                  </p:cNvPr>
                  <p:cNvSpPr txBox="1"/>
                  <p:nvPr/>
                </p:nvSpPr>
                <p:spPr>
                  <a:xfrm>
                    <a:off x="1659615" y="4819544"/>
                    <a:ext cx="184731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45F7844-9992-A7A6-64CB-35C7E27071B4}"/>
                    </a:ext>
                  </a:extLst>
                </p:cNvPr>
                <p:cNvSpPr/>
                <p:nvPr/>
              </p:nvSpPr>
              <p:spPr>
                <a:xfrm>
                  <a:off x="7906327" y="1441075"/>
                  <a:ext cx="568008" cy="56800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91EA72D-96A9-2DEE-1917-89289747C65A}"/>
                  </a:ext>
                </a:extLst>
              </p:cNvPr>
              <p:cNvSpPr txBox="1"/>
              <p:nvPr/>
            </p:nvSpPr>
            <p:spPr>
              <a:xfrm>
                <a:off x="7927014" y="5729557"/>
                <a:ext cx="5587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11</a:t>
                </a:r>
              </a:p>
            </p:txBody>
          </p:sp>
        </p:grpSp>
        <p:pic>
          <p:nvPicPr>
            <p:cNvPr id="44" name="Picture 12" descr="Banana Cartoon HD Stock Images | Shutterstock">
              <a:extLst>
                <a:ext uri="{FF2B5EF4-FFF2-40B4-BE49-F238E27FC236}">
                  <a16:creationId xmlns:a16="http://schemas.microsoft.com/office/drawing/2014/main" id="{E6BDD897-089C-2755-49D7-9C97428A7C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27"/>
            <a:stretch/>
          </p:blipFill>
          <p:spPr bwMode="auto">
            <a:xfrm flipH="1">
              <a:off x="8921241" y="5526649"/>
              <a:ext cx="1132768" cy="78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AD975F-4D5F-1953-A0DB-972DA3B9CD7F}"/>
              </a:ext>
            </a:extLst>
          </p:cNvPr>
          <p:cNvGrpSpPr/>
          <p:nvPr/>
        </p:nvGrpSpPr>
        <p:grpSpPr>
          <a:xfrm>
            <a:off x="7875516" y="4527814"/>
            <a:ext cx="2524177" cy="760844"/>
            <a:chOff x="7662865" y="4538447"/>
            <a:chExt cx="2524177" cy="76084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32B3511-7129-FC9E-9893-61859EA3FAA5}"/>
                </a:ext>
              </a:extLst>
            </p:cNvPr>
            <p:cNvGrpSpPr/>
            <p:nvPr/>
          </p:nvGrpSpPr>
          <p:grpSpPr>
            <a:xfrm>
              <a:off x="7662865" y="4584214"/>
              <a:ext cx="2524177" cy="685800"/>
              <a:chOff x="7662867" y="1382179"/>
              <a:chExt cx="2524177" cy="685800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5DDA4E2-39FB-FD27-03DC-10918CE3F40E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CF3E979B-43AE-91E6-1FC9-1FB3F79E7205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C0517B7-4944-2C66-79F3-B8B411CD91E2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A9267A1-0CDF-F7AA-3A40-095D22DED96A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7</a:t>
                </a:r>
              </a:p>
            </p:txBody>
          </p:sp>
        </p:grpSp>
        <p:pic>
          <p:nvPicPr>
            <p:cNvPr id="53" name="Picture 14" descr="Birch leaf icon cartoon style Royalty Free Vector Image">
              <a:extLst>
                <a:ext uri="{FF2B5EF4-FFF2-40B4-BE49-F238E27FC236}">
                  <a16:creationId xmlns:a16="http://schemas.microsoft.com/office/drawing/2014/main" id="{AE5B8F6A-26B5-E82C-9A3E-A8684E9389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77"/>
            <a:stretch/>
          </p:blipFill>
          <p:spPr bwMode="auto">
            <a:xfrm rot="16200000" flipH="1">
              <a:off x="9080638" y="4534889"/>
              <a:ext cx="760844" cy="767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48E04A1-EE89-EDC4-248A-87254DCB61C9}"/>
              </a:ext>
            </a:extLst>
          </p:cNvPr>
          <p:cNvGrpSpPr/>
          <p:nvPr/>
        </p:nvGrpSpPr>
        <p:grpSpPr>
          <a:xfrm>
            <a:off x="7875515" y="3504236"/>
            <a:ext cx="2524177" cy="685800"/>
            <a:chOff x="7662864" y="3514869"/>
            <a:chExt cx="2524177" cy="6858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C16570E-44BC-A1E1-5F08-1AB49BDBC8DE}"/>
                </a:ext>
              </a:extLst>
            </p:cNvPr>
            <p:cNvGrpSpPr/>
            <p:nvPr/>
          </p:nvGrpSpPr>
          <p:grpSpPr>
            <a:xfrm>
              <a:off x="7662864" y="3514869"/>
              <a:ext cx="2524177" cy="685800"/>
              <a:chOff x="7662867" y="1382179"/>
              <a:chExt cx="2524177" cy="68580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D34FCC83-59AF-48DE-A39D-12C8E1245E59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79ADBA47-B760-5D24-F96E-16284847BF61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6C2690F-8CC3-82CE-903B-410E3427C928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C7A52F4-80CB-9BBB-D543-A3659A603886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8</a:t>
                </a:r>
              </a:p>
            </p:txBody>
          </p:sp>
        </p:grpSp>
        <p:pic>
          <p:nvPicPr>
            <p:cNvPr id="60" name="Picture 16" descr="Delicious Braised Fish White Plate Cartoon Illustration Hand Drawn Braised  Fish Illustration, Green Shallot, New Years Braised Fish, Illustration PNG  Transparent Clipart Image and PSD File for Free Download">
              <a:extLst>
                <a:ext uri="{FF2B5EF4-FFF2-40B4-BE49-F238E27FC236}">
                  <a16:creationId xmlns:a16="http://schemas.microsoft.com/office/drawing/2014/main" id="{F34BCC15-2CB2-3047-DE61-6539923738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8" t="28424" r="10986" b="30267"/>
            <a:stretch/>
          </p:blipFill>
          <p:spPr bwMode="auto">
            <a:xfrm flipH="1">
              <a:off x="8926515" y="3540183"/>
              <a:ext cx="1127494" cy="59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882447C-B079-C41E-73AF-3AFECC36BA83}"/>
              </a:ext>
            </a:extLst>
          </p:cNvPr>
          <p:cNvGrpSpPr/>
          <p:nvPr/>
        </p:nvGrpSpPr>
        <p:grpSpPr>
          <a:xfrm>
            <a:off x="7875514" y="2167767"/>
            <a:ext cx="2524177" cy="1144107"/>
            <a:chOff x="7662863" y="2178400"/>
            <a:chExt cx="2524177" cy="114410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C03D7FD-CB41-52FB-57AF-D94208B52D35}"/>
                </a:ext>
              </a:extLst>
            </p:cNvPr>
            <p:cNvGrpSpPr/>
            <p:nvPr/>
          </p:nvGrpSpPr>
          <p:grpSpPr>
            <a:xfrm>
              <a:off x="7662863" y="2449510"/>
              <a:ext cx="2524177" cy="685800"/>
              <a:chOff x="7662863" y="2449510"/>
              <a:chExt cx="2524177" cy="685800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DBC9F33-EC3B-305B-42BC-59903CB4DA95}"/>
                  </a:ext>
                </a:extLst>
              </p:cNvPr>
              <p:cNvGrpSpPr/>
              <p:nvPr/>
            </p:nvGrpSpPr>
            <p:grpSpPr>
              <a:xfrm>
                <a:off x="7662863" y="2449510"/>
                <a:ext cx="2524177" cy="685800"/>
                <a:chOff x="7662867" y="1382179"/>
                <a:chExt cx="2524177" cy="685800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E27DE2FC-2C22-B6B7-133D-95DA0BE24BC2}"/>
                    </a:ext>
                  </a:extLst>
                </p:cNvPr>
                <p:cNvGrpSpPr/>
                <p:nvPr/>
              </p:nvGrpSpPr>
              <p:grpSpPr>
                <a:xfrm>
                  <a:off x="7662867" y="1382179"/>
                  <a:ext cx="2524177" cy="685800"/>
                  <a:chOff x="1508520" y="4738254"/>
                  <a:chExt cx="2524177" cy="685800"/>
                </a:xfrm>
                <a:solidFill>
                  <a:srgbClr val="FCD5B5"/>
                </a:solidFill>
              </p:grpSpPr>
              <p:sp>
                <p:nvSpPr>
                  <p:cNvPr id="72" name="Rectangle: Rounded Corners 71">
                    <a:extLst>
                      <a:ext uri="{FF2B5EF4-FFF2-40B4-BE49-F238E27FC236}">
                        <a16:creationId xmlns:a16="http://schemas.microsoft.com/office/drawing/2014/main" id="{15665AC4-28B6-66D2-5436-249326023083}"/>
                      </a:ext>
                    </a:extLst>
                  </p:cNvPr>
                  <p:cNvSpPr/>
                  <p:nvPr/>
                </p:nvSpPr>
                <p:spPr>
                  <a:xfrm>
                    <a:off x="1508520" y="4738254"/>
                    <a:ext cx="2524177" cy="685800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578A9ADF-91FC-F0A8-50D3-4F5105E6D10A}"/>
                      </a:ext>
                    </a:extLst>
                  </p:cNvPr>
                  <p:cNvSpPr txBox="1"/>
                  <p:nvPr/>
                </p:nvSpPr>
                <p:spPr>
                  <a:xfrm>
                    <a:off x="1659615" y="4819544"/>
                    <a:ext cx="184731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8DBA29B-E7E3-5FDE-F6FD-C49FA56CB3FA}"/>
                    </a:ext>
                  </a:extLst>
                </p:cNvPr>
                <p:cNvSpPr/>
                <p:nvPr/>
              </p:nvSpPr>
              <p:spPr>
                <a:xfrm>
                  <a:off x="7906327" y="1441075"/>
                  <a:ext cx="568008" cy="56800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D1ED90B-A372-BB38-5161-349C40A39D4F}"/>
                  </a:ext>
                </a:extLst>
              </p:cNvPr>
              <p:cNvSpPr txBox="1"/>
              <p:nvPr/>
            </p:nvSpPr>
            <p:spPr>
              <a:xfrm>
                <a:off x="7897618" y="2553194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14</a:t>
                </a:r>
              </a:p>
            </p:txBody>
          </p:sp>
        </p:grpSp>
        <p:pic>
          <p:nvPicPr>
            <p:cNvPr id="67" name="Picture 18" descr="Hình ảnh Cartoon Phong Cách Tươi Các Yếu Tố Mía, Cây Mía, Lá Cây, Màu Tím  miễn phí tải tập tin PNG PSDComment và Vector">
              <a:extLst>
                <a:ext uri="{FF2B5EF4-FFF2-40B4-BE49-F238E27FC236}">
                  <a16:creationId xmlns:a16="http://schemas.microsoft.com/office/drawing/2014/main" id="{CDD6D8E8-97DD-B752-60A3-67CE027064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6F5F5"/>
                </a:clrFrom>
                <a:clrTo>
                  <a:srgbClr val="F6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9" r="9588"/>
            <a:stretch/>
          </p:blipFill>
          <p:spPr bwMode="auto">
            <a:xfrm>
              <a:off x="9274237" y="2178400"/>
              <a:ext cx="908220" cy="114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D8941E-AABB-8732-C38C-33A518B450A6}"/>
              </a:ext>
            </a:extLst>
          </p:cNvPr>
          <p:cNvGrpSpPr/>
          <p:nvPr/>
        </p:nvGrpSpPr>
        <p:grpSpPr>
          <a:xfrm>
            <a:off x="7875518" y="1371546"/>
            <a:ext cx="2524177" cy="685800"/>
            <a:chOff x="7662867" y="1382179"/>
            <a:chExt cx="2524177" cy="6858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4DE8747-C0BE-6892-4794-9259B3A1AE92}"/>
                </a:ext>
              </a:extLst>
            </p:cNvPr>
            <p:cNvGrpSpPr/>
            <p:nvPr/>
          </p:nvGrpSpPr>
          <p:grpSpPr>
            <a:xfrm>
              <a:off x="7662867" y="1382179"/>
              <a:ext cx="2524177" cy="685800"/>
              <a:chOff x="7662867" y="1382179"/>
              <a:chExt cx="2524177" cy="685800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978D8E5C-AA4A-C894-F057-D9B66CBE5AFE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A3F8712E-4A31-24A2-AA0E-1F5B5CA2616D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A46BE0B-E49D-E3A4-8F05-C6C0A3BBAA22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p:grp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96C175-71FA-D2B6-4CF9-813E684931AF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9</a:t>
                </a:r>
              </a:p>
            </p:txBody>
          </p:sp>
        </p:grpSp>
        <p:pic>
          <p:nvPicPr>
            <p:cNvPr id="76" name="Picture 20" descr="Bones in a bowl vector image | Vector images, Vector free, Vector">
              <a:extLst>
                <a:ext uri="{FF2B5EF4-FFF2-40B4-BE49-F238E27FC236}">
                  <a16:creationId xmlns:a16="http://schemas.microsoft.com/office/drawing/2014/main" id="{70A490D6-6B8E-8909-59EB-76C85D5531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7" t="30106" r="12029" b="21652"/>
            <a:stretch/>
          </p:blipFill>
          <p:spPr bwMode="auto">
            <a:xfrm>
              <a:off x="9208896" y="1423345"/>
              <a:ext cx="845113" cy="585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32B1FB1-02D3-1D32-D1E6-3FCCAB231E2B}"/>
              </a:ext>
            </a:extLst>
          </p:cNvPr>
          <p:cNvCxnSpPr>
            <a:stCxn id="10" idx="3"/>
            <a:endCxn id="62" idx="2"/>
          </p:cNvCxnSpPr>
          <p:nvPr/>
        </p:nvCxnSpPr>
        <p:spPr>
          <a:xfrm>
            <a:off x="4378312" y="1714446"/>
            <a:ext cx="3740663" cy="21326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4C34F5F-A184-3C72-76F5-2FB7FCECE460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4369603" y="2782763"/>
            <a:ext cx="3770062" cy="31977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278C22C-382C-288B-9FFD-619FB731E029}"/>
              </a:ext>
            </a:extLst>
          </p:cNvPr>
          <p:cNvCxnSpPr>
            <a:cxnSpLocks/>
            <a:endCxn id="78" idx="2"/>
          </p:cNvCxnSpPr>
          <p:nvPr/>
        </p:nvCxnSpPr>
        <p:spPr>
          <a:xfrm flipV="1">
            <a:off x="4371434" y="1714446"/>
            <a:ext cx="3747544" cy="2141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9B6AE66-D644-DE2A-BEA6-F4D20446D2F2}"/>
              </a:ext>
            </a:extLst>
          </p:cNvPr>
          <p:cNvCxnSpPr>
            <a:cxnSpLocks/>
          </p:cNvCxnSpPr>
          <p:nvPr/>
        </p:nvCxnSpPr>
        <p:spPr>
          <a:xfrm flipV="1">
            <a:off x="4398999" y="2766345"/>
            <a:ext cx="3747544" cy="2141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F0735A6-2C9A-7CA9-81ED-B43E8B1F13C3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4398999" y="4916481"/>
            <a:ext cx="3719977" cy="1043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DDF5007-A93C-5828-9990-EC043763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68957" y="143727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0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472</Words>
  <Application>Microsoft Office PowerPoint</Application>
  <PresentationFormat>Widescreen</PresentationFormat>
  <Paragraphs>87</Paragraphs>
  <Slides>18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微软雅黑</vt:lpstr>
      <vt:lpstr>#9Slide05 Angelline</vt:lpstr>
      <vt:lpstr>Arial</vt:lpstr>
      <vt:lpstr>Arial-Rounded</vt:lpstr>
      <vt:lpstr>Calibri</vt:lpstr>
      <vt:lpstr>Cambria</vt:lpstr>
      <vt:lpstr>UTM Avo</vt:lpstr>
      <vt:lpstr>思源黑体 CN</vt:lpstr>
      <vt:lpstr>Office Theme</vt:lpstr>
      <vt:lpstr>Office 主题​​</vt:lpstr>
      <vt:lpstr>2_Office 主题​​</vt:lpstr>
      <vt:lpstr>1_Office Theme</vt:lpstr>
      <vt:lpstr>2_Office Theme</vt:lpstr>
      <vt:lpstr>3_Office 主题​​</vt:lpstr>
      <vt:lpstr>1_Office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54</cp:revision>
  <dcterms:created xsi:type="dcterms:W3CDTF">2021-07-24T01:07:49Z</dcterms:created>
  <dcterms:modified xsi:type="dcterms:W3CDTF">2025-12-21T10:52:44Z</dcterms:modified>
</cp:coreProperties>
</file>