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710" r:id="rId3"/>
    <p:sldMasterId id="2147483716" r:id="rId4"/>
    <p:sldMasterId id="2147483778" r:id="rId5"/>
    <p:sldMasterId id="2147483790" r:id="rId6"/>
  </p:sldMasterIdLst>
  <p:notesMasterIdLst>
    <p:notesMasterId r:id="rId32"/>
  </p:notesMasterIdLst>
  <p:handoutMasterIdLst>
    <p:handoutMasterId r:id="rId33"/>
  </p:handoutMasterIdLst>
  <p:sldIdLst>
    <p:sldId id="2007577123" r:id="rId7"/>
    <p:sldId id="271" r:id="rId8"/>
    <p:sldId id="285" r:id="rId9"/>
    <p:sldId id="286" r:id="rId10"/>
    <p:sldId id="287" r:id="rId11"/>
    <p:sldId id="268" r:id="rId12"/>
    <p:sldId id="269" r:id="rId13"/>
    <p:sldId id="2007577121" r:id="rId14"/>
    <p:sldId id="2007577124" r:id="rId15"/>
    <p:sldId id="384" r:id="rId16"/>
    <p:sldId id="405" r:id="rId17"/>
    <p:sldId id="406" r:id="rId18"/>
    <p:sldId id="407" r:id="rId19"/>
    <p:sldId id="408" r:id="rId20"/>
    <p:sldId id="2007577125" r:id="rId21"/>
    <p:sldId id="2007577126" r:id="rId22"/>
    <p:sldId id="2007577127" r:id="rId23"/>
    <p:sldId id="2007577128" r:id="rId24"/>
    <p:sldId id="2007577129" r:id="rId25"/>
    <p:sldId id="321" r:id="rId26"/>
    <p:sldId id="385" r:id="rId27"/>
    <p:sldId id="322" r:id="rId28"/>
    <p:sldId id="323" r:id="rId29"/>
    <p:sldId id="2007577116" r:id="rId30"/>
    <p:sldId id="4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3" autoAdjust="0"/>
    <p:restoredTop sz="94660"/>
  </p:normalViewPr>
  <p:slideViewPr>
    <p:cSldViewPr snapToGrid="0">
      <p:cViewPr varScale="1">
        <p:scale>
          <a:sx n="95" d="100"/>
          <a:sy n="95" d="100"/>
        </p:scale>
        <p:origin x="38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06A45-2BD7-43BD-948A-36BF9CCC98D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32FB0-CDDC-4354-999F-19F0668A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5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6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25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92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24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08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21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6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4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6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8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9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45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09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8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4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48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75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583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604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746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966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914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697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118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628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44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696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837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68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252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720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427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834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7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087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04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47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95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6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007B685-9580-A7FD-FB73-A2ADC7473B3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8" y="152203"/>
            <a:ext cx="1327805" cy="13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3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2025/12/21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240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116B78B-2B29-466D-864B-06F677BD090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16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C6DF6DB-72D2-4C70-0782-C38F601BA8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5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9627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70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microsoft.com/office/2007/relationships/media" Target="../media/media1.mp3"/><Relationship Id="rId16" Type="http://schemas.openxmlformats.org/officeDocument/2006/relationships/image" Target="../media/image5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50.gif"/><Relationship Id="rId10" Type="http://schemas.openxmlformats.org/officeDocument/2006/relationships/audio" Target="../media/audio1.wav"/><Relationship Id="rId19" Type="http://schemas.openxmlformats.org/officeDocument/2006/relationships/image" Target="../media/image54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slide" Target="slide21.xml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51.xml"/><Relationship Id="rId7" Type="http://schemas.openxmlformats.org/officeDocument/2006/relationships/slide" Target="slide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6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5.png"/><Relationship Id="rId18" Type="http://schemas.openxmlformats.org/officeDocument/2006/relationships/image" Target="../media/image54.gif"/><Relationship Id="rId3" Type="http://schemas.microsoft.com/office/2007/relationships/media" Target="../media/media2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microsoft.com/office/2007/relationships/media" Target="../media/media1.mp3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7.png"/><Relationship Id="rId5" Type="http://schemas.microsoft.com/office/2007/relationships/media" Target="../media/media3.mp3"/><Relationship Id="rId15" Type="http://schemas.openxmlformats.org/officeDocument/2006/relationships/image" Target="../media/image5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7.png"/><Relationship Id="rId18" Type="http://schemas.openxmlformats.org/officeDocument/2006/relationships/image" Target="../media/image54.gif"/><Relationship Id="rId3" Type="http://schemas.microsoft.com/office/2007/relationships/media" Target="../media/media2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56.png"/><Relationship Id="rId17" Type="http://schemas.openxmlformats.org/officeDocument/2006/relationships/image" Target="../media/image53.png"/><Relationship Id="rId2" Type="http://schemas.microsoft.com/office/2007/relationships/media" Target="../media/media1.mp3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7.png"/><Relationship Id="rId5" Type="http://schemas.microsoft.com/office/2007/relationships/media" Target="../media/media3.mp3"/><Relationship Id="rId15" Type="http://schemas.openxmlformats.org/officeDocument/2006/relationships/image" Target="../media/image5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0.gif"/><Relationship Id="rId3" Type="http://schemas.microsoft.com/office/2007/relationships/media" Target="../media/media2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58.png"/><Relationship Id="rId17" Type="http://schemas.openxmlformats.org/officeDocument/2006/relationships/image" Target="../media/image54.gif"/><Relationship Id="rId2" Type="http://schemas.microsoft.com/office/2007/relationships/media" Target="../media/media1.mp3"/><Relationship Id="rId16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5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0.gif"/><Relationship Id="rId3" Type="http://schemas.microsoft.com/office/2007/relationships/media" Target="../media/media2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60.png"/><Relationship Id="rId17" Type="http://schemas.openxmlformats.org/officeDocument/2006/relationships/image" Target="../media/image54.gif"/><Relationship Id="rId2" Type="http://schemas.microsoft.com/office/2007/relationships/media" Target="../media/media1.mp3"/><Relationship Id="rId16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9.png"/><Relationship Id="rId5" Type="http://schemas.microsoft.com/office/2007/relationships/media" Target="../media/media3.mp3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5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2.png"/><Relationship Id="rId18" Type="http://schemas.openxmlformats.org/officeDocument/2006/relationships/image" Target="../media/image54.gif"/><Relationship Id="rId3" Type="http://schemas.microsoft.com/office/2007/relationships/media" Target="../media/media2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61.png"/><Relationship Id="rId17" Type="http://schemas.openxmlformats.org/officeDocument/2006/relationships/image" Target="../media/image53.png"/><Relationship Id="rId2" Type="http://schemas.microsoft.com/office/2007/relationships/media" Target="../media/media1.mp3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7.png"/><Relationship Id="rId5" Type="http://schemas.microsoft.com/office/2007/relationships/media" Target="../media/media3.mp3"/><Relationship Id="rId15" Type="http://schemas.openxmlformats.org/officeDocument/2006/relationships/image" Target="../media/image5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63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CFEF8CD-52D3-672B-E874-C8BA2759B93E}"/>
              </a:ext>
            </a:extLst>
          </p:cNvPr>
          <p:cNvSpPr/>
          <p:nvPr/>
        </p:nvSpPr>
        <p:spPr>
          <a:xfrm>
            <a:off x="1218965" y="17627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6CA3B-B003-2E26-A3FA-2BF658764C91}"/>
              </a:ext>
            </a:extLst>
          </p:cNvPr>
          <p:cNvSpPr txBox="1"/>
          <p:nvPr/>
        </p:nvSpPr>
        <p:spPr>
          <a:xfrm>
            <a:off x="1656287" y="1762709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Đặt tính rồi tính.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18C9FF-5ED7-0E92-73BC-BAEDF5A25821}"/>
              </a:ext>
            </a:extLst>
          </p:cNvPr>
          <p:cNvGrpSpPr/>
          <p:nvPr/>
        </p:nvGrpSpPr>
        <p:grpSpPr>
          <a:xfrm>
            <a:off x="2401341" y="2640505"/>
            <a:ext cx="7425291" cy="658838"/>
            <a:chOff x="1824226" y="3918823"/>
            <a:chExt cx="7425291" cy="6588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B57CBE-6FA8-D041-2A39-9BFF85418A25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 + 9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BAB336-6C0E-E228-95C6-5C76C5630214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 + 4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5A0AED-6A6B-BFD4-1AB6-DEB0178C5C2E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 + 8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556399-E62F-47F2-1F6E-37C332B89671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 + 5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38970E-461B-271B-AF86-4961EC6117B4}"/>
              </a:ext>
            </a:extLst>
          </p:cNvPr>
          <p:cNvGrpSpPr/>
          <p:nvPr/>
        </p:nvGrpSpPr>
        <p:grpSpPr>
          <a:xfrm>
            <a:off x="2500888" y="3143148"/>
            <a:ext cx="837249" cy="1312215"/>
            <a:chOff x="1933616" y="4498692"/>
            <a:chExt cx="837249" cy="13122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C29CBA-CEB2-4207-45FE-7D336B62D73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CE3DBB-3D3B-BAF9-D156-C691EE3B927F}"/>
                </a:ext>
              </a:extLst>
            </p:cNvPr>
            <p:cNvSpPr txBox="1"/>
            <p:nvPr/>
          </p:nvSpPr>
          <p:spPr>
            <a:xfrm>
              <a:off x="1933616" y="50426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85C1B3F-04DB-B0D3-2329-A859F3ED579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E6764B-44D3-5293-B282-89E6A59BEAB7}"/>
              </a:ext>
            </a:extLst>
          </p:cNvPr>
          <p:cNvGrpSpPr/>
          <p:nvPr/>
        </p:nvGrpSpPr>
        <p:grpSpPr>
          <a:xfrm>
            <a:off x="4583729" y="3136098"/>
            <a:ext cx="837249" cy="1312215"/>
            <a:chOff x="1933616" y="4498692"/>
            <a:chExt cx="837249" cy="13122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5DCBC8-3C02-F814-5368-B77F69BDDFD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7860569-4786-49E6-3CF8-BD8F92596ADD}"/>
                </a:ext>
              </a:extLst>
            </p:cNvPr>
            <p:cNvSpPr txBox="1"/>
            <p:nvPr/>
          </p:nvSpPr>
          <p:spPr>
            <a:xfrm>
              <a:off x="1933616" y="503309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2B6CCE2-40E4-771E-8E6F-5A20FDC2B2E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1FEE2E-6FB1-0677-1438-E16BAA6C6F55}"/>
              </a:ext>
            </a:extLst>
          </p:cNvPr>
          <p:cNvGrpSpPr/>
          <p:nvPr/>
        </p:nvGrpSpPr>
        <p:grpSpPr>
          <a:xfrm>
            <a:off x="6676095" y="3143148"/>
            <a:ext cx="827724" cy="1312215"/>
            <a:chOff x="1943141" y="4498692"/>
            <a:chExt cx="827724" cy="13122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F8E441A-EFFD-37A2-F730-96F3CEE45980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CDBEB8-8819-8E7F-DE8C-0D3FC69C81DA}"/>
                </a:ext>
              </a:extLst>
            </p:cNvPr>
            <p:cNvSpPr txBox="1"/>
            <p:nvPr/>
          </p:nvSpPr>
          <p:spPr>
            <a:xfrm>
              <a:off x="1943141" y="502357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EDD1F72-9C0A-2E9E-12B0-C2ECE5022205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4D0E85B-1329-033E-4AEE-F3234BDC786C}"/>
              </a:ext>
            </a:extLst>
          </p:cNvPr>
          <p:cNvGrpSpPr/>
          <p:nvPr/>
        </p:nvGrpSpPr>
        <p:grpSpPr>
          <a:xfrm>
            <a:off x="8758936" y="3136098"/>
            <a:ext cx="827724" cy="1312215"/>
            <a:chOff x="1943141" y="4498692"/>
            <a:chExt cx="827724" cy="131221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263E26-A51D-583A-583A-436A4D4314B1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AD3797-FA8E-1F17-0C93-40619A5EC3FB}"/>
                </a:ext>
              </a:extLst>
            </p:cNvPr>
            <p:cNvSpPr txBox="1"/>
            <p:nvPr/>
          </p:nvSpPr>
          <p:spPr>
            <a:xfrm>
              <a:off x="1943141" y="503309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3B3F0AA-9135-DCAF-6457-A1EB01E68C1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 descr="C:\Users\TUAN\Downloads\Luyện tập 1.png">
            <a:extLst>
              <a:ext uri="{FF2B5EF4-FFF2-40B4-BE49-F238E27FC236}">
                <a16:creationId xmlns:a16="http://schemas.microsoft.com/office/drawing/2014/main" id="{20026B50-4A51-EBAE-A96C-03123433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01" y="626524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1099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83 + 9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82935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57 + 4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62411" y="183795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57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35866" y="295243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62 + 8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85388" y="158147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62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+ 8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39 + 5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39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2DD01E0-38BF-BE45-E04E-3E4790FBD835}"/>
              </a:ext>
            </a:extLst>
          </p:cNvPr>
          <p:cNvSpPr/>
          <p:nvPr/>
        </p:nvSpPr>
        <p:spPr>
          <a:xfrm>
            <a:off x="843458" y="15380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62129-B07F-3F56-C32A-193166966052}"/>
              </a:ext>
            </a:extLst>
          </p:cNvPr>
          <p:cNvSpPr txBox="1"/>
          <p:nvPr/>
        </p:nvSpPr>
        <p:spPr>
          <a:xfrm>
            <a:off x="1280780" y="1538096"/>
            <a:ext cx="468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Buổi sáng, bác Mạnh thu hoạch được 87 bao thóc. Buổi chiều, bác Mạnh thu hoạch được nhiều hơn buổi sáng 6 bao thóc. Hỏi buổi chiều bác Mạnh thu hoạch được bao nhiêu bao thóc?</a:t>
            </a:r>
          </a:p>
        </p:txBody>
      </p:sp>
      <p:pic>
        <p:nvPicPr>
          <p:cNvPr id="11" name="Picture 10" descr="C:\Users\TUAN\Downloads\Luyện tập 1.png">
            <a:extLst>
              <a:ext uri="{FF2B5EF4-FFF2-40B4-BE49-F238E27FC236}">
                <a16:creationId xmlns:a16="http://schemas.microsoft.com/office/drawing/2014/main" id="{4FD384D5-A1C0-C9F2-9B8B-60433FD57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682" y="573361"/>
            <a:ext cx="2237784" cy="86349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FBD94-D419-77C0-626A-24C0C67243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8530" y="772979"/>
            <a:ext cx="4857750" cy="3124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B6E337-03B5-2B3B-1C5F-10A70F7A64EA}"/>
              </a:ext>
            </a:extLst>
          </p:cNvPr>
          <p:cNvSpPr txBox="1"/>
          <p:nvPr/>
        </p:nvSpPr>
        <p:spPr>
          <a:xfrm>
            <a:off x="4966858" y="411236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73688-4C2F-3FBD-E953-0096C74A939C}"/>
              </a:ext>
            </a:extLst>
          </p:cNvPr>
          <p:cNvSpPr txBox="1"/>
          <p:nvPr/>
        </p:nvSpPr>
        <p:spPr>
          <a:xfrm>
            <a:off x="1170541" y="46355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bác Mạnh thu hoạch được số bao thóc là: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CD1ECE-9C97-1062-C291-E7A357BFDB97}"/>
              </a:ext>
            </a:extLst>
          </p:cNvPr>
          <p:cNvSpPr txBox="1"/>
          <p:nvPr/>
        </p:nvSpPr>
        <p:spPr>
          <a:xfrm>
            <a:off x="3209799" y="5177037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87 + 6 = 93 (bao thóc)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A9ED4-512B-EBDA-3C13-D4D61F5A4E44}"/>
              </a:ext>
            </a:extLst>
          </p:cNvPr>
          <p:cNvSpPr txBox="1"/>
          <p:nvPr/>
        </p:nvSpPr>
        <p:spPr>
          <a:xfrm>
            <a:off x="3209799" y="571849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93 bao thóc.</a:t>
            </a:r>
          </a:p>
        </p:txBody>
      </p:sp>
    </p:spTree>
    <p:extLst>
      <p:ext uri="{BB962C8B-B14F-4D97-AF65-F5344CB8AC3E}">
        <p14:creationId xmlns:p14="http://schemas.microsoft.com/office/powerpoint/2010/main" val="1740215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8AFED31-32A4-1219-DE61-D0E21C9AEEBB}"/>
              </a:ext>
            </a:extLst>
          </p:cNvPr>
          <p:cNvSpPr/>
          <p:nvPr/>
        </p:nvSpPr>
        <p:spPr>
          <a:xfrm>
            <a:off x="3036703" y="71353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5588B-16AE-83D1-AD7F-2A31D7E97D5C}"/>
              </a:ext>
            </a:extLst>
          </p:cNvPr>
          <p:cNvSpPr txBox="1"/>
          <p:nvPr/>
        </p:nvSpPr>
        <p:spPr>
          <a:xfrm>
            <a:off x="3474024" y="713531"/>
            <a:ext cx="776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Chú gà bới đất làm mất kết quả của các phép tính mà Việt vừa viết. Hãy tìm lại kết quả giúp bạn Việt nhé!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B8A630F0-A955-9C25-0298-B4BCE1DE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413872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9C1E3-CBA4-A776-1165-43233BEF9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19"/>
          <a:stretch/>
        </p:blipFill>
        <p:spPr>
          <a:xfrm>
            <a:off x="1486150" y="1577024"/>
            <a:ext cx="8551428" cy="462660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46185C-77D9-2451-81F3-70F547071F2D}"/>
              </a:ext>
            </a:extLst>
          </p:cNvPr>
          <p:cNvSpPr/>
          <p:nvPr/>
        </p:nvSpPr>
        <p:spPr>
          <a:xfrm>
            <a:off x="3942778" y="3757806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55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0DEA6D-A6E5-6652-062B-28C0724CA43B}"/>
              </a:ext>
            </a:extLst>
          </p:cNvPr>
          <p:cNvSpPr/>
          <p:nvPr/>
        </p:nvSpPr>
        <p:spPr>
          <a:xfrm>
            <a:off x="4526169" y="5275180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30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807916-FA6A-BE81-D173-6E73D933D4FC}"/>
              </a:ext>
            </a:extLst>
          </p:cNvPr>
          <p:cNvSpPr/>
          <p:nvPr/>
        </p:nvSpPr>
        <p:spPr>
          <a:xfrm>
            <a:off x="6700915" y="3757805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93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7106AD-C430-A521-4CE9-C12E8B072B0B}"/>
              </a:ext>
            </a:extLst>
          </p:cNvPr>
          <p:cNvSpPr/>
          <p:nvPr/>
        </p:nvSpPr>
        <p:spPr>
          <a:xfrm>
            <a:off x="7895192" y="5114112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242987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298DAC6-AFD8-3AAE-2B11-C020506DF993}"/>
              </a:ext>
            </a:extLst>
          </p:cNvPr>
          <p:cNvSpPr/>
          <p:nvPr/>
        </p:nvSpPr>
        <p:spPr>
          <a:xfrm>
            <a:off x="666750" y="1220447"/>
            <a:ext cx="647035" cy="57977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1554B-AF70-77B5-1130-E4DD8D361D94}"/>
              </a:ext>
            </a:extLst>
          </p:cNvPr>
          <p:cNvSpPr txBox="1"/>
          <p:nvPr/>
        </p:nvSpPr>
        <p:spPr>
          <a:xfrm>
            <a:off x="1313785" y="1220448"/>
            <a:ext cx="5306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Chọn kết quả đúng.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F5849048-068C-582E-8EB1-14DEC66A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37" y="160463"/>
            <a:ext cx="2237784" cy="86349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E5B8AF-AF82-560B-EB45-040D8E0E2898}"/>
              </a:ext>
            </a:extLst>
          </p:cNvPr>
          <p:cNvSpPr txBox="1"/>
          <p:nvPr/>
        </p:nvSpPr>
        <p:spPr>
          <a:xfrm>
            <a:off x="885988" y="2069105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a) 28 + 9 + 2 = ?</a:t>
            </a:r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37		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39	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E5D4C-42DA-8558-9448-7DDF9C0B8258}"/>
              </a:ext>
            </a:extLst>
          </p:cNvPr>
          <p:cNvSpPr txBox="1"/>
          <p:nvPr/>
        </p:nvSpPr>
        <p:spPr>
          <a:xfrm>
            <a:off x="885988" y="3625361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b) 45 + 5 + 8 = ?</a:t>
            </a:r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58		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48	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68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7756DD-D6A6-A006-1863-760EDEDF5044}"/>
              </a:ext>
            </a:extLst>
          </p:cNvPr>
          <p:cNvSpPr/>
          <p:nvPr/>
        </p:nvSpPr>
        <p:spPr>
          <a:xfrm>
            <a:off x="1457026" y="2756856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DED88F-F6C2-F495-23AC-1500FE312D30}"/>
              </a:ext>
            </a:extLst>
          </p:cNvPr>
          <p:cNvSpPr/>
          <p:nvPr/>
        </p:nvSpPr>
        <p:spPr>
          <a:xfrm>
            <a:off x="2596190" y="3098166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3DC449-342A-83DA-BBF7-69395F26A60B}"/>
              </a:ext>
            </a:extLst>
          </p:cNvPr>
          <p:cNvSpPr/>
          <p:nvPr/>
        </p:nvSpPr>
        <p:spPr>
          <a:xfrm>
            <a:off x="1484725" y="4296547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4E6DD5-9E94-9E2E-78DC-9943A868CAB2}"/>
              </a:ext>
            </a:extLst>
          </p:cNvPr>
          <p:cNvSpPr/>
          <p:nvPr/>
        </p:nvSpPr>
        <p:spPr>
          <a:xfrm>
            <a:off x="759934" y="4681453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114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DDED3D9-E0E0-C7D3-17CE-BE858B9AFB86}"/>
              </a:ext>
            </a:extLst>
          </p:cNvPr>
          <p:cNvSpPr/>
          <p:nvPr/>
        </p:nvSpPr>
        <p:spPr>
          <a:xfrm>
            <a:off x="781050" y="651018"/>
            <a:ext cx="632128" cy="62533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86FC4-E5A5-2914-AAB5-781CC7B43222}"/>
              </a:ext>
            </a:extLst>
          </p:cNvPr>
          <p:cNvSpPr txBox="1"/>
          <p:nvPr/>
        </p:nvSpPr>
        <p:spPr>
          <a:xfrm>
            <a:off x="1422702" y="546243"/>
            <a:ext cx="9340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Tính tổng các số trên những hạt dẻ mà chú sóc nhặt được trên đường về nhà.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1C98D-97F9-CB97-40C2-3161BC8741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5871" y="1824685"/>
            <a:ext cx="5230282" cy="236266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8BE0AA-1119-1672-B970-53225DF3AF61}"/>
              </a:ext>
            </a:extLst>
          </p:cNvPr>
          <p:cNvCxnSpPr/>
          <p:nvPr/>
        </p:nvCxnSpPr>
        <p:spPr>
          <a:xfrm>
            <a:off x="4651813" y="3875791"/>
            <a:ext cx="12987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45CA2F-3787-7662-D595-745F46737331}"/>
              </a:ext>
            </a:extLst>
          </p:cNvPr>
          <p:cNvCxnSpPr>
            <a:cxnSpLocks/>
          </p:cNvCxnSpPr>
          <p:nvPr/>
        </p:nvCxnSpPr>
        <p:spPr>
          <a:xfrm flipH="1">
            <a:off x="5950526" y="3184451"/>
            <a:ext cx="1" cy="6913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E51C75-2D9B-8D2C-5057-0D8654362125}"/>
              </a:ext>
            </a:extLst>
          </p:cNvPr>
          <p:cNvCxnSpPr>
            <a:cxnSpLocks/>
          </p:cNvCxnSpPr>
          <p:nvPr/>
        </p:nvCxnSpPr>
        <p:spPr>
          <a:xfrm>
            <a:off x="5546060" y="3184451"/>
            <a:ext cx="40446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98E9FA-9E39-238A-D4D4-B4A87DA36B4F}"/>
              </a:ext>
            </a:extLst>
          </p:cNvPr>
          <p:cNvCxnSpPr>
            <a:cxnSpLocks/>
          </p:cNvCxnSpPr>
          <p:nvPr/>
        </p:nvCxnSpPr>
        <p:spPr>
          <a:xfrm>
            <a:off x="5120610" y="3184451"/>
            <a:ext cx="1239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8F8D1F-D5E8-0723-36D9-0E80449BAC1D}"/>
              </a:ext>
            </a:extLst>
          </p:cNvPr>
          <p:cNvCxnSpPr>
            <a:cxnSpLocks/>
          </p:cNvCxnSpPr>
          <p:nvPr/>
        </p:nvCxnSpPr>
        <p:spPr>
          <a:xfrm>
            <a:off x="5120609" y="2816151"/>
            <a:ext cx="0" cy="3797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50C5F7-6B7F-8040-FE6C-EBC4E4E56AA5}"/>
              </a:ext>
            </a:extLst>
          </p:cNvPr>
          <p:cNvCxnSpPr>
            <a:cxnSpLocks/>
          </p:cNvCxnSpPr>
          <p:nvPr/>
        </p:nvCxnSpPr>
        <p:spPr>
          <a:xfrm>
            <a:off x="5107909" y="2816151"/>
            <a:ext cx="31115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E00729-68F0-081A-99AD-1779B9319376}"/>
              </a:ext>
            </a:extLst>
          </p:cNvPr>
          <p:cNvCxnSpPr>
            <a:cxnSpLocks/>
          </p:cNvCxnSpPr>
          <p:nvPr/>
        </p:nvCxnSpPr>
        <p:spPr>
          <a:xfrm>
            <a:off x="5748293" y="2816151"/>
            <a:ext cx="108046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91F73B-859B-FF01-F9C6-336637F145CB}"/>
              </a:ext>
            </a:extLst>
          </p:cNvPr>
          <p:cNvCxnSpPr>
            <a:cxnSpLocks/>
          </p:cNvCxnSpPr>
          <p:nvPr/>
        </p:nvCxnSpPr>
        <p:spPr>
          <a:xfrm>
            <a:off x="6828760" y="2238301"/>
            <a:ext cx="0" cy="5778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75D450-6A16-538A-955D-4BCCC25E1385}"/>
              </a:ext>
            </a:extLst>
          </p:cNvPr>
          <p:cNvCxnSpPr>
            <a:cxnSpLocks/>
          </p:cNvCxnSpPr>
          <p:nvPr/>
        </p:nvCxnSpPr>
        <p:spPr>
          <a:xfrm>
            <a:off x="6828760" y="2238301"/>
            <a:ext cx="77757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67F27D01-0997-7443-E9E2-9631A02BBDF3}"/>
              </a:ext>
            </a:extLst>
          </p:cNvPr>
          <p:cNvSpPr/>
          <p:nvPr/>
        </p:nvSpPr>
        <p:spPr>
          <a:xfrm>
            <a:off x="5243160" y="2978069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12DBEC-C5D2-BA94-85D0-D346F4735965}"/>
              </a:ext>
            </a:extLst>
          </p:cNvPr>
          <p:cNvSpPr/>
          <p:nvPr/>
        </p:nvSpPr>
        <p:spPr>
          <a:xfrm>
            <a:off x="5431760" y="2614532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C66E9F-6DC8-52F7-845E-836CF954AB25}"/>
              </a:ext>
            </a:extLst>
          </p:cNvPr>
          <p:cNvSpPr/>
          <p:nvPr/>
        </p:nvSpPr>
        <p:spPr>
          <a:xfrm>
            <a:off x="7606331" y="2126086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A86864-EFFC-8185-5B01-F8B98608ED99}"/>
              </a:ext>
            </a:extLst>
          </p:cNvPr>
          <p:cNvSpPr/>
          <p:nvPr/>
        </p:nvSpPr>
        <p:spPr>
          <a:xfrm>
            <a:off x="3759113" y="459203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38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D64192-198D-1AB7-0110-E563791C3547}"/>
              </a:ext>
            </a:extLst>
          </p:cNvPr>
          <p:cNvSpPr/>
          <p:nvPr/>
        </p:nvSpPr>
        <p:spPr>
          <a:xfrm>
            <a:off x="4670186" y="4702694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D52E8EE-D738-015F-0AB0-9E5265A1F90B}"/>
              </a:ext>
            </a:extLst>
          </p:cNvPr>
          <p:cNvSpPr/>
          <p:nvPr/>
        </p:nvSpPr>
        <p:spPr>
          <a:xfrm>
            <a:off x="5168580" y="459203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</a:rPr>
              <a:t>9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99D605-0A03-2578-9137-FF1F3755C514}"/>
              </a:ext>
            </a:extLst>
          </p:cNvPr>
          <p:cNvSpPr/>
          <p:nvPr/>
        </p:nvSpPr>
        <p:spPr>
          <a:xfrm>
            <a:off x="6079653" y="4702694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25E55B-85C1-C7FA-3F02-5D2F337D5990}"/>
              </a:ext>
            </a:extLst>
          </p:cNvPr>
          <p:cNvSpPr/>
          <p:nvPr/>
        </p:nvSpPr>
        <p:spPr>
          <a:xfrm>
            <a:off x="6573039" y="459203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1569A0-B024-F371-7C44-D032C462CC22}"/>
              </a:ext>
            </a:extLst>
          </p:cNvPr>
          <p:cNvSpPr/>
          <p:nvPr/>
        </p:nvSpPr>
        <p:spPr>
          <a:xfrm>
            <a:off x="7484112" y="4702694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622E2AC-386F-E908-60D9-C34D1DA58362}"/>
              </a:ext>
            </a:extLst>
          </p:cNvPr>
          <p:cNvSpPr/>
          <p:nvPr/>
        </p:nvSpPr>
        <p:spPr>
          <a:xfrm>
            <a:off x="7977498" y="4589305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167008-7C45-3525-76A7-32A6BF8E7CFC}"/>
              </a:ext>
            </a:extLst>
          </p:cNvPr>
          <p:cNvSpPr/>
          <p:nvPr/>
        </p:nvSpPr>
        <p:spPr>
          <a:xfrm>
            <a:off x="4346919" y="5473020"/>
            <a:ext cx="1072129" cy="4046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2974061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E5B6C6-35EC-7D9B-6A21-4F99984EBB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097" y="1617170"/>
            <a:ext cx="4730906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80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891529" y="1884561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62592" y="3358037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272146" y="1856412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975" y="3708069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9713" y="5253857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4547" y="4063425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596" y="191755"/>
            <a:ext cx="6578155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569075"/>
            <a:ext cx="5632627" cy="1407772"/>
            <a:chOff x="311419" y="3426806"/>
            <a:chExt cx="4224470" cy="105582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426806"/>
              <a:ext cx="3916087" cy="1055829"/>
              <a:chOff x="129540" y="-30699"/>
              <a:chExt cx="11932920" cy="186949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16087"/>
                  <a:gd name="connsiteY0" fmla="*/ 0 h 966192"/>
                  <a:gd name="connsiteX1" fmla="*/ 3916087 w 3916087"/>
                  <a:gd name="connsiteY1" fmla="*/ 0 h 966192"/>
                  <a:gd name="connsiteX2" fmla="*/ 3916087 w 3916087"/>
                  <a:gd name="connsiteY2" fmla="*/ 966192 h 966192"/>
                  <a:gd name="connsiteX3" fmla="*/ 0 w 3916087"/>
                  <a:gd name="connsiteY3" fmla="*/ 966192 h 966192"/>
                  <a:gd name="connsiteX4" fmla="*/ 0 w 391608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6087" h="966192" fill="none" extrusionOk="0">
                    <a:moveTo>
                      <a:pt x="0" y="0"/>
                    </a:moveTo>
                    <a:cubicBezTo>
                      <a:pt x="1391449" y="-133017"/>
                      <a:pt x="3313530" y="-123057"/>
                      <a:pt x="3916087" y="0"/>
                    </a:cubicBezTo>
                    <a:cubicBezTo>
                      <a:pt x="3861518" y="465439"/>
                      <a:pt x="3915926" y="834595"/>
                      <a:pt x="3916087" y="966192"/>
                    </a:cubicBezTo>
                    <a:cubicBezTo>
                      <a:pt x="2454005" y="963991"/>
                      <a:pt x="1569263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16087" h="966192" stroke="0" extrusionOk="0">
                    <a:moveTo>
                      <a:pt x="0" y="0"/>
                    </a:moveTo>
                    <a:cubicBezTo>
                      <a:pt x="914606" y="-157587"/>
                      <a:pt x="2839199" y="-63908"/>
                      <a:pt x="3916087" y="0"/>
                    </a:cubicBezTo>
                    <a:cubicBezTo>
                      <a:pt x="3864511" y="426190"/>
                      <a:pt x="3951584" y="783198"/>
                      <a:pt x="3916087" y="966192"/>
                    </a:cubicBezTo>
                    <a:cubicBezTo>
                      <a:pt x="1973869" y="865194"/>
                      <a:pt x="8546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21450"/>
                          <a:gd name="connsiteY0" fmla="*/ 0 h 1288256"/>
                          <a:gd name="connsiteX1" fmla="*/ 5221450 w 5221450"/>
                          <a:gd name="connsiteY1" fmla="*/ 0 h 1288256"/>
                          <a:gd name="connsiteX2" fmla="*/ 5221450 w 5221450"/>
                          <a:gd name="connsiteY2" fmla="*/ 1288256 h 1288256"/>
                          <a:gd name="connsiteX3" fmla="*/ 0 w 5221450"/>
                          <a:gd name="connsiteY3" fmla="*/ 1288256 h 1288256"/>
                          <a:gd name="connsiteX4" fmla="*/ 0 w 5221450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21450" h="1288256" fill="none" extrusionOk="0">
                            <a:moveTo>
                              <a:pt x="0" y="0"/>
                            </a:moveTo>
                            <a:cubicBezTo>
                              <a:pt x="2566289" y="-133017"/>
                              <a:pt x="3966322" y="-123057"/>
                              <a:pt x="5221450" y="0"/>
                            </a:cubicBezTo>
                            <a:cubicBezTo>
                              <a:pt x="5253838" y="240328"/>
                              <a:pt x="5250275" y="866881"/>
                              <a:pt x="5221450" y="1288256"/>
                            </a:cubicBezTo>
                            <a:cubicBezTo>
                              <a:pt x="4150926" y="1286055"/>
                              <a:pt x="1699776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221450" h="1288256" stroke="0" extrusionOk="0">
                            <a:moveTo>
                              <a:pt x="0" y="0"/>
                            </a:moveTo>
                            <a:cubicBezTo>
                              <a:pt x="1567358" y="-157587"/>
                              <a:pt x="4014148" y="-63908"/>
                              <a:pt x="5221450" y="0"/>
                            </a:cubicBezTo>
                            <a:cubicBezTo>
                              <a:pt x="5140888" y="203503"/>
                              <a:pt x="5112018" y="818100"/>
                              <a:pt x="5221450" y="1288256"/>
                            </a:cubicBezTo>
                            <a:cubicBezTo>
                              <a:pt x="3670815" y="1187258"/>
                              <a:pt x="1507187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902687" y="-30699"/>
                <a:ext cx="4599917" cy="17575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39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274592"/>
            <a:ext cx="5933025" cy="1394064"/>
            <a:chOff x="4684130" y="1705942"/>
            <a:chExt cx="4449769" cy="104554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05942"/>
              <a:ext cx="4067844" cy="1045548"/>
              <a:chOff x="129540" y="-12495"/>
              <a:chExt cx="12171988" cy="185129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87948"/>
                  <a:gd name="connsiteY0" fmla="*/ 0 h 966192"/>
                  <a:gd name="connsiteX1" fmla="*/ 3987948 w 3987948"/>
                  <a:gd name="connsiteY1" fmla="*/ 0 h 966192"/>
                  <a:gd name="connsiteX2" fmla="*/ 3987948 w 3987948"/>
                  <a:gd name="connsiteY2" fmla="*/ 966192 h 966192"/>
                  <a:gd name="connsiteX3" fmla="*/ 0 w 3987948"/>
                  <a:gd name="connsiteY3" fmla="*/ 966192 h 966192"/>
                  <a:gd name="connsiteX4" fmla="*/ 0 w 3987948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948" h="966192" fill="none" extrusionOk="0">
                    <a:moveTo>
                      <a:pt x="0" y="0"/>
                    </a:moveTo>
                    <a:cubicBezTo>
                      <a:pt x="478279" y="-133017"/>
                      <a:pt x="3574056" y="-123057"/>
                      <a:pt x="3987948" y="0"/>
                    </a:cubicBezTo>
                    <a:cubicBezTo>
                      <a:pt x="3933379" y="465439"/>
                      <a:pt x="3987787" y="834595"/>
                      <a:pt x="3987948" y="966192"/>
                    </a:cubicBezTo>
                    <a:cubicBezTo>
                      <a:pt x="3038491" y="963991"/>
                      <a:pt x="7871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87948" h="966192" stroke="0" extrusionOk="0">
                    <a:moveTo>
                      <a:pt x="0" y="0"/>
                    </a:moveTo>
                    <a:cubicBezTo>
                      <a:pt x="1953107" y="-157587"/>
                      <a:pt x="2955467" y="-63908"/>
                      <a:pt x="3987948" y="0"/>
                    </a:cubicBezTo>
                    <a:cubicBezTo>
                      <a:pt x="3936372" y="426190"/>
                      <a:pt x="4023445" y="783198"/>
                      <a:pt x="3987948" y="966192"/>
                    </a:cubicBezTo>
                    <a:cubicBezTo>
                      <a:pt x="2427799" y="865194"/>
                      <a:pt x="7519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317264"/>
                          <a:gd name="connsiteY0" fmla="*/ 0 h 1288256"/>
                          <a:gd name="connsiteX1" fmla="*/ 5317264 w 5317264"/>
                          <a:gd name="connsiteY1" fmla="*/ 0 h 1288256"/>
                          <a:gd name="connsiteX2" fmla="*/ 5317264 w 5317264"/>
                          <a:gd name="connsiteY2" fmla="*/ 1288256 h 1288256"/>
                          <a:gd name="connsiteX3" fmla="*/ 0 w 5317264"/>
                          <a:gd name="connsiteY3" fmla="*/ 1288256 h 1288256"/>
                          <a:gd name="connsiteX4" fmla="*/ 0 w 5317264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17264" h="1288256" fill="none" extrusionOk="0">
                            <a:moveTo>
                              <a:pt x="0" y="0"/>
                            </a:moveTo>
                            <a:cubicBezTo>
                              <a:pt x="1674726" y="-133017"/>
                              <a:pt x="4239257" y="-123057"/>
                              <a:pt x="5317264" y="0"/>
                            </a:cubicBezTo>
                            <a:cubicBezTo>
                              <a:pt x="5349652" y="240328"/>
                              <a:pt x="5346089" y="866881"/>
                              <a:pt x="5317264" y="1288256"/>
                            </a:cubicBezTo>
                            <a:cubicBezTo>
                              <a:pt x="3702899" y="1286055"/>
                              <a:pt x="251518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317264" h="1288256" stroke="0" extrusionOk="0">
                            <a:moveTo>
                              <a:pt x="0" y="0"/>
                            </a:moveTo>
                            <a:cubicBezTo>
                              <a:pt x="1554657" y="-157587"/>
                              <a:pt x="4152450" y="-63908"/>
                              <a:pt x="5317264" y="0"/>
                            </a:cubicBezTo>
                            <a:cubicBezTo>
                              <a:pt x="5236702" y="203503"/>
                              <a:pt x="5207832" y="818100"/>
                              <a:pt x="5317264" y="1288256"/>
                            </a:cubicBezTo>
                            <a:cubicBezTo>
                              <a:pt x="3624057" y="1187258"/>
                              <a:pt x="2479506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630647" y="-12495"/>
                <a:ext cx="8670881" cy="1757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37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5" y="2199346"/>
            <a:ext cx="5646933" cy="1442559"/>
            <a:chOff x="264580" y="1649506"/>
            <a:chExt cx="4235200" cy="108191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649506"/>
              <a:ext cx="3843867" cy="1081919"/>
              <a:chOff x="129540" y="-76895"/>
              <a:chExt cx="11932920" cy="191569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843867"/>
                  <a:gd name="connsiteY0" fmla="*/ 0 h 966192"/>
                  <a:gd name="connsiteX1" fmla="*/ 3843867 w 3843867"/>
                  <a:gd name="connsiteY1" fmla="*/ 0 h 966192"/>
                  <a:gd name="connsiteX2" fmla="*/ 3843867 w 3843867"/>
                  <a:gd name="connsiteY2" fmla="*/ 966192 h 966192"/>
                  <a:gd name="connsiteX3" fmla="*/ 0 w 3843867"/>
                  <a:gd name="connsiteY3" fmla="*/ 966192 h 966192"/>
                  <a:gd name="connsiteX4" fmla="*/ 0 w 384386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3867" h="966192" fill="none" extrusionOk="0">
                    <a:moveTo>
                      <a:pt x="0" y="0"/>
                    </a:moveTo>
                    <a:cubicBezTo>
                      <a:pt x="1034040" y="-133017"/>
                      <a:pt x="2600668" y="-123057"/>
                      <a:pt x="3843867" y="0"/>
                    </a:cubicBezTo>
                    <a:cubicBezTo>
                      <a:pt x="3789298" y="465439"/>
                      <a:pt x="3843706" y="834595"/>
                      <a:pt x="3843867" y="966192"/>
                    </a:cubicBezTo>
                    <a:cubicBezTo>
                      <a:pt x="2223319" y="963991"/>
                      <a:pt x="1764836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843867" h="966192" stroke="0" extrusionOk="0">
                    <a:moveTo>
                      <a:pt x="0" y="0"/>
                    </a:moveTo>
                    <a:cubicBezTo>
                      <a:pt x="1576557" y="-157587"/>
                      <a:pt x="2533722" y="-63908"/>
                      <a:pt x="3843867" y="0"/>
                    </a:cubicBezTo>
                    <a:cubicBezTo>
                      <a:pt x="3792291" y="426190"/>
                      <a:pt x="3879364" y="783198"/>
                      <a:pt x="3843867" y="966192"/>
                    </a:cubicBezTo>
                    <a:cubicBezTo>
                      <a:pt x="2464805" y="865194"/>
                      <a:pt x="154006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125156"/>
                          <a:gd name="connsiteY0" fmla="*/ 0 h 1288256"/>
                          <a:gd name="connsiteX1" fmla="*/ 5125156 w 5125156"/>
                          <a:gd name="connsiteY1" fmla="*/ 0 h 1288256"/>
                          <a:gd name="connsiteX2" fmla="*/ 5125156 w 5125156"/>
                          <a:gd name="connsiteY2" fmla="*/ 1288256 h 1288256"/>
                          <a:gd name="connsiteX3" fmla="*/ 0 w 5125156"/>
                          <a:gd name="connsiteY3" fmla="*/ 1288256 h 1288256"/>
                          <a:gd name="connsiteX4" fmla="*/ 0 w 5125156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125156" h="1288256" fill="none" extrusionOk="0">
                            <a:moveTo>
                              <a:pt x="0" y="0"/>
                            </a:moveTo>
                            <a:cubicBezTo>
                              <a:pt x="1674750" y="-133017"/>
                              <a:pt x="4266908" y="-123057"/>
                              <a:pt x="5125156" y="0"/>
                            </a:cubicBezTo>
                            <a:cubicBezTo>
                              <a:pt x="5157544" y="240328"/>
                              <a:pt x="5153981" y="866881"/>
                              <a:pt x="5125156" y="1288256"/>
                            </a:cubicBezTo>
                            <a:cubicBezTo>
                              <a:pt x="3376220" y="1286055"/>
                              <a:pt x="240536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125156" h="1288256" stroke="0" extrusionOk="0">
                            <a:moveTo>
                              <a:pt x="0" y="0"/>
                            </a:moveTo>
                            <a:cubicBezTo>
                              <a:pt x="1192529" y="-157587"/>
                              <a:pt x="2662472" y="-63908"/>
                              <a:pt x="5125156" y="0"/>
                            </a:cubicBezTo>
                            <a:cubicBezTo>
                              <a:pt x="5044594" y="203503"/>
                              <a:pt x="5015724" y="818100"/>
                              <a:pt x="5125156" y="1288256"/>
                            </a:cubicBezTo>
                            <a:cubicBezTo>
                              <a:pt x="3105318" y="1187258"/>
                              <a:pt x="2180169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919301" y="-76895"/>
                <a:ext cx="5480101" cy="17575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36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5" y="4572125"/>
            <a:ext cx="6178253" cy="1404722"/>
            <a:chOff x="4739560" y="3429094"/>
            <a:chExt cx="4633690" cy="105354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29094"/>
              <a:ext cx="4291962" cy="1053542"/>
              <a:chOff x="129540" y="-26648"/>
              <a:chExt cx="12891849" cy="1865445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3"/>
                  <a:gd name="connsiteX1" fmla="*/ 3972715 w 3972715"/>
                  <a:gd name="connsiteY1" fmla="*/ 0 h 966193"/>
                  <a:gd name="connsiteX2" fmla="*/ 3972715 w 3972715"/>
                  <a:gd name="connsiteY2" fmla="*/ 966193 h 966193"/>
                  <a:gd name="connsiteX3" fmla="*/ 0 w 3972715"/>
                  <a:gd name="connsiteY3" fmla="*/ 966193 h 966193"/>
                  <a:gd name="connsiteX4" fmla="*/ 0 w 3972715"/>
                  <a:gd name="connsiteY4" fmla="*/ 0 h 9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3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20347" y="464904"/>
                      <a:pt x="3976343" y="834469"/>
                      <a:pt x="3972715" y="966193"/>
                    </a:cubicBezTo>
                    <a:cubicBezTo>
                      <a:pt x="3294023" y="963992"/>
                      <a:pt x="1142684" y="836422"/>
                      <a:pt x="0" y="966193"/>
                    </a:cubicBezTo>
                    <a:cubicBezTo>
                      <a:pt x="-1217" y="553435"/>
                      <a:pt x="-77765" y="333940"/>
                      <a:pt x="0" y="0"/>
                    </a:cubicBezTo>
                    <a:close/>
                  </a:path>
                  <a:path w="3972715" h="966193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3720" y="421776"/>
                      <a:pt x="4010140" y="778884"/>
                      <a:pt x="3972715" y="966193"/>
                    </a:cubicBezTo>
                    <a:cubicBezTo>
                      <a:pt x="2521291" y="865195"/>
                      <a:pt x="868440" y="1087249"/>
                      <a:pt x="0" y="966193"/>
                    </a:cubicBezTo>
                    <a:cubicBezTo>
                      <a:pt x="15405" y="741607"/>
                      <a:pt x="1639" y="30690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1073176" y="-133017"/>
                              <a:pt x="4751055" y="-123057"/>
                              <a:pt x="5296953" y="0"/>
                            </a:cubicBezTo>
                            <a:cubicBezTo>
                              <a:pt x="5330992" y="239927"/>
                              <a:pt x="5328619" y="866786"/>
                              <a:pt x="5296953" y="1288257"/>
                            </a:cubicBezTo>
                            <a:cubicBezTo>
                              <a:pt x="3955790" y="1286056"/>
                              <a:pt x="1804640" y="1158486"/>
                              <a:pt x="0" y="1288257"/>
                            </a:cubicBezTo>
                            <a:cubicBezTo>
                              <a:pt x="85836" y="840849"/>
                              <a:pt x="-48394" y="491884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494375" y="-157587"/>
                              <a:pt x="3902242" y="-63908"/>
                              <a:pt x="5296953" y="0"/>
                            </a:cubicBezTo>
                            <a:cubicBezTo>
                              <a:pt x="5218327" y="200193"/>
                              <a:pt x="5188967" y="814865"/>
                              <a:pt x="5296953" y="1288257"/>
                            </a:cubicBezTo>
                            <a:cubicBezTo>
                              <a:pt x="2653537" y="1187259"/>
                              <a:pt x="2589224" y="1409313"/>
                              <a:pt x="0" y="1288257"/>
                            </a:cubicBezTo>
                            <a:cubicBezTo>
                              <a:pt x="-13441" y="1157714"/>
                              <a:pt x="-27163" y="46784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28409" y="-26648"/>
                <a:ext cx="10692980" cy="17575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38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143799" y="-203246"/>
            <a:ext cx="13031363" cy="2424033"/>
            <a:chOff x="-107849" y="-152435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107849" y="46526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27 + 5 + 6 = 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80" y="45578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333433" y="3701763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5" y="4563759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16087"/>
                  <a:gd name="connsiteY0" fmla="*/ 0 h 966193"/>
                  <a:gd name="connsiteX1" fmla="*/ 3916087 w 3916087"/>
                  <a:gd name="connsiteY1" fmla="*/ 0 h 966193"/>
                  <a:gd name="connsiteX2" fmla="*/ 3916087 w 3916087"/>
                  <a:gd name="connsiteY2" fmla="*/ 966193 h 966193"/>
                  <a:gd name="connsiteX3" fmla="*/ 0 w 3916087"/>
                  <a:gd name="connsiteY3" fmla="*/ 966193 h 966193"/>
                  <a:gd name="connsiteX4" fmla="*/ 0 w 3916087"/>
                  <a:gd name="connsiteY4" fmla="*/ 0 h 9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6087" h="966193" fill="none" extrusionOk="0">
                    <a:moveTo>
                      <a:pt x="0" y="0"/>
                    </a:moveTo>
                    <a:cubicBezTo>
                      <a:pt x="1391449" y="-133017"/>
                      <a:pt x="3313530" y="-123057"/>
                      <a:pt x="3916087" y="0"/>
                    </a:cubicBezTo>
                    <a:cubicBezTo>
                      <a:pt x="3863719" y="464904"/>
                      <a:pt x="3919715" y="834469"/>
                      <a:pt x="3916087" y="966193"/>
                    </a:cubicBezTo>
                    <a:cubicBezTo>
                      <a:pt x="2454005" y="963992"/>
                      <a:pt x="1569263" y="836422"/>
                      <a:pt x="0" y="966193"/>
                    </a:cubicBezTo>
                    <a:cubicBezTo>
                      <a:pt x="-1217" y="553435"/>
                      <a:pt x="-77765" y="333940"/>
                      <a:pt x="0" y="0"/>
                    </a:cubicBezTo>
                    <a:close/>
                  </a:path>
                  <a:path w="3916087" h="966193" stroke="0" extrusionOk="0">
                    <a:moveTo>
                      <a:pt x="0" y="0"/>
                    </a:moveTo>
                    <a:cubicBezTo>
                      <a:pt x="914606" y="-157587"/>
                      <a:pt x="2839199" y="-63908"/>
                      <a:pt x="3916087" y="0"/>
                    </a:cubicBezTo>
                    <a:cubicBezTo>
                      <a:pt x="3867092" y="421776"/>
                      <a:pt x="3953512" y="778884"/>
                      <a:pt x="3916087" y="966193"/>
                    </a:cubicBezTo>
                    <a:cubicBezTo>
                      <a:pt x="1973869" y="865195"/>
                      <a:pt x="854611" y="1087249"/>
                      <a:pt x="0" y="966193"/>
                    </a:cubicBezTo>
                    <a:cubicBezTo>
                      <a:pt x="15405" y="741607"/>
                      <a:pt x="1639" y="30690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21450"/>
                          <a:gd name="connsiteY0" fmla="*/ 0 h 1288257"/>
                          <a:gd name="connsiteX1" fmla="*/ 5221450 w 5221450"/>
                          <a:gd name="connsiteY1" fmla="*/ 0 h 1288257"/>
                          <a:gd name="connsiteX2" fmla="*/ 5221450 w 5221450"/>
                          <a:gd name="connsiteY2" fmla="*/ 1288257 h 1288257"/>
                          <a:gd name="connsiteX3" fmla="*/ 0 w 5221450"/>
                          <a:gd name="connsiteY3" fmla="*/ 1288257 h 1288257"/>
                          <a:gd name="connsiteX4" fmla="*/ 0 w 5221450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21450" h="1288257" fill="none" extrusionOk="0">
                            <a:moveTo>
                              <a:pt x="0" y="0"/>
                            </a:moveTo>
                            <a:cubicBezTo>
                              <a:pt x="2566289" y="-133017"/>
                              <a:pt x="3966322" y="-123057"/>
                              <a:pt x="5221450" y="0"/>
                            </a:cubicBezTo>
                            <a:cubicBezTo>
                              <a:pt x="5255489" y="239927"/>
                              <a:pt x="5253116" y="866786"/>
                              <a:pt x="5221450" y="1288257"/>
                            </a:cubicBezTo>
                            <a:cubicBezTo>
                              <a:pt x="4150926" y="1286056"/>
                              <a:pt x="1699776" y="1158486"/>
                              <a:pt x="0" y="1288257"/>
                            </a:cubicBezTo>
                            <a:cubicBezTo>
                              <a:pt x="85836" y="840849"/>
                              <a:pt x="-48394" y="491884"/>
                              <a:pt x="0" y="0"/>
                            </a:cubicBezTo>
                            <a:close/>
                          </a:path>
                          <a:path w="5221450" h="1288257" stroke="0" extrusionOk="0">
                            <a:moveTo>
                              <a:pt x="0" y="0"/>
                            </a:moveTo>
                            <a:cubicBezTo>
                              <a:pt x="1567358" y="-157587"/>
                              <a:pt x="4014148" y="-63908"/>
                              <a:pt x="5221450" y="0"/>
                            </a:cubicBezTo>
                            <a:cubicBezTo>
                              <a:pt x="5142824" y="200193"/>
                              <a:pt x="5113464" y="814865"/>
                              <a:pt x="5221450" y="1288257"/>
                            </a:cubicBezTo>
                            <a:cubicBezTo>
                              <a:pt x="3670815" y="1187259"/>
                              <a:pt x="1507187" y="1409313"/>
                              <a:pt x="0" y="1288257"/>
                            </a:cubicBezTo>
                            <a:cubicBezTo>
                              <a:pt x="-13441" y="1157714"/>
                              <a:pt x="-27163" y="46784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618038" y="109192"/>
                <a:ext cx="6663663" cy="1485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68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257862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87948"/>
                  <a:gd name="connsiteY0" fmla="*/ 0 h 966192"/>
                  <a:gd name="connsiteX1" fmla="*/ 3987948 w 3987948"/>
                  <a:gd name="connsiteY1" fmla="*/ 0 h 966192"/>
                  <a:gd name="connsiteX2" fmla="*/ 3987948 w 3987948"/>
                  <a:gd name="connsiteY2" fmla="*/ 966192 h 966192"/>
                  <a:gd name="connsiteX3" fmla="*/ 0 w 3987948"/>
                  <a:gd name="connsiteY3" fmla="*/ 966192 h 966192"/>
                  <a:gd name="connsiteX4" fmla="*/ 0 w 3987948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948" h="966192" fill="none" extrusionOk="0">
                    <a:moveTo>
                      <a:pt x="0" y="0"/>
                    </a:moveTo>
                    <a:cubicBezTo>
                      <a:pt x="478279" y="-133017"/>
                      <a:pt x="3574056" y="-123057"/>
                      <a:pt x="3987948" y="0"/>
                    </a:cubicBezTo>
                    <a:cubicBezTo>
                      <a:pt x="3933379" y="465439"/>
                      <a:pt x="3987787" y="834595"/>
                      <a:pt x="3987948" y="966192"/>
                    </a:cubicBezTo>
                    <a:cubicBezTo>
                      <a:pt x="3038491" y="963991"/>
                      <a:pt x="7871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87948" h="966192" stroke="0" extrusionOk="0">
                    <a:moveTo>
                      <a:pt x="0" y="0"/>
                    </a:moveTo>
                    <a:cubicBezTo>
                      <a:pt x="1953107" y="-157587"/>
                      <a:pt x="2955467" y="-63908"/>
                      <a:pt x="3987948" y="0"/>
                    </a:cubicBezTo>
                    <a:cubicBezTo>
                      <a:pt x="3936372" y="426190"/>
                      <a:pt x="4023445" y="783198"/>
                      <a:pt x="3987948" y="966192"/>
                    </a:cubicBezTo>
                    <a:cubicBezTo>
                      <a:pt x="2427799" y="865194"/>
                      <a:pt x="7519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317264"/>
                          <a:gd name="connsiteY0" fmla="*/ 0 h 1288256"/>
                          <a:gd name="connsiteX1" fmla="*/ 5317264 w 5317264"/>
                          <a:gd name="connsiteY1" fmla="*/ 0 h 1288256"/>
                          <a:gd name="connsiteX2" fmla="*/ 5317264 w 5317264"/>
                          <a:gd name="connsiteY2" fmla="*/ 1288256 h 1288256"/>
                          <a:gd name="connsiteX3" fmla="*/ 0 w 5317264"/>
                          <a:gd name="connsiteY3" fmla="*/ 1288256 h 1288256"/>
                          <a:gd name="connsiteX4" fmla="*/ 0 w 5317264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17264" h="1288256" fill="none" extrusionOk="0">
                            <a:moveTo>
                              <a:pt x="0" y="0"/>
                            </a:moveTo>
                            <a:cubicBezTo>
                              <a:pt x="1674726" y="-133017"/>
                              <a:pt x="4239257" y="-123057"/>
                              <a:pt x="5317264" y="0"/>
                            </a:cubicBezTo>
                            <a:cubicBezTo>
                              <a:pt x="5349652" y="240328"/>
                              <a:pt x="5346089" y="866881"/>
                              <a:pt x="5317264" y="1288256"/>
                            </a:cubicBezTo>
                            <a:cubicBezTo>
                              <a:pt x="3702899" y="1286055"/>
                              <a:pt x="251518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317264" h="1288256" stroke="0" extrusionOk="0">
                            <a:moveTo>
                              <a:pt x="0" y="0"/>
                            </a:moveTo>
                            <a:cubicBezTo>
                              <a:pt x="1554657" y="-157587"/>
                              <a:pt x="4152450" y="-63908"/>
                              <a:pt x="5317264" y="0"/>
                            </a:cubicBezTo>
                            <a:cubicBezTo>
                              <a:pt x="5236702" y="203503"/>
                              <a:pt x="5207832" y="818100"/>
                              <a:pt x="5317264" y="1288256"/>
                            </a:cubicBezTo>
                            <a:cubicBezTo>
                              <a:pt x="3624057" y="1187258"/>
                              <a:pt x="2479506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69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6" y="2353642"/>
            <a:ext cx="6777417" cy="1288256"/>
            <a:chOff x="264580" y="1765233"/>
            <a:chExt cx="5083063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691730" cy="966192"/>
              <a:chOff x="129540" y="128016"/>
              <a:chExt cx="1456503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843867"/>
                  <a:gd name="connsiteY0" fmla="*/ 0 h 966192"/>
                  <a:gd name="connsiteX1" fmla="*/ 3843867 w 3843867"/>
                  <a:gd name="connsiteY1" fmla="*/ 0 h 966192"/>
                  <a:gd name="connsiteX2" fmla="*/ 3843867 w 3843867"/>
                  <a:gd name="connsiteY2" fmla="*/ 966192 h 966192"/>
                  <a:gd name="connsiteX3" fmla="*/ 0 w 3843867"/>
                  <a:gd name="connsiteY3" fmla="*/ 966192 h 966192"/>
                  <a:gd name="connsiteX4" fmla="*/ 0 w 384386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3867" h="966192" fill="none" extrusionOk="0">
                    <a:moveTo>
                      <a:pt x="0" y="0"/>
                    </a:moveTo>
                    <a:cubicBezTo>
                      <a:pt x="1034040" y="-133017"/>
                      <a:pt x="2600668" y="-123057"/>
                      <a:pt x="3843867" y="0"/>
                    </a:cubicBezTo>
                    <a:cubicBezTo>
                      <a:pt x="3789298" y="465439"/>
                      <a:pt x="3843706" y="834595"/>
                      <a:pt x="3843867" y="966192"/>
                    </a:cubicBezTo>
                    <a:cubicBezTo>
                      <a:pt x="2223319" y="963991"/>
                      <a:pt x="1764836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843867" h="966192" stroke="0" extrusionOk="0">
                    <a:moveTo>
                      <a:pt x="0" y="0"/>
                    </a:moveTo>
                    <a:cubicBezTo>
                      <a:pt x="1576557" y="-157587"/>
                      <a:pt x="2533722" y="-63908"/>
                      <a:pt x="3843867" y="0"/>
                    </a:cubicBezTo>
                    <a:cubicBezTo>
                      <a:pt x="3792291" y="426190"/>
                      <a:pt x="3879364" y="783198"/>
                      <a:pt x="3843867" y="966192"/>
                    </a:cubicBezTo>
                    <a:cubicBezTo>
                      <a:pt x="2464805" y="865194"/>
                      <a:pt x="154006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125156"/>
                          <a:gd name="connsiteY0" fmla="*/ 0 h 1288256"/>
                          <a:gd name="connsiteX1" fmla="*/ 5125156 w 5125156"/>
                          <a:gd name="connsiteY1" fmla="*/ 0 h 1288256"/>
                          <a:gd name="connsiteX2" fmla="*/ 5125156 w 5125156"/>
                          <a:gd name="connsiteY2" fmla="*/ 1288256 h 1288256"/>
                          <a:gd name="connsiteX3" fmla="*/ 0 w 5125156"/>
                          <a:gd name="connsiteY3" fmla="*/ 1288256 h 1288256"/>
                          <a:gd name="connsiteX4" fmla="*/ 0 w 5125156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125156" h="1288256" fill="none" extrusionOk="0">
                            <a:moveTo>
                              <a:pt x="0" y="0"/>
                            </a:moveTo>
                            <a:cubicBezTo>
                              <a:pt x="1674750" y="-133017"/>
                              <a:pt x="4266908" y="-123057"/>
                              <a:pt x="5125156" y="0"/>
                            </a:cubicBezTo>
                            <a:cubicBezTo>
                              <a:pt x="5157544" y="240328"/>
                              <a:pt x="5153981" y="866881"/>
                              <a:pt x="5125156" y="1288256"/>
                            </a:cubicBezTo>
                            <a:cubicBezTo>
                              <a:pt x="3376220" y="1286055"/>
                              <a:pt x="240536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125156" h="1288256" stroke="0" extrusionOk="0">
                            <a:moveTo>
                              <a:pt x="0" y="0"/>
                            </a:moveTo>
                            <a:cubicBezTo>
                              <a:pt x="1192529" y="-157587"/>
                              <a:pt x="2662472" y="-63908"/>
                              <a:pt x="5125156" y="0"/>
                            </a:cubicBezTo>
                            <a:cubicBezTo>
                              <a:pt x="5044594" y="203503"/>
                              <a:pt x="5015724" y="818100"/>
                              <a:pt x="5125156" y="1288256"/>
                            </a:cubicBezTo>
                            <a:cubicBezTo>
                              <a:pt x="3105318" y="1187258"/>
                              <a:pt x="2180169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472675" y="128195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67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5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2"/>
                  <a:gd name="connsiteX1" fmla="*/ 3972715 w 3972715"/>
                  <a:gd name="connsiteY1" fmla="*/ 0 h 966192"/>
                  <a:gd name="connsiteX2" fmla="*/ 3972715 w 3972715"/>
                  <a:gd name="connsiteY2" fmla="*/ 966192 h 966192"/>
                  <a:gd name="connsiteX3" fmla="*/ 0 w 3972715"/>
                  <a:gd name="connsiteY3" fmla="*/ 966192 h 966192"/>
                  <a:gd name="connsiteX4" fmla="*/ 0 w 3972715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2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18146" y="465439"/>
                      <a:pt x="3972554" y="834595"/>
                      <a:pt x="3972715" y="966192"/>
                    </a:cubicBezTo>
                    <a:cubicBezTo>
                      <a:pt x="3294023" y="963991"/>
                      <a:pt x="11426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72715" h="966192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1139" y="426190"/>
                      <a:pt x="4008212" y="783198"/>
                      <a:pt x="3972715" y="966192"/>
                    </a:cubicBezTo>
                    <a:cubicBezTo>
                      <a:pt x="2521291" y="865194"/>
                      <a:pt x="868440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4"/>
                          <a:gd name="connsiteY0" fmla="*/ 0 h 1288256"/>
                          <a:gd name="connsiteX1" fmla="*/ 5296954 w 5296954"/>
                          <a:gd name="connsiteY1" fmla="*/ 0 h 1288256"/>
                          <a:gd name="connsiteX2" fmla="*/ 5296954 w 5296954"/>
                          <a:gd name="connsiteY2" fmla="*/ 1288256 h 1288256"/>
                          <a:gd name="connsiteX3" fmla="*/ 0 w 5296954"/>
                          <a:gd name="connsiteY3" fmla="*/ 1288256 h 1288256"/>
                          <a:gd name="connsiteX4" fmla="*/ 0 w 5296954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4" h="1288256" fill="none" extrusionOk="0">
                            <a:moveTo>
                              <a:pt x="0" y="0"/>
                            </a:moveTo>
                            <a:cubicBezTo>
                              <a:pt x="1073101" y="-133017"/>
                              <a:pt x="4750402" y="-123057"/>
                              <a:pt x="5296954" y="0"/>
                            </a:cubicBezTo>
                            <a:cubicBezTo>
                              <a:pt x="5329342" y="240328"/>
                              <a:pt x="5325779" y="866881"/>
                              <a:pt x="5296954" y="1288256"/>
                            </a:cubicBezTo>
                            <a:cubicBezTo>
                              <a:pt x="3956092" y="1286055"/>
                              <a:pt x="180478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296954" h="1288256" stroke="0" extrusionOk="0">
                            <a:moveTo>
                              <a:pt x="0" y="0"/>
                            </a:moveTo>
                            <a:cubicBezTo>
                              <a:pt x="1493959" y="-157587"/>
                              <a:pt x="3901521" y="-63908"/>
                              <a:pt x="5296954" y="0"/>
                            </a:cubicBezTo>
                            <a:cubicBezTo>
                              <a:pt x="5216392" y="203503"/>
                              <a:pt x="5187522" y="818100"/>
                              <a:pt x="5296954" y="1288256"/>
                            </a:cubicBezTo>
                            <a:cubicBezTo>
                              <a:pt x="2653689" y="1187258"/>
                              <a:pt x="2589847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860823" y="116271"/>
                <a:ext cx="6042548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70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193975" y="-252672"/>
            <a:ext cx="13031363" cy="2424035"/>
            <a:chOff x="-14548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145481" y="463619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54 + 6 + 8 = 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0497591" y="459917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9" y="233615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138996" y="3300588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0175" y="4674360"/>
            <a:ext cx="6755140" cy="1346023"/>
            <a:chOff x="311419" y="3516443"/>
            <a:chExt cx="5066355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4724184" cy="978644"/>
              <a:chOff x="232497" y="182681"/>
              <a:chExt cx="14395316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3916087"/>
                  <a:gd name="connsiteY0" fmla="*/ 0 h 966192"/>
                  <a:gd name="connsiteX1" fmla="*/ 3916087 w 3916087"/>
                  <a:gd name="connsiteY1" fmla="*/ 0 h 966192"/>
                  <a:gd name="connsiteX2" fmla="*/ 3916087 w 3916087"/>
                  <a:gd name="connsiteY2" fmla="*/ 966192 h 966192"/>
                  <a:gd name="connsiteX3" fmla="*/ 0 w 3916087"/>
                  <a:gd name="connsiteY3" fmla="*/ 966192 h 966192"/>
                  <a:gd name="connsiteX4" fmla="*/ 0 w 391608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6087" h="966192" fill="none" extrusionOk="0">
                    <a:moveTo>
                      <a:pt x="0" y="0"/>
                    </a:moveTo>
                    <a:cubicBezTo>
                      <a:pt x="1391449" y="-133017"/>
                      <a:pt x="3313530" y="-123057"/>
                      <a:pt x="3916087" y="0"/>
                    </a:cubicBezTo>
                    <a:cubicBezTo>
                      <a:pt x="3861518" y="465439"/>
                      <a:pt x="3915926" y="834595"/>
                      <a:pt x="3916087" y="966192"/>
                    </a:cubicBezTo>
                    <a:cubicBezTo>
                      <a:pt x="2454005" y="963991"/>
                      <a:pt x="1569263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16087" h="966192" stroke="0" extrusionOk="0">
                    <a:moveTo>
                      <a:pt x="0" y="0"/>
                    </a:moveTo>
                    <a:cubicBezTo>
                      <a:pt x="914606" y="-157587"/>
                      <a:pt x="2839199" y="-63908"/>
                      <a:pt x="3916087" y="0"/>
                    </a:cubicBezTo>
                    <a:cubicBezTo>
                      <a:pt x="3864511" y="426190"/>
                      <a:pt x="3951584" y="783198"/>
                      <a:pt x="3916087" y="966192"/>
                    </a:cubicBezTo>
                    <a:cubicBezTo>
                      <a:pt x="1973869" y="865194"/>
                      <a:pt x="8546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21449"/>
                          <a:gd name="connsiteY0" fmla="*/ 0 h 1288256"/>
                          <a:gd name="connsiteX1" fmla="*/ 5221449 w 5221449"/>
                          <a:gd name="connsiteY1" fmla="*/ 0 h 1288256"/>
                          <a:gd name="connsiteX2" fmla="*/ 5221449 w 5221449"/>
                          <a:gd name="connsiteY2" fmla="*/ 1288256 h 1288256"/>
                          <a:gd name="connsiteX3" fmla="*/ 0 w 5221449"/>
                          <a:gd name="connsiteY3" fmla="*/ 1288256 h 1288256"/>
                          <a:gd name="connsiteX4" fmla="*/ 0 w 5221449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21449" h="1288256" fill="none" extrusionOk="0">
                            <a:moveTo>
                              <a:pt x="0" y="0"/>
                            </a:moveTo>
                            <a:cubicBezTo>
                              <a:pt x="2566365" y="-133017"/>
                              <a:pt x="3966985" y="-123057"/>
                              <a:pt x="5221449" y="0"/>
                            </a:cubicBezTo>
                            <a:cubicBezTo>
                              <a:pt x="5253837" y="240328"/>
                              <a:pt x="5250274" y="866881"/>
                              <a:pt x="5221449" y="1288256"/>
                            </a:cubicBezTo>
                            <a:cubicBezTo>
                              <a:pt x="4150620" y="1286055"/>
                              <a:pt x="1699634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221449" h="1288256" stroke="0" extrusionOk="0">
                            <a:moveTo>
                              <a:pt x="0" y="0"/>
                            </a:moveTo>
                            <a:cubicBezTo>
                              <a:pt x="1567780" y="-157587"/>
                              <a:pt x="4014879" y="-63908"/>
                              <a:pt x="5221449" y="0"/>
                            </a:cubicBezTo>
                            <a:cubicBezTo>
                              <a:pt x="5140887" y="203503"/>
                              <a:pt x="5112017" y="818100"/>
                              <a:pt x="5221449" y="1288256"/>
                            </a:cubicBezTo>
                            <a:cubicBezTo>
                              <a:pt x="3670660" y="1187258"/>
                              <a:pt x="1506555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3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405917" y="182681"/>
                <a:ext cx="11221896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333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85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307667"/>
            <a:ext cx="6929999" cy="1360986"/>
            <a:chOff x="4684130" y="1730750"/>
            <a:chExt cx="519749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43262"/>
              <a:ext cx="4815574" cy="1008228"/>
              <a:chOff x="129540" y="53585"/>
              <a:chExt cx="14409381" cy="178521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87948"/>
                  <a:gd name="connsiteY0" fmla="*/ 0 h 966192"/>
                  <a:gd name="connsiteX1" fmla="*/ 3987948 w 3987948"/>
                  <a:gd name="connsiteY1" fmla="*/ 0 h 966192"/>
                  <a:gd name="connsiteX2" fmla="*/ 3987948 w 3987948"/>
                  <a:gd name="connsiteY2" fmla="*/ 966192 h 966192"/>
                  <a:gd name="connsiteX3" fmla="*/ 0 w 3987948"/>
                  <a:gd name="connsiteY3" fmla="*/ 966192 h 966192"/>
                  <a:gd name="connsiteX4" fmla="*/ 0 w 3987948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948" h="966192" fill="none" extrusionOk="0">
                    <a:moveTo>
                      <a:pt x="0" y="0"/>
                    </a:moveTo>
                    <a:cubicBezTo>
                      <a:pt x="478279" y="-133017"/>
                      <a:pt x="3574056" y="-123057"/>
                      <a:pt x="3987948" y="0"/>
                    </a:cubicBezTo>
                    <a:cubicBezTo>
                      <a:pt x="3933379" y="465439"/>
                      <a:pt x="3987787" y="834595"/>
                      <a:pt x="3987948" y="966192"/>
                    </a:cubicBezTo>
                    <a:cubicBezTo>
                      <a:pt x="3038491" y="963991"/>
                      <a:pt x="7871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87948" h="966192" stroke="0" extrusionOk="0">
                    <a:moveTo>
                      <a:pt x="0" y="0"/>
                    </a:moveTo>
                    <a:cubicBezTo>
                      <a:pt x="1953107" y="-157587"/>
                      <a:pt x="2955467" y="-63908"/>
                      <a:pt x="3987948" y="0"/>
                    </a:cubicBezTo>
                    <a:cubicBezTo>
                      <a:pt x="3936372" y="426190"/>
                      <a:pt x="4023445" y="783198"/>
                      <a:pt x="3987948" y="966192"/>
                    </a:cubicBezTo>
                    <a:cubicBezTo>
                      <a:pt x="2427799" y="865194"/>
                      <a:pt x="7519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317264"/>
                          <a:gd name="connsiteY0" fmla="*/ 0 h 1288255"/>
                          <a:gd name="connsiteX1" fmla="*/ 5317264 w 5317264"/>
                          <a:gd name="connsiteY1" fmla="*/ 0 h 1288255"/>
                          <a:gd name="connsiteX2" fmla="*/ 5317264 w 5317264"/>
                          <a:gd name="connsiteY2" fmla="*/ 1288255 h 1288255"/>
                          <a:gd name="connsiteX3" fmla="*/ 0 w 5317264"/>
                          <a:gd name="connsiteY3" fmla="*/ 1288255 h 1288255"/>
                          <a:gd name="connsiteX4" fmla="*/ 0 w 5317264"/>
                          <a:gd name="connsiteY4" fmla="*/ 0 h 12882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17264" h="1288255" fill="none" extrusionOk="0">
                            <a:moveTo>
                              <a:pt x="0" y="0"/>
                            </a:moveTo>
                            <a:cubicBezTo>
                              <a:pt x="1674726" y="-133017"/>
                              <a:pt x="4239257" y="-123057"/>
                              <a:pt x="5317264" y="0"/>
                            </a:cubicBezTo>
                            <a:cubicBezTo>
                              <a:pt x="5348001" y="240730"/>
                              <a:pt x="5343247" y="866976"/>
                              <a:pt x="5317264" y="1288255"/>
                            </a:cubicBezTo>
                            <a:cubicBezTo>
                              <a:pt x="3702899" y="1286054"/>
                              <a:pt x="2515180" y="1158484"/>
                              <a:pt x="0" y="1288255"/>
                            </a:cubicBezTo>
                            <a:cubicBezTo>
                              <a:pt x="86409" y="836660"/>
                              <a:pt x="-46084" y="486589"/>
                              <a:pt x="0" y="0"/>
                            </a:cubicBezTo>
                            <a:close/>
                          </a:path>
                          <a:path w="5317264" h="1288255" stroke="0" extrusionOk="0">
                            <a:moveTo>
                              <a:pt x="0" y="0"/>
                            </a:moveTo>
                            <a:cubicBezTo>
                              <a:pt x="1554657" y="-157587"/>
                              <a:pt x="4152450" y="-63908"/>
                              <a:pt x="5317264" y="0"/>
                            </a:cubicBezTo>
                            <a:cubicBezTo>
                              <a:pt x="5234767" y="206814"/>
                              <a:pt x="5206386" y="821336"/>
                              <a:pt x="5317264" y="1288255"/>
                            </a:cubicBezTo>
                            <a:cubicBezTo>
                              <a:pt x="3624057" y="1187257"/>
                              <a:pt x="2479506" y="1409311"/>
                              <a:pt x="0" y="1288255"/>
                            </a:cubicBezTo>
                            <a:cubicBezTo>
                              <a:pt x="-12601" y="1153296"/>
                              <a:pt x="-26055" y="46770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3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317024" y="53585"/>
                <a:ext cx="11221897" cy="1621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333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84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5" y="2297970"/>
            <a:ext cx="6168711" cy="1343932"/>
            <a:chOff x="264580" y="1723476"/>
            <a:chExt cx="4626533" cy="100794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23476"/>
              <a:ext cx="4235200" cy="1007949"/>
              <a:chOff x="129540" y="54079"/>
              <a:chExt cx="13147776" cy="178471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843867"/>
                  <a:gd name="connsiteY0" fmla="*/ 0 h 966192"/>
                  <a:gd name="connsiteX1" fmla="*/ 3843867 w 3843867"/>
                  <a:gd name="connsiteY1" fmla="*/ 0 h 966192"/>
                  <a:gd name="connsiteX2" fmla="*/ 3843867 w 3843867"/>
                  <a:gd name="connsiteY2" fmla="*/ 966192 h 966192"/>
                  <a:gd name="connsiteX3" fmla="*/ 0 w 3843867"/>
                  <a:gd name="connsiteY3" fmla="*/ 966192 h 966192"/>
                  <a:gd name="connsiteX4" fmla="*/ 0 w 384386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3867" h="966192" fill="none" extrusionOk="0">
                    <a:moveTo>
                      <a:pt x="0" y="0"/>
                    </a:moveTo>
                    <a:cubicBezTo>
                      <a:pt x="1034040" y="-133017"/>
                      <a:pt x="2600668" y="-123057"/>
                      <a:pt x="3843867" y="0"/>
                    </a:cubicBezTo>
                    <a:cubicBezTo>
                      <a:pt x="3789298" y="465439"/>
                      <a:pt x="3843706" y="834595"/>
                      <a:pt x="3843867" y="966192"/>
                    </a:cubicBezTo>
                    <a:cubicBezTo>
                      <a:pt x="2223319" y="963991"/>
                      <a:pt x="1764836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843867" h="966192" stroke="0" extrusionOk="0">
                    <a:moveTo>
                      <a:pt x="0" y="0"/>
                    </a:moveTo>
                    <a:cubicBezTo>
                      <a:pt x="1576557" y="-157587"/>
                      <a:pt x="2533722" y="-63908"/>
                      <a:pt x="3843867" y="0"/>
                    </a:cubicBezTo>
                    <a:cubicBezTo>
                      <a:pt x="3792291" y="426190"/>
                      <a:pt x="3879364" y="783198"/>
                      <a:pt x="3843867" y="966192"/>
                    </a:cubicBezTo>
                    <a:cubicBezTo>
                      <a:pt x="2464805" y="865194"/>
                      <a:pt x="154006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125157"/>
                          <a:gd name="connsiteY0" fmla="*/ 0 h 1288256"/>
                          <a:gd name="connsiteX1" fmla="*/ 5125157 w 5125157"/>
                          <a:gd name="connsiteY1" fmla="*/ 0 h 1288256"/>
                          <a:gd name="connsiteX2" fmla="*/ 5125157 w 5125157"/>
                          <a:gd name="connsiteY2" fmla="*/ 1288256 h 1288256"/>
                          <a:gd name="connsiteX3" fmla="*/ 0 w 5125157"/>
                          <a:gd name="connsiteY3" fmla="*/ 1288256 h 1288256"/>
                          <a:gd name="connsiteX4" fmla="*/ 0 w 5125157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125157" h="1288256" fill="none" extrusionOk="0">
                            <a:moveTo>
                              <a:pt x="0" y="0"/>
                            </a:moveTo>
                            <a:cubicBezTo>
                              <a:pt x="1674672" y="-133017"/>
                              <a:pt x="4266232" y="-123057"/>
                              <a:pt x="5125157" y="0"/>
                            </a:cubicBezTo>
                            <a:cubicBezTo>
                              <a:pt x="5157545" y="240328"/>
                              <a:pt x="5153982" y="866881"/>
                              <a:pt x="5125157" y="1288256"/>
                            </a:cubicBezTo>
                            <a:cubicBezTo>
                              <a:pt x="3376532" y="1286055"/>
                              <a:pt x="2405505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125157" h="1288256" stroke="0" extrusionOk="0">
                            <a:moveTo>
                              <a:pt x="0" y="0"/>
                            </a:moveTo>
                            <a:cubicBezTo>
                              <a:pt x="1192099" y="-157587"/>
                              <a:pt x="2661727" y="-63908"/>
                              <a:pt x="5125157" y="0"/>
                            </a:cubicBezTo>
                            <a:cubicBezTo>
                              <a:pt x="5044595" y="203503"/>
                              <a:pt x="5015725" y="818100"/>
                              <a:pt x="5125157" y="1288256"/>
                            </a:cubicBezTo>
                            <a:cubicBezTo>
                              <a:pt x="3105476" y="1187258"/>
                              <a:pt x="2180813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3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55419" y="54079"/>
                <a:ext cx="11221897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333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83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3" y="4609394"/>
            <a:ext cx="6988464" cy="1367452"/>
            <a:chOff x="4739560" y="3457046"/>
            <a:chExt cx="5241348" cy="10255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57046"/>
              <a:ext cx="4899620" cy="1025589"/>
              <a:chOff x="129540" y="22845"/>
              <a:chExt cx="14717083" cy="181595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2"/>
                  <a:gd name="connsiteX1" fmla="*/ 3972715 w 3972715"/>
                  <a:gd name="connsiteY1" fmla="*/ 0 h 966192"/>
                  <a:gd name="connsiteX2" fmla="*/ 3972715 w 3972715"/>
                  <a:gd name="connsiteY2" fmla="*/ 966192 h 966192"/>
                  <a:gd name="connsiteX3" fmla="*/ 0 w 3972715"/>
                  <a:gd name="connsiteY3" fmla="*/ 966192 h 966192"/>
                  <a:gd name="connsiteX4" fmla="*/ 0 w 3972715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2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18146" y="465439"/>
                      <a:pt x="3972554" y="834595"/>
                      <a:pt x="3972715" y="966192"/>
                    </a:cubicBezTo>
                    <a:cubicBezTo>
                      <a:pt x="3294023" y="963991"/>
                      <a:pt x="11426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72715" h="966192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1139" y="426190"/>
                      <a:pt x="4008212" y="783198"/>
                      <a:pt x="3972715" y="966192"/>
                    </a:cubicBezTo>
                    <a:cubicBezTo>
                      <a:pt x="2521291" y="865194"/>
                      <a:pt x="868440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6"/>
                          <a:gd name="connsiteX1" fmla="*/ 5296953 w 5296953"/>
                          <a:gd name="connsiteY1" fmla="*/ 0 h 1288256"/>
                          <a:gd name="connsiteX2" fmla="*/ 5296953 w 5296953"/>
                          <a:gd name="connsiteY2" fmla="*/ 1288256 h 1288256"/>
                          <a:gd name="connsiteX3" fmla="*/ 0 w 5296953"/>
                          <a:gd name="connsiteY3" fmla="*/ 1288256 h 1288256"/>
                          <a:gd name="connsiteX4" fmla="*/ 0 w 5296953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6" fill="none" extrusionOk="0">
                            <a:moveTo>
                              <a:pt x="0" y="0"/>
                            </a:moveTo>
                            <a:cubicBezTo>
                              <a:pt x="1073176" y="-133017"/>
                              <a:pt x="4751055" y="-123057"/>
                              <a:pt x="5296953" y="0"/>
                            </a:cubicBezTo>
                            <a:cubicBezTo>
                              <a:pt x="5329341" y="240328"/>
                              <a:pt x="5325778" y="866881"/>
                              <a:pt x="5296953" y="1288256"/>
                            </a:cubicBezTo>
                            <a:cubicBezTo>
                              <a:pt x="3955790" y="1286055"/>
                              <a:pt x="180464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296953" h="1288256" stroke="0" extrusionOk="0">
                            <a:moveTo>
                              <a:pt x="0" y="0"/>
                            </a:moveTo>
                            <a:cubicBezTo>
                              <a:pt x="1494375" y="-157587"/>
                              <a:pt x="3902242" y="-63908"/>
                              <a:pt x="5296953" y="0"/>
                            </a:cubicBezTo>
                            <a:cubicBezTo>
                              <a:pt x="5216391" y="203503"/>
                              <a:pt x="5187521" y="818100"/>
                              <a:pt x="5296953" y="1288256"/>
                            </a:cubicBezTo>
                            <a:cubicBezTo>
                              <a:pt x="2653537" y="1187258"/>
                              <a:pt x="2589224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3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624727" y="22845"/>
                <a:ext cx="11221896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333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86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41600" y="-243452"/>
            <a:ext cx="13031363" cy="2424035"/>
            <a:chOff x="-181200" y="-182588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181200" y="399325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74 + 9 = ?</a:t>
              </a:r>
            </a:p>
          </p:txBody>
        </p:sp>
        <p:pic>
          <p:nvPicPr>
            <p:cNvPr id="66" name="Picture 65">
              <a:hlinkClick r:id="rId7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10355784" y="4644347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333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80" y="45578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333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333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7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570399" y="1524967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50C83B-484E-4326-B4EE-10BC22F8B228}"/>
              </a:ext>
            </a:extLst>
          </p:cNvPr>
          <p:cNvGrpSpPr/>
          <p:nvPr/>
        </p:nvGrpSpPr>
        <p:grpSpPr>
          <a:xfrm>
            <a:off x="2886180" y="536793"/>
            <a:ext cx="6904383" cy="1152939"/>
            <a:chOff x="2643808" y="569843"/>
            <a:chExt cx="6904383" cy="1152939"/>
          </a:xfrm>
        </p:grpSpPr>
        <p:sp>
          <p:nvSpPr>
            <p:cNvPr id="3" name="Ribbon: Curved and Tilted Up 2">
              <a:extLst>
                <a:ext uri="{FF2B5EF4-FFF2-40B4-BE49-F238E27FC236}">
                  <a16:creationId xmlns:a16="http://schemas.microsoft.com/office/drawing/2014/main" id="{3228F253-E18C-47F7-A307-83198483C557}"/>
                </a:ext>
              </a:extLst>
            </p:cNvPr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224694-B415-412E-9C78-576336190A63}"/>
                </a:ext>
              </a:extLst>
            </p:cNvPr>
            <p:cNvSpPr txBox="1"/>
            <p:nvPr/>
          </p:nvSpPr>
          <p:spPr>
            <a:xfrm>
              <a:off x="4648329" y="636104"/>
              <a:ext cx="28953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 dirty="0">
                  <a:solidFill>
                    <a:srgbClr val="C00000"/>
                  </a:solidFill>
                  <a:latin typeface="+mj-lt"/>
                </a:rPr>
                <a:t>TỔNG KẾT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428035-BD25-4533-9AEE-79498763BE03}"/>
              </a:ext>
            </a:extLst>
          </p:cNvPr>
          <p:cNvGrpSpPr/>
          <p:nvPr/>
        </p:nvGrpSpPr>
        <p:grpSpPr>
          <a:xfrm>
            <a:off x="1117015" y="2021037"/>
            <a:ext cx="10257183" cy="4068417"/>
            <a:chOff x="874643" y="2054087"/>
            <a:chExt cx="10257183" cy="40684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940135-BCA8-4DC0-9553-610258AC0A27}"/>
                </a:ext>
              </a:extLst>
            </p:cNvPr>
            <p:cNvSpPr txBox="1"/>
            <p:nvPr/>
          </p:nvSpPr>
          <p:spPr>
            <a:xfrm>
              <a:off x="1745145" y="2242931"/>
              <a:ext cx="9254159" cy="366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Thực hiện được phép cộng (có nhớ) số có hai chữ số với số có một chữ số:</a:t>
              </a: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Đặt tính theo cột dọc;</a:t>
              </a: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Tính từ phải sang trái, lưu ý sau khi cộng hai số đơn vị thì nhớ 1 chục vào số chục của số hạng thứ nhất.</a:t>
              </a: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Giải được các bài toán thực tế liên quan đến phép cộng đã học.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210F5A-4A57-4568-A987-FF9664CE33ED}"/>
                </a:ext>
              </a:extLst>
            </p:cNvPr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4D3227F-9215-47C2-A7C9-05E3961B3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1165882" y="2209881"/>
            <a:ext cx="958414" cy="786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0B6054-5AF3-40E7-97A3-6A5B9C9B7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1165882" y="4628403"/>
            <a:ext cx="958414" cy="7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 + 17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36 + 7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43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7513BD-AAB9-4772-BB0B-0061C1EAEA99}"/>
              </a:ext>
            </a:extLst>
          </p:cNvPr>
          <p:cNvGrpSpPr/>
          <p:nvPr/>
        </p:nvGrpSpPr>
        <p:grpSpPr>
          <a:xfrm>
            <a:off x="5486400" y="49336"/>
            <a:ext cx="1543760" cy="2079059"/>
            <a:chOff x="5486400" y="49336"/>
            <a:chExt cx="1543760" cy="2079059"/>
          </a:xfrm>
        </p:grpSpPr>
        <p:sp>
          <p:nvSpPr>
            <p:cNvPr id="5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5486400" y="49336"/>
              <a:ext cx="1543760" cy="2079059"/>
            </a:xfrm>
            <a:prstGeom prst="wedgeRectCallout">
              <a:avLst>
                <a:gd name="adj1" fmla="val -49306"/>
                <a:gd name="adj2" fmla="val 77708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B6A2C43-A313-4375-A0C5-A19824BE1AE8}"/>
                </a:ext>
              </a:extLst>
            </p:cNvPr>
            <p:cNvGrpSpPr/>
            <p:nvPr/>
          </p:nvGrpSpPr>
          <p:grpSpPr>
            <a:xfrm>
              <a:off x="5677730" y="321598"/>
              <a:ext cx="987121" cy="1534533"/>
              <a:chOff x="5794563" y="2723976"/>
              <a:chExt cx="987121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BA744A-2442-414F-997E-AD538F5D34AA}"/>
                  </a:ext>
                </a:extLst>
              </p:cNvPr>
              <p:cNvSpPr txBox="1"/>
              <p:nvPr/>
            </p:nvSpPr>
            <p:spPr>
              <a:xfrm>
                <a:off x="6027082" y="2723976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3 6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  6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7EA75AF-AADF-4FCE-95BC-915838C55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801" y="3658319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FD6405-3757-459B-9588-68E4FDEAE256}"/>
                  </a:ext>
                </a:extLst>
              </p:cNvPr>
              <p:cNvSpPr txBox="1"/>
              <p:nvPr/>
            </p:nvSpPr>
            <p:spPr>
              <a:xfrm>
                <a:off x="5794563" y="3132015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68DDCF-1D25-4EC0-A2B4-0FF7937353C3}"/>
                  </a:ext>
                </a:extLst>
              </p:cNvPr>
              <p:cNvSpPr txBox="1"/>
              <p:nvPr/>
            </p:nvSpPr>
            <p:spPr>
              <a:xfrm>
                <a:off x="6023043" y="3735289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? 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635D28E-7A00-437A-BD4C-9F7D630FEB72}"/>
                </a:ext>
              </a:extLst>
            </p:cNvPr>
            <p:cNvSpPr/>
            <p:nvPr/>
          </p:nvSpPr>
          <p:spPr>
            <a:xfrm>
              <a:off x="5906210" y="1400175"/>
              <a:ext cx="370765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49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4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2DE3D63-1084-4B6D-BCA6-3B2FB6CA3D27}"/>
              </a:ext>
            </a:extLst>
          </p:cNvPr>
          <p:cNvGrpSpPr/>
          <p:nvPr/>
        </p:nvGrpSpPr>
        <p:grpSpPr>
          <a:xfrm>
            <a:off x="5486400" y="49336"/>
            <a:ext cx="1543760" cy="2079059"/>
            <a:chOff x="5486400" y="49336"/>
            <a:chExt cx="1543760" cy="2079059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211B33DA-DA88-48F7-A035-0E0F07D7C47D}"/>
                </a:ext>
              </a:extLst>
            </p:cNvPr>
            <p:cNvSpPr/>
            <p:nvPr/>
          </p:nvSpPr>
          <p:spPr>
            <a:xfrm>
              <a:off x="5486400" y="49336"/>
              <a:ext cx="1543760" cy="2079059"/>
            </a:xfrm>
            <a:prstGeom prst="wedgeRectCallout">
              <a:avLst>
                <a:gd name="adj1" fmla="val -49306"/>
                <a:gd name="adj2" fmla="val 77708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1133BF5-6EC5-4753-B7BC-4E84E04FDBAF}"/>
                </a:ext>
              </a:extLst>
            </p:cNvPr>
            <p:cNvGrpSpPr/>
            <p:nvPr/>
          </p:nvGrpSpPr>
          <p:grpSpPr>
            <a:xfrm>
              <a:off x="5677730" y="321598"/>
              <a:ext cx="987121" cy="1534533"/>
              <a:chOff x="5794563" y="2723976"/>
              <a:chExt cx="987121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B54DB10-4F0B-4CB2-BCF3-FD60B7D45B4B}"/>
                  </a:ext>
                </a:extLst>
              </p:cNvPr>
              <p:cNvSpPr txBox="1"/>
              <p:nvPr/>
            </p:nvSpPr>
            <p:spPr>
              <a:xfrm>
                <a:off x="6027082" y="2723976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5 6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  7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D783EDD-06FD-423C-8C68-2EDACFC82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801" y="3658319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6BE8BDB-4297-4C85-A474-D929F36D2C13}"/>
                  </a:ext>
                </a:extLst>
              </p:cNvPr>
              <p:cNvSpPr txBox="1"/>
              <p:nvPr/>
            </p:nvSpPr>
            <p:spPr>
              <a:xfrm>
                <a:off x="5794563" y="3132015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+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A7478DF-990A-43E3-B7A2-98C0A8BB6BE4}"/>
                  </a:ext>
                </a:extLst>
              </p:cNvPr>
              <p:cNvSpPr txBox="1"/>
              <p:nvPr/>
            </p:nvSpPr>
            <p:spPr>
              <a:xfrm>
                <a:off x="6023043" y="3735289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6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6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0791968-EAE4-4621-B197-2260AE5A2829}"/>
                </a:ext>
              </a:extLst>
            </p:cNvPr>
            <p:cNvSpPr/>
            <p:nvPr/>
          </p:nvSpPr>
          <p:spPr>
            <a:xfrm>
              <a:off x="6260275" y="356264"/>
              <a:ext cx="370765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49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 + 58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64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513603"/>
            <a:ext cx="8813492" cy="20256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19: PHÉP CỘNG (CÓ NHỚ) SỐ CÓ HAI CHỮ SỐ VỚI SỐ CÓ MỘT CHỮ SỐ (</a:t>
            </a:r>
            <a:r>
              <a:rPr lang="en-US" sz="36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iết</a:t>
            </a:r>
            <a:r>
              <a:rPr kumimoji="0" lang="en-US" sz="36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3)</a:t>
            </a:r>
            <a:endParaRPr kumimoji="0" lang="vi-VN" sz="36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9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529</Words>
  <Application>Microsoft Office PowerPoint</Application>
  <PresentationFormat>Widescreen</PresentationFormat>
  <Paragraphs>150</Paragraphs>
  <Slides>25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Arial</vt:lpstr>
      <vt:lpstr>Arial-Rounded</vt:lpstr>
      <vt:lpstr>Calibri</vt:lpstr>
      <vt:lpstr>Calibri Light</vt:lpstr>
      <vt:lpstr>Cambria</vt:lpstr>
      <vt:lpstr>Coiny</vt:lpstr>
      <vt:lpstr>Fredoka One</vt:lpstr>
      <vt:lpstr>Tahoma</vt:lpstr>
      <vt:lpstr>字魂59号-创粗黑</vt:lpstr>
      <vt:lpstr>Office Theme</vt:lpstr>
      <vt:lpstr>1_Office Theme</vt:lpstr>
      <vt:lpstr>1_Office 主题​​</vt:lpstr>
      <vt:lpstr>2_Office Theme</vt:lpstr>
      <vt:lpstr>2_Office 主题​​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Meeting Objectives</vt:lpstr>
      <vt:lpstr>Meeting Objectives</vt:lpstr>
      <vt:lpstr>Meeting Objectives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31</cp:revision>
  <dcterms:created xsi:type="dcterms:W3CDTF">2021-07-24T01:07:49Z</dcterms:created>
  <dcterms:modified xsi:type="dcterms:W3CDTF">2025-12-21T11:04:47Z</dcterms:modified>
</cp:coreProperties>
</file>