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</p:sldMasterIdLst>
  <p:notesMasterIdLst>
    <p:notesMasterId r:id="rId22"/>
  </p:notesMasterIdLst>
  <p:sldIdLst>
    <p:sldId id="259" r:id="rId4"/>
    <p:sldId id="256" r:id="rId5"/>
    <p:sldId id="257" r:id="rId6"/>
    <p:sldId id="261" r:id="rId7"/>
    <p:sldId id="266" r:id="rId8"/>
    <p:sldId id="267" r:id="rId9"/>
    <p:sldId id="268" r:id="rId10"/>
    <p:sldId id="269" r:id="rId11"/>
    <p:sldId id="270" r:id="rId12"/>
    <p:sldId id="328" r:id="rId13"/>
    <p:sldId id="272" r:id="rId14"/>
    <p:sldId id="262" r:id="rId15"/>
    <p:sldId id="323" r:id="rId16"/>
    <p:sldId id="324" r:id="rId17"/>
    <p:sldId id="325" r:id="rId18"/>
    <p:sldId id="326" r:id="rId19"/>
    <p:sldId id="327" r:id="rId20"/>
    <p:sldId id="26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2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D3E83-A046-4A97-B370-4E89251D26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14EDD-913E-4BB5-982B-3A30DE60C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33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58199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7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67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00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38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80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70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23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2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09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10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18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5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372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21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96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4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98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59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0113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5967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5625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551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859" y="0"/>
            <a:ext cx="2554995" cy="19704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52575" y="-109680"/>
            <a:ext cx="2839425" cy="21898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41282" y="5516706"/>
            <a:ext cx="238983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8634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011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642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2148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49994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7724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47486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4880178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624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6727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2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19456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670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3694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886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95514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90561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491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38783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292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669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48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30498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957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54815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99BF91-CBAF-4138-BA50-0ECA45BADFA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069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99BF91-CBAF-4138-BA50-0ECA45BADFA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31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2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2ABFF15-655C-4582-BD93-0E0D78D47BE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150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44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03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42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92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56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09F7153-A119-EC64-AF90-1544BF52739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7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9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0600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  <p:sldLayoutId id="2147483716" r:id="rId29"/>
    <p:sldLayoutId id="2147483717" r:id="rId30"/>
    <p:sldLayoutId id="2147483718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1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6.xml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6.xml"/><Relationship Id="rId5" Type="http://schemas.openxmlformats.org/officeDocument/2006/relationships/slide" Target="slide1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6.xml"/><Relationship Id="rId5" Type="http://schemas.openxmlformats.org/officeDocument/2006/relationships/slide" Target="slide5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1.xml"/><Relationship Id="rId4" Type="http://schemas.microsoft.com/office/2007/relationships/media" Target="../media/media2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1.png"/><Relationship Id="rId5" Type="http://schemas.openxmlformats.org/officeDocument/2006/relationships/image" Target="../media/image8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0517" y="482358"/>
            <a:ext cx="5636904" cy="431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6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B1748084-B3C3-73C5-8A2F-82CA05B68F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908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FCF050-FC84-0475-31B4-7AEA339B9C4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1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49" y="2263967"/>
            <a:ext cx="6868323" cy="31882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6C0820-7B21-D7C1-DCCA-CD53FFD01308}"/>
              </a:ext>
            </a:extLst>
          </p:cNvPr>
          <p:cNvGrpSpPr/>
          <p:nvPr/>
        </p:nvGrpSpPr>
        <p:grpSpPr>
          <a:xfrm>
            <a:off x="706317" y="533014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0071396-5082-4CC1-4801-640ED1E07A8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06D3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757340-EC6A-7AED-9989-6D0138AAC38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EA23591-8EBD-3B1C-733C-9E89D99F775F}"/>
              </a:ext>
            </a:extLst>
          </p:cNvPr>
          <p:cNvSpPr txBox="1"/>
          <p:nvPr/>
        </p:nvSpPr>
        <p:spPr>
          <a:xfrm>
            <a:off x="1430308" y="533014"/>
            <a:ext cx="95492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Để giúp đỡ các bạn học sinh ở vùng khó khăn, lớp em đã quyên góp được 8 thùng quần áo và 5 thùng sách vở. Hỏi cả quần áo và sách vở, lớp em đã quyên góp được bao nhiêu thùng?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A1D32F-4A46-6CE5-4E93-AA86E25F7026}"/>
              </a:ext>
            </a:extLst>
          </p:cNvPr>
          <p:cNvGrpSpPr/>
          <p:nvPr/>
        </p:nvGrpSpPr>
        <p:grpSpPr>
          <a:xfrm>
            <a:off x="4326955" y="5414648"/>
            <a:ext cx="6804863" cy="1323439"/>
            <a:chOff x="1032454" y="4348202"/>
            <a:chExt cx="7991617" cy="132343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AAE456-EB46-60A8-9CD7-A7708A7C2C99}"/>
                </a:ext>
              </a:extLst>
            </p:cNvPr>
            <p:cNvSpPr/>
            <p:nvPr/>
          </p:nvSpPr>
          <p:spPr>
            <a:xfrm>
              <a:off x="1957107" y="4348202"/>
              <a:ext cx="706696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ounded Rectangle 9">
              <a:extLst>
                <a:ext uri="{FF2B5EF4-FFF2-40B4-BE49-F238E27FC236}">
                  <a16:creationId xmlns:a16="http://schemas.microsoft.com/office/drawing/2014/main" id="{DDE8F438-B948-704D-89BF-3DCE058D7002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id="{B7C479FF-AAE1-F59F-1CDA-869A8514E60D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3" name="Rounded Rectangle 11">
              <a:extLst>
                <a:ext uri="{FF2B5EF4-FFF2-40B4-BE49-F238E27FC236}">
                  <a16:creationId xmlns:a16="http://schemas.microsoft.com/office/drawing/2014/main" id="{30820EAB-C8F2-3D8C-9D4E-8C500F392986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4" name="Rounded Rectangle 12">
            <a:extLst>
              <a:ext uri="{FF2B5EF4-FFF2-40B4-BE49-F238E27FC236}">
                <a16:creationId xmlns:a16="http://schemas.microsoft.com/office/drawing/2014/main" id="{B9A035BB-8470-0267-EB46-478C649592FA}"/>
              </a:ext>
            </a:extLst>
          </p:cNvPr>
          <p:cNvSpPr/>
          <p:nvPr/>
        </p:nvSpPr>
        <p:spPr>
          <a:xfrm>
            <a:off x="4327498" y="5640763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15" name="Rounded Rectangle 13">
            <a:extLst>
              <a:ext uri="{FF2B5EF4-FFF2-40B4-BE49-F238E27FC236}">
                <a16:creationId xmlns:a16="http://schemas.microsoft.com/office/drawing/2014/main" id="{53C8E7F7-6DA5-797B-D8AD-1A42F2B46E62}"/>
              </a:ext>
            </a:extLst>
          </p:cNvPr>
          <p:cNvSpPr/>
          <p:nvPr/>
        </p:nvSpPr>
        <p:spPr>
          <a:xfrm>
            <a:off x="5581363" y="563914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6" name="Rounded Rectangle 14">
            <a:extLst>
              <a:ext uri="{FF2B5EF4-FFF2-40B4-BE49-F238E27FC236}">
                <a16:creationId xmlns:a16="http://schemas.microsoft.com/office/drawing/2014/main" id="{2DF61FBE-8F46-45D7-F62B-009E30A1BB93}"/>
              </a:ext>
            </a:extLst>
          </p:cNvPr>
          <p:cNvSpPr/>
          <p:nvPr/>
        </p:nvSpPr>
        <p:spPr>
          <a:xfrm>
            <a:off x="6940854" y="5615973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E45475F-B24C-75AD-CF8F-1FB700A7BB98}"/>
              </a:ext>
            </a:extLst>
          </p:cNvPr>
          <p:cNvCxnSpPr>
            <a:cxnSpLocks/>
          </p:cNvCxnSpPr>
          <p:nvPr/>
        </p:nvCxnSpPr>
        <p:spPr>
          <a:xfrm>
            <a:off x="1649795" y="1429478"/>
            <a:ext cx="52019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6D9CF06-767F-F2E0-7107-AB2D9FBD2636}"/>
              </a:ext>
            </a:extLst>
          </p:cNvPr>
          <p:cNvCxnSpPr>
            <a:cxnSpLocks/>
          </p:cNvCxnSpPr>
          <p:nvPr/>
        </p:nvCxnSpPr>
        <p:spPr>
          <a:xfrm flipV="1">
            <a:off x="7575061" y="1400903"/>
            <a:ext cx="2612244" cy="203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9D764B1-69B6-ADBC-C65A-9882D951F8BA}"/>
              </a:ext>
            </a:extLst>
          </p:cNvPr>
          <p:cNvCxnSpPr>
            <a:cxnSpLocks/>
          </p:cNvCxnSpPr>
          <p:nvPr/>
        </p:nvCxnSpPr>
        <p:spPr>
          <a:xfrm flipV="1">
            <a:off x="1580228" y="1826371"/>
            <a:ext cx="3755677" cy="134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753384-2A84-083F-49C5-25C66A202C30}"/>
              </a:ext>
            </a:extLst>
          </p:cNvPr>
          <p:cNvCxnSpPr>
            <a:cxnSpLocks/>
          </p:cNvCxnSpPr>
          <p:nvPr/>
        </p:nvCxnSpPr>
        <p:spPr>
          <a:xfrm flipV="1">
            <a:off x="7508386" y="1858849"/>
            <a:ext cx="3313284" cy="179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27CD39-F8AC-5A5E-29C5-93FF2F5B4EE8}"/>
              </a:ext>
            </a:extLst>
          </p:cNvPr>
          <p:cNvCxnSpPr>
            <a:cxnSpLocks/>
          </p:cNvCxnSpPr>
          <p:nvPr/>
        </p:nvCxnSpPr>
        <p:spPr>
          <a:xfrm flipV="1">
            <a:off x="1522876" y="2294743"/>
            <a:ext cx="1963765" cy="89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10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8943" y="301883"/>
            <a:ext cx="6112614" cy="47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im hoạt hình Doraemon: Đại chiến điểm 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4519" y="-5609"/>
            <a:ext cx="1905000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HỌC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CÙNG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738259" y="3657600"/>
            <a:ext cx="5410200" cy="304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66859" y="3976900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của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gặp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phải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hãy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giúp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̃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cậu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chàng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hậu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đậu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lời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0927" y="2519909"/>
            <a:ext cx="304800" cy="30480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03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Những hình nền powerpoint dễ thương, đáng yêu và ngộ nghĩ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114800" y="762000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505200" y="3124200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5800" y="114300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 + 6 = 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5" b="86458" l="48242" r="90039">
                        <a14:foregroundMark x1="58789" y1="76042" x2="58789" y2="67708"/>
                        <a14:foregroundMark x1="66797" y1="75521" x2="65625" y2="68750"/>
                        <a14:foregroundMark x1="58594" y1="35156" x2="67578" y2="23958"/>
                        <a14:foregroundMark x1="51758" y1="61458" x2="58203" y2="38802"/>
                        <a14:foregroundMark x1="68945" y1="35156" x2="65039" y2="40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9" t="11175" r="14773" b="13446"/>
          <a:stretch/>
        </p:blipFill>
        <p:spPr>
          <a:xfrm>
            <a:off x="1447800" y="1421533"/>
            <a:ext cx="2971800" cy="45844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89072" y="3799701"/>
            <a:ext cx="845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15</a:t>
            </a:r>
          </a:p>
        </p:txBody>
      </p:sp>
      <p:sp>
        <p:nvSpPr>
          <p:cNvPr id="8" name="Right Arrow 7">
            <a:hlinkClick r:id="rId5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47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ổng hợp 30 hình nền doremon ngộ nghĩnh, đáng yêu dành cho máy tí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581400" y="38564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997036" y="3733708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7036" y="533401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tổng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19862" y="4337534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70517"/>
            <a:ext cx="2895600" cy="4928681"/>
          </a:xfrm>
          <a:prstGeom prst="rect">
            <a:avLst/>
          </a:prstGeom>
        </p:spPr>
      </p:pic>
      <p:sp>
        <p:nvSpPr>
          <p:cNvPr id="8" name="Right Arrow 7">
            <a:hlinkClick r:id="rId5" action="ppaction://hlinksldjump"/>
          </p:cNvPr>
          <p:cNvSpPr/>
          <p:nvPr/>
        </p:nvSpPr>
        <p:spPr>
          <a:xfrm>
            <a:off x="9788236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21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Tuyển tập 100+ Hình ảnh Doremon cute, đáng yêu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9"/>
            <a:ext cx="12192000" cy="685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828800" y="246495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839357" y="3754490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8500" y="716107"/>
            <a:ext cx="3390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9 + 5 – 2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19305" y="4322270"/>
            <a:ext cx="9247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44" y1="28000" x2="50556" y2="23333"/>
                        <a14:foregroundMark x1="18889" y1="81111" x2="53611" y2="92444"/>
                        <a14:foregroundMark x1="71111" y1="74667" x2="62222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2754365"/>
            <a:ext cx="3124200" cy="3905250"/>
          </a:xfrm>
          <a:prstGeom prst="rect">
            <a:avLst/>
          </a:prstGeom>
        </p:spPr>
      </p:pic>
      <p:sp>
        <p:nvSpPr>
          <p:cNvPr id="8" name="Right Arrow 7">
            <a:hlinkClick r:id="rId5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45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an đưa ra giả thuyết đầy đau lòng về cặp đôi Shizuka – Nobita của 45 năm  sau chỉ qua một câu thoại trong Doraemo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419600" y="230317"/>
            <a:ext cx="2315029" cy="1077219"/>
          </a:xfrm>
          <a:prstGeom prst="wedgeRoundRectCallout">
            <a:avLst>
              <a:gd name="adj1" fmla="val -49822"/>
              <a:gd name="adj2" fmla="val 15826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230318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Nobita, cậu giỏi quá!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10286999" y="153981"/>
            <a:ext cx="1738313" cy="983673"/>
          </a:xfrm>
          <a:prstGeom prst="wedgeRoundRectCallout">
            <a:avLst>
              <a:gd name="adj1" fmla="val -99131"/>
              <a:gd name="adj2" fmla="val 27725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87000" y="230318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các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7019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14469" r="14633" b="41954"/>
          <a:stretch/>
        </p:blipFill>
        <p:spPr>
          <a:xfrm>
            <a:off x="2054140" y="955247"/>
            <a:ext cx="7901470" cy="336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6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ởi động tiết học - Bài 26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2F4BFFDA-FF8F-92F1-AC80-132217E2A6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61" y="5080"/>
            <a:ext cx="12182969" cy="6852920"/>
          </a:xfrm>
          <a:prstGeom prst="rect">
            <a:avLst/>
          </a:prstGeom>
        </p:spPr>
      </p:pic>
      <p:pic>
        <p:nvPicPr>
          <p:cNvPr id="5" name="Media1">
            <a:hlinkClick r:id="" action="ppaction://media"/>
            <a:extLst>
              <a:ext uri="{FF2B5EF4-FFF2-40B4-BE49-F238E27FC236}">
                <a16:creationId xmlns:a16="http://schemas.microsoft.com/office/drawing/2014/main" id="{A6BA87BB-D3AD-3DE1-17BB-D8E0B0AE39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88351.489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77800"/>
            <a:ext cx="548640" cy="548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7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C90D8AF0-B84C-C549-C72B-FAF7430F56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2E7A5ED-B021-F9E8-2455-AE3B3C9FE8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51883F1-21B8-C53B-5202-24DFCF3E6F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9095104" y="3562613"/>
            <a:ext cx="3534579" cy="258981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C6E22FA-7024-09FB-053C-D8AC2EEF6F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57" y="2806180"/>
            <a:ext cx="4397843" cy="40518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D8B4E00-F9FD-BB62-C313-A30E620245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587" y="3480705"/>
            <a:ext cx="4109358" cy="4109358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D6E8E9E5-86E6-02B7-F818-F56BD85952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80" y="5578544"/>
            <a:ext cx="1350926" cy="13509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70" y="-635"/>
            <a:ext cx="1523956" cy="1508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7910B3-0089-01A8-1C07-2747962A8B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4548" y="906933"/>
            <a:ext cx="2950720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695A3D-C02F-6216-C009-4A9104ED03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61979" y="1802000"/>
            <a:ext cx="8620491" cy="2987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58E756-AF60-82AA-4F49-F3764525E2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2610" y="4254580"/>
            <a:ext cx="249348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CEBBB0-CA33-8333-BF28-A0968DAB55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4910" y="1727219"/>
            <a:ext cx="8864352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7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708A4DC-8C34-29B0-7709-7370E9EA5837}"/>
              </a:ext>
            </a:extLst>
          </p:cNvPr>
          <p:cNvGrpSpPr/>
          <p:nvPr/>
        </p:nvGrpSpPr>
        <p:grpSpPr>
          <a:xfrm>
            <a:off x="3013799" y="1230600"/>
            <a:ext cx="6757052" cy="647045"/>
            <a:chOff x="1601662" y="1750266"/>
            <a:chExt cx="6757052" cy="64704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7F207B7-2461-A18C-2DA0-D8AD067F7B55}"/>
                </a:ext>
              </a:extLst>
            </p:cNvPr>
            <p:cNvGrpSpPr/>
            <p:nvPr/>
          </p:nvGrpSpPr>
          <p:grpSpPr>
            <a:xfrm>
              <a:off x="1601662" y="1750266"/>
              <a:ext cx="6757052" cy="647045"/>
              <a:chOff x="2859007" y="1733640"/>
              <a:chExt cx="6757052" cy="647045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C650B6-95BF-A20F-48F1-6D85C18D234B}"/>
                  </a:ext>
                </a:extLst>
              </p:cNvPr>
              <p:cNvSpPr txBox="1"/>
              <p:nvPr/>
            </p:nvSpPr>
            <p:spPr>
              <a:xfrm>
                <a:off x="2859007" y="1733640"/>
                <a:ext cx="67570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7  +  5  =  10  +           = 	</a:t>
                </a:r>
                <a:endPara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6" name="Rounded Rectangle 17">
                <a:extLst>
                  <a:ext uri="{FF2B5EF4-FFF2-40B4-BE49-F238E27FC236}">
                    <a16:creationId xmlns:a16="http://schemas.microsoft.com/office/drawing/2014/main" id="{D1982CF9-4801-A4BF-CA46-C109E275D68E}"/>
                  </a:ext>
                </a:extLst>
              </p:cNvPr>
              <p:cNvSpPr/>
              <p:nvPr/>
            </p:nvSpPr>
            <p:spPr>
              <a:xfrm>
                <a:off x="6736456" y="1749895"/>
                <a:ext cx="639268" cy="63079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?</a:t>
                </a:r>
              </a:p>
            </p:txBody>
          </p:sp>
        </p:grpSp>
        <p:sp>
          <p:nvSpPr>
            <p:cNvPr id="4" name="Rounded Rectangle 24">
              <a:extLst>
                <a:ext uri="{FF2B5EF4-FFF2-40B4-BE49-F238E27FC236}">
                  <a16:creationId xmlns:a16="http://schemas.microsoft.com/office/drawing/2014/main" id="{0C3399A6-951C-6504-009D-63B4E3AD7AAC}"/>
                </a:ext>
              </a:extLst>
            </p:cNvPr>
            <p:cNvSpPr/>
            <p:nvPr/>
          </p:nvSpPr>
          <p:spPr>
            <a:xfrm>
              <a:off x="4174183" y="1766521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0D5CC75-0D01-BCA9-8F98-F8A561714D45}"/>
              </a:ext>
            </a:extLst>
          </p:cNvPr>
          <p:cNvGrpSpPr/>
          <p:nvPr/>
        </p:nvGrpSpPr>
        <p:grpSpPr>
          <a:xfrm>
            <a:off x="2188967" y="263275"/>
            <a:ext cx="605826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B9DD1BE-1D73-335B-1E04-99FD1C1E042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06826D-EAB3-7C14-DB37-2BD7A5B7342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7FEB80D-A555-6DB8-8FC0-42A2EA1A589B}"/>
              </a:ext>
            </a:extLst>
          </p:cNvPr>
          <p:cNvSpPr txBox="1"/>
          <p:nvPr/>
        </p:nvSpPr>
        <p:spPr>
          <a:xfrm>
            <a:off x="3016581" y="371847"/>
            <a:ext cx="9763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a)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 7 + 5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01A451-C750-E59A-9926-A602E3FD5F0C}"/>
              </a:ext>
            </a:extLst>
          </p:cNvPr>
          <p:cNvGrpSpPr/>
          <p:nvPr/>
        </p:nvGrpSpPr>
        <p:grpSpPr>
          <a:xfrm>
            <a:off x="3455776" y="1774662"/>
            <a:ext cx="972405" cy="421106"/>
            <a:chOff x="3435485" y="2273968"/>
            <a:chExt cx="636736" cy="42110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3176972-EFC5-06AC-01A6-145BE73F0C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5C325A7-13E8-0496-61E9-BDD2B46B8330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A773EBE-84A1-D76D-3C7E-2D928A5CDAB5}"/>
              </a:ext>
            </a:extLst>
          </p:cNvPr>
          <p:cNvSpPr/>
          <p:nvPr/>
        </p:nvSpPr>
        <p:spPr>
          <a:xfrm>
            <a:off x="2956649" y="216097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9E7EA4A-D711-D6F5-C893-EC56F91DEAD6}"/>
              </a:ext>
            </a:extLst>
          </p:cNvPr>
          <p:cNvSpPr/>
          <p:nvPr/>
        </p:nvSpPr>
        <p:spPr>
          <a:xfrm>
            <a:off x="4309586" y="215864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?</a:t>
            </a: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B70ACD02-E226-420A-6D2A-AEA617D30112}"/>
              </a:ext>
            </a:extLst>
          </p:cNvPr>
          <p:cNvSpPr/>
          <p:nvPr/>
        </p:nvSpPr>
        <p:spPr>
          <a:xfrm>
            <a:off x="5588709" y="1246855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cs"/>
              </a:rPr>
              <a:t>2</a:t>
            </a:r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000D76B8-6032-D85D-83E6-90144026622C}"/>
              </a:ext>
            </a:extLst>
          </p:cNvPr>
          <p:cNvSpPr/>
          <p:nvPr/>
        </p:nvSpPr>
        <p:spPr>
          <a:xfrm>
            <a:off x="6888031" y="1246855"/>
            <a:ext cx="779594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cs"/>
              </a:rPr>
              <a:t>12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7B08F78-B45C-9EEB-B85F-C1E9ADD9D92F}"/>
              </a:ext>
            </a:extLst>
          </p:cNvPr>
          <p:cNvSpPr/>
          <p:nvPr/>
        </p:nvSpPr>
        <p:spPr>
          <a:xfrm>
            <a:off x="4304964" y="2156563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cs"/>
              </a:rPr>
              <a:t>2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168DC1D-F43E-4BD0-B4EC-FDB0FB2B0A8E}"/>
              </a:ext>
            </a:extLst>
          </p:cNvPr>
          <p:cNvGrpSpPr/>
          <p:nvPr/>
        </p:nvGrpSpPr>
        <p:grpSpPr>
          <a:xfrm>
            <a:off x="2870924" y="3877330"/>
            <a:ext cx="6757052" cy="694670"/>
            <a:chOff x="1458787" y="1693116"/>
            <a:chExt cx="6757052" cy="69467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DF8D275-4E14-0B64-FA65-A21FBB034EB9}"/>
                </a:ext>
              </a:extLst>
            </p:cNvPr>
            <p:cNvGrpSpPr/>
            <p:nvPr/>
          </p:nvGrpSpPr>
          <p:grpSpPr>
            <a:xfrm>
              <a:off x="1458787" y="1693116"/>
              <a:ext cx="6757052" cy="694670"/>
              <a:chOff x="2716132" y="1676490"/>
              <a:chExt cx="6757052" cy="694670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A7B4352-0C48-16F7-0F7A-B576F5426677}"/>
                  </a:ext>
                </a:extLst>
              </p:cNvPr>
              <p:cNvSpPr txBox="1"/>
              <p:nvPr/>
            </p:nvSpPr>
            <p:spPr>
              <a:xfrm>
                <a:off x="2716132" y="1676490"/>
                <a:ext cx="67570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7  +  6  =  10  +         = 	</a:t>
                </a:r>
                <a:endPara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26" name="Rounded Rectangle 43">
                <a:extLst>
                  <a:ext uri="{FF2B5EF4-FFF2-40B4-BE49-F238E27FC236}">
                    <a16:creationId xmlns:a16="http://schemas.microsoft.com/office/drawing/2014/main" id="{63282529-C8EC-FE65-2E1B-B7D9B3BDAC7B}"/>
                  </a:ext>
                </a:extLst>
              </p:cNvPr>
              <p:cNvSpPr/>
              <p:nvPr/>
            </p:nvSpPr>
            <p:spPr>
              <a:xfrm>
                <a:off x="6717406" y="1740370"/>
                <a:ext cx="639268" cy="63079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?</a:t>
                </a:r>
              </a:p>
            </p:txBody>
          </p:sp>
        </p:grpSp>
        <p:sp>
          <p:nvSpPr>
            <p:cNvPr id="24" name="Rounded Rectangle 41">
              <a:extLst>
                <a:ext uri="{FF2B5EF4-FFF2-40B4-BE49-F238E27FC236}">
                  <a16:creationId xmlns:a16="http://schemas.microsoft.com/office/drawing/2014/main" id="{D8E41426-B62B-6F36-22E7-2FFAB164A453}"/>
                </a:ext>
              </a:extLst>
            </p:cNvPr>
            <p:cNvSpPr/>
            <p:nvPr/>
          </p:nvSpPr>
          <p:spPr>
            <a:xfrm>
              <a:off x="4307533" y="1756996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rPr>
                <a:t>?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D7C78A1-73E7-02F4-1568-03447908A83B}"/>
              </a:ext>
            </a:extLst>
          </p:cNvPr>
          <p:cNvSpPr txBox="1"/>
          <p:nvPr/>
        </p:nvSpPr>
        <p:spPr>
          <a:xfrm>
            <a:off x="2966174" y="2958112"/>
            <a:ext cx="9763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b)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 7 + 6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391768C-B667-9D58-471E-BC03A41A35C7}"/>
              </a:ext>
            </a:extLst>
          </p:cNvPr>
          <p:cNvGrpSpPr/>
          <p:nvPr/>
        </p:nvGrpSpPr>
        <p:grpSpPr>
          <a:xfrm>
            <a:off x="3455776" y="4478542"/>
            <a:ext cx="972405" cy="421106"/>
            <a:chOff x="3435485" y="2273968"/>
            <a:chExt cx="636736" cy="421106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02ABE5E-8EF3-4E28-0234-B827270C6F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DCC3E23-77CF-A534-959F-A5D8A31588BF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030DD838-03EB-5C98-2CA4-E6AE39FD033D}"/>
              </a:ext>
            </a:extLst>
          </p:cNvPr>
          <p:cNvSpPr/>
          <p:nvPr/>
        </p:nvSpPr>
        <p:spPr>
          <a:xfrm>
            <a:off x="2956649" y="486485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CAB0C9A-44A3-506A-F9AA-5791CDBCF3E0}"/>
              </a:ext>
            </a:extLst>
          </p:cNvPr>
          <p:cNvSpPr/>
          <p:nvPr/>
        </p:nvSpPr>
        <p:spPr>
          <a:xfrm>
            <a:off x="4309586" y="486252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?</a:t>
            </a:r>
          </a:p>
        </p:txBody>
      </p:sp>
      <p:sp>
        <p:nvSpPr>
          <p:cNvPr id="33" name="Rounded Rectangle 50">
            <a:extLst>
              <a:ext uri="{FF2B5EF4-FFF2-40B4-BE49-F238E27FC236}">
                <a16:creationId xmlns:a16="http://schemas.microsoft.com/office/drawing/2014/main" id="{C9581E9F-5059-C1C8-A7FD-E49364BB36F4}"/>
              </a:ext>
            </a:extLst>
          </p:cNvPr>
          <p:cNvSpPr/>
          <p:nvPr/>
        </p:nvSpPr>
        <p:spPr>
          <a:xfrm>
            <a:off x="5712534" y="3941210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cs"/>
              </a:rPr>
              <a:t>3</a:t>
            </a:r>
          </a:p>
        </p:txBody>
      </p:sp>
      <p:sp>
        <p:nvSpPr>
          <p:cNvPr id="34" name="Rounded Rectangle 51">
            <a:extLst>
              <a:ext uri="{FF2B5EF4-FFF2-40B4-BE49-F238E27FC236}">
                <a16:creationId xmlns:a16="http://schemas.microsoft.com/office/drawing/2014/main" id="{3656872C-7B78-ACFE-75EE-F860F05AC08E}"/>
              </a:ext>
            </a:extLst>
          </p:cNvPr>
          <p:cNvSpPr/>
          <p:nvPr/>
        </p:nvSpPr>
        <p:spPr>
          <a:xfrm>
            <a:off x="6849931" y="3941210"/>
            <a:ext cx="760544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cs"/>
              </a:rPr>
              <a:t>13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63BE04C-CAFF-309D-D22B-5D7BF164FAE7}"/>
              </a:ext>
            </a:extLst>
          </p:cNvPr>
          <p:cNvSpPr/>
          <p:nvPr/>
        </p:nvSpPr>
        <p:spPr>
          <a:xfrm>
            <a:off x="4304964" y="4860443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2300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7" grpId="0"/>
          <p:bldP spid="31" grpId="0" animBg="1"/>
          <p:bldP spid="32" grpId="0" animBg="1"/>
          <p:bldP spid="33" grpId="0" animBg="1"/>
          <p:bldP spid="34" grpId="0" animBg="1"/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7" grpId="0"/>
          <p:bldP spid="31" grpId="0" animBg="1"/>
          <p:bldP spid="32" grpId="0" animBg="1"/>
          <p:bldP spid="33" grpId="0" animBg="1"/>
          <p:bldP spid="34" grpId="0" animBg="1"/>
          <p:bldP spid="35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FFB8D97-9CD2-F5B1-DED8-AF0379067FDC}"/>
              </a:ext>
            </a:extLst>
          </p:cNvPr>
          <p:cNvGrpSpPr/>
          <p:nvPr/>
        </p:nvGrpSpPr>
        <p:grpSpPr>
          <a:xfrm>
            <a:off x="1090530" y="65880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55EEFB5-8435-D657-17F2-3A7A3BF1535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86AB5C-5FF4-7D6A-38F4-532CEFA4141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4A4709B-9A71-EF4A-BDDB-4625EDAB36E1}"/>
              </a:ext>
            </a:extLst>
          </p:cNvPr>
          <p:cNvSpPr txBox="1"/>
          <p:nvPr/>
        </p:nvSpPr>
        <p:spPr>
          <a:xfrm>
            <a:off x="1665000" y="798190"/>
            <a:ext cx="8372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Số?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3EE1DEC-E5A9-D922-AC12-7406E72232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341317"/>
              </p:ext>
            </p:extLst>
          </p:nvPr>
        </p:nvGraphicFramePr>
        <p:xfrm>
          <a:off x="1386656" y="1632878"/>
          <a:ext cx="9778519" cy="2022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403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</a:tblGrid>
              <a:tr h="624567"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00688"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681558"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Tổng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BE14899-1B34-F221-0EE1-B403FF006795}"/>
              </a:ext>
            </a:extLst>
          </p:cNvPr>
          <p:cNvSpPr txBox="1"/>
          <p:nvPr/>
        </p:nvSpPr>
        <p:spPr>
          <a:xfrm>
            <a:off x="5066384" y="3015212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903180-3D9E-9F8E-9477-7C00DD9B507B}"/>
              </a:ext>
            </a:extLst>
          </p:cNvPr>
          <p:cNvSpPr txBox="1"/>
          <p:nvPr/>
        </p:nvSpPr>
        <p:spPr>
          <a:xfrm>
            <a:off x="6315941" y="3006195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BF74EE-8AD8-4338-FFD7-EE8E0D0775F9}"/>
              </a:ext>
            </a:extLst>
          </p:cNvPr>
          <p:cNvSpPr txBox="1"/>
          <p:nvPr/>
        </p:nvSpPr>
        <p:spPr>
          <a:xfrm>
            <a:off x="7635838" y="3015209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4641AA-7721-240F-DEBD-42CF5B4CA960}"/>
              </a:ext>
            </a:extLst>
          </p:cNvPr>
          <p:cNvSpPr txBox="1"/>
          <p:nvPr/>
        </p:nvSpPr>
        <p:spPr>
          <a:xfrm>
            <a:off x="10171924" y="3018082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428631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A6C72F-77DE-8B33-4C18-07FE0509EE97}"/>
              </a:ext>
            </a:extLst>
          </p:cNvPr>
          <p:cNvGrpSpPr/>
          <p:nvPr/>
        </p:nvGrpSpPr>
        <p:grpSpPr>
          <a:xfrm>
            <a:off x="7686675" y="2371725"/>
            <a:ext cx="4071159" cy="3962277"/>
            <a:chOff x="3552092" y="1143000"/>
            <a:chExt cx="5052158" cy="4572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3682B1-44FE-7E00-A8E4-4B95AF1A8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7750" y="1143000"/>
              <a:ext cx="5016500" cy="4572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A8ED80F-A236-3A31-08AF-A98539BE5E2B}"/>
                </a:ext>
              </a:extLst>
            </p:cNvPr>
            <p:cNvSpPr/>
            <p:nvPr/>
          </p:nvSpPr>
          <p:spPr>
            <a:xfrm>
              <a:off x="3552092" y="1154998"/>
              <a:ext cx="1512277" cy="15002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EC20651-5199-64DD-AD9C-86862953BCEF}"/>
              </a:ext>
            </a:extLst>
          </p:cNvPr>
          <p:cNvSpPr txBox="1"/>
          <p:nvPr/>
        </p:nvSpPr>
        <p:spPr>
          <a:xfrm>
            <a:off x="1215055" y="817999"/>
            <a:ext cx="9919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Mai tách 14 que tính thành hai nhóm. Em hãy tìm số que tính ở nhóm 2 trong bảng sau: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8E3442A-891C-6D01-EC92-DC8322BFFD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305320"/>
              </p:ext>
            </p:extLst>
          </p:nvPr>
        </p:nvGraphicFramePr>
        <p:xfrm>
          <a:off x="1291644" y="2754075"/>
          <a:ext cx="5937250" cy="2691747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2968625">
                  <a:extLst>
                    <a:ext uri="{9D8B030D-6E8A-4147-A177-3AD203B41FA5}">
                      <a16:colId xmlns:a16="http://schemas.microsoft.com/office/drawing/2014/main" val="4224642784"/>
                    </a:ext>
                  </a:extLst>
                </a:gridCol>
                <a:gridCol w="2968625">
                  <a:extLst>
                    <a:ext uri="{9D8B030D-6E8A-4147-A177-3AD203B41FA5}">
                      <a16:colId xmlns:a16="http://schemas.microsoft.com/office/drawing/2014/main" val="639987107"/>
                    </a:ext>
                  </a:extLst>
                </a:gridCol>
              </a:tblGrid>
              <a:tr h="420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</a:rPr>
                        <a:t>Nhóm</a:t>
                      </a:r>
                      <a:r>
                        <a:rPr lang="en-US" sz="3200" dirty="0">
                          <a:effectLst/>
                        </a:rPr>
                        <a:t> 1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Nhóm 2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8230587"/>
                  </a:ext>
                </a:extLst>
              </a:tr>
              <a:tr h="5070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0" dirty="0">
                          <a:effectLst/>
                        </a:rPr>
                        <a:t>10</a:t>
                      </a:r>
                      <a:endParaRPr lang="en-VN" sz="3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</a:rPr>
                        <a:t>4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8574775"/>
                  </a:ext>
                </a:extLst>
              </a:tr>
              <a:tr h="5417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0" dirty="0">
                          <a:effectLst/>
                        </a:rPr>
                        <a:t>9</a:t>
                      </a:r>
                      <a:endParaRPr lang="en-VN" sz="3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</a:rPr>
                        <a:t>?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155435"/>
                  </a:ext>
                </a:extLst>
              </a:tr>
              <a:tr h="5669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0" dirty="0">
                          <a:effectLst/>
                        </a:rPr>
                        <a:t>8</a:t>
                      </a:r>
                      <a:endParaRPr lang="en-VN" sz="3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</a:rPr>
                        <a:t>?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1091680"/>
                  </a:ext>
                </a:extLst>
              </a:tr>
              <a:tr h="5772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0" dirty="0">
                          <a:effectLst/>
                        </a:rPr>
                        <a:t>7</a:t>
                      </a:r>
                      <a:endParaRPr lang="en-VN" sz="3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</a:rPr>
                        <a:t>?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188857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A5D9DD4-7897-90EC-55AD-8A99780C2235}"/>
              </a:ext>
            </a:extLst>
          </p:cNvPr>
          <p:cNvSpPr txBox="1"/>
          <p:nvPr/>
        </p:nvSpPr>
        <p:spPr>
          <a:xfrm>
            <a:off x="5380488" y="3753890"/>
            <a:ext cx="75097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07119B-AB2E-0A39-826C-B90A41DFB923}"/>
              </a:ext>
            </a:extLst>
          </p:cNvPr>
          <p:cNvSpPr txBox="1"/>
          <p:nvPr/>
        </p:nvSpPr>
        <p:spPr>
          <a:xfrm>
            <a:off x="5381155" y="4277837"/>
            <a:ext cx="75097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4B21DD-9635-F5D4-FE54-4F49C55C56C4}"/>
              </a:ext>
            </a:extLst>
          </p:cNvPr>
          <p:cNvSpPr txBox="1"/>
          <p:nvPr/>
        </p:nvSpPr>
        <p:spPr>
          <a:xfrm>
            <a:off x="5381155" y="4868459"/>
            <a:ext cx="75097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4367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3FCF55-29BD-B2C0-915E-4B50DE8AC486}"/>
              </a:ext>
            </a:extLst>
          </p:cNvPr>
          <p:cNvGrpSpPr/>
          <p:nvPr/>
        </p:nvGrpSpPr>
        <p:grpSpPr>
          <a:xfrm>
            <a:off x="1134043" y="636082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997825C-C091-E68E-7FFB-2EB15A3AB76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9B49BC-A9DA-8EF1-6DDD-E988A5168EF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DB3384-01D0-C133-A0CA-8D00BEB67A27}"/>
              </a:ext>
            </a:extLst>
          </p:cNvPr>
          <p:cNvGrpSpPr/>
          <p:nvPr/>
        </p:nvGrpSpPr>
        <p:grpSpPr>
          <a:xfrm>
            <a:off x="1739869" y="1688170"/>
            <a:ext cx="2629671" cy="630790"/>
            <a:chOff x="2801857" y="1764259"/>
            <a:chExt cx="2629671" cy="63079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BF2665-2974-1948-39E1-F05D70E4FD6F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  +  7  =   	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Rounded Rectangle 36">
              <a:extLst>
                <a:ext uri="{FF2B5EF4-FFF2-40B4-BE49-F238E27FC236}">
                  <a16:creationId xmlns:a16="http://schemas.microsoft.com/office/drawing/2014/main" id="{B56542BD-2553-4069-2D61-4EB0AE348106}"/>
                </a:ext>
              </a:extLst>
            </p:cNvPr>
            <p:cNvSpPr/>
            <p:nvPr/>
          </p:nvSpPr>
          <p:spPr>
            <a:xfrm>
              <a:off x="4369611" y="176425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17665AF-1E02-C101-9696-2327A3459BE8}"/>
              </a:ext>
            </a:extLst>
          </p:cNvPr>
          <p:cNvSpPr txBox="1"/>
          <p:nvPr/>
        </p:nvSpPr>
        <p:spPr>
          <a:xfrm>
            <a:off x="1739869" y="861191"/>
            <a:ext cx="2629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8 + 7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E07E43-AD3C-EB9B-4B93-D5D9CB1CFE20}"/>
              </a:ext>
            </a:extLst>
          </p:cNvPr>
          <p:cNvGrpSpPr/>
          <p:nvPr/>
        </p:nvGrpSpPr>
        <p:grpSpPr>
          <a:xfrm>
            <a:off x="2238996" y="2201613"/>
            <a:ext cx="972405" cy="421106"/>
            <a:chOff x="3435485" y="2273968"/>
            <a:chExt cx="636736" cy="42110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965A12C-17D6-70AE-0732-CD23B02333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1388366-D1DC-7CF5-27C1-F58AAD4DC28A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D0076887-0044-0FAF-8A40-93781A6506BC}"/>
              </a:ext>
            </a:extLst>
          </p:cNvPr>
          <p:cNvSpPr/>
          <p:nvPr/>
        </p:nvSpPr>
        <p:spPr>
          <a:xfrm>
            <a:off x="1739869" y="2587929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2C1E745-9E14-F5BA-54A3-CD797261C358}"/>
              </a:ext>
            </a:extLst>
          </p:cNvPr>
          <p:cNvSpPr/>
          <p:nvPr/>
        </p:nvSpPr>
        <p:spPr>
          <a:xfrm>
            <a:off x="3092806" y="2585591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7" name="Rounded Rectangle 44">
            <a:extLst>
              <a:ext uri="{FF2B5EF4-FFF2-40B4-BE49-F238E27FC236}">
                <a16:creationId xmlns:a16="http://schemas.microsoft.com/office/drawing/2014/main" id="{3576511E-80BA-6524-AB78-8AC6B3255FA5}"/>
              </a:ext>
            </a:extLst>
          </p:cNvPr>
          <p:cNvSpPr/>
          <p:nvPr/>
        </p:nvSpPr>
        <p:spPr>
          <a:xfrm>
            <a:off x="3307622" y="1676923"/>
            <a:ext cx="711927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63BB03-E8EC-79BF-DACE-7E6A2915DDB7}"/>
              </a:ext>
            </a:extLst>
          </p:cNvPr>
          <p:cNvSpPr/>
          <p:nvPr/>
        </p:nvSpPr>
        <p:spPr>
          <a:xfrm>
            <a:off x="3088184" y="2583514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1D73FC-64DA-4510-848F-2873A85C78B8}"/>
              </a:ext>
            </a:extLst>
          </p:cNvPr>
          <p:cNvSpPr txBox="1"/>
          <p:nvPr/>
        </p:nvSpPr>
        <p:spPr>
          <a:xfrm>
            <a:off x="6769069" y="861191"/>
            <a:ext cx="227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8 + 5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FB24C50-3364-EF46-8D64-A6957F2C9B53}"/>
              </a:ext>
            </a:extLst>
          </p:cNvPr>
          <p:cNvGrpSpPr/>
          <p:nvPr/>
        </p:nvGrpSpPr>
        <p:grpSpPr>
          <a:xfrm>
            <a:off x="6769069" y="1669120"/>
            <a:ext cx="2629671" cy="635476"/>
            <a:chOff x="2801857" y="1745209"/>
            <a:chExt cx="2629671" cy="63547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4B8BB6A-1EB4-E4AE-5B95-D709A99F9D77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  +  5  =   	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Rounded Rectangle 62">
              <a:extLst>
                <a:ext uri="{FF2B5EF4-FFF2-40B4-BE49-F238E27FC236}">
                  <a16:creationId xmlns:a16="http://schemas.microsoft.com/office/drawing/2014/main" id="{2E4CE62D-F37B-DE8B-1EE9-88EA658946D2}"/>
                </a:ext>
              </a:extLst>
            </p:cNvPr>
            <p:cNvSpPr/>
            <p:nvPr/>
          </p:nvSpPr>
          <p:spPr>
            <a:xfrm>
              <a:off x="4417236" y="174520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3A6443C-F84B-639E-45E1-B586308CB527}"/>
              </a:ext>
            </a:extLst>
          </p:cNvPr>
          <p:cNvGrpSpPr/>
          <p:nvPr/>
        </p:nvGrpSpPr>
        <p:grpSpPr>
          <a:xfrm>
            <a:off x="7268196" y="2201613"/>
            <a:ext cx="972405" cy="421106"/>
            <a:chOff x="3435485" y="2273968"/>
            <a:chExt cx="636736" cy="421106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E555587-896E-E5FC-E80F-3AA96A35CF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7A3C95A-70C9-7AA3-E23F-70E0578552FB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F6691FE6-26BD-ACD8-5ACC-7D08A6471424}"/>
              </a:ext>
            </a:extLst>
          </p:cNvPr>
          <p:cNvSpPr/>
          <p:nvPr/>
        </p:nvSpPr>
        <p:spPr>
          <a:xfrm>
            <a:off x="6769069" y="2587929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03DDFD2-CCFE-8764-5495-A2664D252C2D}"/>
              </a:ext>
            </a:extLst>
          </p:cNvPr>
          <p:cNvSpPr/>
          <p:nvPr/>
        </p:nvSpPr>
        <p:spPr>
          <a:xfrm>
            <a:off x="8122006" y="2585591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28" name="Rounded Rectangle 68">
            <a:extLst>
              <a:ext uri="{FF2B5EF4-FFF2-40B4-BE49-F238E27FC236}">
                <a16:creationId xmlns:a16="http://schemas.microsoft.com/office/drawing/2014/main" id="{99949463-1873-C263-1437-3201F3F2EDB8}"/>
              </a:ext>
            </a:extLst>
          </p:cNvPr>
          <p:cNvSpPr/>
          <p:nvPr/>
        </p:nvSpPr>
        <p:spPr>
          <a:xfrm>
            <a:off x="8355872" y="1629298"/>
            <a:ext cx="782237" cy="65670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259CD4C-0792-5BAD-20CC-A3A7BCA391FD}"/>
              </a:ext>
            </a:extLst>
          </p:cNvPr>
          <p:cNvSpPr/>
          <p:nvPr/>
        </p:nvSpPr>
        <p:spPr>
          <a:xfrm>
            <a:off x="8117384" y="2583514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CA564BF-55A9-B0F1-965B-CFFCE81E0F4D}"/>
              </a:ext>
            </a:extLst>
          </p:cNvPr>
          <p:cNvGrpSpPr/>
          <p:nvPr/>
        </p:nvGrpSpPr>
        <p:grpSpPr>
          <a:xfrm>
            <a:off x="1739869" y="4511204"/>
            <a:ext cx="2629671" cy="630790"/>
            <a:chOff x="2801857" y="1754734"/>
            <a:chExt cx="2629671" cy="63079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78A728A-B00B-7CE7-9F5A-ECA66725D2FC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  +  8  =   	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Rounded Rectangle 72">
              <a:extLst>
                <a:ext uri="{FF2B5EF4-FFF2-40B4-BE49-F238E27FC236}">
                  <a16:creationId xmlns:a16="http://schemas.microsoft.com/office/drawing/2014/main" id="{E14E6953-E302-007E-EE2D-02890CDC5846}"/>
                </a:ext>
              </a:extLst>
            </p:cNvPr>
            <p:cNvSpPr/>
            <p:nvPr/>
          </p:nvSpPr>
          <p:spPr>
            <a:xfrm>
              <a:off x="4455336" y="1754734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98D1CA7-D731-2D77-1589-62EC21AC45FE}"/>
              </a:ext>
            </a:extLst>
          </p:cNvPr>
          <p:cNvSpPr txBox="1"/>
          <p:nvPr/>
        </p:nvSpPr>
        <p:spPr>
          <a:xfrm>
            <a:off x="1739869" y="3693750"/>
            <a:ext cx="2629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8 + 8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39048AD-F5C0-E59F-7466-1B32A702E6C6}"/>
              </a:ext>
            </a:extLst>
          </p:cNvPr>
          <p:cNvGrpSpPr/>
          <p:nvPr/>
        </p:nvGrpSpPr>
        <p:grpSpPr>
          <a:xfrm>
            <a:off x="2238996" y="5034172"/>
            <a:ext cx="972405" cy="421106"/>
            <a:chOff x="3435485" y="2273968"/>
            <a:chExt cx="636736" cy="421106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9B56E29-E8DB-A495-85AA-EE44439A08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9AFB28A-AAF8-31A3-B800-55920F74FA62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AA29A76F-4FC3-99B4-97AC-0EFFBB06EAF1}"/>
              </a:ext>
            </a:extLst>
          </p:cNvPr>
          <p:cNvSpPr/>
          <p:nvPr/>
        </p:nvSpPr>
        <p:spPr>
          <a:xfrm>
            <a:off x="1739869" y="542048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FA8D6ED-B029-6A43-3859-B3D8B1730A9C}"/>
              </a:ext>
            </a:extLst>
          </p:cNvPr>
          <p:cNvSpPr/>
          <p:nvPr/>
        </p:nvSpPr>
        <p:spPr>
          <a:xfrm>
            <a:off x="3092806" y="541815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9" name="Rounded Rectangle 79">
            <a:extLst>
              <a:ext uri="{FF2B5EF4-FFF2-40B4-BE49-F238E27FC236}">
                <a16:creationId xmlns:a16="http://schemas.microsoft.com/office/drawing/2014/main" id="{7BFE384D-01E4-BA87-CBA2-29A2AA9E2787}"/>
              </a:ext>
            </a:extLst>
          </p:cNvPr>
          <p:cNvSpPr/>
          <p:nvPr/>
        </p:nvSpPr>
        <p:spPr>
          <a:xfrm>
            <a:off x="3383822" y="4519007"/>
            <a:ext cx="711927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2EE1E21-AFDD-DA44-D3B5-33D9D2DEC4F2}"/>
              </a:ext>
            </a:extLst>
          </p:cNvPr>
          <p:cNvSpPr/>
          <p:nvPr/>
        </p:nvSpPr>
        <p:spPr>
          <a:xfrm>
            <a:off x="3095441" y="542333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4B91970-5E21-5984-056D-CC7BF7C2B25A}"/>
              </a:ext>
            </a:extLst>
          </p:cNvPr>
          <p:cNvSpPr txBox="1"/>
          <p:nvPr/>
        </p:nvSpPr>
        <p:spPr>
          <a:xfrm>
            <a:off x="6769069" y="3693750"/>
            <a:ext cx="227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6 + 5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4F7494-96E2-63C6-DA89-357AF3F5A965}"/>
              </a:ext>
            </a:extLst>
          </p:cNvPr>
          <p:cNvGrpSpPr/>
          <p:nvPr/>
        </p:nvGrpSpPr>
        <p:grpSpPr>
          <a:xfrm>
            <a:off x="6769069" y="4501679"/>
            <a:ext cx="2629671" cy="635476"/>
            <a:chOff x="2801857" y="1745209"/>
            <a:chExt cx="2629671" cy="63547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BB0A780-4412-DE92-2F83-71C5E8943F38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  +  5  =   	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Rounded Rectangle 84">
              <a:extLst>
                <a:ext uri="{FF2B5EF4-FFF2-40B4-BE49-F238E27FC236}">
                  <a16:creationId xmlns:a16="http://schemas.microsoft.com/office/drawing/2014/main" id="{372D99B9-78BA-E8E2-EFDF-60FD8CD451EE}"/>
                </a:ext>
              </a:extLst>
            </p:cNvPr>
            <p:cNvSpPr/>
            <p:nvPr/>
          </p:nvSpPr>
          <p:spPr>
            <a:xfrm>
              <a:off x="4398186" y="174520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FD81003-905D-05CF-70C3-4630AB11CBC1}"/>
              </a:ext>
            </a:extLst>
          </p:cNvPr>
          <p:cNvGrpSpPr/>
          <p:nvPr/>
        </p:nvGrpSpPr>
        <p:grpSpPr>
          <a:xfrm>
            <a:off x="7268196" y="5034172"/>
            <a:ext cx="972405" cy="421106"/>
            <a:chOff x="3435485" y="2273968"/>
            <a:chExt cx="636736" cy="421106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AF1F54D-2357-DC7D-6811-F03A00A03B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A45ED81-AAA4-85AE-7A3F-A99655B17B94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3BC53AA7-D9ED-D6FA-5677-2644D5AA448A}"/>
              </a:ext>
            </a:extLst>
          </p:cNvPr>
          <p:cNvSpPr/>
          <p:nvPr/>
        </p:nvSpPr>
        <p:spPr>
          <a:xfrm>
            <a:off x="6769069" y="542048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1CDEDDF-D0BA-16FB-11A4-9219081E7B38}"/>
              </a:ext>
            </a:extLst>
          </p:cNvPr>
          <p:cNvSpPr/>
          <p:nvPr/>
        </p:nvSpPr>
        <p:spPr>
          <a:xfrm>
            <a:off x="8122006" y="541815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50" name="Rounded Rectangle 90">
            <a:extLst>
              <a:ext uri="{FF2B5EF4-FFF2-40B4-BE49-F238E27FC236}">
                <a16:creationId xmlns:a16="http://schemas.microsoft.com/office/drawing/2014/main" id="{64E056B3-58EB-3F2F-BF48-D9A9BF9833C8}"/>
              </a:ext>
            </a:extLst>
          </p:cNvPr>
          <p:cNvSpPr/>
          <p:nvPr/>
        </p:nvSpPr>
        <p:spPr>
          <a:xfrm>
            <a:off x="8353424" y="4490432"/>
            <a:ext cx="795572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AA97D99-58F8-2F69-7074-6605C1A6AC72}"/>
              </a:ext>
            </a:extLst>
          </p:cNvPr>
          <p:cNvSpPr/>
          <p:nvPr/>
        </p:nvSpPr>
        <p:spPr>
          <a:xfrm>
            <a:off x="8123246" y="5424066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2F59028-3EB9-0D5B-3EDC-AC6EE7A3CB76}"/>
              </a:ext>
            </a:extLst>
          </p:cNvPr>
          <p:cNvSpPr/>
          <p:nvPr/>
        </p:nvSpPr>
        <p:spPr>
          <a:xfrm>
            <a:off x="1733077" y="541911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B645D48-3003-8A3D-1D3E-1511CCF35931}"/>
              </a:ext>
            </a:extLst>
          </p:cNvPr>
          <p:cNvSpPr/>
          <p:nvPr/>
        </p:nvSpPr>
        <p:spPr>
          <a:xfrm>
            <a:off x="6769805" y="5424066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2508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5" grpId="0" animBg="1"/>
          <p:bldP spid="16" grpId="0" animBg="1"/>
          <p:bldP spid="17" grpId="0" animBg="1"/>
          <p:bldP spid="18" grpId="0" animBg="1"/>
          <p:bldP spid="19" grpId="0"/>
          <p:bldP spid="26" grpId="0" animBg="1"/>
          <p:bldP spid="27" grpId="0" animBg="1"/>
          <p:bldP spid="28" grpId="0" animBg="1"/>
          <p:bldP spid="29" grpId="0" animBg="1"/>
          <p:bldP spid="33" grpId="0"/>
          <p:bldP spid="37" grpId="0" animBg="1"/>
          <p:bldP spid="38" grpId="0" animBg="1"/>
          <p:bldP spid="39" grpId="0" animBg="1"/>
          <p:bldP spid="40" grpId="0" animBg="1"/>
          <p:bldP spid="41" grpId="0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5" grpId="0" animBg="1"/>
          <p:bldP spid="16" grpId="0" animBg="1"/>
          <p:bldP spid="17" grpId="0" animBg="1"/>
          <p:bldP spid="18" grpId="0" animBg="1"/>
          <p:bldP spid="19" grpId="0"/>
          <p:bldP spid="26" grpId="0" animBg="1"/>
          <p:bldP spid="27" grpId="0" animBg="1"/>
          <p:bldP spid="28" grpId="0" animBg="1"/>
          <p:bldP spid="29" grpId="0" animBg="1"/>
          <p:bldP spid="33" grpId="0"/>
          <p:bldP spid="37" grpId="0" animBg="1"/>
          <p:bldP spid="38" grpId="0" animBg="1"/>
          <p:bldP spid="39" grpId="0" animBg="1"/>
          <p:bldP spid="40" grpId="0" animBg="1"/>
          <p:bldP spid="41" grpId="0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E9D5A4F-C573-C9C3-BF42-4B1C4F88454F}"/>
              </a:ext>
            </a:extLst>
          </p:cNvPr>
          <p:cNvGrpSpPr/>
          <p:nvPr/>
        </p:nvGrpSpPr>
        <p:grpSpPr>
          <a:xfrm>
            <a:off x="849631" y="707328"/>
            <a:ext cx="605826" cy="830997"/>
            <a:chOff x="3174278" y="237323"/>
            <a:chExt cx="605826" cy="83099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872EB1C-0540-07C3-AB63-7661805EF7B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19D7C3-A2BA-C4E8-8B93-2D3F93CA3DB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8AAD70C-1FA9-A272-8E51-6C4AD5768C35}"/>
              </a:ext>
            </a:extLst>
          </p:cNvPr>
          <p:cNvSpPr txBox="1"/>
          <p:nvPr/>
        </p:nvSpPr>
        <p:spPr>
          <a:xfrm>
            <a:off x="1500301" y="856237"/>
            <a:ext cx="8372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A683EC88-93B4-D16A-E46D-67D3F4D37627}"/>
              </a:ext>
            </a:extLst>
          </p:cNvPr>
          <p:cNvGraphicFramePr>
            <a:graphicFrameLocks noGrp="1"/>
          </p:cNvGraphicFramePr>
          <p:nvPr/>
        </p:nvGraphicFramePr>
        <p:xfrm>
          <a:off x="1004673" y="2276697"/>
          <a:ext cx="9574535" cy="2336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117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2056412081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</a:tblGrid>
              <a:tr h="743340">
                <a:tc rowSpan="2"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+mn-lt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82293">
                <a:tc vMerge="1">
                  <a:txBody>
                    <a:bodyPr/>
                    <a:lstStyle/>
                    <a:p>
                      <a:pPr algn="ctr"/>
                      <a:endParaRPr lang="en-VN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811169">
                <a:tc>
                  <a:txBody>
                    <a:bodyPr/>
                    <a:lstStyle/>
                    <a:p>
                      <a:pPr algn="ctr"/>
                      <a:endParaRPr lang="en-VN" sz="4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14B0B626-22C0-5A1C-6E3D-AE3C8DA33E8A}"/>
              </a:ext>
            </a:extLst>
          </p:cNvPr>
          <p:cNvSpPr txBox="1"/>
          <p:nvPr/>
        </p:nvSpPr>
        <p:spPr>
          <a:xfrm>
            <a:off x="3868756" y="3870174"/>
            <a:ext cx="750977" cy="707886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1B416E-44B1-BD3A-1BE7-8F211BA78393}"/>
              </a:ext>
            </a:extLst>
          </p:cNvPr>
          <p:cNvSpPr txBox="1"/>
          <p:nvPr/>
        </p:nvSpPr>
        <p:spPr>
          <a:xfrm>
            <a:off x="4991192" y="3870174"/>
            <a:ext cx="750977" cy="707886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F8AE3-5259-92C5-C9A7-CF21C63517F9}"/>
              </a:ext>
            </a:extLst>
          </p:cNvPr>
          <p:cNvSpPr txBox="1"/>
          <p:nvPr/>
        </p:nvSpPr>
        <p:spPr>
          <a:xfrm>
            <a:off x="6173950" y="3870174"/>
            <a:ext cx="750977" cy="707886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F55D66-6001-23F1-85B7-AF6AC605CE41}"/>
              </a:ext>
            </a:extLst>
          </p:cNvPr>
          <p:cNvSpPr txBox="1"/>
          <p:nvPr/>
        </p:nvSpPr>
        <p:spPr>
          <a:xfrm>
            <a:off x="7352704" y="3870174"/>
            <a:ext cx="750977" cy="707886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B935AD-9CAE-9320-A2BD-4C49D7131CCC}"/>
              </a:ext>
            </a:extLst>
          </p:cNvPr>
          <p:cNvSpPr txBox="1"/>
          <p:nvPr/>
        </p:nvSpPr>
        <p:spPr>
          <a:xfrm>
            <a:off x="9638472" y="3895657"/>
            <a:ext cx="750977" cy="707886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8680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336</Words>
  <Application>Microsoft Office PowerPoint</Application>
  <PresentationFormat>Widescreen</PresentationFormat>
  <Paragraphs>144</Paragraphs>
  <Slides>18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Times New Roman</vt:lpstr>
      <vt:lpstr>UTM Cookies</vt:lpstr>
      <vt:lpstr>Office 主题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16</cp:revision>
  <dcterms:created xsi:type="dcterms:W3CDTF">2024-04-28T08:52:03Z</dcterms:created>
  <dcterms:modified xsi:type="dcterms:W3CDTF">2025-12-21T09:57:40Z</dcterms:modified>
</cp:coreProperties>
</file>