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15" r:id="rId3"/>
    <p:sldMasterId id="2147483733" r:id="rId4"/>
    <p:sldMasterId id="2147483745" r:id="rId5"/>
    <p:sldMasterId id="2147483748" r:id="rId6"/>
    <p:sldMasterId id="2147483761" r:id="rId7"/>
    <p:sldMasterId id="2147483773" r:id="rId8"/>
  </p:sldMasterIdLst>
  <p:notesMasterIdLst>
    <p:notesMasterId r:id="rId21"/>
  </p:notesMasterIdLst>
  <p:sldIdLst>
    <p:sldId id="325" r:id="rId9"/>
    <p:sldId id="504" r:id="rId10"/>
    <p:sldId id="2929" r:id="rId11"/>
    <p:sldId id="288" r:id="rId12"/>
    <p:sldId id="2931" r:id="rId13"/>
    <p:sldId id="2923" r:id="rId14"/>
    <p:sldId id="307" r:id="rId15"/>
    <p:sldId id="305" r:id="rId16"/>
    <p:sldId id="2932" r:id="rId17"/>
    <p:sldId id="2930" r:id="rId18"/>
    <p:sldId id="2928" r:id="rId19"/>
    <p:sldId id="292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9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06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130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586550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580700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471741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90525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358538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761299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6883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04621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31002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625273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375327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92323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260637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7153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13295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34474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685171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2998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28938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4878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627307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82904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05642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2896" y="250805"/>
            <a:ext cx="4934777" cy="501149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9" y="59716"/>
            <a:ext cx="1684687" cy="8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62881"/>
      </p:ext>
    </p:extLst>
  </p:cSld>
  <p:clrMapOvr>
    <a:masterClrMapping/>
  </p:clrMapOvr>
  <p:transition spd="slow" advClick="0" advTm="3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3947696"/>
            <a:ext cx="2772129" cy="29103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52" y="4510311"/>
            <a:ext cx="4477522" cy="23476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09" y="4749553"/>
            <a:ext cx="2168182" cy="1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7638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14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33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52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BBD29F-5611-4608-94F7-2066482A8C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035" y="2010750"/>
            <a:ext cx="676105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36" y="202742"/>
            <a:ext cx="8106484" cy="4409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35F8A-EF01-472D-924C-1F9D4D0550B3}"/>
              </a:ext>
            </a:extLst>
          </p:cNvPr>
          <p:cNvSpPr txBox="1"/>
          <p:nvPr/>
        </p:nvSpPr>
        <p:spPr>
          <a:xfrm>
            <a:off x="3257550" y="1859340"/>
            <a:ext cx="7000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một số câu thơ hay cho các bạn nghe</a:t>
            </a:r>
          </a:p>
        </p:txBody>
      </p:sp>
    </p:spTree>
    <p:extLst>
      <p:ext uri="{BB962C8B-B14F-4D97-AF65-F5344CB8AC3E}">
        <p14:creationId xmlns:p14="http://schemas.microsoft.com/office/powerpoint/2010/main" val="137308250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314961" y="617623"/>
            <a:ext cx="8579538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F8896E-9AC5-9082-7F03-55E6E240EB68}"/>
              </a:ext>
            </a:extLst>
          </p:cNvPr>
          <p:cNvSpPr txBox="1"/>
          <p:nvPr/>
        </p:nvSpPr>
        <p:spPr>
          <a:xfrm>
            <a:off x="1085850" y="1333501"/>
            <a:ext cx="6791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ề nhà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iếp tục tìm đọc thơ/ chuyện và chuẩn bị trước nội dung Phiếu đọc sách về hoạt động của thiếu nhi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874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1602AA-DDE9-C7C7-82F6-FBF8A6EDB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4731" y="1674734"/>
            <a:ext cx="7047587" cy="3279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05430829-4BD7-4C9B-8C32-E97F3D741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932664" y="779593"/>
            <a:ext cx="10980138" cy="6058635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A0EE793-F71F-401F-B993-778465DD5CE7}"/>
              </a:ext>
            </a:extLst>
          </p:cNvPr>
          <p:cNvSpPr txBox="1"/>
          <p:nvPr/>
        </p:nvSpPr>
        <p:spPr>
          <a:xfrm>
            <a:off x="3323968" y="1237097"/>
            <a:ext cx="6197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CC9A5D1-7BE2-44F8-83DF-9BB053694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7879" y="3650850"/>
            <a:ext cx="2545256" cy="3086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B88307-78AC-4FE5-A98F-CC361E72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823" y="2083698"/>
            <a:ext cx="3322608" cy="768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82C0FF-69A2-4D9C-F3C7-6B5779AC8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958" y="3027303"/>
            <a:ext cx="7230483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2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36" y="202742"/>
            <a:ext cx="8106484" cy="4409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35F8A-EF01-472D-924C-1F9D4D0550B3}"/>
              </a:ext>
            </a:extLst>
          </p:cNvPr>
          <p:cNvSpPr txBox="1"/>
          <p:nvPr/>
        </p:nvSpPr>
        <p:spPr>
          <a:xfrm>
            <a:off x="3152658" y="1859340"/>
            <a:ext cx="6810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một bài thơ hoặc câu chuyện viết về thiếu nhi.</a:t>
            </a:r>
          </a:p>
        </p:txBody>
      </p:sp>
    </p:spTree>
    <p:extLst>
      <p:ext uri="{BB962C8B-B14F-4D97-AF65-F5344CB8AC3E}">
        <p14:creationId xmlns:p14="http://schemas.microsoft.com/office/powerpoint/2010/main" val="60878158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3A0DF-BD6A-393B-55FD-60308D43E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620" y="2172356"/>
            <a:ext cx="4101430" cy="298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D5F2C1-08B0-D762-C4AB-515EFAE25342}"/>
              </a:ext>
            </a:extLst>
          </p:cNvPr>
          <p:cNvSpPr txBox="1"/>
          <p:nvPr/>
        </p:nvSpPr>
        <p:spPr>
          <a:xfrm>
            <a:off x="195693" y="576237"/>
            <a:ext cx="851635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26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2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Minh?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endParaRPr lang="en-US" sz="2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Tuỳ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</a:t>
            </a:r>
            <a:r>
              <a:rPr lang="en-US" sz="2400" b="1" dirty="0" err="1">
                <a:solidFill>
                  <a:srgbClr val="C93B6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400" b="1" dirty="0">
                <a:solidFill>
                  <a:srgbClr val="C93B6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93B6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400" b="1" dirty="0">
                <a:solidFill>
                  <a:srgbClr val="C93B6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49778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Quốc Tế thiếu nhi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cho các bé việc gì cũng vui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ngoan, ăn khỏe, xinh tươi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chia sẻ ngọt bùi yêu thương.</a:t>
            </a:r>
          </a:p>
          <a:p>
            <a:pPr algn="ctr"/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chăm, yêu quý mái trường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lời cha mẹ vấn vương bạn thầy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Mùng một tháng Sáu năm nay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cố gắng dựng xây sau này.</a:t>
            </a:r>
          </a:p>
          <a:p>
            <a:pPr algn="ctr"/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ngoan, trò giỏi từ nay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hành bài vở từng ngày vươn lên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 thầy và bậc cao niên</a:t>
            </a:r>
          </a:p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 danh hai chữ thảo hiền bé ngoan.</a:t>
            </a:r>
          </a:p>
          <a:p>
            <a:pPr algn="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6206C0-9DD5-479F-B479-A829B444E090}"/>
              </a:ext>
            </a:extLst>
          </p:cNvPr>
          <p:cNvSpPr/>
          <p:nvPr/>
        </p:nvSpPr>
        <p:spPr>
          <a:xfrm>
            <a:off x="147962" y="299621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组合 15">
            <a:extLst>
              <a:ext uri="{FF2B5EF4-FFF2-40B4-BE49-F238E27FC236}">
                <a16:creationId xmlns:a16="http://schemas.microsoft.com/office/drawing/2014/main" id="{0BEE12D9-581E-4B25-A248-F4FAEFA31103}"/>
              </a:ext>
            </a:extLst>
          </p:cNvPr>
          <p:cNvGrpSpPr/>
          <p:nvPr/>
        </p:nvGrpSpPr>
        <p:grpSpPr>
          <a:xfrm rot="21189337" flipH="1">
            <a:off x="7206840" y="586405"/>
            <a:ext cx="4901559" cy="2414070"/>
            <a:chOff x="2206754" y="916448"/>
            <a:chExt cx="4695813" cy="3901755"/>
          </a:xfrm>
        </p:grpSpPr>
        <p:sp>
          <p:nvSpPr>
            <p:cNvPr id="22" name="对话气泡: 椭圆形 13">
              <a:extLst>
                <a:ext uri="{FF2B5EF4-FFF2-40B4-BE49-F238E27FC236}">
                  <a16:creationId xmlns:a16="http://schemas.microsoft.com/office/drawing/2014/main" id="{E07CE591-A852-4B74-87D9-9B4E39F99ACA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对话气泡: 椭圆形 13">
              <a:extLst>
                <a:ext uri="{FF2B5EF4-FFF2-40B4-BE49-F238E27FC236}">
                  <a16:creationId xmlns:a16="http://schemas.microsoft.com/office/drawing/2014/main" id="{5B274B06-5C28-4B96-8DA9-6CFA79C8D04E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24E63956-3864-4C17-BCD7-883F03B70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01197" y="2888850"/>
            <a:ext cx="2545256" cy="308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728BF30-B42F-44BF-BF6A-A2759255E20D}"/>
              </a:ext>
            </a:extLst>
          </p:cNvPr>
          <p:cNvSpPr txBox="1"/>
          <p:nvPr/>
        </p:nvSpPr>
        <p:spPr>
          <a:xfrm rot="21188686">
            <a:off x="7906390" y="1012358"/>
            <a:ext cx="39131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6" name="组合 20">
            <a:extLst>
              <a:ext uri="{FF2B5EF4-FFF2-40B4-BE49-F238E27FC236}">
                <a16:creationId xmlns:a16="http://schemas.microsoft.com/office/drawing/2014/main" id="{1A6347B6-522F-4775-8853-4225CEDF5BE1}"/>
              </a:ext>
            </a:extLst>
          </p:cNvPr>
          <p:cNvGrpSpPr/>
          <p:nvPr/>
        </p:nvGrpSpPr>
        <p:grpSpPr>
          <a:xfrm>
            <a:off x="719949" y="1323813"/>
            <a:ext cx="5275725" cy="2105187"/>
            <a:chOff x="731883" y="1025738"/>
            <a:chExt cx="7205669" cy="4403171"/>
          </a:xfrm>
        </p:grpSpPr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B5EE7002-58B2-4396-953B-7BF3B66601C9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63349CA0-E975-4265-9E36-5B1052DF896E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5625D25-D3C2-44BF-AA44-62783C90C1B0}"/>
              </a:ext>
            </a:extLst>
          </p:cNvPr>
          <p:cNvSpPr txBox="1"/>
          <p:nvPr/>
        </p:nvSpPr>
        <p:spPr>
          <a:xfrm>
            <a:off x="1066800" y="1932983"/>
            <a:ext cx="45835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phiếu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sách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1512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3472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27281" y="3526762"/>
            <a:ext cx="2301545" cy="2330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BBCC92-5855-4699-AA35-FA7C315AB1AE}"/>
              </a:ext>
            </a:extLst>
          </p:cNvPr>
          <p:cNvSpPr txBox="1"/>
          <p:nvPr/>
        </p:nvSpPr>
        <p:spPr>
          <a:xfrm>
            <a:off x="4957841" y="4254514"/>
            <a:ext cx="164082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4EFB-A9FA-406D-A498-7FEFEC7BC884}"/>
              </a:ext>
            </a:extLst>
          </p:cNvPr>
          <p:cNvSpPr txBox="1"/>
          <p:nvPr/>
        </p:nvSpPr>
        <p:spPr>
          <a:xfrm>
            <a:off x="7023676" y="3526762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/Chi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6206C0-9DD5-479F-B479-A829B444E090}"/>
              </a:ext>
            </a:extLst>
          </p:cNvPr>
          <p:cNvSpPr/>
          <p:nvPr/>
        </p:nvSpPr>
        <p:spPr>
          <a:xfrm>
            <a:off x="147962" y="299621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7BF0B-111A-8886-3E72-3054EB2BD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866" y="619125"/>
            <a:ext cx="403995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82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自定义 2094">
      <a:dk1>
        <a:sysClr val="windowText" lastClr="000000"/>
      </a:dk1>
      <a:lt1>
        <a:sysClr val="window" lastClr="FFFFFF"/>
      </a:lt1>
      <a:dk2>
        <a:srgbClr val="1E6990"/>
      </a:dk2>
      <a:lt2>
        <a:srgbClr val="CF7D33"/>
      </a:lt2>
      <a:accent1>
        <a:srgbClr val="CF7D33"/>
      </a:accent1>
      <a:accent2>
        <a:srgbClr val="1E6990"/>
      </a:accent2>
      <a:accent3>
        <a:srgbClr val="CF7D33"/>
      </a:accent3>
      <a:accent4>
        <a:srgbClr val="1E6990"/>
      </a:accent4>
      <a:accent5>
        <a:srgbClr val="CF7D33"/>
      </a:accent5>
      <a:accent6>
        <a:srgbClr val="1E699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280</Words>
  <Application>Microsoft Office PowerPoint</Application>
  <PresentationFormat>Widescreen</PresentationFormat>
  <Paragraphs>46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Averta Std CY Bold</vt:lpstr>
      <vt:lpstr>等线</vt:lpstr>
      <vt:lpstr>等线 Light</vt:lpstr>
      <vt:lpstr>微软雅黑</vt:lpstr>
      <vt:lpstr>Quicksand Medium</vt:lpstr>
      <vt:lpstr>Arial</vt:lpstr>
      <vt:lpstr>Arial Black</vt:lpstr>
      <vt:lpstr>Arial-Rounded</vt:lpstr>
      <vt:lpstr>Calibri</vt:lpstr>
      <vt:lpstr>Pacifico</vt:lpstr>
      <vt:lpstr>Times New Roman</vt:lpstr>
      <vt:lpstr>https://www.freeppt7.com</vt:lpstr>
      <vt:lpstr>6_Office Theme</vt:lpstr>
      <vt:lpstr>Hoạt động</vt:lpstr>
      <vt:lpstr>1_Default Design</vt:lpstr>
      <vt:lpstr>自定义设计方案</vt:lpstr>
      <vt:lpstr>1_Office 主题</vt:lpstr>
      <vt:lpstr>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24</cp:revision>
  <dcterms:created xsi:type="dcterms:W3CDTF">2021-07-24T02:57:34Z</dcterms:created>
  <dcterms:modified xsi:type="dcterms:W3CDTF">2024-09-08T07:40:59Z</dcterms:modified>
</cp:coreProperties>
</file>