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</p:sldMasterIdLst>
  <p:notesMasterIdLst>
    <p:notesMasterId r:id="rId22"/>
  </p:notesMasterIdLst>
  <p:sldIdLst>
    <p:sldId id="257" r:id="rId5"/>
    <p:sldId id="279" r:id="rId6"/>
    <p:sldId id="258" r:id="rId7"/>
    <p:sldId id="259" r:id="rId8"/>
    <p:sldId id="260" r:id="rId9"/>
    <p:sldId id="261" r:id="rId10"/>
    <p:sldId id="265" r:id="rId11"/>
    <p:sldId id="497" r:id="rId12"/>
    <p:sldId id="467" r:id="rId13"/>
    <p:sldId id="498" r:id="rId14"/>
    <p:sldId id="549" r:id="rId15"/>
    <p:sldId id="547" r:id="rId16"/>
    <p:sldId id="550" r:id="rId17"/>
    <p:sldId id="278" r:id="rId18"/>
    <p:sldId id="552" r:id="rId19"/>
    <p:sldId id="551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9" d="100"/>
          <a:sy n="79" d="100"/>
        </p:scale>
        <p:origin x="42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48233-B52C-492E-A551-3ACA4B8FFCB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CB6CA-BE65-4DA3-A6EB-21D1E12311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8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189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28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8D295-5EAD-C9BA-FE14-9F04422CC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6B9F6A-2092-F5A6-744B-8CBD47C4A2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84A5F6-D32D-5D05-CFDC-7E04DCC54D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189CE-9361-35C4-9586-5444D21B41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58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54461-4261-1BBE-5EAB-4302A8F81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3159A0-C9EC-85B8-BEBA-14B845A9B7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1EA71E-1A72-BEDD-1438-27D56117E6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1EBC9-5DCD-0819-A2C4-7D3009677F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71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2906A-BFCB-A321-A744-C9FBCD502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83A7FA-957D-086A-E75D-DB3E16A0C1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191F0C-7669-8A6A-2E41-08A67A70B5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40F4-4A0C-1E12-DA84-DBDD8CE24F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55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31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96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27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68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70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73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3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9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88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93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94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9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39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05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01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05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58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50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32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14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76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85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26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793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31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02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94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75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5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4965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50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30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253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00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652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17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3224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960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851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437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48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95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22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3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97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2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6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9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1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21" Type="http://schemas.microsoft.com/office/2007/relationships/hdphoto" Target="../media/hdphoto6.wdp"/><Relationship Id="rId7" Type="http://schemas.openxmlformats.org/officeDocument/2006/relationships/image" Target="../media/image6.png"/><Relationship Id="rId12" Type="http://schemas.openxmlformats.org/officeDocument/2006/relationships/slide" Target="slide9.xml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openxmlformats.org/officeDocument/2006/relationships/image" Target="../media/image5.jpe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microsoft.com/office/2007/relationships/hdphoto" Target="../media/hdphoto16.wdp"/><Relationship Id="rId18" Type="http://schemas.openxmlformats.org/officeDocument/2006/relationships/image" Target="../media/image42.png"/><Relationship Id="rId26" Type="http://schemas.microsoft.com/office/2007/relationships/hdphoto" Target="../media/hdphoto21.wdp"/><Relationship Id="rId3" Type="http://schemas.openxmlformats.org/officeDocument/2006/relationships/image" Target="../media/image33.png"/><Relationship Id="rId21" Type="http://schemas.microsoft.com/office/2007/relationships/hdphoto" Target="../media/hdphoto19.wdp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17" Type="http://schemas.openxmlformats.org/officeDocument/2006/relationships/image" Target="../media/image41.gif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6" Type="http://schemas.microsoft.com/office/2007/relationships/hdphoto" Target="../media/hdphoto17.wdp"/><Relationship Id="rId20" Type="http://schemas.openxmlformats.org/officeDocument/2006/relationships/image" Target="../media/image43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3.wdp"/><Relationship Id="rId11" Type="http://schemas.microsoft.com/office/2007/relationships/hdphoto" Target="../media/hdphoto15.wdp"/><Relationship Id="rId24" Type="http://schemas.microsoft.com/office/2007/relationships/hdphoto" Target="../media/hdphoto20.wdp"/><Relationship Id="rId5" Type="http://schemas.openxmlformats.org/officeDocument/2006/relationships/image" Target="../media/image34.png"/><Relationship Id="rId15" Type="http://schemas.openxmlformats.org/officeDocument/2006/relationships/image" Target="../media/image40.png"/><Relationship Id="rId23" Type="http://schemas.openxmlformats.org/officeDocument/2006/relationships/image" Target="../media/image45.png"/><Relationship Id="rId28" Type="http://schemas.microsoft.com/office/2007/relationships/hdphoto" Target="../media/hdphoto22.wdp"/><Relationship Id="rId10" Type="http://schemas.openxmlformats.org/officeDocument/2006/relationships/image" Target="../media/image37.png"/><Relationship Id="rId19" Type="http://schemas.microsoft.com/office/2007/relationships/hdphoto" Target="../media/hdphoto18.wdp"/><Relationship Id="rId4" Type="http://schemas.microsoft.com/office/2007/relationships/hdphoto" Target="../media/hdphoto12.wdp"/><Relationship Id="rId9" Type="http://schemas.openxmlformats.org/officeDocument/2006/relationships/image" Target="../media/image36.gif"/><Relationship Id="rId14" Type="http://schemas.openxmlformats.org/officeDocument/2006/relationships/image" Target="../media/image39.gif"/><Relationship Id="rId22" Type="http://schemas.openxmlformats.org/officeDocument/2006/relationships/image" Target="../media/image44.png"/><Relationship Id="rId27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slide" Target="slide4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4.xml"/><Relationship Id="rId18" Type="http://schemas.microsoft.com/office/2007/relationships/hdphoto" Target="../media/hdphoto6.wdp"/><Relationship Id="rId3" Type="http://schemas.openxmlformats.org/officeDocument/2006/relationships/image" Target="../media/image15.png"/><Relationship Id="rId7" Type="http://schemas.openxmlformats.org/officeDocument/2006/relationships/slide" Target="slide5.xml"/><Relationship Id="rId12" Type="http://schemas.microsoft.com/office/2007/relationships/hdphoto" Target="../media/hdphoto10.wdp"/><Relationship Id="rId17" Type="http://schemas.openxmlformats.org/officeDocument/2006/relationships/image" Target="../media/image13.png"/><Relationship Id="rId2" Type="http://schemas.openxmlformats.org/officeDocument/2006/relationships/image" Target="../media/image18.jpeg"/><Relationship Id="rId16" Type="http://schemas.openxmlformats.org/officeDocument/2006/relationships/image" Target="../media/image20.gif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5" Type="http://schemas.microsoft.com/office/2007/relationships/hdphoto" Target="../media/hdphoto9.wdp"/><Relationship Id="rId10" Type="http://schemas.openxmlformats.org/officeDocument/2006/relationships/slide" Target="slide6.xml"/><Relationship Id="rId4" Type="http://schemas.microsoft.com/office/2007/relationships/hdphoto" Target="../media/hdphoto7.wdp"/><Relationship Id="rId9" Type="http://schemas.microsoft.com/office/2007/relationships/hdphoto" Target="../media/hdphoto4.wdp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9042" y="0"/>
            <a:ext cx="6218830" cy="685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Ôn và khởi động nào!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98DF8-D012-4B5E-AA8B-7482DCECA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ED0A27-0D03-4380-920A-8497E50D8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305"/>
            <a:ext cx="11914496" cy="29079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291C88-7CA3-4493-BBC8-790CE1007116}"/>
              </a:ext>
            </a:extLst>
          </p:cNvPr>
          <p:cNvSpPr txBox="1"/>
          <p:nvPr/>
        </p:nvSpPr>
        <p:spPr>
          <a:xfrm>
            <a:off x="2074460" y="3552696"/>
            <a:ext cx="9840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76848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015" t="25358" r="30122" b="20450"/>
          <a:stretch/>
        </p:blipFill>
        <p:spPr>
          <a:xfrm>
            <a:off x="58055" y="116114"/>
            <a:ext cx="12090401" cy="664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56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A41EF-2D20-4396-A900-CC99E57B340B}"/>
              </a:ext>
            </a:extLst>
          </p:cNvPr>
          <p:cNvSpPr txBox="1"/>
          <p:nvPr/>
        </p:nvSpPr>
        <p:spPr>
          <a:xfrm>
            <a:off x="988828" y="523568"/>
            <a:ext cx="104837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sở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4F23F4-AA80-4226-A6FE-10A423C2558D}"/>
              </a:ext>
            </a:extLst>
          </p:cNvPr>
          <p:cNvSpPr txBox="1"/>
          <p:nvPr/>
        </p:nvSpPr>
        <p:spPr>
          <a:xfrm>
            <a:off x="2208340" y="1344381"/>
            <a:ext cx="9302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2C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id="{82CAEA1E-50F9-4A53-AADE-F555629B6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969061"/>
              </p:ext>
            </p:extLst>
          </p:nvPr>
        </p:nvGraphicFramePr>
        <p:xfrm>
          <a:off x="1762306" y="1971289"/>
          <a:ext cx="7676706" cy="3566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56099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3383995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2936612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E2DC3FD-7B23-403D-96A6-9D4DB2F7C0F8}"/>
              </a:ext>
            </a:extLst>
          </p:cNvPr>
          <p:cNvSpPr txBox="1"/>
          <p:nvPr/>
        </p:nvSpPr>
        <p:spPr>
          <a:xfrm>
            <a:off x="855869" y="5565335"/>
            <a:ext cx="114087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44D4CC67-2DBC-4E3A-A59B-9EAD858C7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64" y="268394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01367B2-D8A6-450E-8CCF-542C11230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3" y="723014"/>
            <a:ext cx="527050" cy="433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70C6C4B-7A57-4A50-9740-79D314EAC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6" y="5420200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46688B-2405-4311-ABA3-D00FB91AB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1" y="747888"/>
            <a:ext cx="603556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B31D6C-3984-41FF-9C16-58BEA82A4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58" y="3164732"/>
            <a:ext cx="710212" cy="646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2A0F3F-979A-463C-85CB-293712EB2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170" y="5904692"/>
            <a:ext cx="65842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11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1D8A0-FF9B-C7A0-CEF9-B05537BE5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D2467C-DB58-1C73-E65C-410DE56894A4}"/>
              </a:ext>
            </a:extLst>
          </p:cNvPr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9DCA332E-6533-37CB-A0CF-1A3ACF83A2E5}"/>
              </a:ext>
            </a:extLst>
          </p:cNvPr>
          <p:cNvSpPr/>
          <p:nvPr/>
        </p:nvSpPr>
        <p:spPr>
          <a:xfrm>
            <a:off x="9452371" y="2264750"/>
            <a:ext cx="2658556" cy="1697650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50F7A7-34D6-56D1-E22B-A4BD89873942}"/>
              </a:ext>
            </a:extLst>
          </p:cNvPr>
          <p:cNvSpPr txBox="1"/>
          <p:nvPr/>
        </p:nvSpPr>
        <p:spPr>
          <a:xfrm>
            <a:off x="988828" y="523568"/>
            <a:ext cx="104837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sở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24904F-377E-1B8F-2831-2135AF7EC69E}"/>
              </a:ext>
            </a:extLst>
          </p:cNvPr>
          <p:cNvSpPr txBox="1"/>
          <p:nvPr/>
        </p:nvSpPr>
        <p:spPr>
          <a:xfrm>
            <a:off x="2208340" y="1344381"/>
            <a:ext cx="9302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2C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id="{73C3D6B7-0B8A-206B-F3A7-EE3A536F0F30}"/>
              </a:ext>
            </a:extLst>
          </p:cNvPr>
          <p:cNvGraphicFramePr>
            <a:graphicFrameLocks noGrp="1"/>
          </p:cNvGraphicFramePr>
          <p:nvPr/>
        </p:nvGraphicFramePr>
        <p:xfrm>
          <a:off x="1762306" y="1971289"/>
          <a:ext cx="7676706" cy="3566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56099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3383995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2936612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3CFBCB0-ED2B-EA0E-0281-D05A51CEE5CD}"/>
              </a:ext>
            </a:extLst>
          </p:cNvPr>
          <p:cNvSpPr txBox="1"/>
          <p:nvPr/>
        </p:nvSpPr>
        <p:spPr>
          <a:xfrm>
            <a:off x="855869" y="5565335"/>
            <a:ext cx="114087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CBB530A4-350C-8639-7EC4-A5D0E2399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64" y="268394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AE3C691-49F2-4AB3-24A4-ACFF3EB60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3" y="723014"/>
            <a:ext cx="527050" cy="433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1390F70C-9970-9A07-0E10-16758E30D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6" y="5420200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2E7E64-FB09-12D7-63B3-2B6F31FEB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1" y="747888"/>
            <a:ext cx="603556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612952-53D3-DDC6-12F3-99EEA2C34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58" y="3164732"/>
            <a:ext cx="710212" cy="646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46A67F-6DD3-CA78-D965-76C5E9A7EC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170" y="5904692"/>
            <a:ext cx="65842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7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1576" y="436565"/>
            <a:ext cx="6096000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Luyện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6385" l="10000" r="90000">
                        <a14:foregroundMark x1="37846" y1="28692" x2="36462" y2="36538"/>
                        <a14:foregroundMark x1="35846" y1="31308" x2="35077" y2="37385"/>
                        <a14:foregroundMark x1="53000" y1="25692" x2="51231" y2="33538"/>
                        <a14:foregroundMark x1="77846" y1="41846" x2="86385" y2="3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370" y="2870895"/>
            <a:ext cx="2509976" cy="3113332"/>
          </a:xfrm>
          <a:prstGeom prst="rect">
            <a:avLst/>
          </a:prstGeom>
        </p:spPr>
      </p:pic>
      <p:graphicFrame>
        <p:nvGraphicFramePr>
          <p:cNvPr id="26" name="Table 16">
            <a:extLst>
              <a:ext uri="{FF2B5EF4-FFF2-40B4-BE49-F238E27FC236}">
                <a16:creationId xmlns:a16="http://schemas.microsoft.com/office/drawing/2014/main" id="{8BF94FD1-EBE3-4C92-AAAF-84CA0673A34A}"/>
              </a:ext>
            </a:extLst>
          </p:cNvPr>
          <p:cNvGraphicFramePr>
            <a:graphicFrameLocks noGrp="1"/>
          </p:cNvGraphicFramePr>
          <p:nvPr/>
        </p:nvGraphicFramePr>
        <p:xfrm>
          <a:off x="2257647" y="1584960"/>
          <a:ext cx="8395839" cy="4114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45096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3280228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3570515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707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2E690-1730-D754-66A4-2964DC332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5698888-6B2B-2100-4B3F-CC38B26653E5}"/>
              </a:ext>
            </a:extLst>
          </p:cNvPr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76BAE69C-DEF3-9457-500D-2E53E783E373}"/>
              </a:ext>
            </a:extLst>
          </p:cNvPr>
          <p:cNvSpPr/>
          <p:nvPr/>
        </p:nvSpPr>
        <p:spPr>
          <a:xfrm>
            <a:off x="9452371" y="2264750"/>
            <a:ext cx="2658556" cy="1697650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538ABE-3119-68D9-A679-BE6F6C411E93}"/>
              </a:ext>
            </a:extLst>
          </p:cNvPr>
          <p:cNvSpPr txBox="1"/>
          <p:nvPr/>
        </p:nvSpPr>
        <p:spPr>
          <a:xfrm>
            <a:off x="988828" y="523568"/>
            <a:ext cx="104837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sở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796484-36E8-77BF-BF45-321F5405C8B1}"/>
              </a:ext>
            </a:extLst>
          </p:cNvPr>
          <p:cNvSpPr txBox="1"/>
          <p:nvPr/>
        </p:nvSpPr>
        <p:spPr>
          <a:xfrm>
            <a:off x="2208340" y="1344381"/>
            <a:ext cx="9302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2C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id="{9E449CE2-9E3D-3F6C-BF8F-98ACB8913191}"/>
              </a:ext>
            </a:extLst>
          </p:cNvPr>
          <p:cNvGraphicFramePr>
            <a:graphicFrameLocks noGrp="1"/>
          </p:cNvGraphicFramePr>
          <p:nvPr/>
        </p:nvGraphicFramePr>
        <p:xfrm>
          <a:off x="1762306" y="1971289"/>
          <a:ext cx="7676706" cy="3566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56099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3383995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2936612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510C68E-CC93-4A61-4D04-2A7D1147D613}"/>
              </a:ext>
            </a:extLst>
          </p:cNvPr>
          <p:cNvSpPr txBox="1"/>
          <p:nvPr/>
        </p:nvSpPr>
        <p:spPr>
          <a:xfrm>
            <a:off x="855869" y="5565335"/>
            <a:ext cx="114087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96ABAA76-CA85-6B0C-3815-B788D6522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64" y="268394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5A8797AA-B8F1-A28B-B625-EE15FFF63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3" y="723014"/>
            <a:ext cx="527050" cy="433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6318321-8BF7-276C-2DF5-C3FEC77AD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6" y="5420200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CB48FA-6EDA-0841-E7BB-22BC84CAA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1" y="747888"/>
            <a:ext cx="603556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AD5D8D-2663-F447-C9A9-1C11552C4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58" y="3164732"/>
            <a:ext cx="710212" cy="646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724595-FBCC-D712-4028-436919EC2A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170" y="5904692"/>
            <a:ext cx="65842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5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CCC73-2814-D15C-2AAD-DD82A75A4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F0A1D9-EBD9-0B0E-B95F-446E9FB5B623}"/>
              </a:ext>
            </a:extLst>
          </p:cNvPr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B084A879-C45D-EFE8-AB68-A9ADB415ED21}"/>
              </a:ext>
            </a:extLst>
          </p:cNvPr>
          <p:cNvSpPr/>
          <p:nvPr/>
        </p:nvSpPr>
        <p:spPr>
          <a:xfrm>
            <a:off x="9452371" y="2264750"/>
            <a:ext cx="2658556" cy="1697650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8DC9DF-A95E-8B99-015D-8AB67B00288B}"/>
              </a:ext>
            </a:extLst>
          </p:cNvPr>
          <p:cNvSpPr txBox="1"/>
          <p:nvPr/>
        </p:nvSpPr>
        <p:spPr>
          <a:xfrm>
            <a:off x="988828" y="523568"/>
            <a:ext cx="104837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sở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8B0684-139B-4654-E791-52EF5C445A4F}"/>
              </a:ext>
            </a:extLst>
          </p:cNvPr>
          <p:cNvSpPr txBox="1"/>
          <p:nvPr/>
        </p:nvSpPr>
        <p:spPr>
          <a:xfrm>
            <a:off x="2208340" y="1344381"/>
            <a:ext cx="9302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2C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id="{F081B661-2CEB-B8AC-16EE-D1056617FA12}"/>
              </a:ext>
            </a:extLst>
          </p:cNvPr>
          <p:cNvGraphicFramePr>
            <a:graphicFrameLocks noGrp="1"/>
          </p:cNvGraphicFramePr>
          <p:nvPr/>
        </p:nvGraphicFramePr>
        <p:xfrm>
          <a:off x="1762306" y="1971289"/>
          <a:ext cx="7676706" cy="3566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56099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3383995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2936612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CA979BEF-0DA6-72AA-2B8F-DF32ED987463}"/>
              </a:ext>
            </a:extLst>
          </p:cNvPr>
          <p:cNvSpPr txBox="1"/>
          <p:nvPr/>
        </p:nvSpPr>
        <p:spPr>
          <a:xfrm>
            <a:off x="855869" y="5565335"/>
            <a:ext cx="114087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64C9E5C1-4779-11BD-ECD6-D56D12F65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64" y="268394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F6C96811-A8A3-562B-14D5-6C0E58850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3" y="723014"/>
            <a:ext cx="527050" cy="433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4A605F9E-5567-AE8E-56BC-0776193AB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6" y="5420200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3DAFAF-B6DB-3337-B14F-BDAFEF109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1" y="747888"/>
            <a:ext cx="603556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748C54-9181-BC64-939B-29E5DD281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58" y="3164732"/>
            <a:ext cx="710212" cy="646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FD97B3-0F31-3AB8-45BD-823C0123F7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170" y="5904692"/>
            <a:ext cx="65842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053" y="93353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867754" y="439557"/>
            <a:ext cx="6700314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5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5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r>
              <a:rPr lang="en-US" sz="5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3190729" cy="389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5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36" t="12222" r="1036" b="13333"/>
          <a:stretch/>
        </p:blipFill>
        <p:spPr>
          <a:xfrm>
            <a:off x="8915400" y="4953000"/>
            <a:ext cx="2676671" cy="1524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80" y="137160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Mai.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6065 C -0.00364 -0.07917 0.00065 -0.09537 0.00534 -0.11319 C 0.01367 -0.1794 0.03125 -0.26157 0.00221 -0.31736 C -0.00091 -0.33079 -0.0069 -0.34028 -0.01289 -0.35162 C -0.01393 -0.35347 -0.01471 -0.35555 -0.01575 -0.35764 C -0.0168 -0.35972 -0.01888 -0.36366 -0.01888 -0.36342 C -0.0207 -0.37106 -0.02292 -0.37199 -0.02643 -0.37801 C -0.03216 -0.38773 -0.03646 -0.39792 -0.04167 -0.4081 C -0.04427 -0.41944 -0.05156 -0.42569 -0.05833 -0.43241 C -0.06628 -0.44861 -0.05508 -0.4287 -0.06732 -0.44051 C -0.0819 -0.45463 -0.06367 -0.44491 -0.07656 -0.45069 C -0.08607 -0.46042 -0.09622 -0.46782 -0.1069 -0.47477 C -0.11042 -0.48009 -0.11393 -0.48264 -0.11914 -0.48495 C -0.12708 -0.49583 -0.14687 -0.50417 -0.15833 -0.50717 C -0.16849 -0.51273 -0.17812 -0.51342 -0.18854 -0.51736 C -0.20664 -0.52407 -0.22435 -0.53217 -0.24323 -0.53542 C -0.25273 -0.54074 -0.26146 -0.54352 -0.27187 -0.5456 C -0.30221 -0.56134 -0.33437 -0.55046 -0.36732 -0.54954 C -0.37617 -0.54491 -0.38372 -0.53958 -0.3931 -0.5375 C -0.40312 -0.53102 -0.41133 -0.52014 -0.42187 -0.51528 C -0.42904 -0.50648 -0.4431 -0.49282 -0.45221 -0.48912 C -0.45729 -0.48217 -0.46185 -0.47592 -0.46888 -0.47292 C -0.4832 -0.45972 -0.4832 -0.44884 -0.49167 -0.43241 C -0.49544 -0.41597 -0.4901 -0.43565 -0.49622 -0.42245 C -0.50143 -0.41134 -0.4931 -0.42014 -0.50221 -0.41227 C -0.50612 -0.40463 -0.50768 -0.3956 -0.51133 -0.38796 C -0.51289 -0.38472 -0.51562 -0.38287 -0.51732 -0.37986 C -0.52656 -0.36319 -0.53659 -0.34282 -0.54167 -0.32338 C -0.54219 -0.31667 -0.5431 -0.30324 -0.5431 -0.30301 L -0.54167 -0.31736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4267200" cy="2125313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11: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7010400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67000" y="4909950"/>
            <a:ext cx="5029200" cy="1948050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4511750" cy="2895600"/>
          </a:xfrm>
          <a:prstGeom prst="cloudCallout">
            <a:avLst>
              <a:gd name="adj1" fmla="val -63957"/>
              <a:gd name="adj2" fmla="val -15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Tùng!Tùng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17799" y="-14642"/>
            <a:ext cx="12209799" cy="207204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5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7" name="Oval 6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5BE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700" y="178394"/>
            <a:ext cx="1341530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200399" y="2971800"/>
            <a:ext cx="8413845" cy="1295400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56817" y="2822928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7" name="Oval 16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474941" y="3081159"/>
            <a:ext cx="6875154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7650" y="2933054"/>
            <a:ext cx="990600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79969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59" y="1401445"/>
            <a:ext cx="5605308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919</Words>
  <Application>Microsoft Office PowerPoint</Application>
  <PresentationFormat>Widescreen</PresentationFormat>
  <Paragraphs>183</Paragraphs>
  <Slides>17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Microsoft YaHei</vt:lpstr>
      <vt:lpstr>Arial</vt:lpstr>
      <vt:lpstr>Arial Rounded MT Bold</vt:lpstr>
      <vt:lpstr>Arial-Rounded</vt:lpstr>
      <vt:lpstr>Calibri</vt:lpstr>
      <vt:lpstr>Calibri Light</vt:lpstr>
      <vt:lpstr>Times New Roman</vt:lpstr>
      <vt:lpstr>1_Office Theme</vt:lpstr>
      <vt:lpstr>2_Office Theme</vt:lpstr>
      <vt:lpstr>5_Office Theme</vt:lpstr>
      <vt:lpstr>6_Office Theme</vt:lpstr>
      <vt:lpstr>1. Ôn và khởi động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Ôn và khởi động nào!</dc:title>
  <dc:creator>tran thao</dc:creator>
  <cp:lastModifiedBy>Administrator</cp:lastModifiedBy>
  <cp:revision>31</cp:revision>
  <dcterms:created xsi:type="dcterms:W3CDTF">2021-05-23T13:34:17Z</dcterms:created>
  <dcterms:modified xsi:type="dcterms:W3CDTF">2025-12-21T02:11:35Z</dcterms:modified>
</cp:coreProperties>
</file>