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10" r:id="rId3"/>
  </p:sldMasterIdLst>
  <p:notesMasterIdLst>
    <p:notesMasterId r:id="rId11"/>
  </p:notesMasterIdLst>
  <p:sldIdLst>
    <p:sldId id="265" r:id="rId4"/>
    <p:sldId id="497" r:id="rId5"/>
    <p:sldId id="269" r:id="rId6"/>
    <p:sldId id="550" r:id="rId7"/>
    <p:sldId id="274" r:id="rId8"/>
    <p:sldId id="551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48233-B52C-492E-A551-3ACA4B8FFCB9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CB6CA-BE65-4DA3-A6EB-21D1E12311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86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18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388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linh động</a:t>
            </a:r>
            <a:r>
              <a:rPr lang="en-US" baseline="0" dirty="0"/>
              <a:t> tổ chức phù hợp với </a:t>
            </a:r>
            <a:r>
              <a:rPr lang="en-US" baseline="0" dirty="0" err="1"/>
              <a:t>hs</a:t>
            </a:r>
            <a:r>
              <a:rPr lang="en-US" baseline="0" dirty="0"/>
              <a:t> của lớp mình dạy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27F2F9-3BB7-4309-94B4-2B10FFD2C3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586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CCB6CA-BE65-4DA3-A6EB-21D1E12311E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5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870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01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05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8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450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2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14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6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851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26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973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026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4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75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5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49658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75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59009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2187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201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16739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33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4368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372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7732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516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317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94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99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8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F8CA7-E265-4E95-93EB-7D98A029AF1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ECB72-3624-4F6B-9668-529798A5C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76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9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pPr/>
              <a:t>2025/12/21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93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18" Type="http://schemas.openxmlformats.org/officeDocument/2006/relationships/image" Target="../media/image19.png"/><Relationship Id="rId26" Type="http://schemas.microsoft.com/office/2007/relationships/hdphoto" Target="../media/hdphoto10.wdp"/><Relationship Id="rId3" Type="http://schemas.openxmlformats.org/officeDocument/2006/relationships/image" Target="../media/image10.png"/><Relationship Id="rId21" Type="http://schemas.microsoft.com/office/2007/relationships/hdphoto" Target="../media/hdphoto8.wdp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17" Type="http://schemas.openxmlformats.org/officeDocument/2006/relationships/image" Target="../media/image18.gif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microsoft.com/office/2007/relationships/hdphoto" Target="../media/hdphoto6.wdp"/><Relationship Id="rId20" Type="http://schemas.openxmlformats.org/officeDocument/2006/relationships/image" Target="../media/image20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24" Type="http://schemas.microsoft.com/office/2007/relationships/hdphoto" Target="../media/hdphoto9.wdp"/><Relationship Id="rId5" Type="http://schemas.openxmlformats.org/officeDocument/2006/relationships/image" Target="../media/image11.pn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microsoft.com/office/2007/relationships/hdphoto" Target="../media/hdphoto11.wdp"/><Relationship Id="rId10" Type="http://schemas.openxmlformats.org/officeDocument/2006/relationships/image" Target="../media/image14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openxmlformats.org/officeDocument/2006/relationships/image" Target="../media/image13.gif"/><Relationship Id="rId14" Type="http://schemas.openxmlformats.org/officeDocument/2006/relationships/image" Target="../media/image16.gif"/><Relationship Id="rId22" Type="http://schemas.openxmlformats.org/officeDocument/2006/relationships/image" Target="../media/image21.png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00399" y="2971800"/>
            <a:ext cx="8413845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156817" y="2822928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7" name="Oval 16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474941" y="3081159"/>
            <a:ext cx="6875154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Danh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sách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sinh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47650" y="2933054"/>
            <a:ext cx="990600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7996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3985259" y="1401445"/>
            <a:ext cx="5605308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2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135505" y="1044575"/>
            <a:ext cx="9594850" cy="509996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1.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bản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,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tổ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2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lớp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2C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bao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nhiêu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411412" y="1454971"/>
            <a:ext cx="1913845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8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6156" y="2288904"/>
            <a:ext cx="9425305" cy="47878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lvl="0"/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2.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đứng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trí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thứ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6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ký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đọc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truyện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lang="en-US" altLang="zh-CN" sz="3200" dirty="0">
                <a:solidFill>
                  <a:prstClr val="white"/>
                </a:solidFill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63443" y="2665367"/>
            <a:ext cx="3424192" cy="831029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altLang="zh-C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khai</a:t>
            </a:r>
            <a:r>
              <a:rPr lang="en-US" altLang="zh-CN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32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trường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572225" y="214122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2332284" y="3502024"/>
            <a:ext cx="9571990" cy="1001033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3.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Những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nào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đăng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ký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đọc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truyện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với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ở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vị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trí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thứ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6?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2991870" y="4503689"/>
            <a:ext cx="7915910" cy="584808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An,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2370596" y="5237388"/>
            <a:ext cx="10095956" cy="542381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4.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danh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sách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tác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dụng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gì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汉仪黑荔枝体简" panose="00020600040101010101" pitchFamily="18" charset="-122"/>
                <a:cs typeface="Times New Roman" panose="02020603050405020304" pitchFamily="18" charset="0"/>
              </a:rPr>
              <a:t>?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814508" y="5810435"/>
            <a:ext cx="11036596" cy="107725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sách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giúp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kê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		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bạn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đăng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ký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汉仪黑荔枝体简" panose="00020600040101010101" pitchFamily="18" charset="-122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75F4B7E2-804A-440F-AEC1-94B992C8DF3D}"/>
              </a:ext>
            </a:extLst>
          </p:cNvPr>
          <p:cNvSpPr/>
          <p:nvPr/>
        </p:nvSpPr>
        <p:spPr>
          <a:xfrm>
            <a:off x="4561367" y="116958"/>
            <a:ext cx="4072270" cy="62863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9" grpId="0"/>
      <p:bldP spid="11" grpId="0" bldLvl="0" animBg="1"/>
      <p:bldP spid="11" grpId="1" animBg="1"/>
      <p:bldP spid="12" grpId="0"/>
      <p:bldP spid="12" grpId="1"/>
      <p:bldP spid="2" grpId="0" bldLvl="0" animBg="1"/>
      <p:bldP spid="5" grpId="0"/>
      <p:bldP spid="5" grpId="1"/>
      <p:bldP spid="14" grpId="0" bldLvl="0" animBg="1"/>
      <p:bldP spid="14" grpId="1" animBg="1"/>
      <p:bldP spid="15" grpId="0"/>
      <p:bldP spid="1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790" y="1745344"/>
            <a:ext cx="6529765" cy="4525962"/>
          </a:xfrm>
        </p:spPr>
      </p:pic>
      <p:sp>
        <p:nvSpPr>
          <p:cNvPr id="5" name="TextBox 4"/>
          <p:cNvSpPr txBox="1"/>
          <p:nvPr/>
        </p:nvSpPr>
        <p:spPr>
          <a:xfrm rot="690818">
            <a:off x="3483429" y="3131162"/>
            <a:ext cx="45127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949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76200" y="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0" y="24873"/>
            <a:ext cx="1088208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sinh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danh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sách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sắp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9" name="Table 16">
            <a:extLst>
              <a:ext uri="{FF2B5EF4-FFF2-40B4-BE49-F238E27FC236}">
                <a16:creationId xmlns:a16="http://schemas.microsoft.com/office/drawing/2014/main" id="{44D70DEA-B56B-43B0-BA9B-6CEFDAE17E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475096"/>
              </p:ext>
            </p:extLst>
          </p:nvPr>
        </p:nvGraphicFramePr>
        <p:xfrm>
          <a:off x="682172" y="873762"/>
          <a:ext cx="11088914" cy="466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1371">
                  <a:extLst>
                    <a:ext uri="{9D8B030D-6E8A-4147-A177-3AD203B41FA5}">
                      <a16:colId xmlns:a16="http://schemas.microsoft.com/office/drawing/2014/main" val="428416597"/>
                    </a:ext>
                  </a:extLst>
                </a:gridCol>
                <a:gridCol w="4791909">
                  <a:extLst>
                    <a:ext uri="{9D8B030D-6E8A-4147-A177-3AD203B41FA5}">
                      <a16:colId xmlns:a16="http://schemas.microsoft.com/office/drawing/2014/main" val="2838097540"/>
                    </a:ext>
                  </a:extLst>
                </a:gridCol>
                <a:gridCol w="4395634">
                  <a:extLst>
                    <a:ext uri="{9D8B030D-6E8A-4147-A177-3AD203B41FA5}">
                      <a16:colId xmlns:a16="http://schemas.microsoft.com/office/drawing/2014/main" val="1653657598"/>
                    </a:ext>
                  </a:extLst>
                </a:gridCol>
              </a:tblGrid>
              <a:tr h="337199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tự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Truyện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3531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Trần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4218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Anh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704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0846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Đỗ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Bắc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22807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Tiến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Bình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9592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Cúc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70009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Lê Gia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Hân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giỏi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bơi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02581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Phùng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Minh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Khánh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Ếch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xanh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ea typeface="Arial-Rounded" panose="020B0500000000000000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800" dirty="0">
                        <a:latin typeface="Times New Roman" panose="02020603050405020304" pitchFamily="18" charset="0"/>
                        <a:ea typeface="Arial-Rounded" panose="020B0500000000000000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915249"/>
                  </a:ext>
                </a:extLst>
              </a:tr>
            </a:tbl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F3477EC-9D40-4FA3-BB1E-D6534B39C01A}"/>
              </a:ext>
            </a:extLst>
          </p:cNvPr>
          <p:cNvSpPr/>
          <p:nvPr/>
        </p:nvSpPr>
        <p:spPr>
          <a:xfrm>
            <a:off x="3011039" y="5652301"/>
            <a:ext cx="6292618" cy="115894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Sắp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xếp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3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660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9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/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/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053" y="93353"/>
            <a:ext cx="2133600" cy="11430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551" b="97911" l="5556" r="91333">
                        <a14:foregroundMark x1="18000" y1="11175" x2="16222" y2="20627"/>
                        <a14:foregroundMark x1="13222" y1="14204" x2="12778" y2="19530"/>
                        <a14:foregroundMark x1="28778" y1="91123" x2="46778" y2="93368"/>
                        <a14:foregroundMark x1="70889" y1="93368" x2="89333" y2="903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70" t="3219" r="8518" b="3030"/>
          <a:stretch/>
        </p:blipFill>
        <p:spPr>
          <a:xfrm>
            <a:off x="2098011" y="1898939"/>
            <a:ext cx="1409701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69" b="93196" l="0" r="99462">
                        <a14:foregroundMark x1="44308" y1="33149" x2="46846" y2="44462"/>
                        <a14:foregroundMark x1="57231" y1="31725" x2="54154" y2="50079"/>
                        <a14:foregroundMark x1="49769" y1="25870" x2="54923" y2="24842"/>
                        <a14:foregroundMark x1="46077" y1="77136" x2="44692" y2="85839"/>
                        <a14:foregroundMark x1="37846" y1="87104" x2="44538" y2="84810"/>
                        <a14:foregroundMark x1="58846" y1="78560" x2="59000" y2="90111"/>
                        <a14:foregroundMark x1="33538" y1="17563" x2="17231" y2="39557"/>
                        <a14:foregroundMark x1="45692" y1="17168" x2="45846" y2="19778"/>
                        <a14:foregroundMark x1="58231" y1="32516" x2="59231" y2="41614"/>
                        <a14:foregroundMark x1="41923" y1="33703" x2="41538" y2="40981"/>
                        <a14:foregroundMark x1="25231" y1="33703" x2="18154" y2="50079"/>
                        <a14:foregroundMark x1="8923" y1="31725" x2="14846" y2="55142"/>
                        <a14:foregroundMark x1="18538" y1="31092" x2="15846" y2="36946"/>
                        <a14:foregroundMark x1="7154" y1="33149" x2="2846" y2="41851"/>
                        <a14:foregroundMark x1="6231" y1="32358" x2="1077" y2="40981"/>
                        <a14:foregroundMark x1="10308" y1="50475" x2="12846" y2="51741"/>
                        <a14:foregroundMark x1="5000" y1="51108" x2="3231" y2="58782"/>
                        <a14:foregroundMark x1="7385" y1="81250" x2="5231" y2="90902"/>
                        <a14:foregroundMark x1="3846" y1="81646" x2="1846" y2="89320"/>
                        <a14:foregroundMark x1="9538" y1="83070" x2="7769" y2="91535"/>
                        <a14:foregroundMark x1="9923" y1="83465" x2="10308" y2="87263"/>
                        <a14:foregroundMark x1="20538" y1="79984" x2="21923" y2="89082"/>
                        <a14:foregroundMark x1="24462" y1="83623" x2="29538" y2="87263"/>
                        <a14:foregroundMark x1="25615" y1="83070" x2="31308" y2="86867"/>
                        <a14:foregroundMark x1="26462" y1="87500" x2="28615" y2="88687"/>
                        <a14:foregroundMark x1="54692" y1="39399" x2="47462" y2="47468"/>
                        <a14:foregroundMark x1="41154" y1="51503" x2="40154" y2="60601"/>
                        <a14:foregroundMark x1="59000" y1="33703" x2="62000" y2="409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34" r="33795" b="6665"/>
          <a:stretch/>
        </p:blipFill>
        <p:spPr>
          <a:xfrm>
            <a:off x="9282067" y="4119234"/>
            <a:ext cx="2286001" cy="12832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8460" b="92677" l="0" r="100000">
                        <a14:foregroundMark x1="21616" y1="16597" x2="27677" y2="71849"/>
                        <a14:foregroundMark x1="21010" y1="51681" x2="21010" y2="58613"/>
                        <a14:backgroundMark x1="2828" y1="31933" x2="12121" y2="83193"/>
                        <a14:backgroundMark x1="49899" y1="31303" x2="49899" y2="83193"/>
                        <a14:backgroundMark x1="58586" y1="41176" x2="66667" y2="46008"/>
                        <a14:backgroundMark x1="80202" y1="47479" x2="88283" y2="41807"/>
                        <a14:backgroundMark x1="41212" y1="39076" x2="36364" y2="460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>
          <a:xfrm>
            <a:off x="1676400" y="3692236"/>
            <a:ext cx="2058354" cy="1676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722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951" y="2209800"/>
            <a:ext cx="967849" cy="6147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0" y="398959"/>
            <a:ext cx="2153327" cy="15720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4000" b="89935" l="10000" r="90000">
                        <a14:foregroundMark x1="42907" y1="33161" x2="47442" y2="33161"/>
                        <a14:foregroundMark x1="45465" y1="31484" x2="45465" y2="31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11" r="31111"/>
          <a:stretch/>
        </p:blipFill>
        <p:spPr>
          <a:xfrm>
            <a:off x="5974875" y="3692236"/>
            <a:ext cx="1295400" cy="1905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/>
        </p:blipFill>
        <p:spPr>
          <a:xfrm>
            <a:off x="3362114" y="4971333"/>
            <a:ext cx="142611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9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/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867754" y="439557"/>
            <a:ext cx="6700314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5400" b="1" i="0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5400" b="1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5400" b="1" i="0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56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271</Words>
  <Application>Microsoft Office PowerPoint</Application>
  <PresentationFormat>Widescreen</PresentationFormat>
  <Paragraphs>55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Arial</vt:lpstr>
      <vt:lpstr>Arial Rounded MT Bold</vt:lpstr>
      <vt:lpstr>Arial-Rounded</vt:lpstr>
      <vt:lpstr>Calibri</vt:lpstr>
      <vt:lpstr>Calibri Light</vt:lpstr>
      <vt:lpstr>Franklin Gothic Book</vt:lpstr>
      <vt:lpstr>Franklin Gothic Medium</vt:lpstr>
      <vt:lpstr>Times New Roman</vt:lpstr>
      <vt:lpstr>Wingdings 2</vt:lpstr>
      <vt:lpstr>2_Office Theme</vt:lpstr>
      <vt:lpstr>5_Office Theme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Ôn và khởi động nào!</dc:title>
  <dc:creator>tran thao</dc:creator>
  <cp:lastModifiedBy>Administrator</cp:lastModifiedBy>
  <cp:revision>31</cp:revision>
  <dcterms:created xsi:type="dcterms:W3CDTF">2021-05-23T13:34:17Z</dcterms:created>
  <dcterms:modified xsi:type="dcterms:W3CDTF">2025-12-21T02:13:01Z</dcterms:modified>
</cp:coreProperties>
</file>