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22" r:id="rId4"/>
    <p:sldMasterId id="2147483734" r:id="rId5"/>
  </p:sldMasterIdLst>
  <p:notesMasterIdLst>
    <p:notesMasterId r:id="rId15"/>
  </p:notesMasterIdLst>
  <p:sldIdLst>
    <p:sldId id="265" r:id="rId6"/>
    <p:sldId id="500" r:id="rId7"/>
    <p:sldId id="482" r:id="rId8"/>
    <p:sldId id="538" r:id="rId9"/>
    <p:sldId id="535" r:id="rId10"/>
    <p:sldId id="539" r:id="rId11"/>
    <p:sldId id="300" r:id="rId12"/>
    <p:sldId id="307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8233-B52C-492E-A551-3ACA4B8FFCB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B6CA-BE65-4DA3-A6EB-21D1E1231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60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4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4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7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0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8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0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2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1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6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26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7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0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4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5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965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5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30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25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00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1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3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22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6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85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43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4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95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97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98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80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9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540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34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12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87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981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84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17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995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695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39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885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506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906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379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98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157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7711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0947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042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9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9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6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1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70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27.png"/><Relationship Id="rId26" Type="http://schemas.microsoft.com/office/2007/relationships/hdphoto" Target="../media/hdphoto10.wdp"/><Relationship Id="rId3" Type="http://schemas.openxmlformats.org/officeDocument/2006/relationships/image" Target="../media/image18.png"/><Relationship Id="rId21" Type="http://schemas.microsoft.com/office/2007/relationships/hdphoto" Target="../media/hdphoto8.wdp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26.gif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microsoft.com/office/2007/relationships/hdphoto" Target="../media/hdphoto6.wdp"/><Relationship Id="rId20" Type="http://schemas.openxmlformats.org/officeDocument/2006/relationships/image" Target="../media/image28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microsoft.com/office/2007/relationships/hdphoto" Target="../media/hdphoto9.wdp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23" Type="http://schemas.openxmlformats.org/officeDocument/2006/relationships/image" Target="../media/image30.png"/><Relationship Id="rId28" Type="http://schemas.microsoft.com/office/2007/relationships/hdphoto" Target="../media/hdphoto11.wdp"/><Relationship Id="rId10" Type="http://schemas.openxmlformats.org/officeDocument/2006/relationships/image" Target="../media/image22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21.gif"/><Relationship Id="rId14" Type="http://schemas.openxmlformats.org/officeDocument/2006/relationships/image" Target="../media/image24.gif"/><Relationship Id="rId22" Type="http://schemas.openxmlformats.org/officeDocument/2006/relationships/image" Target="../media/image29.png"/><Relationship Id="rId27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209799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5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5B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00" y="178394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00399" y="2971800"/>
            <a:ext cx="8413845" cy="12954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56817" y="2822928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74941" y="3081159"/>
            <a:ext cx="6875154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7650" y="2933054"/>
            <a:ext cx="990600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7996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59" y="1401445"/>
            <a:ext cx="5605308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707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563507" y="1523530"/>
            <a:ext cx="3751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EA0156DA-078E-402D-9EB2-1C546736A70A}"/>
              </a:ext>
            </a:extLst>
          </p:cNvPr>
          <p:cNvSpPr txBox="1"/>
          <p:nvPr/>
        </p:nvSpPr>
        <p:spPr>
          <a:xfrm>
            <a:off x="1563507" y="3935602"/>
            <a:ext cx="37515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F4E66B62-A6C1-4D0A-8228-8858D18F078E}"/>
              </a:ext>
            </a:extLst>
          </p:cNvPr>
          <p:cNvSpPr txBox="1"/>
          <p:nvPr/>
        </p:nvSpPr>
        <p:spPr>
          <a:xfrm>
            <a:off x="5771299" y="1697704"/>
            <a:ext cx="4533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01ACA9-AB16-4AD4-8926-3D7456C8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19C64E-C907-4B53-BD65-68EF1026C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536" y="1988288"/>
            <a:ext cx="7817588" cy="24313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2BF8B9-309A-4C68-B774-F69C426BE911}"/>
              </a:ext>
            </a:extLst>
          </p:cNvPr>
          <p:cNvSpPr/>
          <p:nvPr/>
        </p:nvSpPr>
        <p:spPr>
          <a:xfrm>
            <a:off x="1669311" y="4419600"/>
            <a:ext cx="2147945" cy="10668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ghế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B2257A-1CFE-4E1A-B8AF-0FFBA953D523}"/>
              </a:ext>
            </a:extLst>
          </p:cNvPr>
          <p:cNvSpPr/>
          <p:nvPr/>
        </p:nvSpPr>
        <p:spPr>
          <a:xfrm>
            <a:off x="4369980" y="4412400"/>
            <a:ext cx="2132419" cy="107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ghim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AC64440-A11E-4D26-88E4-093E0F7AFC40}"/>
              </a:ext>
            </a:extLst>
          </p:cNvPr>
          <p:cNvSpPr/>
          <p:nvPr/>
        </p:nvSpPr>
        <p:spPr>
          <a:xfrm>
            <a:off x="7320938" y="4412400"/>
            <a:ext cx="2660629" cy="1074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3169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56" y="365125"/>
            <a:ext cx="10542944" cy="1325563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3. Chọn a hoặc b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48296" y="750570"/>
            <a:ext cx="105429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276158" y="1968500"/>
            <a:ext cx="7515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 descr="008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70617" y="2169336"/>
            <a:ext cx="398346" cy="421163"/>
          </a:xfrm>
          <a:prstGeom prst="rect">
            <a:avLst/>
          </a:prstGeom>
        </p:spPr>
      </p:pic>
      <p:pic>
        <p:nvPicPr>
          <p:cNvPr id="12" name="Content Placeholder 8" descr="008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9533" y="3430170"/>
            <a:ext cx="320191" cy="477807"/>
          </a:xfrm>
          <a:prstGeom prst="rect">
            <a:avLst/>
          </a:prstGeom>
        </p:spPr>
      </p:pic>
      <p:pic>
        <p:nvPicPr>
          <p:cNvPr id="15" name="Content Placeholder 8" descr="0083">
            <a:extLst>
              <a:ext uri="{FF2B5EF4-FFF2-40B4-BE49-F238E27FC236}">
                <a16:creationId xmlns:a16="http://schemas.microsoft.com/office/drawing/2014/main" id="{4FCDEB62-A5BA-4570-8F76-6ECE904723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0573" y="4099718"/>
            <a:ext cx="320191" cy="47780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139734" y="2110017"/>
            <a:ext cx="10518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 descr="008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5895" y="2286832"/>
            <a:ext cx="347374" cy="523240"/>
          </a:xfrm>
          <a:prstGeom prst="rect">
            <a:avLst/>
          </a:prstGeom>
        </p:spPr>
      </p:pic>
      <p:pic>
        <p:nvPicPr>
          <p:cNvPr id="10" name="Content Placeholder 8" descr="008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9871" y="2843979"/>
            <a:ext cx="345615" cy="62104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7964B67-BE9B-413E-809A-CA1C0E30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F019D-2436-4A20-9356-DFC8308C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B559F-C476-436F-98ED-09A0446D9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5F933-9F2F-45A4-8500-1E5FCEA39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9" y="365125"/>
            <a:ext cx="11567886" cy="58118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129B7C-E6DE-428F-8298-79740650C58A}"/>
              </a:ext>
            </a:extLst>
          </p:cNvPr>
          <p:cNvSpPr txBox="1"/>
          <p:nvPr/>
        </p:nvSpPr>
        <p:spPr>
          <a:xfrm flipH="1">
            <a:off x="6581389" y="205402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3455" t="38281" r="62372" b="56250"/>
          <a:stretch/>
        </p:blipFill>
        <p:spPr>
          <a:xfrm>
            <a:off x="2770494" y="2799644"/>
            <a:ext cx="231905" cy="1708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8594" t="39062" r="27233" b="56641"/>
          <a:stretch/>
        </p:blipFill>
        <p:spPr>
          <a:xfrm>
            <a:off x="2730936" y="1825626"/>
            <a:ext cx="394513" cy="2284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8594" t="39062" r="27233" b="56641"/>
          <a:stretch/>
        </p:blipFill>
        <p:spPr>
          <a:xfrm>
            <a:off x="3988805" y="2770881"/>
            <a:ext cx="394513" cy="22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68594" t="39062" r="27233" b="56641"/>
          <a:stretch/>
        </p:blipFill>
        <p:spPr>
          <a:xfrm>
            <a:off x="4562011" y="3629405"/>
            <a:ext cx="394513" cy="2284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3455" t="38281" r="62372" b="56250"/>
          <a:stretch/>
        </p:blipFill>
        <p:spPr>
          <a:xfrm>
            <a:off x="6891659" y="1766344"/>
            <a:ext cx="231905" cy="1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2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53" y="93353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867754" y="439557"/>
            <a:ext cx="6700314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5400" b="1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205</Words>
  <Application>Microsoft Office PowerPoint</Application>
  <PresentationFormat>Widescreen</PresentationFormat>
  <Paragraphs>40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2_Office Theme</vt:lpstr>
      <vt:lpstr>5_Office Theme</vt:lpstr>
      <vt:lpstr>6_Office Theme</vt:lpstr>
      <vt:lpstr>1_Default Design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2. Dựa vào tranh, viết từ ngữ có tiếng bắt đầu bằng g hoặc gh</vt:lpstr>
      <vt:lpstr>3. Chọn a hoặc b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Ôn và khởi động nào!</dc:title>
  <dc:creator>tran thao</dc:creator>
  <cp:lastModifiedBy>Administrator</cp:lastModifiedBy>
  <cp:revision>30</cp:revision>
  <dcterms:created xsi:type="dcterms:W3CDTF">2021-05-23T13:34:17Z</dcterms:created>
  <dcterms:modified xsi:type="dcterms:W3CDTF">2025-12-21T02:13:39Z</dcterms:modified>
</cp:coreProperties>
</file>