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</p:sldMasterIdLst>
  <p:notesMasterIdLst>
    <p:notesMasterId r:id="rId23"/>
  </p:notesMasterIdLst>
  <p:sldIdLst>
    <p:sldId id="283" r:id="rId6"/>
    <p:sldId id="284" r:id="rId7"/>
    <p:sldId id="285" r:id="rId8"/>
    <p:sldId id="286" r:id="rId9"/>
    <p:sldId id="287" r:id="rId10"/>
    <p:sldId id="310" r:id="rId11"/>
    <p:sldId id="259" r:id="rId12"/>
    <p:sldId id="261" r:id="rId13"/>
    <p:sldId id="263" r:id="rId14"/>
    <p:sldId id="574" r:id="rId15"/>
    <p:sldId id="311" r:id="rId16"/>
    <p:sldId id="523" r:id="rId17"/>
    <p:sldId id="539" r:id="rId18"/>
    <p:sldId id="538" r:id="rId19"/>
    <p:sldId id="576" r:id="rId20"/>
    <p:sldId id="544" r:id="rId21"/>
    <p:sldId id="5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9BE1F-5537-BE9C-34D5-B562A702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D7C459-604C-4627-6422-EB1B13B7A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B807E1-197E-D51F-F27C-19095DAC7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68BA09-0914-B54D-4759-E4762F696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93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D556-BF82-AE08-1CC7-048C39BF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BF51D-606C-AB2F-94E5-30DAAAC1C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BE9258-8277-B709-47A8-7CA335B9C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F02454-49FF-F4CA-F696-1DFA3B0F5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7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2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01A61E-53A8-4BE8-A03A-1232C1FD6C1E}"/>
              </a:ext>
            </a:extLst>
          </p:cNvPr>
          <p:cNvSpPr txBox="1"/>
          <p:nvPr/>
        </p:nvSpPr>
        <p:spPr>
          <a:xfrm>
            <a:off x="5149811" y="2358952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6E46-2AF6-027C-7BE9-9BCEDB41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14EDC3F-5194-0130-F261-CAF05E60DDAB}"/>
              </a:ext>
            </a:extLst>
          </p:cNvPr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233F43-0039-92AB-BF71-2ACF9603D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2138" y="888788"/>
            <a:ext cx="7098030" cy="5621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504BF-344F-C95F-303A-D6E45BC1D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75B12AD-97A4-F42E-207C-3D713FFBCDAD}"/>
              </a:ext>
            </a:extLst>
          </p:cNvPr>
          <p:cNvSpPr/>
          <p:nvPr/>
        </p:nvSpPr>
        <p:spPr>
          <a:xfrm>
            <a:off x="242643" y="495509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964E8D-D2A2-4545-3F29-BB224677980C}"/>
              </a:ext>
            </a:extLst>
          </p:cNvPr>
          <p:cNvSpPr/>
          <p:nvPr/>
        </p:nvSpPr>
        <p:spPr>
          <a:xfrm>
            <a:off x="318516" y="277240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4A5C6DA-11A8-B1BA-A420-3618FE11A026}"/>
              </a:ext>
            </a:extLst>
          </p:cNvPr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F59F8-8ADF-13DA-7CB1-14A98CE550B7}"/>
              </a:ext>
            </a:extLst>
          </p:cNvPr>
          <p:cNvSpPr/>
          <p:nvPr/>
        </p:nvSpPr>
        <p:spPr>
          <a:xfrm>
            <a:off x="7482967" y="3503018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01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06769" y="597616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496528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871271" y="29928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193388" y="239394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530903" y="353053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2319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098760" y="418920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67151"/>
            <a:ext cx="4931986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535680" y="2359604"/>
            <a:ext cx="831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933791" y="1571089"/>
            <a:ext cx="45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559934"/>
            <a:ext cx="4767072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52927"/>
            <a:ext cx="5029521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88993"/>
            <a:ext cx="11675871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474720" y="2528834"/>
            <a:ext cx="709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651182" y="188250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3195670"/>
            <a:ext cx="6156960" cy="34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3B08F-15EE-4B77-1828-EE9DFF25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B0C29AC9-5C73-6B25-CFDB-3B4BBC9FD591}"/>
              </a:ext>
            </a:extLst>
          </p:cNvPr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34F4BE0-14CA-03B3-DA8A-9B134D38E0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2138" y="888788"/>
            <a:ext cx="7098030" cy="5621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523EA-31DE-C260-2597-3ED35898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1E609D4-0AD3-7239-B248-1A42FD87436E}"/>
              </a:ext>
            </a:extLst>
          </p:cNvPr>
          <p:cNvSpPr/>
          <p:nvPr/>
        </p:nvSpPr>
        <p:spPr>
          <a:xfrm>
            <a:off x="242643" y="495509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C53F64-EFBF-F10C-2759-ADEC4BB96AAB}"/>
              </a:ext>
            </a:extLst>
          </p:cNvPr>
          <p:cNvSpPr/>
          <p:nvPr/>
        </p:nvSpPr>
        <p:spPr>
          <a:xfrm>
            <a:off x="318516" y="277240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BEEEC9-0564-A590-F3BF-25096B6D92C3}"/>
              </a:ext>
            </a:extLst>
          </p:cNvPr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3219A2-3DF5-DF1A-B31A-ECDBA441F879}"/>
              </a:ext>
            </a:extLst>
          </p:cNvPr>
          <p:cNvSpPr/>
          <p:nvPr/>
        </p:nvSpPr>
        <p:spPr>
          <a:xfrm>
            <a:off x="7482967" y="3503018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C66607B-DDEC-43B7-009E-AB7BC4B3A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67" y="1848833"/>
            <a:ext cx="4341241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89" y="873126"/>
            <a:ext cx="7377793" cy="5622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66916"/>
            <a:ext cx="4215638" cy="5228463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2926" y="1862619"/>
            <a:ext cx="3671042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99DA-632F-1346-912E-6DD73E62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538" y="166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89000" y="214814"/>
            <a:ext cx="1068373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lắm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! đã học, có mấy khổ thơ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1949" y="1650491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7185" y="1700712"/>
            <a:ext cx="289877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5136" y="1700712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000" y="152402"/>
            <a:ext cx="56400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400" y="1752600"/>
            <a:ext cx="2602879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5" y="1752600"/>
            <a:ext cx="2721716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3300" y="14960"/>
            <a:ext cx="10439400" cy="1584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5557" y="1846888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2335" y="1846888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97030" y="1846888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AD893850-3E1C-4B07-BEA2-298067B896B0}"/>
              </a:ext>
            </a:extLst>
          </p:cNvPr>
          <p:cNvSpPr txBox="1"/>
          <p:nvPr/>
        </p:nvSpPr>
        <p:spPr>
          <a:xfrm>
            <a:off x="5118022" y="1846888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526673" y="1900847"/>
            <a:ext cx="8840837" cy="478536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567622" y="3492557"/>
            <a:ext cx="6758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6600" b="1" dirty="0">
              <a:solidFill>
                <a:srgbClr val="F84854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  <p:pic>
        <p:nvPicPr>
          <p:cNvPr id="2" name="Em-Tap-Ve-Be-Trieu-V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2002" y="4600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-170688"/>
            <a:ext cx="12028714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66243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6192" y="997240"/>
            <a:ext cx="7809738" cy="569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010" y="997240"/>
            <a:ext cx="3751199" cy="5476712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0069" y="2070336"/>
            <a:ext cx="4263224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259</Words>
  <Application>Microsoft Office PowerPoint</Application>
  <PresentationFormat>Widescreen</PresentationFormat>
  <Paragraphs>61</Paragraphs>
  <Slides>17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Administrator</cp:lastModifiedBy>
  <cp:revision>67</cp:revision>
  <dcterms:created xsi:type="dcterms:W3CDTF">2021-05-25T05:02:22Z</dcterms:created>
  <dcterms:modified xsi:type="dcterms:W3CDTF">2025-12-21T02:22:51Z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