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6" r:id="rId2"/>
    <p:sldMasterId id="2147483688" r:id="rId3"/>
    <p:sldMasterId id="2147483802" r:id="rId4"/>
    <p:sldMasterId id="2147483815" r:id="rId5"/>
    <p:sldMasterId id="2147483829" r:id="rId6"/>
  </p:sldMasterIdLst>
  <p:notesMasterIdLst>
    <p:notesMasterId r:id="rId15"/>
  </p:notesMasterIdLst>
  <p:sldIdLst>
    <p:sldId id="298" r:id="rId7"/>
    <p:sldId id="273" r:id="rId8"/>
    <p:sldId id="299" r:id="rId9"/>
    <p:sldId id="575" r:id="rId10"/>
    <p:sldId id="562" r:id="rId11"/>
    <p:sldId id="563" r:id="rId12"/>
    <p:sldId id="564" r:id="rId13"/>
    <p:sldId id="573" r:id="rId14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5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6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9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4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3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8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12/21/2025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093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839" indent="-128203" algn="l" defTabSz="514093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87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1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05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48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19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7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6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52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9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126836" y="1401451"/>
            <a:ext cx="9809019" cy="3900222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87245" y="1414482"/>
              <a:ext cx="1399417" cy="51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4932217"/>
            <a:ext cx="12282473" cy="2456874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KHI TRANG SÁCH MỞ RA</a:t>
            </a:r>
          </a:p>
        </p:txBody>
      </p:sp>
      <p:pic>
        <p:nvPicPr>
          <p:cNvPr id="12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" y="112868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7" y="1614970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3" y="2420336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99" y="3137696"/>
            <a:ext cx="2728825" cy="582627"/>
          </a:xfrm>
          <a:prstGeom prst="rect">
            <a:avLst/>
          </a:prstGeom>
          <a:noFill/>
        </p:spPr>
        <p:txBody>
          <a:bodyPr wrap="none" lIns="68548" tIns="34277" rIns="68548" bIns="34277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giấy không hề ướt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chân trời đang đi.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99879" y="483221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giấy không hề ướt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chân trời đang đi.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99879" y="483221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86;p36"/>
          <p:cNvGrpSpPr/>
          <p:nvPr/>
        </p:nvGrpSpPr>
        <p:grpSpPr>
          <a:xfrm rot="-10790939">
            <a:off x="1743076" y="242903"/>
            <a:ext cx="9862508" cy="1798123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572923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6" y="2144973"/>
            <a:ext cx="8280665" cy="44516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385730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36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15494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hay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212" indent="-571212">
              <a:buFontTx/>
              <a:buChar char="-"/>
              <a:defRPr/>
            </a:pP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ật từng trang, từng trang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hơm tho mùi giấy mới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ắn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ót bàn tay xinh.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7295" y="1585884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57629" y="221642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126" y="2919402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775" y="4886211"/>
            <a:ext cx="419537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7813" y="4886211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243</Words>
  <Application>Microsoft Office PowerPoint</Application>
  <PresentationFormat>Widescreen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Arial</vt:lpstr>
      <vt:lpstr>Arial Rounded MT Bold</vt:lpstr>
      <vt:lpstr>Calibri</vt:lpstr>
      <vt:lpstr>Calibri Light</vt:lpstr>
      <vt:lpstr>Times New Roman</vt:lpstr>
      <vt:lpstr>6_Office Theme</vt:lpstr>
      <vt:lpstr>4_Office Theme</vt:lpstr>
      <vt:lpstr>1_Default Design</vt:lpstr>
      <vt:lpstr>7_Office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44</cp:revision>
  <dcterms:created xsi:type="dcterms:W3CDTF">2021-05-25T10:05:27Z</dcterms:created>
  <dcterms:modified xsi:type="dcterms:W3CDTF">2025-12-21T02:38:33Z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