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1" r:id="rId4"/>
    <p:sldMasterId id="2147483733" r:id="rId5"/>
    <p:sldMasterId id="2147483745" r:id="rId6"/>
  </p:sldMasterIdLst>
  <p:notesMasterIdLst>
    <p:notesMasterId r:id="rId27"/>
  </p:notesMasterIdLst>
  <p:sldIdLst>
    <p:sldId id="313" r:id="rId7"/>
    <p:sldId id="314" r:id="rId8"/>
    <p:sldId id="315" r:id="rId9"/>
    <p:sldId id="257" r:id="rId10"/>
    <p:sldId id="4420" r:id="rId11"/>
    <p:sldId id="4415" r:id="rId12"/>
    <p:sldId id="308" r:id="rId13"/>
    <p:sldId id="309" r:id="rId14"/>
    <p:sldId id="310" r:id="rId15"/>
    <p:sldId id="311" r:id="rId16"/>
    <p:sldId id="283" r:id="rId17"/>
    <p:sldId id="278" r:id="rId18"/>
    <p:sldId id="284" r:id="rId19"/>
    <p:sldId id="277" r:id="rId20"/>
    <p:sldId id="312" r:id="rId21"/>
    <p:sldId id="280" r:id="rId22"/>
    <p:sldId id="4416" r:id="rId23"/>
    <p:sldId id="4417" r:id="rId24"/>
    <p:sldId id="4408" r:id="rId25"/>
    <p:sldId id="44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7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facebook.com/nkpowerskills" TargetMode="Externa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3174-E06A-9088-BB69-023305BCD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91E0AC-9AF9-365B-A443-316EA1B5E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BFDCA-A625-4363-109E-97737376BD5E}"/>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5" name="Footer Placeholder 4">
            <a:extLst>
              <a:ext uri="{FF2B5EF4-FFF2-40B4-BE49-F238E27FC236}">
                <a16:creationId xmlns:a16="http://schemas.microsoft.com/office/drawing/2014/main" id="{F95D689C-404A-8CBB-7F36-C4A0C0E31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33B98-1EBC-82E0-DED4-6542AF41895B}"/>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a:extLst>
              <a:ext uri="{FF2B5EF4-FFF2-40B4-BE49-F238E27FC236}">
                <a16:creationId xmlns:a16="http://schemas.microsoft.com/office/drawing/2014/main" id="{1DD80FDD-FCEB-1AE7-4565-33FE6E0F5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4191033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82DF-48A0-526A-18E8-7EA8C4102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6CF1F-5B7F-62F0-86F3-9F396AC6C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C5F1D-B0AE-EEAE-D520-079CAEF3B2CE}"/>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5" name="Footer Placeholder 4">
            <a:extLst>
              <a:ext uri="{FF2B5EF4-FFF2-40B4-BE49-F238E27FC236}">
                <a16:creationId xmlns:a16="http://schemas.microsoft.com/office/drawing/2014/main" id="{4836E515-F4FF-7B44-1AA5-527CC2AAB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3CA2-9856-404C-DDC2-3F7B285E2579}"/>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830322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7F182-BF08-F0F1-0517-E5E7320E7D2F}"/>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5" name="Footer Placeholder 4">
            <a:extLst>
              <a:ext uri="{FF2B5EF4-FFF2-40B4-BE49-F238E27FC236}">
                <a16:creationId xmlns:a16="http://schemas.microsoft.com/office/drawing/2014/main" id="{9B018EE8-C8B9-0597-E3AB-C491AF75E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96DC3-A6C3-8212-AFB7-361D2D5FDA8C}"/>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a:extLst>
              <a:ext uri="{FF2B5EF4-FFF2-40B4-BE49-F238E27FC236}">
                <a16:creationId xmlns:a16="http://schemas.microsoft.com/office/drawing/2014/main" id="{CCCDDFB5-7A48-B253-5B8B-A45801403E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2239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05FE-6210-E84D-CBAC-71BF89B11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3D7BE-93E2-F3A2-7FEF-10450B666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0A4715-FB2B-17CF-5D9E-C2C82A8BE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3B868-B723-4A5C-F8E5-973929DDD2E2}"/>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6" name="Footer Placeholder 5">
            <a:extLst>
              <a:ext uri="{FF2B5EF4-FFF2-40B4-BE49-F238E27FC236}">
                <a16:creationId xmlns:a16="http://schemas.microsoft.com/office/drawing/2014/main" id="{A79368D2-CBC7-34EB-597C-6B06D7FAB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6607C-EFA6-A206-0445-817488FC17DB}"/>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589937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9026-0768-D854-D28C-34B891DC7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3265A4-3A3D-69AA-2E78-39E5E3FCD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D8D35-2456-DBA5-C424-B3A23C9EC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B8662-6DC7-71CA-98E7-C6F81C04A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E2E0B-6B37-CED7-CDC2-5C77396E1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3D0EFF-98C2-BB70-046A-87B8814599C5}"/>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8" name="Footer Placeholder 7">
            <a:extLst>
              <a:ext uri="{FF2B5EF4-FFF2-40B4-BE49-F238E27FC236}">
                <a16:creationId xmlns:a16="http://schemas.microsoft.com/office/drawing/2014/main" id="{86AB645D-058C-A0B8-DF0E-B1A24D2C4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454929-8F94-8619-2762-FACA8D2A819F}"/>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402490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297685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2E003-170E-32F6-1119-878482BFF0E0}"/>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3" name="Footer Placeholder 2">
            <a:extLst>
              <a:ext uri="{FF2B5EF4-FFF2-40B4-BE49-F238E27FC236}">
                <a16:creationId xmlns:a16="http://schemas.microsoft.com/office/drawing/2014/main" id="{A169D70F-F889-B671-7A3C-7D5ECA05F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5FFA26-8FCC-DFF5-DAE1-3B9EAE5F5566}"/>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a:extLst>
              <a:ext uri="{FF2B5EF4-FFF2-40B4-BE49-F238E27FC236}">
                <a16:creationId xmlns:a16="http://schemas.microsoft.com/office/drawing/2014/main" id="{7565CF35-5BAB-3325-8EE8-B191AFAF127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888967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36602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1AAF-9136-184C-28AE-F3247E7E8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936C8-3EE4-E0FB-2918-0CB1BEA7F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E37ED-E31C-FCDB-7632-6045D008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07B9B-DF0E-A5A1-9B30-813D8B5428F9}"/>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6" name="Footer Placeholder 5">
            <a:extLst>
              <a:ext uri="{FF2B5EF4-FFF2-40B4-BE49-F238E27FC236}">
                <a16:creationId xmlns:a16="http://schemas.microsoft.com/office/drawing/2014/main" id="{B3322F40-E73F-ABD3-24C4-B6397317E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6BABE-EE8F-4B6D-97B0-4955518CF5BA}"/>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504136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4D3D-B0EE-6118-6A29-CE2BE19D1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C55B7-1829-1696-F04B-69AF21BA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DCB0D-DCED-44DA-776F-A611BA2F7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B9E78-0C61-FF36-9296-16895D605154}"/>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6" name="Footer Placeholder 5">
            <a:extLst>
              <a:ext uri="{FF2B5EF4-FFF2-40B4-BE49-F238E27FC236}">
                <a16:creationId xmlns:a16="http://schemas.microsoft.com/office/drawing/2014/main" id="{5F820CE4-CB6B-26CF-8909-F9B879725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C490D5-CE0D-D158-C7F4-C2728C3E8F5A}"/>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a:extLst>
              <a:ext uri="{FF2B5EF4-FFF2-40B4-BE49-F238E27FC236}">
                <a16:creationId xmlns:a16="http://schemas.microsoft.com/office/drawing/2014/main" id="{E36D3A7F-9A3D-6AB6-4C8D-2D5EC2AEF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615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1E57-D22A-7AE2-BC73-BC57EAE79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B1746-F0AB-792C-9E38-67271D05B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C2F7E-6F0D-242B-9CAC-FE067E46D4EC}"/>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5" name="Footer Placeholder 4">
            <a:extLst>
              <a:ext uri="{FF2B5EF4-FFF2-40B4-BE49-F238E27FC236}">
                <a16:creationId xmlns:a16="http://schemas.microsoft.com/office/drawing/2014/main" id="{3C1EE071-3E82-5E10-FF19-3AF3E197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5B4CF-AB5D-E96C-9D4C-FEE364803466}"/>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4011413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4EC0D-A7D3-7950-2D15-8307CC85B9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EBE5F9-30BA-7E9B-741E-683625D4A9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CB535-E13F-5819-B314-3161D81FA54F}"/>
              </a:ext>
            </a:extLst>
          </p:cNvPr>
          <p:cNvSpPr>
            <a:spLocks noGrp="1"/>
          </p:cNvSpPr>
          <p:nvPr>
            <p:ph type="dt" sz="half" idx="10"/>
          </p:nvPr>
        </p:nvSpPr>
        <p:spPr/>
        <p:txBody>
          <a:bodyPr/>
          <a:lstStyle/>
          <a:p>
            <a:fld id="{3C44E6E6-66EA-4261-BC32-F98BF6CC210C}" type="datetimeFigureOut">
              <a:rPr lang="en-US" smtClean="0"/>
              <a:t>12/21/2025</a:t>
            </a:fld>
            <a:endParaRPr lang="en-US"/>
          </a:p>
        </p:txBody>
      </p:sp>
      <p:sp>
        <p:nvSpPr>
          <p:cNvPr id="5" name="Footer Placeholder 4">
            <a:extLst>
              <a:ext uri="{FF2B5EF4-FFF2-40B4-BE49-F238E27FC236}">
                <a16:creationId xmlns:a16="http://schemas.microsoft.com/office/drawing/2014/main" id="{5A6D8C40-263A-6C30-F94C-FB8973B89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AFB37-1407-861C-3824-CA901612D895}"/>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3615710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hlinkClick r:id="rId2"/>
            <a:extLst>
              <a:ext uri="{FF2B5EF4-FFF2-40B4-BE49-F238E27FC236}">
                <a16:creationId xmlns:a16="http://schemas.microsoft.com/office/drawing/2014/main"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572413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78744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9460329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1887345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13575172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74775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62878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237928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0786449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08111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594205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82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239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3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38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25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721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11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90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909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23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52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771073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36409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613434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63915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71257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76036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06479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36113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92802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36872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12/21/2025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88016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DFC-01C8-2077-C5F0-4E4135BE32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C1991-B90F-AF39-BE16-19CC78DB93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4BC26-CA2E-BFBA-5244-8F9BF5F737E2}"/>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5" name="Footer Placeholder 4">
            <a:extLst>
              <a:ext uri="{FF2B5EF4-FFF2-40B4-BE49-F238E27FC236}">
                <a16:creationId xmlns:a16="http://schemas.microsoft.com/office/drawing/2014/main" id="{04F55750-C135-1F53-B268-707EB19C45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C68395-303A-B52C-98CD-30EC5900418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433294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E568-A181-546E-D1DD-80CDAB5DE6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818A69-227C-F6FC-4420-AD67D2FFA0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A9D-1407-5EBC-DF97-7E040431E116}"/>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5" name="Footer Placeholder 4">
            <a:extLst>
              <a:ext uri="{FF2B5EF4-FFF2-40B4-BE49-F238E27FC236}">
                <a16:creationId xmlns:a16="http://schemas.microsoft.com/office/drawing/2014/main" id="{C81B8C41-37AD-D34E-1616-7FF5E8746A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8DFDA4-6778-3903-C030-844B4FA5BB3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025523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72DC-4631-797D-6204-2EF8FCD113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116F5-6904-1EC9-CC3F-DB60DF3D75D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40A36-0D3D-83C3-1863-0998A50F891C}"/>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5" name="Footer Placeholder 4">
            <a:extLst>
              <a:ext uri="{FF2B5EF4-FFF2-40B4-BE49-F238E27FC236}">
                <a16:creationId xmlns:a16="http://schemas.microsoft.com/office/drawing/2014/main" id="{B9736BA9-5D9F-7D2B-0F0C-04EB96EBAF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46D37-C365-91D7-0A8A-E34380C2001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92799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86D9-728D-B2FE-AF6F-C64A563DF4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133-CAA5-84E1-7BBA-9B46C6E47F1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D9DC7-35B2-511C-656B-952A9FB55A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04C46-0AE7-61A7-3246-C366FB3259D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6" name="Footer Placeholder 5">
            <a:extLst>
              <a:ext uri="{FF2B5EF4-FFF2-40B4-BE49-F238E27FC236}">
                <a16:creationId xmlns:a16="http://schemas.microsoft.com/office/drawing/2014/main" id="{31BC6B8F-694B-901E-E635-B5AC14C32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EEED32-776D-5AA4-E6C7-5CF730372DF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867361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C9E7-9766-E0EB-DEA1-9412DC0B66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880BFF-BC3D-B7D1-5BEF-50A69C25BC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D87AD-D1AD-001E-EF94-9E427D0BC3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72035-4CB4-9C49-21F9-86C471AA98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4E663-5E1B-645D-78A7-3B34983599A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84A1D-028B-F370-214E-56657B8085AB}"/>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8" name="Footer Placeholder 7">
            <a:extLst>
              <a:ext uri="{FF2B5EF4-FFF2-40B4-BE49-F238E27FC236}">
                <a16:creationId xmlns:a16="http://schemas.microsoft.com/office/drawing/2014/main" id="{8EAB8BEA-988A-CAC3-63BC-6F0E79608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46C35C-E275-A9C4-8D55-196488ECB6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435341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0130-DD86-0AE2-9817-DA98980865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BD551DF-77CC-10FC-AAE8-425C139DA3EA}"/>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4" name="Footer Placeholder 3">
            <a:extLst>
              <a:ext uri="{FF2B5EF4-FFF2-40B4-BE49-F238E27FC236}">
                <a16:creationId xmlns:a16="http://schemas.microsoft.com/office/drawing/2014/main" id="{46AFC506-26A6-13DD-2274-C3F501F1AD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8245D5-20CD-D6E2-E206-66E22B2E123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079371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6D7D5-BBED-C149-004D-AC1F63160DE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3" name="Footer Placeholder 2">
            <a:extLst>
              <a:ext uri="{FF2B5EF4-FFF2-40B4-BE49-F238E27FC236}">
                <a16:creationId xmlns:a16="http://schemas.microsoft.com/office/drawing/2014/main" id="{99C698A3-944D-A90D-639F-34587AEA94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B51A06-A333-71B4-6B04-86E077E83EE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876698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B90-9996-E899-522E-897ED0F187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443F2-9CC6-1EF0-F317-0FA8856F837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EA1E2-815E-FEB1-2A70-724C1647FF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5E2C4-D0E9-43DB-BF19-5105F05E0A77}"/>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6" name="Footer Placeholder 5">
            <a:extLst>
              <a:ext uri="{FF2B5EF4-FFF2-40B4-BE49-F238E27FC236}">
                <a16:creationId xmlns:a16="http://schemas.microsoft.com/office/drawing/2014/main" id="{C849590B-62D3-BE3A-0650-779647BE1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AC938A-FC5E-1A8B-AC01-4D3C1D7D3923}"/>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5215451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7E42-6278-0B06-2A3F-0D201939E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2E14C-A948-54F6-0B66-6C4BBE04763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34DBD-8B81-500E-2358-373642FA96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BE82E-AC44-F9CB-19DC-EFBB071AA14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6" name="Footer Placeholder 5">
            <a:extLst>
              <a:ext uri="{FF2B5EF4-FFF2-40B4-BE49-F238E27FC236}">
                <a16:creationId xmlns:a16="http://schemas.microsoft.com/office/drawing/2014/main" id="{478409FC-BD00-A282-CA83-759065DB56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3C0000-E10B-7BDE-8992-761419382D3D}"/>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566796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F94F-225A-E911-C707-4D0F787AB5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B45864-C6F1-CB18-E87E-D109B3ECC3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4C07-FCA8-32D3-B0BE-DE51276700C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5" name="Footer Placeholder 4">
            <a:extLst>
              <a:ext uri="{FF2B5EF4-FFF2-40B4-BE49-F238E27FC236}">
                <a16:creationId xmlns:a16="http://schemas.microsoft.com/office/drawing/2014/main" id="{DCF08217-3CA2-CDCB-A222-4308E5BE3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4662D1-2773-B02D-F25D-01FC881CDF4E}"/>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887759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17C66-DB24-58A4-0311-516402162B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9BA9F-188D-731C-E1D7-63516C50222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7DFBE-87ED-7AFF-C9D0-5359DB43175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12/21/2025</a:t>
            </a:fld>
            <a:endParaRPr lang="en-US"/>
          </a:p>
        </p:txBody>
      </p:sp>
      <p:sp>
        <p:nvSpPr>
          <p:cNvPr id="5" name="Footer Placeholder 4">
            <a:extLst>
              <a:ext uri="{FF2B5EF4-FFF2-40B4-BE49-F238E27FC236}">
                <a16:creationId xmlns:a16="http://schemas.microsoft.com/office/drawing/2014/main" id="{8182D64F-F22D-E001-5741-FBC5F1EFB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16A0F-64FA-C647-3337-B550698FD0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63607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0.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2.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C3CF80-A5E2-DA57-C982-0E1FD1BA4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C5BC02-CFCD-4E0D-F404-33DB42A3D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EAF37-8630-9A39-044D-A32094C76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12/21/2025</a:t>
            </a:fld>
            <a:endParaRPr lang="en-US"/>
          </a:p>
        </p:txBody>
      </p:sp>
      <p:sp>
        <p:nvSpPr>
          <p:cNvPr id="5" name="Footer Placeholder 4">
            <a:extLst>
              <a:ext uri="{FF2B5EF4-FFF2-40B4-BE49-F238E27FC236}">
                <a16:creationId xmlns:a16="http://schemas.microsoft.com/office/drawing/2014/main" id="{4A250E15-F2AC-A4C9-D2F2-B3EAD9B33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err="1"/>
              <a:t>Đặng</a:t>
            </a:r>
            <a:r>
              <a:rPr lang="en-US" dirty="0"/>
              <a:t> </a:t>
            </a:r>
            <a:r>
              <a:rPr lang="en-US" dirty="0" err="1"/>
              <a:t>Thùy</a:t>
            </a:r>
            <a:endParaRPr lang="en-US" dirty="0"/>
          </a:p>
        </p:txBody>
      </p:sp>
      <p:sp>
        <p:nvSpPr>
          <p:cNvPr id="6" name="Slide Number Placeholder 5">
            <a:extLst>
              <a:ext uri="{FF2B5EF4-FFF2-40B4-BE49-F238E27FC236}">
                <a16:creationId xmlns:a16="http://schemas.microsoft.com/office/drawing/2014/main" id="{A6F494C2-D12E-2729-CC98-1B42E0DC7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extLst>
      <p:ext uri="{BB962C8B-B14F-4D97-AF65-F5344CB8AC3E}">
        <p14:creationId xmlns:p14="http://schemas.microsoft.com/office/powerpoint/2010/main" val="1878193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1714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0EC3335-C671-A5AB-A3BB-BD0E8092086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0032" y="0"/>
            <a:ext cx="1516044" cy="1516044"/>
          </a:xfrm>
          <a:prstGeom prst="rect">
            <a:avLst/>
          </a:prstGeom>
        </p:spPr>
      </p:pic>
    </p:spTree>
    <p:extLst>
      <p:ext uri="{BB962C8B-B14F-4D97-AF65-F5344CB8AC3E}">
        <p14:creationId xmlns:p14="http://schemas.microsoft.com/office/powerpoint/2010/main" val="6483623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12/21/2025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8948015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field with trees and a sunset&#10;&#10;Description automatically generated">
            <a:extLst>
              <a:ext uri="{FF2B5EF4-FFF2-40B4-BE49-F238E27FC236}">
                <a16:creationId xmlns:a16="http://schemas.microsoft.com/office/drawing/2014/main" id="{33DC849B-2DA4-E2BA-0BAA-81F1FB85B45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46556304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4.gi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6.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audio" Target="../media/audio4.wav"/><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7.xml"/><Relationship Id="rId5" Type="http://schemas.openxmlformats.org/officeDocument/2006/relationships/image" Target="../media/image5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3.xml"/><Relationship Id="rId11" Type="http://schemas.openxmlformats.org/officeDocument/2006/relationships/slide" Target="slide5.xml"/><Relationship Id="rId5" Type="http://schemas.openxmlformats.org/officeDocument/2006/relationships/image" Target="../media/image15.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36.xml"/><Relationship Id="rId5" Type="http://schemas.openxmlformats.org/officeDocument/2006/relationships/image" Target="../media/image55.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5.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GIF"/><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6.xml"/><Relationship Id="rId5" Type="http://schemas.openxmlformats.org/officeDocument/2006/relationships/image" Target="../media/image2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C3CBF7-D4BA-79E7-9B1E-9C0FF8EE7FBD}"/>
              </a:ext>
            </a:extLst>
          </p:cNvPr>
          <p:cNvSpPr/>
          <p:nvPr/>
        </p:nvSpPr>
        <p:spPr>
          <a:xfrm>
            <a:off x="441789" y="184934"/>
            <a:ext cx="11425240" cy="6503541"/>
          </a:xfrm>
          <a:custGeom>
            <a:avLst/>
            <a:gdLst>
              <a:gd name="csX0" fmla="*/ 0 w 11425240"/>
              <a:gd name="csY0" fmla="*/ 1083945 h 6503541"/>
              <a:gd name="csX1" fmla="*/ 1083945 w 11425240"/>
              <a:gd name="csY1" fmla="*/ 0 h 6503541"/>
              <a:gd name="csX2" fmla="*/ 10341295 w 11425240"/>
              <a:gd name="csY2" fmla="*/ 0 h 6503541"/>
              <a:gd name="csX3" fmla="*/ 11425240 w 11425240"/>
              <a:gd name="csY3" fmla="*/ 1083945 h 6503541"/>
              <a:gd name="csX4" fmla="*/ 11425240 w 11425240"/>
              <a:gd name="csY4" fmla="*/ 5419596 h 6503541"/>
              <a:gd name="csX5" fmla="*/ 10341295 w 11425240"/>
              <a:gd name="csY5" fmla="*/ 6503541 h 6503541"/>
              <a:gd name="csX6" fmla="*/ 1083945 w 11425240"/>
              <a:gd name="csY6" fmla="*/ 6503541 h 6503541"/>
              <a:gd name="csX7" fmla="*/ 0 w 11425240"/>
              <a:gd name="csY7" fmla="*/ 5419596 h 6503541"/>
              <a:gd name="csX8" fmla="*/ 0 w 11425240"/>
              <a:gd name="csY8" fmla="*/ 1083945 h 6503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sX0" fmla="*/ 0 w 11425240"/>
              <a:gd name="csY0" fmla="*/ 1083945 h 6503541"/>
              <a:gd name="csX1" fmla="*/ 1083945 w 11425240"/>
              <a:gd name="csY1" fmla="*/ 0 h 6503541"/>
              <a:gd name="csX2" fmla="*/ 10341295 w 11425240"/>
              <a:gd name="csY2" fmla="*/ 0 h 6503541"/>
              <a:gd name="csX3" fmla="*/ 11425240 w 11425240"/>
              <a:gd name="csY3" fmla="*/ 1083945 h 6503541"/>
              <a:gd name="csX4" fmla="*/ 11425240 w 11425240"/>
              <a:gd name="csY4" fmla="*/ 5419596 h 6503541"/>
              <a:gd name="csX5" fmla="*/ 10341295 w 11425240"/>
              <a:gd name="csY5" fmla="*/ 6503541 h 6503541"/>
              <a:gd name="csX6" fmla="*/ 1083945 w 11425240"/>
              <a:gd name="csY6" fmla="*/ 6503541 h 6503541"/>
              <a:gd name="csX7" fmla="*/ 0 w 11425240"/>
              <a:gd name="csY7" fmla="*/ 5419596 h 6503541"/>
              <a:gd name="csX8" fmla="*/ 0 w 11425240"/>
              <a:gd name="csY8" fmla="*/ 1083945 h 6503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84A65D6C-AA53-F970-0E88-30407CD8C1D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5" name="Rectangle: Rounded Corners 4">
            <a:extLst>
              <a:ext uri="{FF2B5EF4-FFF2-40B4-BE49-F238E27FC236}">
                <a16:creationId xmlns:a16="http://schemas.microsoft.com/office/drawing/2014/main" id="{68BE8041-4E5A-44C6-73EA-3FD421E62310}"/>
              </a:ext>
            </a:extLst>
          </p:cNvPr>
          <p:cNvSpPr/>
          <p:nvPr/>
        </p:nvSpPr>
        <p:spPr>
          <a:xfrm>
            <a:off x="2394383" y="1765006"/>
            <a:ext cx="9005172" cy="2054520"/>
          </a:xfrm>
          <a:custGeom>
            <a:avLst/>
            <a:gdLst>
              <a:gd name="csX0" fmla="*/ 0 w 9005172"/>
              <a:gd name="csY0" fmla="*/ 257452 h 2054520"/>
              <a:gd name="csX1" fmla="*/ 257452 w 9005172"/>
              <a:gd name="csY1" fmla="*/ 0 h 2054520"/>
              <a:gd name="csX2" fmla="*/ 910550 w 9005172"/>
              <a:gd name="csY2" fmla="*/ 0 h 2054520"/>
              <a:gd name="csX3" fmla="*/ 1563647 w 9005172"/>
              <a:gd name="csY3" fmla="*/ 0 h 2054520"/>
              <a:gd name="csX4" fmla="*/ 2216745 w 9005172"/>
              <a:gd name="csY4" fmla="*/ 0 h 2054520"/>
              <a:gd name="csX5" fmla="*/ 2954745 w 9005172"/>
              <a:gd name="csY5" fmla="*/ 0 h 2054520"/>
              <a:gd name="csX6" fmla="*/ 3607842 w 9005172"/>
              <a:gd name="csY6" fmla="*/ 0 h 2054520"/>
              <a:gd name="csX7" fmla="*/ 4176037 w 9005172"/>
              <a:gd name="csY7" fmla="*/ 0 h 2054520"/>
              <a:gd name="csX8" fmla="*/ 4744232 w 9005172"/>
              <a:gd name="csY8" fmla="*/ 0 h 2054520"/>
              <a:gd name="csX9" fmla="*/ 5142622 w 9005172"/>
              <a:gd name="csY9" fmla="*/ 0 h 2054520"/>
              <a:gd name="csX10" fmla="*/ 5710816 w 9005172"/>
              <a:gd name="csY10" fmla="*/ 0 h 2054520"/>
              <a:gd name="csX11" fmla="*/ 6194109 w 9005172"/>
              <a:gd name="csY11" fmla="*/ 0 h 2054520"/>
              <a:gd name="csX12" fmla="*/ 6592498 w 9005172"/>
              <a:gd name="csY12" fmla="*/ 0 h 2054520"/>
              <a:gd name="csX13" fmla="*/ 7415401 w 9005172"/>
              <a:gd name="csY13" fmla="*/ 0 h 2054520"/>
              <a:gd name="csX14" fmla="*/ 8068499 w 9005172"/>
              <a:gd name="csY14" fmla="*/ 0 h 2054520"/>
              <a:gd name="csX15" fmla="*/ 8747720 w 9005172"/>
              <a:gd name="csY15" fmla="*/ 0 h 2054520"/>
              <a:gd name="csX16" fmla="*/ 9005172 w 9005172"/>
              <a:gd name="csY16" fmla="*/ 257452 h 2054520"/>
              <a:gd name="csX17" fmla="*/ 9005172 w 9005172"/>
              <a:gd name="csY17" fmla="*/ 786053 h 2054520"/>
              <a:gd name="csX18" fmla="*/ 9005172 w 9005172"/>
              <a:gd name="csY18" fmla="*/ 1253070 h 2054520"/>
              <a:gd name="csX19" fmla="*/ 9005172 w 9005172"/>
              <a:gd name="csY19" fmla="*/ 1797068 h 2054520"/>
              <a:gd name="csX20" fmla="*/ 8747720 w 9005172"/>
              <a:gd name="csY20" fmla="*/ 2054520 h 2054520"/>
              <a:gd name="csX21" fmla="*/ 8264428 w 9005172"/>
              <a:gd name="csY21" fmla="*/ 2054520 h 2054520"/>
              <a:gd name="csX22" fmla="*/ 7866038 w 9005172"/>
              <a:gd name="csY22" fmla="*/ 2054520 h 2054520"/>
              <a:gd name="csX23" fmla="*/ 7043135 w 9005172"/>
              <a:gd name="csY23" fmla="*/ 2054520 h 2054520"/>
              <a:gd name="csX24" fmla="*/ 6559843 w 9005172"/>
              <a:gd name="csY24" fmla="*/ 2054520 h 2054520"/>
              <a:gd name="csX25" fmla="*/ 6076551 w 9005172"/>
              <a:gd name="csY25" fmla="*/ 2054520 h 2054520"/>
              <a:gd name="csX26" fmla="*/ 5253648 w 9005172"/>
              <a:gd name="csY26" fmla="*/ 2054520 h 2054520"/>
              <a:gd name="csX27" fmla="*/ 4855259 w 9005172"/>
              <a:gd name="csY27" fmla="*/ 2054520 h 2054520"/>
              <a:gd name="csX28" fmla="*/ 4117258 w 9005172"/>
              <a:gd name="csY28" fmla="*/ 2054520 h 2054520"/>
              <a:gd name="csX29" fmla="*/ 3464161 w 9005172"/>
              <a:gd name="csY29" fmla="*/ 2054520 h 2054520"/>
              <a:gd name="csX30" fmla="*/ 2726161 w 9005172"/>
              <a:gd name="csY30" fmla="*/ 2054520 h 2054520"/>
              <a:gd name="csX31" fmla="*/ 1988160 w 9005172"/>
              <a:gd name="csY31" fmla="*/ 2054520 h 2054520"/>
              <a:gd name="csX32" fmla="*/ 1504868 w 9005172"/>
              <a:gd name="csY32" fmla="*/ 2054520 h 2054520"/>
              <a:gd name="csX33" fmla="*/ 1106479 w 9005172"/>
              <a:gd name="csY33" fmla="*/ 2054520 h 2054520"/>
              <a:gd name="csX34" fmla="*/ 257452 w 9005172"/>
              <a:gd name="csY34" fmla="*/ 2054520 h 2054520"/>
              <a:gd name="csX35" fmla="*/ 0 w 9005172"/>
              <a:gd name="csY35" fmla="*/ 1797068 h 2054520"/>
              <a:gd name="csX36" fmla="*/ 0 w 9005172"/>
              <a:gd name="csY36" fmla="*/ 1330051 h 2054520"/>
              <a:gd name="csX37" fmla="*/ 0 w 9005172"/>
              <a:gd name="csY37" fmla="*/ 786053 h 2054520"/>
              <a:gd name="csX38" fmla="*/ 0 w 9005172"/>
              <a:gd name="csY38" fmla="*/ 257452 h 20545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9005172" h="2054520" fill="none" extrusionOk="0">
                <a:moveTo>
                  <a:pt x="0" y="257452"/>
                </a:moveTo>
                <a:cubicBezTo>
                  <a:pt x="8752" y="109941"/>
                  <a:pt x="138491" y="8752"/>
                  <a:pt x="257452" y="0"/>
                </a:cubicBezTo>
                <a:cubicBezTo>
                  <a:pt x="563123" y="-20558"/>
                  <a:pt x="761095" y="-8438"/>
                  <a:pt x="910550" y="0"/>
                </a:cubicBezTo>
                <a:cubicBezTo>
                  <a:pt x="1060005" y="8438"/>
                  <a:pt x="1381367" y="-24415"/>
                  <a:pt x="1563647" y="0"/>
                </a:cubicBezTo>
                <a:cubicBezTo>
                  <a:pt x="1745927" y="24415"/>
                  <a:pt x="2004195" y="32373"/>
                  <a:pt x="2216745" y="0"/>
                </a:cubicBezTo>
                <a:cubicBezTo>
                  <a:pt x="2429295" y="-32373"/>
                  <a:pt x="2609407" y="-16070"/>
                  <a:pt x="2954745" y="0"/>
                </a:cubicBezTo>
                <a:cubicBezTo>
                  <a:pt x="3300083" y="16070"/>
                  <a:pt x="3475870" y="29800"/>
                  <a:pt x="3607842" y="0"/>
                </a:cubicBezTo>
                <a:cubicBezTo>
                  <a:pt x="3739814" y="-29800"/>
                  <a:pt x="3934380" y="12881"/>
                  <a:pt x="4176037" y="0"/>
                </a:cubicBezTo>
                <a:cubicBezTo>
                  <a:pt x="4417694" y="-12881"/>
                  <a:pt x="4560639" y="-10939"/>
                  <a:pt x="4744232" y="0"/>
                </a:cubicBezTo>
                <a:cubicBezTo>
                  <a:pt x="4927826" y="10939"/>
                  <a:pt x="4970964" y="-16838"/>
                  <a:pt x="5142622" y="0"/>
                </a:cubicBezTo>
                <a:cubicBezTo>
                  <a:pt x="5314280" y="16838"/>
                  <a:pt x="5456296" y="3647"/>
                  <a:pt x="5710816" y="0"/>
                </a:cubicBezTo>
                <a:cubicBezTo>
                  <a:pt x="5965336" y="-3647"/>
                  <a:pt x="6030789" y="-12217"/>
                  <a:pt x="6194109" y="0"/>
                </a:cubicBezTo>
                <a:cubicBezTo>
                  <a:pt x="6357429" y="12217"/>
                  <a:pt x="6480217" y="8343"/>
                  <a:pt x="6592498" y="0"/>
                </a:cubicBezTo>
                <a:cubicBezTo>
                  <a:pt x="6704779" y="-8343"/>
                  <a:pt x="7059317" y="25241"/>
                  <a:pt x="7415401" y="0"/>
                </a:cubicBezTo>
                <a:cubicBezTo>
                  <a:pt x="7771485" y="-25241"/>
                  <a:pt x="7830715" y="22399"/>
                  <a:pt x="8068499" y="0"/>
                </a:cubicBezTo>
                <a:cubicBezTo>
                  <a:pt x="8306283" y="-22399"/>
                  <a:pt x="8575966" y="12180"/>
                  <a:pt x="8747720" y="0"/>
                </a:cubicBezTo>
                <a:cubicBezTo>
                  <a:pt x="8884428" y="-3219"/>
                  <a:pt x="9006382" y="146442"/>
                  <a:pt x="9005172" y="257452"/>
                </a:cubicBezTo>
                <a:cubicBezTo>
                  <a:pt x="8988474" y="508475"/>
                  <a:pt x="9022764" y="665381"/>
                  <a:pt x="9005172" y="786053"/>
                </a:cubicBezTo>
                <a:cubicBezTo>
                  <a:pt x="8987580" y="906725"/>
                  <a:pt x="8993777" y="1112597"/>
                  <a:pt x="9005172" y="1253070"/>
                </a:cubicBezTo>
                <a:cubicBezTo>
                  <a:pt x="9016567" y="1393543"/>
                  <a:pt x="9024366" y="1563324"/>
                  <a:pt x="9005172" y="1797068"/>
                </a:cubicBezTo>
                <a:cubicBezTo>
                  <a:pt x="9004288" y="1945607"/>
                  <a:pt x="8909830" y="2058989"/>
                  <a:pt x="8747720" y="2054520"/>
                </a:cubicBezTo>
                <a:cubicBezTo>
                  <a:pt x="8611154" y="2076727"/>
                  <a:pt x="8460860" y="2064937"/>
                  <a:pt x="8264428" y="2054520"/>
                </a:cubicBezTo>
                <a:cubicBezTo>
                  <a:pt x="8067996" y="2044103"/>
                  <a:pt x="7952491" y="2070500"/>
                  <a:pt x="7866038" y="2054520"/>
                </a:cubicBezTo>
                <a:cubicBezTo>
                  <a:pt x="7779585" y="2038541"/>
                  <a:pt x="7256459" y="2059493"/>
                  <a:pt x="7043135" y="2054520"/>
                </a:cubicBezTo>
                <a:cubicBezTo>
                  <a:pt x="6829811" y="2049547"/>
                  <a:pt x="6730617" y="2034251"/>
                  <a:pt x="6559843" y="2054520"/>
                </a:cubicBezTo>
                <a:cubicBezTo>
                  <a:pt x="6389069" y="2074789"/>
                  <a:pt x="6233040" y="2030906"/>
                  <a:pt x="6076551" y="2054520"/>
                </a:cubicBezTo>
                <a:cubicBezTo>
                  <a:pt x="5920062" y="2078134"/>
                  <a:pt x="5494760" y="2087412"/>
                  <a:pt x="5253648" y="2054520"/>
                </a:cubicBezTo>
                <a:cubicBezTo>
                  <a:pt x="5012536" y="2021628"/>
                  <a:pt x="5005240" y="2048518"/>
                  <a:pt x="4855259" y="2054520"/>
                </a:cubicBezTo>
                <a:cubicBezTo>
                  <a:pt x="4705278" y="2060522"/>
                  <a:pt x="4388146" y="2018800"/>
                  <a:pt x="4117258" y="2054520"/>
                </a:cubicBezTo>
                <a:cubicBezTo>
                  <a:pt x="3846370" y="2090240"/>
                  <a:pt x="3676967" y="2022211"/>
                  <a:pt x="3464161" y="2054520"/>
                </a:cubicBezTo>
                <a:cubicBezTo>
                  <a:pt x="3251355" y="2086829"/>
                  <a:pt x="3020064" y="2066404"/>
                  <a:pt x="2726161" y="2054520"/>
                </a:cubicBezTo>
                <a:cubicBezTo>
                  <a:pt x="2432258" y="2042636"/>
                  <a:pt x="2176342" y="2052696"/>
                  <a:pt x="1988160" y="2054520"/>
                </a:cubicBezTo>
                <a:cubicBezTo>
                  <a:pt x="1799978" y="2056344"/>
                  <a:pt x="1637571" y="2063772"/>
                  <a:pt x="1504868" y="2054520"/>
                </a:cubicBezTo>
                <a:cubicBezTo>
                  <a:pt x="1372165" y="2045268"/>
                  <a:pt x="1226867" y="2055871"/>
                  <a:pt x="1106479" y="2054520"/>
                </a:cubicBezTo>
                <a:cubicBezTo>
                  <a:pt x="986091" y="2053169"/>
                  <a:pt x="572372" y="2072953"/>
                  <a:pt x="257452" y="2054520"/>
                </a:cubicBezTo>
                <a:cubicBezTo>
                  <a:pt x="115568" y="2064121"/>
                  <a:pt x="4399" y="1946117"/>
                  <a:pt x="0" y="1797068"/>
                </a:cubicBezTo>
                <a:cubicBezTo>
                  <a:pt x="19246" y="1573503"/>
                  <a:pt x="6571" y="1485603"/>
                  <a:pt x="0" y="1330051"/>
                </a:cubicBezTo>
                <a:cubicBezTo>
                  <a:pt x="-6571" y="1174499"/>
                  <a:pt x="-1798" y="914574"/>
                  <a:pt x="0" y="786053"/>
                </a:cubicBezTo>
                <a:cubicBezTo>
                  <a:pt x="1798" y="657532"/>
                  <a:pt x="-3408" y="462641"/>
                  <a:pt x="0" y="257452"/>
                </a:cubicBezTo>
                <a:close/>
              </a:path>
              <a:path w="9005172" h="2054520" stroke="0" extrusionOk="0">
                <a:moveTo>
                  <a:pt x="0" y="257452"/>
                </a:moveTo>
                <a:cubicBezTo>
                  <a:pt x="1148" y="150376"/>
                  <a:pt x="119573" y="7698"/>
                  <a:pt x="257452" y="0"/>
                </a:cubicBezTo>
                <a:cubicBezTo>
                  <a:pt x="482809" y="11637"/>
                  <a:pt x="807079" y="-16800"/>
                  <a:pt x="995452" y="0"/>
                </a:cubicBezTo>
                <a:cubicBezTo>
                  <a:pt x="1183825" y="16800"/>
                  <a:pt x="1373527" y="15606"/>
                  <a:pt x="1478744" y="0"/>
                </a:cubicBezTo>
                <a:cubicBezTo>
                  <a:pt x="1583961" y="-15606"/>
                  <a:pt x="1832986" y="19751"/>
                  <a:pt x="1962037" y="0"/>
                </a:cubicBezTo>
                <a:cubicBezTo>
                  <a:pt x="2091088" y="-19751"/>
                  <a:pt x="2504284" y="16246"/>
                  <a:pt x="2700037" y="0"/>
                </a:cubicBezTo>
                <a:cubicBezTo>
                  <a:pt x="2895790" y="-16246"/>
                  <a:pt x="3048526" y="-15594"/>
                  <a:pt x="3268232" y="0"/>
                </a:cubicBezTo>
                <a:cubicBezTo>
                  <a:pt x="3487938" y="15594"/>
                  <a:pt x="3764111" y="-2412"/>
                  <a:pt x="4091135" y="0"/>
                </a:cubicBezTo>
                <a:cubicBezTo>
                  <a:pt x="4418159" y="2412"/>
                  <a:pt x="4721305" y="39846"/>
                  <a:pt x="4914037" y="0"/>
                </a:cubicBezTo>
                <a:cubicBezTo>
                  <a:pt x="5106769" y="-39846"/>
                  <a:pt x="5447171" y="10803"/>
                  <a:pt x="5652038" y="0"/>
                </a:cubicBezTo>
                <a:cubicBezTo>
                  <a:pt x="5856905" y="-10803"/>
                  <a:pt x="6025971" y="4874"/>
                  <a:pt x="6135330" y="0"/>
                </a:cubicBezTo>
                <a:cubicBezTo>
                  <a:pt x="6244689" y="-4874"/>
                  <a:pt x="6346721" y="-8455"/>
                  <a:pt x="6533719" y="0"/>
                </a:cubicBezTo>
                <a:cubicBezTo>
                  <a:pt x="6720717" y="8455"/>
                  <a:pt x="6967902" y="39882"/>
                  <a:pt x="7356622" y="0"/>
                </a:cubicBezTo>
                <a:cubicBezTo>
                  <a:pt x="7745342" y="-39882"/>
                  <a:pt x="7746396" y="17524"/>
                  <a:pt x="8009720" y="0"/>
                </a:cubicBezTo>
                <a:cubicBezTo>
                  <a:pt x="8273044" y="-17524"/>
                  <a:pt x="8544272" y="22005"/>
                  <a:pt x="8747720" y="0"/>
                </a:cubicBezTo>
                <a:cubicBezTo>
                  <a:pt x="8914993" y="3101"/>
                  <a:pt x="9009072" y="135125"/>
                  <a:pt x="9005172" y="257452"/>
                </a:cubicBezTo>
                <a:cubicBezTo>
                  <a:pt x="9017792" y="498169"/>
                  <a:pt x="9030615" y="525736"/>
                  <a:pt x="9005172" y="786053"/>
                </a:cubicBezTo>
                <a:cubicBezTo>
                  <a:pt x="8979729" y="1046370"/>
                  <a:pt x="8985518" y="1110061"/>
                  <a:pt x="9005172" y="1283863"/>
                </a:cubicBezTo>
                <a:cubicBezTo>
                  <a:pt x="9024827" y="1457665"/>
                  <a:pt x="9014994" y="1621280"/>
                  <a:pt x="9005172" y="1797068"/>
                </a:cubicBezTo>
                <a:cubicBezTo>
                  <a:pt x="8987265" y="1950488"/>
                  <a:pt x="8890306" y="2049355"/>
                  <a:pt x="8747720" y="2054520"/>
                </a:cubicBezTo>
                <a:cubicBezTo>
                  <a:pt x="8475407" y="2072210"/>
                  <a:pt x="8322253" y="2071629"/>
                  <a:pt x="8094622" y="2054520"/>
                </a:cubicBezTo>
                <a:cubicBezTo>
                  <a:pt x="7866991" y="2037411"/>
                  <a:pt x="7801436" y="2062535"/>
                  <a:pt x="7611330" y="2054520"/>
                </a:cubicBezTo>
                <a:cubicBezTo>
                  <a:pt x="7421224" y="2046505"/>
                  <a:pt x="7229290" y="2052687"/>
                  <a:pt x="7128038" y="2054520"/>
                </a:cubicBezTo>
                <a:cubicBezTo>
                  <a:pt x="7026786" y="2056353"/>
                  <a:pt x="6562390" y="2064542"/>
                  <a:pt x="6305135" y="2054520"/>
                </a:cubicBezTo>
                <a:cubicBezTo>
                  <a:pt x="6047880" y="2044498"/>
                  <a:pt x="5861067" y="2032192"/>
                  <a:pt x="5736940" y="2054520"/>
                </a:cubicBezTo>
                <a:cubicBezTo>
                  <a:pt x="5612813" y="2076848"/>
                  <a:pt x="5181230" y="2065069"/>
                  <a:pt x="4914037" y="2054520"/>
                </a:cubicBezTo>
                <a:cubicBezTo>
                  <a:pt x="4646844" y="2043971"/>
                  <a:pt x="4263247" y="2081104"/>
                  <a:pt x="4091135" y="2054520"/>
                </a:cubicBezTo>
                <a:cubicBezTo>
                  <a:pt x="3919023" y="2027936"/>
                  <a:pt x="3743083" y="2080612"/>
                  <a:pt x="3522940" y="2054520"/>
                </a:cubicBezTo>
                <a:cubicBezTo>
                  <a:pt x="3302798" y="2028428"/>
                  <a:pt x="3207518" y="2050103"/>
                  <a:pt x="3124550" y="2054520"/>
                </a:cubicBezTo>
                <a:cubicBezTo>
                  <a:pt x="3041582" y="2058938"/>
                  <a:pt x="2783921" y="2050885"/>
                  <a:pt x="2641258" y="2054520"/>
                </a:cubicBezTo>
                <a:cubicBezTo>
                  <a:pt x="2498595" y="2058155"/>
                  <a:pt x="2276433" y="2054366"/>
                  <a:pt x="2157966" y="2054520"/>
                </a:cubicBezTo>
                <a:cubicBezTo>
                  <a:pt x="2039499" y="2054674"/>
                  <a:pt x="1733331" y="2033693"/>
                  <a:pt x="1419966" y="2054520"/>
                </a:cubicBezTo>
                <a:cubicBezTo>
                  <a:pt x="1106601" y="2075347"/>
                  <a:pt x="1118996" y="2065480"/>
                  <a:pt x="1021576" y="2054520"/>
                </a:cubicBezTo>
                <a:cubicBezTo>
                  <a:pt x="924156" y="2043561"/>
                  <a:pt x="433968" y="2074448"/>
                  <a:pt x="257452" y="2054520"/>
                </a:cubicBezTo>
                <a:cubicBezTo>
                  <a:pt x="111106" y="2052348"/>
                  <a:pt x="449" y="1942708"/>
                  <a:pt x="0" y="1797068"/>
                </a:cubicBezTo>
                <a:cubicBezTo>
                  <a:pt x="23102" y="1549253"/>
                  <a:pt x="-13502" y="1395177"/>
                  <a:pt x="0" y="1268467"/>
                </a:cubicBezTo>
                <a:cubicBezTo>
                  <a:pt x="13502" y="1141757"/>
                  <a:pt x="3571" y="927636"/>
                  <a:pt x="0" y="801450"/>
                </a:cubicBezTo>
                <a:cubicBezTo>
                  <a:pt x="-3571" y="675264"/>
                  <a:pt x="9583" y="438785"/>
                  <a:pt x="0" y="257452"/>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lvl="0" indent="692150" algn="just">
              <a:lnSpc>
                <a:spcPct val="150000"/>
              </a:lnSpc>
            </a:pPr>
            <a:r>
              <a:rPr lang="en-US" sz="3600" b="1" kern="0" dirty="0">
                <a:solidFill>
                  <a:srgbClr val="FF0000"/>
                </a:solidFill>
                <a:latin typeface="Calibri" panose="020F0502020204030204" pitchFamily="34" charset="0"/>
                <a:cs typeface="Calibri" panose="020F0502020204030204" pitchFamily="34" charset="0"/>
              </a:rPr>
              <a:t>N</a:t>
            </a:r>
            <a:r>
              <a:rPr lang="vi-VN" sz="3600" b="1" kern="0" dirty="0">
                <a:solidFill>
                  <a:srgbClr val="FF0000"/>
                </a:solidFill>
                <a:latin typeface="Calibri" panose="020F0502020204030204" pitchFamily="34" charset="0"/>
                <a:cs typeface="Calibri" panose="020F0502020204030204" pitchFamily="34" charset="0"/>
              </a:rPr>
              <a:t>ếu hai bạn không nhận được thư của nhau thì hai bạn sẽ rất buồn, rất nhớ nhau.</a:t>
            </a: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04DF649B-E507-E523-B61C-0976D50382EF}"/>
              </a:ext>
            </a:extLst>
          </p:cNvPr>
          <p:cNvSpPr/>
          <p:nvPr/>
        </p:nvSpPr>
        <p:spPr>
          <a:xfrm>
            <a:off x="1065465" y="87915"/>
            <a:ext cx="10561833" cy="1197279"/>
          </a:xfrm>
          <a:custGeom>
            <a:avLst/>
            <a:gdLst>
              <a:gd name="csX0" fmla="*/ 0 w 10561833"/>
              <a:gd name="csY0" fmla="*/ 199550 h 1197279"/>
              <a:gd name="csX1" fmla="*/ 199550 w 10561833"/>
              <a:gd name="csY1" fmla="*/ 0 h 1197279"/>
              <a:gd name="csX2" fmla="*/ 10362283 w 10561833"/>
              <a:gd name="csY2" fmla="*/ 0 h 1197279"/>
              <a:gd name="csX3" fmla="*/ 10561833 w 10561833"/>
              <a:gd name="csY3" fmla="*/ 199550 h 1197279"/>
              <a:gd name="csX4" fmla="*/ 10561833 w 10561833"/>
              <a:gd name="csY4" fmla="*/ 997729 h 1197279"/>
              <a:gd name="csX5" fmla="*/ 10362283 w 10561833"/>
              <a:gd name="csY5" fmla="*/ 1197279 h 1197279"/>
              <a:gd name="csX6" fmla="*/ 199550 w 10561833"/>
              <a:gd name="csY6" fmla="*/ 1197279 h 1197279"/>
              <a:gd name="csX7" fmla="*/ 0 w 10561833"/>
              <a:gd name="csY7" fmla="*/ 997729 h 1197279"/>
              <a:gd name="csX8" fmla="*/ 0 w 10561833"/>
              <a:gd name="csY8" fmla="*/ 199550 h 1197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A62B823-9171-B40E-6C6D-9DC07977A660}"/>
              </a:ext>
            </a:extLst>
          </p:cNvPr>
          <p:cNvSpPr/>
          <p:nvPr/>
        </p:nvSpPr>
        <p:spPr>
          <a:xfrm>
            <a:off x="1180213" y="230780"/>
            <a:ext cx="10324215"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hai bạn sẽ cảm thấy thế nào nếu không nhận được thư của nhau?</a:t>
            </a:r>
          </a:p>
        </p:txBody>
      </p:sp>
      <p:pic>
        <p:nvPicPr>
          <p:cNvPr id="9" name="Picture 21">
            <a:extLst>
              <a:ext uri="{FF2B5EF4-FFF2-40B4-BE49-F238E27FC236}">
                <a16:creationId xmlns:a16="http://schemas.microsoft.com/office/drawing/2014/main" id="{6CB3EC1E-7076-39FA-0757-8F014F875521}"/>
              </a:ext>
            </a:extLst>
          </p:cNvPr>
          <p:cNvPicPr>
            <a:picLocks noChangeAspect="1"/>
          </p:cNvPicPr>
          <p:nvPr/>
        </p:nvPicPr>
        <p:blipFill>
          <a:blip r:embed="rId4"/>
          <a:srcRect/>
          <a:stretch>
            <a:fillRect/>
          </a:stretch>
        </p:blipFill>
        <p:spPr>
          <a:xfrm>
            <a:off x="195540" y="87954"/>
            <a:ext cx="1044267" cy="1540406"/>
          </a:xfrm>
          <a:prstGeom prst="rect">
            <a:avLst/>
          </a:prstGeom>
        </p:spPr>
      </p:pic>
    </p:spTree>
    <p:extLst>
      <p:ext uri="{BB962C8B-B14F-4D97-AF65-F5344CB8AC3E}">
        <p14:creationId xmlns:p14="http://schemas.microsoft.com/office/powerpoint/2010/main" val="40262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450690" cy="3170099"/>
          </a:xfrm>
          <a:prstGeom prst="rect">
            <a:avLst/>
          </a:prstGeom>
        </p:spPr>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Câu chuyện ca ngợi tình bạn thân thiết, gắn bó giữa sóc và kiến, đồng thời giúp các em nhận biết được tình bạn thân thiết và cách duy trì tình bạn.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lại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54801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6">
            <a:extLst>
              <a:ext uri="{FF2B5EF4-FFF2-40B4-BE49-F238E27FC236}">
                <a16:creationId xmlns:a16="http://schemas.microsoft.com/office/drawing/2014/main" id="{7136E0B1-CFE6-9C2C-50EB-BCFC8BC2AE91}"/>
              </a:ext>
            </a:extLst>
          </p:cNvPr>
          <p:cNvSpPr/>
          <p:nvPr/>
        </p:nvSpPr>
        <p:spPr>
          <a:xfrm>
            <a:off x="1514475" y="1320162"/>
            <a:ext cx="7058025" cy="1984664"/>
          </a:xfrm>
          <a:custGeom>
            <a:avLst/>
            <a:gdLst>
              <a:gd name="csX0" fmla="*/ 0 w 7058025"/>
              <a:gd name="csY0" fmla="*/ 330784 h 1984664"/>
              <a:gd name="csX1" fmla="*/ 330784 w 7058025"/>
              <a:gd name="csY1" fmla="*/ 0 h 1984664"/>
              <a:gd name="csX2" fmla="*/ 4117181 w 7058025"/>
              <a:gd name="csY2" fmla="*/ 0 h 1984664"/>
              <a:gd name="csX3" fmla="*/ 4117181 w 7058025"/>
              <a:gd name="csY3" fmla="*/ 0 h 1984664"/>
              <a:gd name="csX4" fmla="*/ 5881688 w 7058025"/>
              <a:gd name="csY4" fmla="*/ 0 h 1984664"/>
              <a:gd name="csX5" fmla="*/ 6727241 w 7058025"/>
              <a:gd name="csY5" fmla="*/ 0 h 1984664"/>
              <a:gd name="csX6" fmla="*/ 7058025 w 7058025"/>
              <a:gd name="csY6" fmla="*/ 330784 h 1984664"/>
              <a:gd name="csX7" fmla="*/ 7058025 w 7058025"/>
              <a:gd name="csY7" fmla="*/ 1157721 h 1984664"/>
              <a:gd name="csX8" fmla="*/ 7967734 w 7058025"/>
              <a:gd name="csY8" fmla="*/ 1848476 h 1984664"/>
              <a:gd name="csX9" fmla="*/ 7058025 w 7058025"/>
              <a:gd name="csY9" fmla="*/ 1653887 h 1984664"/>
              <a:gd name="csX10" fmla="*/ 7058025 w 7058025"/>
              <a:gd name="csY10" fmla="*/ 1653880 h 1984664"/>
              <a:gd name="csX11" fmla="*/ 6727241 w 7058025"/>
              <a:gd name="csY11" fmla="*/ 1984664 h 1984664"/>
              <a:gd name="csX12" fmla="*/ 5881688 w 7058025"/>
              <a:gd name="csY12" fmla="*/ 1984664 h 1984664"/>
              <a:gd name="csX13" fmla="*/ 4117181 w 7058025"/>
              <a:gd name="csY13" fmla="*/ 1984664 h 1984664"/>
              <a:gd name="csX14" fmla="*/ 4117181 w 7058025"/>
              <a:gd name="csY14" fmla="*/ 1984664 h 1984664"/>
              <a:gd name="csX15" fmla="*/ 330784 w 7058025"/>
              <a:gd name="csY15" fmla="*/ 1984664 h 1984664"/>
              <a:gd name="csX16" fmla="*/ 0 w 7058025"/>
              <a:gd name="csY16" fmla="*/ 1653880 h 1984664"/>
              <a:gd name="csX17" fmla="*/ 0 w 7058025"/>
              <a:gd name="csY17" fmla="*/ 1653887 h 1984664"/>
              <a:gd name="csX18" fmla="*/ 0 w 7058025"/>
              <a:gd name="csY18" fmla="*/ 1157721 h 1984664"/>
              <a:gd name="csX19" fmla="*/ 0 w 7058025"/>
              <a:gd name="csY19" fmla="*/ 1157721 h 1984664"/>
              <a:gd name="csX20" fmla="*/ 0 w 7058025"/>
              <a:gd name="csY20" fmla="*/ 330784 h 1984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7058025" h="1984664" fill="none" extrusionOk="0">
                <a:moveTo>
                  <a:pt x="0" y="330784"/>
                </a:moveTo>
                <a:cubicBezTo>
                  <a:pt x="-6499" y="155910"/>
                  <a:pt x="154832" y="-18221"/>
                  <a:pt x="330784" y="0"/>
                </a:cubicBezTo>
                <a:cubicBezTo>
                  <a:pt x="1631174" y="129591"/>
                  <a:pt x="2440381" y="-79037"/>
                  <a:pt x="4117181" y="0"/>
                </a:cubicBezTo>
                <a:lnTo>
                  <a:pt x="4117181" y="0"/>
                </a:lnTo>
                <a:cubicBezTo>
                  <a:pt x="4747582" y="-114010"/>
                  <a:pt x="5493439" y="114057"/>
                  <a:pt x="5881688" y="0"/>
                </a:cubicBezTo>
                <a:cubicBezTo>
                  <a:pt x="6092918" y="72075"/>
                  <a:pt x="6631981" y="48746"/>
                  <a:pt x="6727241" y="0"/>
                </a:cubicBezTo>
                <a:cubicBezTo>
                  <a:pt x="6934858" y="20057"/>
                  <a:pt x="7038638" y="141811"/>
                  <a:pt x="7058025" y="330784"/>
                </a:cubicBezTo>
                <a:cubicBezTo>
                  <a:pt x="7119795" y="575903"/>
                  <a:pt x="7109390" y="877809"/>
                  <a:pt x="7058025" y="1157721"/>
                </a:cubicBezTo>
                <a:cubicBezTo>
                  <a:pt x="7473081" y="1551781"/>
                  <a:pt x="7857675" y="1705231"/>
                  <a:pt x="7967734" y="1848476"/>
                </a:cubicBezTo>
                <a:cubicBezTo>
                  <a:pt x="7603910" y="1691087"/>
                  <a:pt x="7405099" y="1720304"/>
                  <a:pt x="7058025" y="1653887"/>
                </a:cubicBezTo>
                <a:lnTo>
                  <a:pt x="7058025" y="1653880"/>
                </a:lnTo>
                <a:cubicBezTo>
                  <a:pt x="7085144" y="1818290"/>
                  <a:pt x="6915402" y="1988045"/>
                  <a:pt x="6727241" y="1984664"/>
                </a:cubicBezTo>
                <a:cubicBezTo>
                  <a:pt x="6318152" y="2038583"/>
                  <a:pt x="6285515" y="2002296"/>
                  <a:pt x="5881688" y="1984664"/>
                </a:cubicBezTo>
                <a:cubicBezTo>
                  <a:pt x="5175651" y="2021112"/>
                  <a:pt x="4628911" y="2035013"/>
                  <a:pt x="4117181" y="1984664"/>
                </a:cubicBezTo>
                <a:lnTo>
                  <a:pt x="4117181" y="1984664"/>
                </a:lnTo>
                <a:cubicBezTo>
                  <a:pt x="3502998" y="1944998"/>
                  <a:pt x="1086588"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7058025" h="1984664" stroke="0" extrusionOk="0">
                <a:moveTo>
                  <a:pt x="0" y="330784"/>
                </a:moveTo>
                <a:cubicBezTo>
                  <a:pt x="2522" y="139890"/>
                  <a:pt x="126915" y="21841"/>
                  <a:pt x="330784" y="0"/>
                </a:cubicBezTo>
                <a:cubicBezTo>
                  <a:pt x="2013458" y="-30226"/>
                  <a:pt x="3390263" y="19287"/>
                  <a:pt x="4117181" y="0"/>
                </a:cubicBezTo>
                <a:lnTo>
                  <a:pt x="4117181" y="0"/>
                </a:lnTo>
                <a:cubicBezTo>
                  <a:pt x="4304539" y="143334"/>
                  <a:pt x="5418281" y="-50653"/>
                  <a:pt x="5881688" y="0"/>
                </a:cubicBezTo>
                <a:cubicBezTo>
                  <a:pt x="6100578" y="54051"/>
                  <a:pt x="6417246" y="-33774"/>
                  <a:pt x="6727241" y="0"/>
                </a:cubicBezTo>
                <a:cubicBezTo>
                  <a:pt x="6919306" y="-1119"/>
                  <a:pt x="7051911" y="139351"/>
                  <a:pt x="7058025" y="330784"/>
                </a:cubicBezTo>
                <a:cubicBezTo>
                  <a:pt x="7068766" y="484424"/>
                  <a:pt x="7055579" y="797739"/>
                  <a:pt x="7058025" y="1157721"/>
                </a:cubicBezTo>
                <a:cubicBezTo>
                  <a:pt x="7382995" y="1446996"/>
                  <a:pt x="7691249" y="1578330"/>
                  <a:pt x="7967734" y="1848476"/>
                </a:cubicBezTo>
                <a:cubicBezTo>
                  <a:pt x="7654557" y="1846277"/>
                  <a:pt x="7292495" y="1713662"/>
                  <a:pt x="7058025" y="1653887"/>
                </a:cubicBezTo>
                <a:lnTo>
                  <a:pt x="7058025" y="1653880"/>
                </a:lnTo>
                <a:cubicBezTo>
                  <a:pt x="7073740" y="1826912"/>
                  <a:pt x="6906998" y="1953271"/>
                  <a:pt x="6727241" y="1984664"/>
                </a:cubicBezTo>
                <a:cubicBezTo>
                  <a:pt x="6633003" y="1942132"/>
                  <a:pt x="6137283" y="2054213"/>
                  <a:pt x="5881688" y="1984664"/>
                </a:cubicBezTo>
                <a:cubicBezTo>
                  <a:pt x="5194479" y="2108986"/>
                  <a:pt x="4679813" y="2026921"/>
                  <a:pt x="4117181" y="1984664"/>
                </a:cubicBezTo>
                <a:lnTo>
                  <a:pt x="4117181" y="1984664"/>
                </a:lnTo>
                <a:cubicBezTo>
                  <a:pt x="3242716" y="2079696"/>
                  <a:pt x="1602998"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rgbClr val="FF0000"/>
                </a:solidFill>
                <a:latin typeface="Cambria" panose="02040503050406030204" pitchFamily="18" charset="0"/>
                <a:ea typeface="Cambria" panose="02040503050406030204" pitchFamily="18" charset="0"/>
              </a:rPr>
              <a:t>1. </a:t>
            </a:r>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vai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sóc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kiến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để</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nói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đáp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lời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chào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lúc</a:t>
            </a:r>
            <a:r>
              <a:rPr lang="en-US" sz="4400" b="1" dirty="0">
                <a:solidFill>
                  <a:srgbClr val="FF0000"/>
                </a:solidFill>
                <a:latin typeface="Cambria" panose="02040503050406030204" pitchFamily="18" charset="0"/>
                <a:ea typeface="Cambria" panose="02040503050406030204" pitchFamily="18" charset="0"/>
              </a:rPr>
              <a:t> chia </a:t>
            </a:r>
            <a:r>
              <a:rPr lang="en-US" sz="4400" b="1" dirty="0" err="1">
                <a:solidFill>
                  <a:srgbClr val="FF0000"/>
                </a:solidFill>
                <a:latin typeface="Cambria" panose="02040503050406030204" pitchFamily="18" charset="0"/>
                <a:ea typeface="Cambria" panose="02040503050406030204" pitchFamily="18" charset="0"/>
              </a:rPr>
              <a:t>tay</a:t>
            </a:r>
            <a:r>
              <a:rPr lang="en-US" sz="4400" b="1" dirty="0">
                <a:solidFill>
                  <a:srgbClr val="FF0000"/>
                </a:solidFill>
                <a:latin typeface="Cambria" panose="02040503050406030204" pitchFamily="18" charset="0"/>
                <a:ea typeface="Cambria" panose="02040503050406030204" pitchFamily="18" charset="0"/>
              </a:rPr>
              <a:t>.</a:t>
            </a:r>
            <a:endParaRPr lang="vi-VN" sz="4400" b="1"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0CFABA-80D1-E91A-BB36-DE9281AB5CE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175359" y="2308968"/>
            <a:ext cx="6360337" cy="5088025"/>
          </a:xfrm>
          <a:prstGeom prst="rect">
            <a:avLst/>
          </a:prstGeom>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sX0" fmla="*/ 0 w 11425240"/>
              <a:gd name="csY0" fmla="*/ 1083945 h 6503541"/>
              <a:gd name="csX1" fmla="*/ 1083945 w 11425240"/>
              <a:gd name="csY1" fmla="*/ 0 h 6503541"/>
              <a:gd name="csX2" fmla="*/ 10341295 w 11425240"/>
              <a:gd name="csY2" fmla="*/ 0 h 6503541"/>
              <a:gd name="csX3" fmla="*/ 11425240 w 11425240"/>
              <a:gd name="csY3" fmla="*/ 1083945 h 6503541"/>
              <a:gd name="csX4" fmla="*/ 11425240 w 11425240"/>
              <a:gd name="csY4" fmla="*/ 5419596 h 6503541"/>
              <a:gd name="csX5" fmla="*/ 10341295 w 11425240"/>
              <a:gd name="csY5" fmla="*/ 6503541 h 6503541"/>
              <a:gd name="csX6" fmla="*/ 1083945 w 11425240"/>
              <a:gd name="csY6" fmla="*/ 6503541 h 6503541"/>
              <a:gd name="csX7" fmla="*/ 0 w 11425240"/>
              <a:gd name="csY7" fmla="*/ 5419596 h 6503541"/>
              <a:gd name="csX8" fmla="*/ 0 w 11425240"/>
              <a:gd name="csY8" fmla="*/ 1083945 h 6503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descr="A cartoon of a squirrel holding a nut&#10;&#10;Description automatically generated">
            <a:extLst>
              <a:ext uri="{FF2B5EF4-FFF2-40B4-BE49-F238E27FC236}">
                <a16:creationId xmlns:a16="http://schemas.microsoft.com/office/drawing/2014/main" id="{3F735EC7-5D5A-BDC3-04DD-F1A806B6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628900"/>
            <a:ext cx="4895850" cy="4895850"/>
          </a:xfrm>
          <a:prstGeom prst="rect">
            <a:avLst/>
          </a:prstGeom>
        </p:spPr>
      </p:pic>
      <p:pic>
        <p:nvPicPr>
          <p:cNvPr id="11" name="Picture 10" descr="A cartoon of a red ant&#10;&#10;Description automatically generated">
            <a:extLst>
              <a:ext uri="{FF2B5EF4-FFF2-40B4-BE49-F238E27FC236}">
                <a16:creationId xmlns:a16="http://schemas.microsoft.com/office/drawing/2014/main" id="{83E4C203-9C5D-4546-5FE5-E24204075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525" y="2743200"/>
            <a:ext cx="3788550" cy="3788550"/>
          </a:xfrm>
          <a:prstGeom prst="rect">
            <a:avLst/>
          </a:prstGeom>
        </p:spPr>
      </p:pic>
      <p:pic>
        <p:nvPicPr>
          <p:cNvPr id="12" name="Picture 4">
            <a:extLst>
              <a:ext uri="{FF2B5EF4-FFF2-40B4-BE49-F238E27FC236}">
                <a16:creationId xmlns:a16="http://schemas.microsoft.com/office/drawing/2014/main" id="{E5CEA150-D741-2BA2-7CF2-B11511DD6BF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296024" y="-222421"/>
            <a:ext cx="5119918" cy="3914216"/>
          </a:xfrm>
          <a:prstGeom prst="rect">
            <a:avLst/>
          </a:prstGeom>
        </p:spPr>
      </p:pic>
      <p:sp>
        <p:nvSpPr>
          <p:cNvPr id="13" name="TextBox 12">
            <a:extLst>
              <a:ext uri="{FF2B5EF4-FFF2-40B4-BE49-F238E27FC236}">
                <a16:creationId xmlns:a16="http://schemas.microsoft.com/office/drawing/2014/main" id="{DCE97F4C-900A-3984-EA13-6F17252D0606}"/>
              </a:ext>
            </a:extLst>
          </p:cNvPr>
          <p:cNvSpPr txBox="1"/>
          <p:nvPr/>
        </p:nvSpPr>
        <p:spPr>
          <a:xfrm>
            <a:off x="7229474" y="666964"/>
            <a:ext cx="3806605" cy="1938992"/>
          </a:xfrm>
          <a:prstGeom prst="rect">
            <a:avLst/>
          </a:prstGeom>
          <a:noFill/>
        </p:spPr>
        <p:txBody>
          <a:bodyPr wrap="square" rtlCol="0">
            <a:spAutoFit/>
          </a:bodyPr>
          <a:lstStyle/>
          <a:p>
            <a:pPr lvl="0" algn="ctr">
              <a:defRPr/>
            </a:pP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Tạm</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nhé</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5">
            <a:extLst>
              <a:ext uri="{FF2B5EF4-FFF2-40B4-BE49-F238E27FC236}">
                <a16:creationId xmlns:a16="http://schemas.microsoft.com/office/drawing/2014/main" id="{ACF54E74-30AD-0B7B-3905-9DDBEA2DCD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05349" y="718935"/>
            <a:ext cx="5514451" cy="3233939"/>
          </a:xfrm>
          <a:prstGeom prst="rect">
            <a:avLst/>
          </a:prstGeom>
        </p:spPr>
      </p:pic>
      <p:sp>
        <p:nvSpPr>
          <p:cNvPr id="15" name="TextBox 14">
            <a:extLst>
              <a:ext uri="{FF2B5EF4-FFF2-40B4-BE49-F238E27FC236}">
                <a16:creationId xmlns:a16="http://schemas.microsoft.com/office/drawing/2014/main" id="{4104F2CB-8FAE-D749-5000-532962498A0E}"/>
              </a:ext>
            </a:extLst>
          </p:cNvPr>
          <p:cNvSpPr txBox="1"/>
          <p:nvPr/>
        </p:nvSpPr>
        <p:spPr>
          <a:xfrm>
            <a:off x="790954" y="1203669"/>
            <a:ext cx="5021827" cy="1200329"/>
          </a:xfrm>
          <a:prstGeom prst="rect">
            <a:avLst/>
          </a:prstGeom>
          <a:noFill/>
        </p:spPr>
        <p:txBody>
          <a:bodyPr wrap="square">
            <a:spAutoFit/>
          </a:bodyPr>
          <a:lstStyle/>
          <a:p>
            <a:pPr algn="ct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Tạm biệt cậu! Cậu phải thường xuyên nhớ tớ đấy.</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1010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3" presetID="3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719308" y="964785"/>
            <a:ext cx="10972800" cy="1143000"/>
          </a:xfrm>
        </p:spPr>
        <p:txBody>
          <a:bodyPr>
            <a:normAutofit fontScale="90000"/>
          </a:bodyPr>
          <a:lstStyle/>
          <a:p>
            <a:pPr>
              <a:lnSpc>
                <a:spcPct val="150000"/>
              </a:lnSpc>
            </a:pPr>
            <a:r>
              <a:rPr lang="en-US" sz="4000" b="1" dirty="0">
                <a:latin typeface="Arial-Rounded" panose="020B0500000000000000" pitchFamily="34" charset="0"/>
                <a:cs typeface="Arial-Rounded" panose="020B0500000000000000" pitchFamily="34" charset="0"/>
              </a:rPr>
              <a:t>2. </a:t>
            </a:r>
            <a:r>
              <a:rPr lang="en-US" sz="4000" b="1" dirty="0" err="1">
                <a:latin typeface="Arial-Rounded" panose="020B0500000000000000" pitchFamily="34" charset="0"/>
                <a:cs typeface="Arial-Rounded" panose="020B0500000000000000" pitchFamily="34" charset="0"/>
              </a:rPr>
              <a:t>Em</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sẽ</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nói</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với</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bạn</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thế</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nào</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khi</a:t>
            </a:r>
            <a:r>
              <a:rPr lang="en-US" sz="4000" b="1" dirty="0">
                <a:latin typeface="Arial-Rounded" panose="020B0500000000000000" pitchFamily="34" charset="0"/>
                <a:cs typeface="Arial-Rounded" panose="020B0500000000000000" pitchFamily="34" charset="0"/>
              </a:rPr>
              <a:t>:</a:t>
            </a:r>
            <a:br>
              <a:rPr lang="en-US" sz="4000" b="1"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chuyển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đến</a:t>
            </a:r>
            <a:r>
              <a:rPr lang="en-US" sz="4000" dirty="0">
                <a:latin typeface="Arial-Rounded" panose="020B0500000000000000" pitchFamily="34" charset="0"/>
                <a:cs typeface="Arial-Rounded" panose="020B0500000000000000" pitchFamily="34" charset="0"/>
              </a:rPr>
              <a:t> 1 </a:t>
            </a:r>
            <a:r>
              <a:rPr lang="en-US" sz="4000" dirty="0" err="1">
                <a:latin typeface="Arial-Rounded" panose="020B0500000000000000" pitchFamily="34" charset="0"/>
                <a:cs typeface="Arial-Rounded" panose="020B0500000000000000" pitchFamily="34" charset="0"/>
              </a:rPr>
              <a:t>ngôi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trường</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khác</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Tan </a:t>
            </a:r>
            <a:r>
              <a:rPr lang="en-US" sz="4000" dirty="0" err="1">
                <a:latin typeface="Arial-Rounded" panose="020B0500000000000000" pitchFamily="34" charset="0"/>
                <a:cs typeface="Arial-Rounded" panose="020B0500000000000000" pitchFamily="34" charset="0"/>
              </a:rPr>
              <a:t>học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về</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trước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còn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cs typeface="Arial-Rounded" panose="020B0500000000000000" pitchFamily="34" charset="0"/>
              </a:rPr>
              <a:t>lại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chờ</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bố</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mẹ</a:t>
            </a:r>
            <a:endParaRPr lang="en-US" sz="4000"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52ECD30-F8B4-9608-5448-AA0C9AAB84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6187" y="3000375"/>
            <a:ext cx="4676758" cy="3248689"/>
          </a:xfrm>
          <a:prstGeom prst="rect">
            <a:avLst/>
          </a:prstGeom>
        </p:spPr>
      </p:pic>
      <p:sp>
        <p:nvSpPr>
          <p:cNvPr id="5" name="Rounded Rectangular Callout 3">
            <a:extLst>
              <a:ext uri="{FF2B5EF4-FFF2-40B4-BE49-F238E27FC236}">
                <a16:creationId xmlns:a16="http://schemas.microsoft.com/office/drawing/2014/main" id="{1B84558E-098E-0252-9DDA-9AFFF86FC25E}"/>
              </a:ext>
            </a:extLst>
          </p:cNvPr>
          <p:cNvSpPr/>
          <p:nvPr/>
        </p:nvSpPr>
        <p:spPr>
          <a:xfrm>
            <a:off x="1555750" y="1152524"/>
            <a:ext cx="6064250" cy="1617345"/>
          </a:xfrm>
          <a:prstGeom prst="wedgeRoundRectCallout">
            <a:avLst>
              <a:gd name="adj1" fmla="val -1828"/>
              <a:gd name="adj2" fmla="val 66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Arial-Rounded" panose="020B0500000000000000" pitchFamily="34" charset="0"/>
                <a:cs typeface="Arial-Rounded" panose="020B0500000000000000" pitchFamily="34" charset="0"/>
              </a:rPr>
              <a:t>Tạm</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biệt</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nhé</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Chúc</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 sang </a:t>
            </a:r>
            <a:r>
              <a:rPr lang="en-US" sz="3200" b="1" dirty="0" err="1">
                <a:solidFill>
                  <a:srgbClr val="FF0000"/>
                </a:solidFill>
                <a:latin typeface="Arial-Rounded" panose="020B0500000000000000" pitchFamily="34" charset="0"/>
                <a:cs typeface="Arial-Rounded" panose="020B0500000000000000" pitchFamily="34" charset="0"/>
              </a:rPr>
              <a:t>trường</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mới</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học</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tập</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thật</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tốt</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Tớ</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luôn</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nhớ</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a:t>
            </a:r>
          </a:p>
        </p:txBody>
      </p:sp>
      <p:sp>
        <p:nvSpPr>
          <p:cNvPr id="7" name="TextBox 6">
            <a:extLst>
              <a:ext uri="{FF2B5EF4-FFF2-40B4-BE49-F238E27FC236}">
                <a16:creationId xmlns:a16="http://schemas.microsoft.com/office/drawing/2014/main" id="{EBAE8649-1C4D-BB06-0D44-F853015C0E14}"/>
              </a:ext>
            </a:extLst>
          </p:cNvPr>
          <p:cNvSpPr txBox="1"/>
          <p:nvPr/>
        </p:nvSpPr>
        <p:spPr>
          <a:xfrm>
            <a:off x="3305175" y="76885"/>
            <a:ext cx="7419975" cy="584775"/>
          </a:xfrm>
          <a:prstGeom prst="rect">
            <a:avLst/>
          </a:prstGeom>
          <a:noFill/>
        </p:spPr>
        <p:txBody>
          <a:bodyPr wrap="square">
            <a:spAutoFit/>
          </a:bodyPr>
          <a:lstStyle/>
          <a:p>
            <a:r>
              <a:rPr lang="en-US" sz="3200" b="1" dirty="0" err="1">
                <a:latin typeface="Arial-Rounded" panose="020B0500000000000000" pitchFamily="34" charset="0"/>
                <a:cs typeface="Arial-Rounded" panose="020B0500000000000000" pitchFamily="34" charset="0"/>
              </a:rPr>
              <a:t>Bạn</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chuyển</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đến</a:t>
            </a:r>
            <a:r>
              <a:rPr lang="en-US" sz="3200" b="1" dirty="0">
                <a:latin typeface="Arial-Rounded" panose="020B0500000000000000" pitchFamily="34" charset="0"/>
                <a:cs typeface="Arial-Rounded" panose="020B0500000000000000" pitchFamily="34" charset="0"/>
              </a:rPr>
              <a:t> 1 </a:t>
            </a:r>
            <a:r>
              <a:rPr lang="en-US" sz="3200" b="1" dirty="0" err="1">
                <a:latin typeface="Arial-Rounded" panose="020B0500000000000000" pitchFamily="34" charset="0"/>
                <a:cs typeface="Arial-Rounded" panose="020B0500000000000000" pitchFamily="34" charset="0"/>
              </a:rPr>
              <a:t>ngôi</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trường</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khác</a:t>
            </a:r>
            <a:endParaRPr lang="en-US" sz="3200" b="1" dirty="0"/>
          </a:p>
        </p:txBody>
      </p:sp>
    </p:spTree>
    <p:extLst>
      <p:ext uri="{BB962C8B-B14F-4D97-AF65-F5344CB8AC3E}">
        <p14:creationId xmlns:p14="http://schemas.microsoft.com/office/powerpoint/2010/main" val="38467932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52ECD30-F8B4-9608-5448-AA0C9AAB84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6187" y="3000375"/>
            <a:ext cx="4676758" cy="3248689"/>
          </a:xfrm>
          <a:prstGeom prst="rect">
            <a:avLst/>
          </a:prstGeom>
        </p:spPr>
      </p:pic>
      <p:sp>
        <p:nvSpPr>
          <p:cNvPr id="5" name="Rounded Rectangular Callout 3">
            <a:extLst>
              <a:ext uri="{FF2B5EF4-FFF2-40B4-BE49-F238E27FC236}">
                <a16:creationId xmlns:a16="http://schemas.microsoft.com/office/drawing/2014/main" id="{1B84558E-098E-0252-9DDA-9AFFF86FC25E}"/>
              </a:ext>
            </a:extLst>
          </p:cNvPr>
          <p:cNvSpPr/>
          <p:nvPr/>
        </p:nvSpPr>
        <p:spPr>
          <a:xfrm>
            <a:off x="1555749" y="1152524"/>
            <a:ext cx="6721475" cy="1617345"/>
          </a:xfrm>
          <a:prstGeom prst="wedgeRoundRectCallout">
            <a:avLst>
              <a:gd name="adj1" fmla="val -1828"/>
              <a:gd name="adj2" fmla="val 66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Tạm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Tớ</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về</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trước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đây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Hẹn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gặp</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lại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cậu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vào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ngay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mai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nhé</a:t>
            </a:r>
            <a:r>
              <a:rPr lang="en-US" sz="3200" b="1" dirty="0">
                <a:solidFill>
                  <a:srgbClr val="FF0000"/>
                </a:solidFill>
                <a:latin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EBAE8649-1C4D-BB06-0D44-F853015C0E14}"/>
              </a:ext>
            </a:extLst>
          </p:cNvPr>
          <p:cNvSpPr txBox="1"/>
          <p:nvPr/>
        </p:nvSpPr>
        <p:spPr>
          <a:xfrm>
            <a:off x="2533651" y="124510"/>
            <a:ext cx="88201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Tan học, em về trước còn bạn ở lại chờ bố mẹ</a:t>
            </a:r>
            <a:endParaRPr kumimoji="0" lang="en-US" sz="32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987216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0091" y="1781175"/>
            <a:ext cx="7391184" cy="2554545"/>
          </a:xfrm>
          <a:prstGeom prst="rect">
            <a:avLst/>
          </a:prstGeom>
          <a:noFill/>
        </p:spPr>
        <p:txBody>
          <a:bodyPr wrap="square" rtlCol="0">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Ngoài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hai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tình</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huống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đã</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thực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hành</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và</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đáp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lời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chào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lúc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chia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tay</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tình</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huống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nào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khác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4"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5"/>
          <a:stretch>
            <a:fillRect/>
          </a:stretch>
        </p:blipFill>
        <p:spPr>
          <a:xfrm>
            <a:off x="-554458" y="0"/>
            <a:ext cx="12746457" cy="7185922"/>
          </a:xfrm>
          <a:prstGeom prst="rect">
            <a:avLst/>
          </a:prstGeom>
        </p:spPr>
      </p:pic>
      <p:pic>
        <p:nvPicPr>
          <p:cNvPr id="18" name="Picture 17">
            <a:hlinkClick r:id="rId6"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37" name="Picture 36">
            <a:hlinkClick r:id="rId9" action="ppaction://hlinksldjump"/>
            <a:extLst>
              <a:ext uri="{FF2B5EF4-FFF2-40B4-BE49-F238E27FC236}">
                <a16:creationId xmlns:a16="http://schemas.microsoft.com/office/drawing/2014/main" id="{7B2C2430-11CC-4C1C-A343-ED1DF823C0DE}"/>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7758851" y="3401199"/>
            <a:ext cx="838054" cy="980903"/>
          </a:xfrm>
          <a:prstGeom prst="rect">
            <a:avLst/>
          </a:prstGeom>
        </p:spPr>
      </p:pic>
      <p:pic>
        <p:nvPicPr>
          <p:cNvPr id="38" name="Picture 37">
            <a:extLst>
              <a:ext uri="{FF2B5EF4-FFF2-40B4-BE49-F238E27FC236}">
                <a16:creationId xmlns:a16="http://schemas.microsoft.com/office/drawing/2014/main" id="{BC0719C7-CB19-4702-A709-5E6FB2374915}"/>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7424982" y="2140071"/>
            <a:ext cx="1505792" cy="1783674"/>
          </a:xfrm>
          <a:prstGeom prst="rect">
            <a:avLst/>
          </a:prstGeom>
        </p:spPr>
      </p:pic>
      <p:pic>
        <p:nvPicPr>
          <p:cNvPr id="41" name="Picture 40">
            <a:hlinkClick r:id="rId10"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923342" y="1608309"/>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Rectangle: Rounded Corners 1">
            <a:hlinkClick r:id="rId9" action="ppaction://hlinksldjump"/>
            <a:extLst>
              <a:ext uri="{FF2B5EF4-FFF2-40B4-BE49-F238E27FC236}">
                <a16:creationId xmlns:a16="http://schemas.microsoft.com/office/drawing/2014/main" id="{AC02CA5F-F90D-775C-3091-E88AB929968C}"/>
              </a:ext>
            </a:extLst>
          </p:cNvPr>
          <p:cNvSpPr/>
          <p:nvPr/>
        </p:nvSpPr>
        <p:spPr>
          <a:xfrm>
            <a:off x="10363199" y="142875"/>
            <a:ext cx="1457325" cy="504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8"/>
                                        </p:tgtEl>
                                        <p:attrNameLst>
                                          <p:attrName>r</p:attrName>
                                        </p:attrNameLst>
                                      </p:cBhvr>
                                    </p:animRot>
                                    <p:animRot by="-240000">
                                      <p:cBhvr>
                                        <p:cTn id="24" dur="200" fill="hold">
                                          <p:stCondLst>
                                            <p:cond delay="200"/>
                                          </p:stCondLst>
                                        </p:cTn>
                                        <p:tgtEl>
                                          <p:spTgt spid="38"/>
                                        </p:tgtEl>
                                        <p:attrNameLst>
                                          <p:attrName>r</p:attrName>
                                        </p:attrNameLst>
                                      </p:cBhvr>
                                    </p:animRot>
                                    <p:animRot by="240000">
                                      <p:cBhvr>
                                        <p:cTn id="25" dur="200" fill="hold">
                                          <p:stCondLst>
                                            <p:cond delay="400"/>
                                          </p:stCondLst>
                                        </p:cTn>
                                        <p:tgtEl>
                                          <p:spTgt spid="38"/>
                                        </p:tgtEl>
                                        <p:attrNameLst>
                                          <p:attrName>r</p:attrName>
                                        </p:attrNameLst>
                                      </p:cBhvr>
                                    </p:animRot>
                                    <p:animRot by="-240000">
                                      <p:cBhvr>
                                        <p:cTn id="26" dur="200" fill="hold">
                                          <p:stCondLst>
                                            <p:cond delay="600"/>
                                          </p:stCondLst>
                                        </p:cTn>
                                        <p:tgtEl>
                                          <p:spTgt spid="38"/>
                                        </p:tgtEl>
                                        <p:attrNameLst>
                                          <p:attrName>r</p:attrName>
                                        </p:attrNameLst>
                                      </p:cBhvr>
                                    </p:animRot>
                                    <p:animRot by="120000">
                                      <p:cBhvr>
                                        <p:cTn id="2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4"/>
                                        </p:tgtEl>
                                        <p:attrNameLst>
                                          <p:attrName>r</p:attrName>
                                        </p:attrNameLst>
                                      </p:cBhvr>
                                    </p:animRot>
                                    <p:animRot by="-240000">
                                      <p:cBhvr>
                                        <p:cTn id="50" dur="200" fill="hold">
                                          <p:stCondLst>
                                            <p:cond delay="200"/>
                                          </p:stCondLst>
                                        </p:cTn>
                                        <p:tgtEl>
                                          <p:spTgt spid="44"/>
                                        </p:tgtEl>
                                        <p:attrNameLst>
                                          <p:attrName>r</p:attrName>
                                        </p:attrNameLst>
                                      </p:cBhvr>
                                    </p:animRot>
                                    <p:animRot by="240000">
                                      <p:cBhvr>
                                        <p:cTn id="51" dur="200" fill="hold">
                                          <p:stCondLst>
                                            <p:cond delay="400"/>
                                          </p:stCondLst>
                                        </p:cTn>
                                        <p:tgtEl>
                                          <p:spTgt spid="44"/>
                                        </p:tgtEl>
                                        <p:attrNameLst>
                                          <p:attrName>r</p:attrName>
                                        </p:attrNameLst>
                                      </p:cBhvr>
                                    </p:animRot>
                                    <p:animRot by="-240000">
                                      <p:cBhvr>
                                        <p:cTn id="52" dur="200" fill="hold">
                                          <p:stCondLst>
                                            <p:cond delay="600"/>
                                          </p:stCondLst>
                                        </p:cTn>
                                        <p:tgtEl>
                                          <p:spTgt spid="44"/>
                                        </p:tgtEl>
                                        <p:attrNameLst>
                                          <p:attrName>r</p:attrName>
                                        </p:attrNameLst>
                                      </p:cBhvr>
                                    </p:animRot>
                                    <p:animRot by="120000">
                                      <p:cBhvr>
                                        <p:cTn id="53"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subTnLst>
                                    <p:audio>
                                      <p:cMediaNode>
                                        <p:cTn display="0" masterRel="sameClick">
                                          <p:stCondLst>
                                            <p:cond evt="begin" delay="0">
                                              <p:tn val="57"/>
                                            </p:cond>
                                          </p:stCondLst>
                                          <p:endCondLst>
                                            <p:cond evt="onStopAudio" delay="0">
                                              <p:tgtEl>
                                                <p:sldTgt/>
                                              </p:tgtEl>
                                            </p:cond>
                                          </p:endCondLst>
                                        </p:cTn>
                                        <p:tgtEl>
                                          <p:sndTgt r:embed="rId3" name="Tieng-yeah-tre-con-www_nhacchuongvui_com.wav"/>
                                        </p:tgtEl>
                                      </p:cMediaNode>
                                    </p:audio>
                                  </p:subTnLst>
                                </p:cTn>
                              </p:par>
                              <p:par>
                                <p:cTn id="60"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6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408562" y="369651"/>
            <a:ext cx="9241276"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 các em đã học là bài gì?</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5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5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9300" y="-6953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6"/>
          <a:stretch>
            <a:fillRect/>
          </a:stretch>
        </p:blipFill>
        <p:spPr>
          <a:xfrm>
            <a:off x="1195979" y="181356"/>
            <a:ext cx="3737172" cy="1505843"/>
          </a:xfrm>
          <a:prstGeom prst="rect">
            <a:avLst/>
          </a:prstGeom>
        </p:spPr>
      </p:pic>
      <p:sp>
        <p:nvSpPr>
          <p:cNvPr id="2" name="TextBox 1">
            <a:extLst>
              <a:ext uri="{FF2B5EF4-FFF2-40B4-BE49-F238E27FC236}">
                <a16:creationId xmlns:a16="http://schemas.microsoft.com/office/drawing/2014/main" id="{C2E43DBE-B1CC-F390-BC6C-118DEE5FAD6A}"/>
              </a:ext>
            </a:extLst>
          </p:cNvPr>
          <p:cNvSpPr txBox="1"/>
          <p:nvPr/>
        </p:nvSpPr>
        <p:spPr>
          <a:xfrm>
            <a:off x="152400" y="1715724"/>
            <a:ext cx="1007531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Tớ </a:t>
            </a:r>
            <a:r>
              <a:rPr kumimoji="0" lang="en-US" sz="8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8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8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80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8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4C76F21E-99F1-2C02-F8BC-206828865EF9}"/>
              </a:ext>
            </a:extLst>
          </p:cNvPr>
          <p:cNvPicPr>
            <a:picLocks noChangeAspect="1"/>
          </p:cNvPicPr>
          <p:nvPr/>
        </p:nvPicPr>
        <p:blipFill rotWithShape="1">
          <a:blip r:embed="rId7"/>
          <a:srcRect r="1683"/>
          <a:stretch/>
        </p:blipFill>
        <p:spPr>
          <a:xfrm>
            <a:off x="0" y="3960655"/>
            <a:ext cx="4803356" cy="2230595"/>
          </a:xfrm>
          <a:prstGeom prst="ellipse">
            <a:avLst/>
          </a:prstGeom>
          <a:ln>
            <a:noFill/>
          </a:ln>
          <a:effectLst>
            <a:softEdge rad="112500"/>
          </a:effectLst>
        </p:spPr>
      </p:pic>
      <p:pic>
        <p:nvPicPr>
          <p:cNvPr id="4" name="Picture 3" descr="A round pink label with white text and a black background&#10;&#10;Description automatically generated">
            <a:extLst>
              <a:ext uri="{FF2B5EF4-FFF2-40B4-BE49-F238E27FC236}">
                <a16:creationId xmlns:a16="http://schemas.microsoft.com/office/drawing/2014/main" id="{558E8FCF-83D0-4BFC-48A7-216CC3C34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0032" y="0"/>
            <a:ext cx="1516044" cy="1516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214B9-3A63-EAF9-95F8-3FA762E7189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689557-E48A-7B44-5A52-970ADB2955F3}"/>
              </a:ext>
            </a:extLst>
          </p:cNvPr>
          <p:cNvSpPr/>
          <p:nvPr/>
        </p:nvSpPr>
        <p:spPr>
          <a:xfrm>
            <a:off x="276224" y="161926"/>
            <a:ext cx="11753851" cy="65055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44D33D43-AA7E-2AE2-542E-DAE8CC07F146}"/>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CCB42428-EAC3-0658-8A62-DFE6C100154E}"/>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3E769E3D-3D00-F869-A114-855A52C3F34D}"/>
              </a:ext>
            </a:extLst>
          </p:cNvPr>
          <p:cNvSpPr/>
          <p:nvPr/>
        </p:nvSpPr>
        <p:spPr>
          <a:xfrm>
            <a:off x="1065320" y="870012"/>
            <a:ext cx="10440141" cy="119848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9387430B-F3A6-C4FC-0BB1-7887825B3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0" name="Rectangle: Rounded Corners 9">
            <a:extLst>
              <a:ext uri="{FF2B5EF4-FFF2-40B4-BE49-F238E27FC236}">
                <a16:creationId xmlns:a16="http://schemas.microsoft.com/office/drawing/2014/main" id="{9F0C8DBD-C926-B73F-B640-F285AA60C6FA}"/>
              </a:ext>
            </a:extLst>
          </p:cNvPr>
          <p:cNvSpPr/>
          <p:nvPr/>
        </p:nvSpPr>
        <p:spPr>
          <a:xfrm>
            <a:off x="958719" y="2068497"/>
            <a:ext cx="10440141" cy="136050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595667D7-DF28-2529-363F-3B4CF4B85E3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2" name="Rectangle: Rounded Corners 11">
            <a:extLst>
              <a:ext uri="{FF2B5EF4-FFF2-40B4-BE49-F238E27FC236}">
                <a16:creationId xmlns:a16="http://schemas.microsoft.com/office/drawing/2014/main" id="{D0F1662B-4FFD-544E-9F0B-2A370D2C08E5}"/>
              </a:ext>
            </a:extLst>
          </p:cNvPr>
          <p:cNvSpPr/>
          <p:nvPr/>
        </p:nvSpPr>
        <p:spPr>
          <a:xfrm>
            <a:off x="1086034" y="3533313"/>
            <a:ext cx="10440141" cy="245467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9F095CED-46AB-9585-A976-8EE570CAD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spTree>
    <p:extLst>
      <p:ext uri="{BB962C8B-B14F-4D97-AF65-F5344CB8AC3E}">
        <p14:creationId xmlns:p14="http://schemas.microsoft.com/office/powerpoint/2010/main" val="23608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C3CBF7-D4BA-79E7-9B1E-9C0FF8EE7FBD}"/>
              </a:ext>
            </a:extLst>
          </p:cNvPr>
          <p:cNvSpPr/>
          <p:nvPr/>
        </p:nvSpPr>
        <p:spPr>
          <a:xfrm>
            <a:off x="441789" y="184934"/>
            <a:ext cx="11425240" cy="6503541"/>
          </a:xfrm>
          <a:custGeom>
            <a:avLst/>
            <a:gdLst>
              <a:gd name="csX0" fmla="*/ 0 w 11425240"/>
              <a:gd name="csY0" fmla="*/ 1083945 h 6503541"/>
              <a:gd name="csX1" fmla="*/ 1083945 w 11425240"/>
              <a:gd name="csY1" fmla="*/ 0 h 6503541"/>
              <a:gd name="csX2" fmla="*/ 10341295 w 11425240"/>
              <a:gd name="csY2" fmla="*/ 0 h 6503541"/>
              <a:gd name="csX3" fmla="*/ 11425240 w 11425240"/>
              <a:gd name="csY3" fmla="*/ 1083945 h 6503541"/>
              <a:gd name="csX4" fmla="*/ 11425240 w 11425240"/>
              <a:gd name="csY4" fmla="*/ 5419596 h 6503541"/>
              <a:gd name="csX5" fmla="*/ 10341295 w 11425240"/>
              <a:gd name="csY5" fmla="*/ 6503541 h 6503541"/>
              <a:gd name="csX6" fmla="*/ 1083945 w 11425240"/>
              <a:gd name="csY6" fmla="*/ 6503541 h 6503541"/>
              <a:gd name="csX7" fmla="*/ 0 w 11425240"/>
              <a:gd name="csY7" fmla="*/ 5419596 h 6503541"/>
              <a:gd name="csX8" fmla="*/ 0 w 11425240"/>
              <a:gd name="csY8" fmla="*/ 1083945 h 6503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DDA029D-84A6-F0D3-9934-EE1EE0DA94F5}"/>
              </a:ext>
            </a:extLst>
          </p:cNvPr>
          <p:cNvSpPr/>
          <p:nvPr/>
        </p:nvSpPr>
        <p:spPr>
          <a:xfrm>
            <a:off x="1065465" y="169525"/>
            <a:ext cx="10561833" cy="1197279"/>
          </a:xfrm>
          <a:custGeom>
            <a:avLst/>
            <a:gdLst>
              <a:gd name="csX0" fmla="*/ 0 w 10561833"/>
              <a:gd name="csY0" fmla="*/ 199550 h 1197279"/>
              <a:gd name="csX1" fmla="*/ 199550 w 10561833"/>
              <a:gd name="csY1" fmla="*/ 0 h 1197279"/>
              <a:gd name="csX2" fmla="*/ 10362283 w 10561833"/>
              <a:gd name="csY2" fmla="*/ 0 h 1197279"/>
              <a:gd name="csX3" fmla="*/ 10561833 w 10561833"/>
              <a:gd name="csY3" fmla="*/ 199550 h 1197279"/>
              <a:gd name="csX4" fmla="*/ 10561833 w 10561833"/>
              <a:gd name="csY4" fmla="*/ 997729 h 1197279"/>
              <a:gd name="csX5" fmla="*/ 10362283 w 10561833"/>
              <a:gd name="csY5" fmla="*/ 1197279 h 1197279"/>
              <a:gd name="csX6" fmla="*/ 199550 w 10561833"/>
              <a:gd name="csY6" fmla="*/ 1197279 h 1197279"/>
              <a:gd name="csX7" fmla="*/ 0 w 10561833"/>
              <a:gd name="csY7" fmla="*/ 997729 h 1197279"/>
              <a:gd name="csX8" fmla="*/ 0 w 10561833"/>
              <a:gd name="csY8" fmla="*/ 199550 h 1197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ABF3E2B-F720-5853-0C59-7260D6E44686}"/>
              </a:ext>
            </a:extLst>
          </p:cNvPr>
          <p:cNvSpPr/>
          <p:nvPr/>
        </p:nvSpPr>
        <p:spPr>
          <a:xfrm>
            <a:off x="837722" y="344288"/>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Khi chia tay sóc, kiến cảm thấy thế nào ?</a:t>
            </a:r>
          </a:p>
        </p:txBody>
      </p:sp>
      <p:pic>
        <p:nvPicPr>
          <p:cNvPr id="7" name="Picture 18">
            <a:extLst>
              <a:ext uri="{FF2B5EF4-FFF2-40B4-BE49-F238E27FC236}">
                <a16:creationId xmlns:a16="http://schemas.microsoft.com/office/drawing/2014/main" id="{B17B044B-BC16-A574-3B1B-29D8679D226B}"/>
              </a:ext>
            </a:extLst>
          </p:cNvPr>
          <p:cNvPicPr>
            <a:picLocks noChangeAspect="1"/>
          </p:cNvPicPr>
          <p:nvPr/>
        </p:nvPicPr>
        <p:blipFill>
          <a:blip r:embed="rId2"/>
          <a:srcRect/>
          <a:stretch>
            <a:fillRect/>
          </a:stretch>
        </p:blipFill>
        <p:spPr>
          <a:xfrm>
            <a:off x="441789" y="344288"/>
            <a:ext cx="962210" cy="1384476"/>
          </a:xfrm>
          <a:prstGeom prst="rect">
            <a:avLst/>
          </a:prstGeom>
        </p:spPr>
      </p:pic>
      <p:sp>
        <p:nvSpPr>
          <p:cNvPr id="9" name="Rectangle: Rounded Corners 8">
            <a:extLst>
              <a:ext uri="{FF2B5EF4-FFF2-40B4-BE49-F238E27FC236}">
                <a16:creationId xmlns:a16="http://schemas.microsoft.com/office/drawing/2014/main" id="{32B7222F-D5C0-3A9D-AFBB-F4534B787737}"/>
              </a:ext>
            </a:extLst>
          </p:cNvPr>
          <p:cNvSpPr/>
          <p:nvPr/>
        </p:nvSpPr>
        <p:spPr>
          <a:xfrm>
            <a:off x="1541721" y="1598141"/>
            <a:ext cx="9845749" cy="2888799"/>
          </a:xfrm>
          <a:custGeom>
            <a:avLst/>
            <a:gdLst>
              <a:gd name="csX0" fmla="*/ 0 w 9845749"/>
              <a:gd name="csY0" fmla="*/ 361995 h 2888799"/>
              <a:gd name="csX1" fmla="*/ 361995 w 9845749"/>
              <a:gd name="csY1" fmla="*/ 0 h 2888799"/>
              <a:gd name="csX2" fmla="*/ 831114 w 9845749"/>
              <a:gd name="csY2" fmla="*/ 0 h 2888799"/>
              <a:gd name="csX3" fmla="*/ 1391451 w 9845749"/>
              <a:gd name="csY3" fmla="*/ 0 h 2888799"/>
              <a:gd name="csX4" fmla="*/ 1951787 w 9845749"/>
              <a:gd name="csY4" fmla="*/ 0 h 2888799"/>
              <a:gd name="csX5" fmla="*/ 2329689 w 9845749"/>
              <a:gd name="csY5" fmla="*/ 0 h 2888799"/>
              <a:gd name="csX6" fmla="*/ 2890025 w 9845749"/>
              <a:gd name="csY6" fmla="*/ 0 h 2888799"/>
              <a:gd name="csX7" fmla="*/ 3359144 w 9845749"/>
              <a:gd name="csY7" fmla="*/ 0 h 2888799"/>
              <a:gd name="csX8" fmla="*/ 3737046 w 9845749"/>
              <a:gd name="csY8" fmla="*/ 0 h 2888799"/>
              <a:gd name="csX9" fmla="*/ 4571035 w 9845749"/>
              <a:gd name="csY9" fmla="*/ 0 h 2888799"/>
              <a:gd name="csX10" fmla="*/ 5222589 w 9845749"/>
              <a:gd name="csY10" fmla="*/ 0 h 2888799"/>
              <a:gd name="csX11" fmla="*/ 5782926 w 9845749"/>
              <a:gd name="csY11" fmla="*/ 0 h 2888799"/>
              <a:gd name="csX12" fmla="*/ 6525698 w 9845749"/>
              <a:gd name="csY12" fmla="*/ 0 h 2888799"/>
              <a:gd name="csX13" fmla="*/ 7177252 w 9845749"/>
              <a:gd name="csY13" fmla="*/ 0 h 2888799"/>
              <a:gd name="csX14" fmla="*/ 7737589 w 9845749"/>
              <a:gd name="csY14" fmla="*/ 0 h 2888799"/>
              <a:gd name="csX15" fmla="*/ 8115490 w 9845749"/>
              <a:gd name="csY15" fmla="*/ 0 h 2888799"/>
              <a:gd name="csX16" fmla="*/ 8675827 w 9845749"/>
              <a:gd name="csY16" fmla="*/ 0 h 2888799"/>
              <a:gd name="csX17" fmla="*/ 9483754 w 9845749"/>
              <a:gd name="csY17" fmla="*/ 0 h 2888799"/>
              <a:gd name="csX18" fmla="*/ 9845749 w 9845749"/>
              <a:gd name="csY18" fmla="*/ 361995 h 2888799"/>
              <a:gd name="csX19" fmla="*/ 9845749 w 9845749"/>
              <a:gd name="csY19" fmla="*/ 838253 h 2888799"/>
              <a:gd name="csX20" fmla="*/ 9845749 w 9845749"/>
              <a:gd name="csY20" fmla="*/ 1422751 h 2888799"/>
              <a:gd name="csX21" fmla="*/ 9845749 w 9845749"/>
              <a:gd name="csY21" fmla="*/ 1920657 h 2888799"/>
              <a:gd name="csX22" fmla="*/ 9845749 w 9845749"/>
              <a:gd name="csY22" fmla="*/ 2526804 h 2888799"/>
              <a:gd name="csX23" fmla="*/ 9483754 w 9845749"/>
              <a:gd name="csY23" fmla="*/ 2888799 h 2888799"/>
              <a:gd name="csX24" fmla="*/ 8923417 w 9845749"/>
              <a:gd name="csY24" fmla="*/ 2888799 h 2888799"/>
              <a:gd name="csX25" fmla="*/ 8271863 w 9845749"/>
              <a:gd name="csY25" fmla="*/ 2888799 h 2888799"/>
              <a:gd name="csX26" fmla="*/ 7529091 w 9845749"/>
              <a:gd name="csY26" fmla="*/ 2888799 h 2888799"/>
              <a:gd name="csX27" fmla="*/ 6786320 w 9845749"/>
              <a:gd name="csY27" fmla="*/ 2888799 h 2888799"/>
              <a:gd name="csX28" fmla="*/ 6317201 w 9845749"/>
              <a:gd name="csY28" fmla="*/ 2888799 h 2888799"/>
              <a:gd name="csX29" fmla="*/ 5939299 w 9845749"/>
              <a:gd name="csY29" fmla="*/ 2888799 h 2888799"/>
              <a:gd name="csX30" fmla="*/ 5105310 w 9845749"/>
              <a:gd name="csY30" fmla="*/ 2888799 h 2888799"/>
              <a:gd name="csX31" fmla="*/ 4544973 w 9845749"/>
              <a:gd name="csY31" fmla="*/ 2888799 h 2888799"/>
              <a:gd name="csX32" fmla="*/ 3984636 w 9845749"/>
              <a:gd name="csY32" fmla="*/ 2888799 h 2888799"/>
              <a:gd name="csX33" fmla="*/ 3333082 w 9845749"/>
              <a:gd name="csY33" fmla="*/ 2888799 h 2888799"/>
              <a:gd name="csX34" fmla="*/ 2499093 w 9845749"/>
              <a:gd name="csY34" fmla="*/ 2888799 h 2888799"/>
              <a:gd name="csX35" fmla="*/ 1938756 w 9845749"/>
              <a:gd name="csY35" fmla="*/ 2888799 h 2888799"/>
              <a:gd name="csX36" fmla="*/ 1287202 w 9845749"/>
              <a:gd name="csY36" fmla="*/ 2888799 h 2888799"/>
              <a:gd name="csX37" fmla="*/ 361995 w 9845749"/>
              <a:gd name="csY37" fmla="*/ 2888799 h 2888799"/>
              <a:gd name="csX38" fmla="*/ 0 w 9845749"/>
              <a:gd name="csY38" fmla="*/ 2526804 h 2888799"/>
              <a:gd name="csX39" fmla="*/ 0 w 9845749"/>
              <a:gd name="csY39" fmla="*/ 2028898 h 2888799"/>
              <a:gd name="csX40" fmla="*/ 0 w 9845749"/>
              <a:gd name="csY40" fmla="*/ 1444400 h 2888799"/>
              <a:gd name="csX41" fmla="*/ 0 w 9845749"/>
              <a:gd name="csY41" fmla="*/ 903197 h 2888799"/>
              <a:gd name="csX42" fmla="*/ 0 w 9845749"/>
              <a:gd name="csY42" fmla="*/ 361995 h 28887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9845749" h="2888799" fill="none" extrusionOk="0">
                <a:moveTo>
                  <a:pt x="0" y="361995"/>
                </a:moveTo>
                <a:cubicBezTo>
                  <a:pt x="42177" y="163929"/>
                  <a:pt x="153903" y="14092"/>
                  <a:pt x="361995" y="0"/>
                </a:cubicBezTo>
                <a:cubicBezTo>
                  <a:pt x="465752" y="-1176"/>
                  <a:pt x="728880" y="4324"/>
                  <a:pt x="831114" y="0"/>
                </a:cubicBezTo>
                <a:cubicBezTo>
                  <a:pt x="933348" y="-4324"/>
                  <a:pt x="1209117" y="15155"/>
                  <a:pt x="1391451" y="0"/>
                </a:cubicBezTo>
                <a:cubicBezTo>
                  <a:pt x="1573785" y="-15155"/>
                  <a:pt x="1828644" y="-7696"/>
                  <a:pt x="1951787" y="0"/>
                </a:cubicBezTo>
                <a:cubicBezTo>
                  <a:pt x="2074930" y="7696"/>
                  <a:pt x="2249871" y="15896"/>
                  <a:pt x="2329689" y="0"/>
                </a:cubicBezTo>
                <a:cubicBezTo>
                  <a:pt x="2409507" y="-15896"/>
                  <a:pt x="2726510" y="-17303"/>
                  <a:pt x="2890025" y="0"/>
                </a:cubicBezTo>
                <a:cubicBezTo>
                  <a:pt x="3053540" y="17303"/>
                  <a:pt x="3260793" y="-11375"/>
                  <a:pt x="3359144" y="0"/>
                </a:cubicBezTo>
                <a:cubicBezTo>
                  <a:pt x="3457495" y="11375"/>
                  <a:pt x="3592915" y="-14190"/>
                  <a:pt x="3737046" y="0"/>
                </a:cubicBezTo>
                <a:cubicBezTo>
                  <a:pt x="3881177" y="14190"/>
                  <a:pt x="4255797" y="12917"/>
                  <a:pt x="4571035" y="0"/>
                </a:cubicBezTo>
                <a:cubicBezTo>
                  <a:pt x="4886273" y="-12917"/>
                  <a:pt x="4934788" y="27612"/>
                  <a:pt x="5222589" y="0"/>
                </a:cubicBezTo>
                <a:cubicBezTo>
                  <a:pt x="5510390" y="-27612"/>
                  <a:pt x="5574915" y="8706"/>
                  <a:pt x="5782926" y="0"/>
                </a:cubicBezTo>
                <a:cubicBezTo>
                  <a:pt x="5990937" y="-8706"/>
                  <a:pt x="6194120" y="-6706"/>
                  <a:pt x="6525698" y="0"/>
                </a:cubicBezTo>
                <a:cubicBezTo>
                  <a:pt x="6857276" y="6706"/>
                  <a:pt x="6909033" y="24522"/>
                  <a:pt x="7177252" y="0"/>
                </a:cubicBezTo>
                <a:cubicBezTo>
                  <a:pt x="7445471" y="-24522"/>
                  <a:pt x="7510009" y="487"/>
                  <a:pt x="7737589" y="0"/>
                </a:cubicBezTo>
                <a:cubicBezTo>
                  <a:pt x="7965169" y="-487"/>
                  <a:pt x="7949898" y="-14277"/>
                  <a:pt x="8115490" y="0"/>
                </a:cubicBezTo>
                <a:cubicBezTo>
                  <a:pt x="8281082" y="14277"/>
                  <a:pt x="8399958" y="-6075"/>
                  <a:pt x="8675827" y="0"/>
                </a:cubicBezTo>
                <a:cubicBezTo>
                  <a:pt x="8951696" y="6075"/>
                  <a:pt x="9287981" y="-28712"/>
                  <a:pt x="9483754" y="0"/>
                </a:cubicBezTo>
                <a:cubicBezTo>
                  <a:pt x="9673620" y="-13357"/>
                  <a:pt x="9865072" y="180463"/>
                  <a:pt x="9845749" y="361995"/>
                </a:cubicBezTo>
                <a:cubicBezTo>
                  <a:pt x="9822008" y="478290"/>
                  <a:pt x="9846828" y="612903"/>
                  <a:pt x="9845749" y="838253"/>
                </a:cubicBezTo>
                <a:cubicBezTo>
                  <a:pt x="9844670" y="1063603"/>
                  <a:pt x="9866351" y="1259887"/>
                  <a:pt x="9845749" y="1422751"/>
                </a:cubicBezTo>
                <a:cubicBezTo>
                  <a:pt x="9825147" y="1585615"/>
                  <a:pt x="9829335" y="1690143"/>
                  <a:pt x="9845749" y="1920657"/>
                </a:cubicBezTo>
                <a:cubicBezTo>
                  <a:pt x="9862163" y="2151171"/>
                  <a:pt x="9863862" y="2247881"/>
                  <a:pt x="9845749" y="2526804"/>
                </a:cubicBezTo>
                <a:cubicBezTo>
                  <a:pt x="9806881" y="2738114"/>
                  <a:pt x="9699866" y="2849713"/>
                  <a:pt x="9483754" y="2888799"/>
                </a:cubicBezTo>
                <a:cubicBezTo>
                  <a:pt x="9242950" y="2867484"/>
                  <a:pt x="9168028" y="2879883"/>
                  <a:pt x="8923417" y="2888799"/>
                </a:cubicBezTo>
                <a:cubicBezTo>
                  <a:pt x="8678806" y="2897715"/>
                  <a:pt x="8572094" y="2898518"/>
                  <a:pt x="8271863" y="2888799"/>
                </a:cubicBezTo>
                <a:cubicBezTo>
                  <a:pt x="7971632" y="2879080"/>
                  <a:pt x="7694764" y="2916570"/>
                  <a:pt x="7529091" y="2888799"/>
                </a:cubicBezTo>
                <a:cubicBezTo>
                  <a:pt x="7363418" y="2861028"/>
                  <a:pt x="6947791" y="2873548"/>
                  <a:pt x="6786320" y="2888799"/>
                </a:cubicBezTo>
                <a:cubicBezTo>
                  <a:pt x="6624849" y="2904050"/>
                  <a:pt x="6497878" y="2899339"/>
                  <a:pt x="6317201" y="2888799"/>
                </a:cubicBezTo>
                <a:cubicBezTo>
                  <a:pt x="6136524" y="2878259"/>
                  <a:pt x="6071184" y="2886155"/>
                  <a:pt x="5939299" y="2888799"/>
                </a:cubicBezTo>
                <a:cubicBezTo>
                  <a:pt x="5807414" y="2891443"/>
                  <a:pt x="5469938" y="2857090"/>
                  <a:pt x="5105310" y="2888799"/>
                </a:cubicBezTo>
                <a:cubicBezTo>
                  <a:pt x="4740682" y="2920508"/>
                  <a:pt x="4799451" y="2864591"/>
                  <a:pt x="4544973" y="2888799"/>
                </a:cubicBezTo>
                <a:cubicBezTo>
                  <a:pt x="4290495" y="2913007"/>
                  <a:pt x="4254181" y="2886207"/>
                  <a:pt x="3984636" y="2888799"/>
                </a:cubicBezTo>
                <a:cubicBezTo>
                  <a:pt x="3715091" y="2891391"/>
                  <a:pt x="3636771" y="2914163"/>
                  <a:pt x="3333082" y="2888799"/>
                </a:cubicBezTo>
                <a:cubicBezTo>
                  <a:pt x="3029393" y="2863435"/>
                  <a:pt x="2786862" y="2898735"/>
                  <a:pt x="2499093" y="2888799"/>
                </a:cubicBezTo>
                <a:cubicBezTo>
                  <a:pt x="2211324" y="2878863"/>
                  <a:pt x="2086790" y="2896171"/>
                  <a:pt x="1938756" y="2888799"/>
                </a:cubicBezTo>
                <a:cubicBezTo>
                  <a:pt x="1790722" y="2881427"/>
                  <a:pt x="1427923" y="2884489"/>
                  <a:pt x="1287202" y="2888799"/>
                </a:cubicBezTo>
                <a:cubicBezTo>
                  <a:pt x="1146481" y="2893109"/>
                  <a:pt x="660353" y="2889952"/>
                  <a:pt x="361995" y="2888799"/>
                </a:cubicBezTo>
                <a:cubicBezTo>
                  <a:pt x="121968" y="2894553"/>
                  <a:pt x="-23393" y="2741417"/>
                  <a:pt x="0" y="2526804"/>
                </a:cubicBezTo>
                <a:cubicBezTo>
                  <a:pt x="-24465" y="2423241"/>
                  <a:pt x="23752" y="2269873"/>
                  <a:pt x="0" y="2028898"/>
                </a:cubicBezTo>
                <a:cubicBezTo>
                  <a:pt x="-23752" y="1787923"/>
                  <a:pt x="-6190" y="1664576"/>
                  <a:pt x="0" y="1444400"/>
                </a:cubicBezTo>
                <a:cubicBezTo>
                  <a:pt x="6190" y="1224224"/>
                  <a:pt x="16617" y="1048649"/>
                  <a:pt x="0" y="903197"/>
                </a:cubicBezTo>
                <a:cubicBezTo>
                  <a:pt x="-16617" y="757745"/>
                  <a:pt x="-14114" y="500544"/>
                  <a:pt x="0" y="361995"/>
                </a:cubicBezTo>
                <a:close/>
              </a:path>
              <a:path w="9845749" h="2888799" stroke="0" extrusionOk="0">
                <a:moveTo>
                  <a:pt x="0" y="361995"/>
                </a:moveTo>
                <a:cubicBezTo>
                  <a:pt x="583" y="179885"/>
                  <a:pt x="178764" y="29828"/>
                  <a:pt x="361995" y="0"/>
                </a:cubicBezTo>
                <a:cubicBezTo>
                  <a:pt x="622330" y="14816"/>
                  <a:pt x="860288" y="-24634"/>
                  <a:pt x="1104767" y="0"/>
                </a:cubicBezTo>
                <a:cubicBezTo>
                  <a:pt x="1349246" y="24634"/>
                  <a:pt x="1479386" y="22924"/>
                  <a:pt x="1573886" y="0"/>
                </a:cubicBezTo>
                <a:cubicBezTo>
                  <a:pt x="1668386" y="-22924"/>
                  <a:pt x="1931152" y="16817"/>
                  <a:pt x="2043005" y="0"/>
                </a:cubicBezTo>
                <a:cubicBezTo>
                  <a:pt x="2154858" y="-16817"/>
                  <a:pt x="2459519" y="28410"/>
                  <a:pt x="2785777" y="0"/>
                </a:cubicBezTo>
                <a:cubicBezTo>
                  <a:pt x="3112035" y="-28410"/>
                  <a:pt x="3172777" y="23314"/>
                  <a:pt x="3346113" y="0"/>
                </a:cubicBezTo>
                <a:cubicBezTo>
                  <a:pt x="3519449" y="-23314"/>
                  <a:pt x="3965966" y="-101"/>
                  <a:pt x="4180103" y="0"/>
                </a:cubicBezTo>
                <a:cubicBezTo>
                  <a:pt x="4394240" y="101"/>
                  <a:pt x="4696586" y="-2950"/>
                  <a:pt x="5014092" y="0"/>
                </a:cubicBezTo>
                <a:cubicBezTo>
                  <a:pt x="5331598" y="2950"/>
                  <a:pt x="5476267" y="-3621"/>
                  <a:pt x="5756864" y="0"/>
                </a:cubicBezTo>
                <a:cubicBezTo>
                  <a:pt x="6037461" y="3621"/>
                  <a:pt x="6106121" y="3688"/>
                  <a:pt x="6225983" y="0"/>
                </a:cubicBezTo>
                <a:cubicBezTo>
                  <a:pt x="6345845" y="-3688"/>
                  <a:pt x="6467331" y="-13742"/>
                  <a:pt x="6603884" y="0"/>
                </a:cubicBezTo>
                <a:cubicBezTo>
                  <a:pt x="6740437" y="13742"/>
                  <a:pt x="7226231" y="15478"/>
                  <a:pt x="7437874" y="0"/>
                </a:cubicBezTo>
                <a:cubicBezTo>
                  <a:pt x="7649517" y="-15478"/>
                  <a:pt x="7858402" y="31987"/>
                  <a:pt x="8089428" y="0"/>
                </a:cubicBezTo>
                <a:cubicBezTo>
                  <a:pt x="8320454" y="-31987"/>
                  <a:pt x="8532794" y="-16218"/>
                  <a:pt x="8740982" y="0"/>
                </a:cubicBezTo>
                <a:cubicBezTo>
                  <a:pt x="8949170" y="16218"/>
                  <a:pt x="9319705" y="13926"/>
                  <a:pt x="9483754" y="0"/>
                </a:cubicBezTo>
                <a:cubicBezTo>
                  <a:pt x="9698366" y="-4291"/>
                  <a:pt x="9848246" y="204353"/>
                  <a:pt x="9845749" y="361995"/>
                </a:cubicBezTo>
                <a:cubicBezTo>
                  <a:pt x="9846573" y="536280"/>
                  <a:pt x="9871137" y="821664"/>
                  <a:pt x="9845749" y="946493"/>
                </a:cubicBezTo>
                <a:cubicBezTo>
                  <a:pt x="9820361" y="1071322"/>
                  <a:pt x="9830122" y="1261378"/>
                  <a:pt x="9845749" y="1466048"/>
                </a:cubicBezTo>
                <a:cubicBezTo>
                  <a:pt x="9861376" y="1670719"/>
                  <a:pt x="9841624" y="1840312"/>
                  <a:pt x="9845749" y="2050546"/>
                </a:cubicBezTo>
                <a:cubicBezTo>
                  <a:pt x="9849874" y="2260780"/>
                  <a:pt x="9829788" y="2365263"/>
                  <a:pt x="9845749" y="2526804"/>
                </a:cubicBezTo>
                <a:cubicBezTo>
                  <a:pt x="9853893" y="2724513"/>
                  <a:pt x="9706376" y="2900354"/>
                  <a:pt x="9483754" y="2888799"/>
                </a:cubicBezTo>
                <a:cubicBezTo>
                  <a:pt x="9265683" y="2911181"/>
                  <a:pt x="9228777" y="2868031"/>
                  <a:pt x="9014635" y="2888799"/>
                </a:cubicBezTo>
                <a:cubicBezTo>
                  <a:pt x="8800493" y="2909567"/>
                  <a:pt x="8387741" y="2896154"/>
                  <a:pt x="8180646" y="2888799"/>
                </a:cubicBezTo>
                <a:cubicBezTo>
                  <a:pt x="7973551" y="2881444"/>
                  <a:pt x="7780154" y="2864950"/>
                  <a:pt x="7620309" y="2888799"/>
                </a:cubicBezTo>
                <a:cubicBezTo>
                  <a:pt x="7460464" y="2912648"/>
                  <a:pt x="7070321" y="2857112"/>
                  <a:pt x="6786320" y="2888799"/>
                </a:cubicBezTo>
                <a:cubicBezTo>
                  <a:pt x="6502319" y="2920486"/>
                  <a:pt x="6308356" y="2867652"/>
                  <a:pt x="5952330" y="2888799"/>
                </a:cubicBezTo>
                <a:cubicBezTo>
                  <a:pt x="5596304" y="2909947"/>
                  <a:pt x="5544725" y="2885992"/>
                  <a:pt x="5391994" y="2888799"/>
                </a:cubicBezTo>
                <a:cubicBezTo>
                  <a:pt x="5239263" y="2891606"/>
                  <a:pt x="5182529" y="2895737"/>
                  <a:pt x="5014092" y="2888799"/>
                </a:cubicBezTo>
                <a:cubicBezTo>
                  <a:pt x="4845655" y="2881861"/>
                  <a:pt x="4755162" y="2885414"/>
                  <a:pt x="4544973" y="2888799"/>
                </a:cubicBezTo>
                <a:cubicBezTo>
                  <a:pt x="4334784" y="2892184"/>
                  <a:pt x="4291935" y="2893228"/>
                  <a:pt x="4075854" y="2888799"/>
                </a:cubicBezTo>
                <a:cubicBezTo>
                  <a:pt x="3859773" y="2884370"/>
                  <a:pt x="3615150" y="2862361"/>
                  <a:pt x="3333082" y="2888799"/>
                </a:cubicBezTo>
                <a:cubicBezTo>
                  <a:pt x="3051014" y="2915237"/>
                  <a:pt x="3134274" y="2894030"/>
                  <a:pt x="2955181" y="2888799"/>
                </a:cubicBezTo>
                <a:cubicBezTo>
                  <a:pt x="2776088" y="2883568"/>
                  <a:pt x="2584906" y="2903659"/>
                  <a:pt x="2486062" y="2888799"/>
                </a:cubicBezTo>
                <a:cubicBezTo>
                  <a:pt x="2387218" y="2873939"/>
                  <a:pt x="2067683" y="2924473"/>
                  <a:pt x="1652072" y="2888799"/>
                </a:cubicBezTo>
                <a:cubicBezTo>
                  <a:pt x="1236461" y="2853126"/>
                  <a:pt x="1443316" y="2901463"/>
                  <a:pt x="1274171" y="2888799"/>
                </a:cubicBezTo>
                <a:cubicBezTo>
                  <a:pt x="1105026" y="2876135"/>
                  <a:pt x="696378" y="2921247"/>
                  <a:pt x="361995" y="2888799"/>
                </a:cubicBezTo>
                <a:cubicBezTo>
                  <a:pt x="185201" y="2888996"/>
                  <a:pt x="18136" y="2758717"/>
                  <a:pt x="0" y="2526804"/>
                </a:cubicBezTo>
                <a:cubicBezTo>
                  <a:pt x="-11366" y="2394800"/>
                  <a:pt x="-21961" y="2188303"/>
                  <a:pt x="0" y="1963954"/>
                </a:cubicBezTo>
                <a:cubicBezTo>
                  <a:pt x="21961" y="1739605"/>
                  <a:pt x="11538" y="1543283"/>
                  <a:pt x="0" y="1422751"/>
                </a:cubicBezTo>
                <a:cubicBezTo>
                  <a:pt x="-11538" y="1302219"/>
                  <a:pt x="-22738" y="955229"/>
                  <a:pt x="0" y="838253"/>
                </a:cubicBezTo>
                <a:cubicBezTo>
                  <a:pt x="22738" y="721277"/>
                  <a:pt x="7307" y="578892"/>
                  <a:pt x="0" y="361995"/>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A82EE292-6E1C-A2F3-B4D3-945E27B54DD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4" name="TextBox 13">
            <a:extLst>
              <a:ext uri="{FF2B5EF4-FFF2-40B4-BE49-F238E27FC236}">
                <a16:creationId xmlns:a16="http://schemas.microsoft.com/office/drawing/2014/main" id="{61746B34-9C52-9CAB-D851-C33B2E57F46F}"/>
              </a:ext>
            </a:extLst>
          </p:cNvPr>
          <p:cNvSpPr txBox="1"/>
          <p:nvPr/>
        </p:nvSpPr>
        <p:spPr>
          <a:xfrm>
            <a:off x="1701209" y="2041450"/>
            <a:ext cx="9757366" cy="2062103"/>
          </a:xfrm>
          <a:prstGeom prst="rect">
            <a:avLst/>
          </a:prstGeom>
          <a:noFill/>
        </p:spPr>
        <p:txBody>
          <a:bodyPr wrap="square" rtlCol="0">
            <a:spAutoFit/>
          </a:bodyPr>
          <a:lstStyle/>
          <a:p>
            <a:pPr lvl="0"/>
            <a:r>
              <a:rPr lang="vi-VN" sz="3200" dirty="0">
                <a:solidFill>
                  <a:prstClr val="black"/>
                </a:solidFill>
                <a:latin typeface="Calibri" panose="020F0502020204030204" pitchFamily="34" charset="0"/>
                <a:cs typeface="Calibri" panose="020F0502020204030204"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p:txBody>
      </p:sp>
      <p:sp>
        <p:nvSpPr>
          <p:cNvPr id="16" name="Rectangle 15">
            <a:extLst>
              <a:ext uri="{FF2B5EF4-FFF2-40B4-BE49-F238E27FC236}">
                <a16:creationId xmlns:a16="http://schemas.microsoft.com/office/drawing/2014/main" id="{3ED83F94-A610-8B0F-BD3A-880729FCDD4E}"/>
              </a:ext>
            </a:extLst>
          </p:cNvPr>
          <p:cNvSpPr/>
          <p:nvPr/>
        </p:nvSpPr>
        <p:spPr>
          <a:xfrm>
            <a:off x="2741453" y="2996724"/>
            <a:ext cx="4364197"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A0C6302B-E814-88D2-69A5-D90485CFAF68}"/>
              </a:ext>
            </a:extLst>
          </p:cNvPr>
          <p:cNvSpPr txBox="1"/>
          <p:nvPr/>
        </p:nvSpPr>
        <p:spPr>
          <a:xfrm>
            <a:off x="2569688" y="4884397"/>
            <a:ext cx="9110620" cy="707886"/>
          </a:xfrm>
          <a:prstGeom prst="rect">
            <a:avLst/>
          </a:prstGeom>
          <a:noFill/>
        </p:spPr>
        <p:txBody>
          <a:bodyPr wrap="square">
            <a:spAutoFit/>
          </a:bodyPr>
          <a:lstStyle/>
          <a:p>
            <a:pPr algn="just"/>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Khi chia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tay</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sóc</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kiến</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rất</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buồn</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3361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C3CBF7-D4BA-79E7-9B1E-9C0FF8EE7FBD}"/>
              </a:ext>
            </a:extLst>
          </p:cNvPr>
          <p:cNvSpPr/>
          <p:nvPr/>
        </p:nvSpPr>
        <p:spPr>
          <a:xfrm>
            <a:off x="441789" y="184934"/>
            <a:ext cx="11425240" cy="6503541"/>
          </a:xfrm>
          <a:custGeom>
            <a:avLst/>
            <a:gdLst>
              <a:gd name="csX0" fmla="*/ 0 w 11425240"/>
              <a:gd name="csY0" fmla="*/ 1083945 h 6503541"/>
              <a:gd name="csX1" fmla="*/ 1083945 w 11425240"/>
              <a:gd name="csY1" fmla="*/ 0 h 6503541"/>
              <a:gd name="csX2" fmla="*/ 10341295 w 11425240"/>
              <a:gd name="csY2" fmla="*/ 0 h 6503541"/>
              <a:gd name="csX3" fmla="*/ 11425240 w 11425240"/>
              <a:gd name="csY3" fmla="*/ 1083945 h 6503541"/>
              <a:gd name="csX4" fmla="*/ 11425240 w 11425240"/>
              <a:gd name="csY4" fmla="*/ 5419596 h 6503541"/>
              <a:gd name="csX5" fmla="*/ 10341295 w 11425240"/>
              <a:gd name="csY5" fmla="*/ 6503541 h 6503541"/>
              <a:gd name="csX6" fmla="*/ 1083945 w 11425240"/>
              <a:gd name="csY6" fmla="*/ 6503541 h 6503541"/>
              <a:gd name="csX7" fmla="*/ 0 w 11425240"/>
              <a:gd name="csY7" fmla="*/ 5419596 h 6503541"/>
              <a:gd name="csX8" fmla="*/ 0 w 11425240"/>
              <a:gd name="csY8" fmla="*/ 1083945 h 6503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sX0" fmla="*/ 0 w 11425240"/>
              <a:gd name="csY0" fmla="*/ 1083945 h 6503541"/>
              <a:gd name="csX1" fmla="*/ 1083945 w 11425240"/>
              <a:gd name="csY1" fmla="*/ 0 h 6503541"/>
              <a:gd name="csX2" fmla="*/ 10341295 w 11425240"/>
              <a:gd name="csY2" fmla="*/ 0 h 6503541"/>
              <a:gd name="csX3" fmla="*/ 11425240 w 11425240"/>
              <a:gd name="csY3" fmla="*/ 1083945 h 6503541"/>
              <a:gd name="csX4" fmla="*/ 11425240 w 11425240"/>
              <a:gd name="csY4" fmla="*/ 5419596 h 6503541"/>
              <a:gd name="csX5" fmla="*/ 10341295 w 11425240"/>
              <a:gd name="csY5" fmla="*/ 6503541 h 6503541"/>
              <a:gd name="csX6" fmla="*/ 1083945 w 11425240"/>
              <a:gd name="csY6" fmla="*/ 6503541 h 6503541"/>
              <a:gd name="csX7" fmla="*/ 0 w 11425240"/>
              <a:gd name="csY7" fmla="*/ 5419596 h 6503541"/>
              <a:gd name="csX8" fmla="*/ 0 w 11425240"/>
              <a:gd name="csY8" fmla="*/ 1083945 h 6503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239D72B9-3A5A-26D5-57A9-BFC80914B435}"/>
              </a:ext>
            </a:extLst>
          </p:cNvPr>
          <p:cNvSpPr/>
          <p:nvPr/>
        </p:nvSpPr>
        <p:spPr>
          <a:xfrm>
            <a:off x="1065465" y="56753"/>
            <a:ext cx="10561833" cy="1197279"/>
          </a:xfrm>
          <a:custGeom>
            <a:avLst/>
            <a:gdLst>
              <a:gd name="csX0" fmla="*/ 0 w 10561833"/>
              <a:gd name="csY0" fmla="*/ 199550 h 1197279"/>
              <a:gd name="csX1" fmla="*/ 199550 w 10561833"/>
              <a:gd name="csY1" fmla="*/ 0 h 1197279"/>
              <a:gd name="csX2" fmla="*/ 10362283 w 10561833"/>
              <a:gd name="csY2" fmla="*/ 0 h 1197279"/>
              <a:gd name="csX3" fmla="*/ 10561833 w 10561833"/>
              <a:gd name="csY3" fmla="*/ 199550 h 1197279"/>
              <a:gd name="csX4" fmla="*/ 10561833 w 10561833"/>
              <a:gd name="csY4" fmla="*/ 997729 h 1197279"/>
              <a:gd name="csX5" fmla="*/ 10362283 w 10561833"/>
              <a:gd name="csY5" fmla="*/ 1197279 h 1197279"/>
              <a:gd name="csX6" fmla="*/ 199550 w 10561833"/>
              <a:gd name="csY6" fmla="*/ 1197279 h 1197279"/>
              <a:gd name="csX7" fmla="*/ 0 w 10561833"/>
              <a:gd name="csY7" fmla="*/ 997729 h 1197279"/>
              <a:gd name="csX8" fmla="*/ 0 w 10561833"/>
              <a:gd name="csY8" fmla="*/ 199550 h 1197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908AE2EE-D50A-29F2-8480-4BEA8EB1344C}"/>
              </a:ext>
            </a:extLst>
          </p:cNvPr>
          <p:cNvSpPr/>
          <p:nvPr/>
        </p:nvSpPr>
        <p:spPr>
          <a:xfrm>
            <a:off x="837722" y="231516"/>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prstClr val="black"/>
                </a:solidFill>
                <a:effectLst/>
                <a:uLnTx/>
                <a:uFillTx/>
                <a:latin typeface="Calibri" panose="020F0502020204030204"/>
                <a:ea typeface="+mn-ea"/>
                <a:cs typeface="+mn-cs"/>
              </a:rPr>
              <a:t>2. Sóc đồng ý với kiến điều gì ?</a:t>
            </a:r>
          </a:p>
        </p:txBody>
      </p:sp>
      <p:pic>
        <p:nvPicPr>
          <p:cNvPr id="23" name="Picture 19">
            <a:extLst>
              <a:ext uri="{FF2B5EF4-FFF2-40B4-BE49-F238E27FC236}">
                <a16:creationId xmlns:a16="http://schemas.microsoft.com/office/drawing/2014/main" id="{0F312DED-9955-FC0D-0B57-31372226E818}"/>
              </a:ext>
            </a:extLst>
          </p:cNvPr>
          <p:cNvPicPr>
            <a:picLocks noChangeAspect="1"/>
          </p:cNvPicPr>
          <p:nvPr/>
        </p:nvPicPr>
        <p:blipFill>
          <a:blip r:embed="rId2"/>
          <a:srcRect/>
          <a:stretch>
            <a:fillRect/>
          </a:stretch>
        </p:blipFill>
        <p:spPr>
          <a:xfrm>
            <a:off x="283460" y="70082"/>
            <a:ext cx="1007928" cy="1465188"/>
          </a:xfrm>
          <a:prstGeom prst="rect">
            <a:avLst/>
          </a:prstGeom>
        </p:spPr>
      </p:pic>
      <p:pic>
        <p:nvPicPr>
          <p:cNvPr id="28" name="Picture 27">
            <a:extLst>
              <a:ext uri="{FF2B5EF4-FFF2-40B4-BE49-F238E27FC236}">
                <a16:creationId xmlns:a16="http://schemas.microsoft.com/office/drawing/2014/main" id="{84A65D6C-AA53-F970-0E88-30407CD8C1D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7" name="Rectangle: Rounded Corners 6">
            <a:extLst>
              <a:ext uri="{FF2B5EF4-FFF2-40B4-BE49-F238E27FC236}">
                <a16:creationId xmlns:a16="http://schemas.microsoft.com/office/drawing/2014/main" id="{46E32919-EC8F-F601-C8DD-60738C189A5F}"/>
              </a:ext>
            </a:extLst>
          </p:cNvPr>
          <p:cNvSpPr/>
          <p:nvPr/>
        </p:nvSpPr>
        <p:spPr>
          <a:xfrm>
            <a:off x="1541721" y="1598141"/>
            <a:ext cx="9845749" cy="2888799"/>
          </a:xfrm>
          <a:custGeom>
            <a:avLst/>
            <a:gdLst>
              <a:gd name="csX0" fmla="*/ 0 w 9845749"/>
              <a:gd name="csY0" fmla="*/ 361995 h 2888799"/>
              <a:gd name="csX1" fmla="*/ 361995 w 9845749"/>
              <a:gd name="csY1" fmla="*/ 0 h 2888799"/>
              <a:gd name="csX2" fmla="*/ 831114 w 9845749"/>
              <a:gd name="csY2" fmla="*/ 0 h 2888799"/>
              <a:gd name="csX3" fmla="*/ 1391451 w 9845749"/>
              <a:gd name="csY3" fmla="*/ 0 h 2888799"/>
              <a:gd name="csX4" fmla="*/ 1951787 w 9845749"/>
              <a:gd name="csY4" fmla="*/ 0 h 2888799"/>
              <a:gd name="csX5" fmla="*/ 2329689 w 9845749"/>
              <a:gd name="csY5" fmla="*/ 0 h 2888799"/>
              <a:gd name="csX6" fmla="*/ 2890025 w 9845749"/>
              <a:gd name="csY6" fmla="*/ 0 h 2888799"/>
              <a:gd name="csX7" fmla="*/ 3359144 w 9845749"/>
              <a:gd name="csY7" fmla="*/ 0 h 2888799"/>
              <a:gd name="csX8" fmla="*/ 3737046 w 9845749"/>
              <a:gd name="csY8" fmla="*/ 0 h 2888799"/>
              <a:gd name="csX9" fmla="*/ 4571035 w 9845749"/>
              <a:gd name="csY9" fmla="*/ 0 h 2888799"/>
              <a:gd name="csX10" fmla="*/ 5222589 w 9845749"/>
              <a:gd name="csY10" fmla="*/ 0 h 2888799"/>
              <a:gd name="csX11" fmla="*/ 5782926 w 9845749"/>
              <a:gd name="csY11" fmla="*/ 0 h 2888799"/>
              <a:gd name="csX12" fmla="*/ 6525698 w 9845749"/>
              <a:gd name="csY12" fmla="*/ 0 h 2888799"/>
              <a:gd name="csX13" fmla="*/ 7177252 w 9845749"/>
              <a:gd name="csY13" fmla="*/ 0 h 2888799"/>
              <a:gd name="csX14" fmla="*/ 7737589 w 9845749"/>
              <a:gd name="csY14" fmla="*/ 0 h 2888799"/>
              <a:gd name="csX15" fmla="*/ 8115490 w 9845749"/>
              <a:gd name="csY15" fmla="*/ 0 h 2888799"/>
              <a:gd name="csX16" fmla="*/ 8675827 w 9845749"/>
              <a:gd name="csY16" fmla="*/ 0 h 2888799"/>
              <a:gd name="csX17" fmla="*/ 9483754 w 9845749"/>
              <a:gd name="csY17" fmla="*/ 0 h 2888799"/>
              <a:gd name="csX18" fmla="*/ 9845749 w 9845749"/>
              <a:gd name="csY18" fmla="*/ 361995 h 2888799"/>
              <a:gd name="csX19" fmla="*/ 9845749 w 9845749"/>
              <a:gd name="csY19" fmla="*/ 838253 h 2888799"/>
              <a:gd name="csX20" fmla="*/ 9845749 w 9845749"/>
              <a:gd name="csY20" fmla="*/ 1422751 h 2888799"/>
              <a:gd name="csX21" fmla="*/ 9845749 w 9845749"/>
              <a:gd name="csY21" fmla="*/ 1920657 h 2888799"/>
              <a:gd name="csX22" fmla="*/ 9845749 w 9845749"/>
              <a:gd name="csY22" fmla="*/ 2526804 h 2888799"/>
              <a:gd name="csX23" fmla="*/ 9483754 w 9845749"/>
              <a:gd name="csY23" fmla="*/ 2888799 h 2888799"/>
              <a:gd name="csX24" fmla="*/ 8923417 w 9845749"/>
              <a:gd name="csY24" fmla="*/ 2888799 h 2888799"/>
              <a:gd name="csX25" fmla="*/ 8271863 w 9845749"/>
              <a:gd name="csY25" fmla="*/ 2888799 h 2888799"/>
              <a:gd name="csX26" fmla="*/ 7529091 w 9845749"/>
              <a:gd name="csY26" fmla="*/ 2888799 h 2888799"/>
              <a:gd name="csX27" fmla="*/ 6786320 w 9845749"/>
              <a:gd name="csY27" fmla="*/ 2888799 h 2888799"/>
              <a:gd name="csX28" fmla="*/ 6317201 w 9845749"/>
              <a:gd name="csY28" fmla="*/ 2888799 h 2888799"/>
              <a:gd name="csX29" fmla="*/ 5939299 w 9845749"/>
              <a:gd name="csY29" fmla="*/ 2888799 h 2888799"/>
              <a:gd name="csX30" fmla="*/ 5105310 w 9845749"/>
              <a:gd name="csY30" fmla="*/ 2888799 h 2888799"/>
              <a:gd name="csX31" fmla="*/ 4544973 w 9845749"/>
              <a:gd name="csY31" fmla="*/ 2888799 h 2888799"/>
              <a:gd name="csX32" fmla="*/ 3984636 w 9845749"/>
              <a:gd name="csY32" fmla="*/ 2888799 h 2888799"/>
              <a:gd name="csX33" fmla="*/ 3333082 w 9845749"/>
              <a:gd name="csY33" fmla="*/ 2888799 h 2888799"/>
              <a:gd name="csX34" fmla="*/ 2499093 w 9845749"/>
              <a:gd name="csY34" fmla="*/ 2888799 h 2888799"/>
              <a:gd name="csX35" fmla="*/ 1938756 w 9845749"/>
              <a:gd name="csY35" fmla="*/ 2888799 h 2888799"/>
              <a:gd name="csX36" fmla="*/ 1287202 w 9845749"/>
              <a:gd name="csY36" fmla="*/ 2888799 h 2888799"/>
              <a:gd name="csX37" fmla="*/ 361995 w 9845749"/>
              <a:gd name="csY37" fmla="*/ 2888799 h 2888799"/>
              <a:gd name="csX38" fmla="*/ 0 w 9845749"/>
              <a:gd name="csY38" fmla="*/ 2526804 h 2888799"/>
              <a:gd name="csX39" fmla="*/ 0 w 9845749"/>
              <a:gd name="csY39" fmla="*/ 2028898 h 2888799"/>
              <a:gd name="csX40" fmla="*/ 0 w 9845749"/>
              <a:gd name="csY40" fmla="*/ 1444400 h 2888799"/>
              <a:gd name="csX41" fmla="*/ 0 w 9845749"/>
              <a:gd name="csY41" fmla="*/ 903197 h 2888799"/>
              <a:gd name="csX42" fmla="*/ 0 w 9845749"/>
              <a:gd name="csY42" fmla="*/ 361995 h 28887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9845749" h="2888799" fill="none" extrusionOk="0">
                <a:moveTo>
                  <a:pt x="0" y="361995"/>
                </a:moveTo>
                <a:cubicBezTo>
                  <a:pt x="42177" y="163929"/>
                  <a:pt x="153903" y="14092"/>
                  <a:pt x="361995" y="0"/>
                </a:cubicBezTo>
                <a:cubicBezTo>
                  <a:pt x="465752" y="-1176"/>
                  <a:pt x="728880" y="4324"/>
                  <a:pt x="831114" y="0"/>
                </a:cubicBezTo>
                <a:cubicBezTo>
                  <a:pt x="933348" y="-4324"/>
                  <a:pt x="1209117" y="15155"/>
                  <a:pt x="1391451" y="0"/>
                </a:cubicBezTo>
                <a:cubicBezTo>
                  <a:pt x="1573785" y="-15155"/>
                  <a:pt x="1828644" y="-7696"/>
                  <a:pt x="1951787" y="0"/>
                </a:cubicBezTo>
                <a:cubicBezTo>
                  <a:pt x="2074930" y="7696"/>
                  <a:pt x="2249871" y="15896"/>
                  <a:pt x="2329689" y="0"/>
                </a:cubicBezTo>
                <a:cubicBezTo>
                  <a:pt x="2409507" y="-15896"/>
                  <a:pt x="2726510" y="-17303"/>
                  <a:pt x="2890025" y="0"/>
                </a:cubicBezTo>
                <a:cubicBezTo>
                  <a:pt x="3053540" y="17303"/>
                  <a:pt x="3260793" y="-11375"/>
                  <a:pt x="3359144" y="0"/>
                </a:cubicBezTo>
                <a:cubicBezTo>
                  <a:pt x="3457495" y="11375"/>
                  <a:pt x="3592915" y="-14190"/>
                  <a:pt x="3737046" y="0"/>
                </a:cubicBezTo>
                <a:cubicBezTo>
                  <a:pt x="3881177" y="14190"/>
                  <a:pt x="4255797" y="12917"/>
                  <a:pt x="4571035" y="0"/>
                </a:cubicBezTo>
                <a:cubicBezTo>
                  <a:pt x="4886273" y="-12917"/>
                  <a:pt x="4934788" y="27612"/>
                  <a:pt x="5222589" y="0"/>
                </a:cubicBezTo>
                <a:cubicBezTo>
                  <a:pt x="5510390" y="-27612"/>
                  <a:pt x="5574915" y="8706"/>
                  <a:pt x="5782926" y="0"/>
                </a:cubicBezTo>
                <a:cubicBezTo>
                  <a:pt x="5990937" y="-8706"/>
                  <a:pt x="6194120" y="-6706"/>
                  <a:pt x="6525698" y="0"/>
                </a:cubicBezTo>
                <a:cubicBezTo>
                  <a:pt x="6857276" y="6706"/>
                  <a:pt x="6909033" y="24522"/>
                  <a:pt x="7177252" y="0"/>
                </a:cubicBezTo>
                <a:cubicBezTo>
                  <a:pt x="7445471" y="-24522"/>
                  <a:pt x="7510009" y="487"/>
                  <a:pt x="7737589" y="0"/>
                </a:cubicBezTo>
                <a:cubicBezTo>
                  <a:pt x="7965169" y="-487"/>
                  <a:pt x="7949898" y="-14277"/>
                  <a:pt x="8115490" y="0"/>
                </a:cubicBezTo>
                <a:cubicBezTo>
                  <a:pt x="8281082" y="14277"/>
                  <a:pt x="8399958" y="-6075"/>
                  <a:pt x="8675827" y="0"/>
                </a:cubicBezTo>
                <a:cubicBezTo>
                  <a:pt x="8951696" y="6075"/>
                  <a:pt x="9287981" y="-28712"/>
                  <a:pt x="9483754" y="0"/>
                </a:cubicBezTo>
                <a:cubicBezTo>
                  <a:pt x="9673620" y="-13357"/>
                  <a:pt x="9865072" y="180463"/>
                  <a:pt x="9845749" y="361995"/>
                </a:cubicBezTo>
                <a:cubicBezTo>
                  <a:pt x="9822008" y="478290"/>
                  <a:pt x="9846828" y="612903"/>
                  <a:pt x="9845749" y="838253"/>
                </a:cubicBezTo>
                <a:cubicBezTo>
                  <a:pt x="9844670" y="1063603"/>
                  <a:pt x="9866351" y="1259887"/>
                  <a:pt x="9845749" y="1422751"/>
                </a:cubicBezTo>
                <a:cubicBezTo>
                  <a:pt x="9825147" y="1585615"/>
                  <a:pt x="9829335" y="1690143"/>
                  <a:pt x="9845749" y="1920657"/>
                </a:cubicBezTo>
                <a:cubicBezTo>
                  <a:pt x="9862163" y="2151171"/>
                  <a:pt x="9863862" y="2247881"/>
                  <a:pt x="9845749" y="2526804"/>
                </a:cubicBezTo>
                <a:cubicBezTo>
                  <a:pt x="9806881" y="2738114"/>
                  <a:pt x="9699866" y="2849713"/>
                  <a:pt x="9483754" y="2888799"/>
                </a:cubicBezTo>
                <a:cubicBezTo>
                  <a:pt x="9242950" y="2867484"/>
                  <a:pt x="9168028" y="2879883"/>
                  <a:pt x="8923417" y="2888799"/>
                </a:cubicBezTo>
                <a:cubicBezTo>
                  <a:pt x="8678806" y="2897715"/>
                  <a:pt x="8572094" y="2898518"/>
                  <a:pt x="8271863" y="2888799"/>
                </a:cubicBezTo>
                <a:cubicBezTo>
                  <a:pt x="7971632" y="2879080"/>
                  <a:pt x="7694764" y="2916570"/>
                  <a:pt x="7529091" y="2888799"/>
                </a:cubicBezTo>
                <a:cubicBezTo>
                  <a:pt x="7363418" y="2861028"/>
                  <a:pt x="6947791" y="2873548"/>
                  <a:pt x="6786320" y="2888799"/>
                </a:cubicBezTo>
                <a:cubicBezTo>
                  <a:pt x="6624849" y="2904050"/>
                  <a:pt x="6497878" y="2899339"/>
                  <a:pt x="6317201" y="2888799"/>
                </a:cubicBezTo>
                <a:cubicBezTo>
                  <a:pt x="6136524" y="2878259"/>
                  <a:pt x="6071184" y="2886155"/>
                  <a:pt x="5939299" y="2888799"/>
                </a:cubicBezTo>
                <a:cubicBezTo>
                  <a:pt x="5807414" y="2891443"/>
                  <a:pt x="5469938" y="2857090"/>
                  <a:pt x="5105310" y="2888799"/>
                </a:cubicBezTo>
                <a:cubicBezTo>
                  <a:pt x="4740682" y="2920508"/>
                  <a:pt x="4799451" y="2864591"/>
                  <a:pt x="4544973" y="2888799"/>
                </a:cubicBezTo>
                <a:cubicBezTo>
                  <a:pt x="4290495" y="2913007"/>
                  <a:pt x="4254181" y="2886207"/>
                  <a:pt x="3984636" y="2888799"/>
                </a:cubicBezTo>
                <a:cubicBezTo>
                  <a:pt x="3715091" y="2891391"/>
                  <a:pt x="3636771" y="2914163"/>
                  <a:pt x="3333082" y="2888799"/>
                </a:cubicBezTo>
                <a:cubicBezTo>
                  <a:pt x="3029393" y="2863435"/>
                  <a:pt x="2786862" y="2898735"/>
                  <a:pt x="2499093" y="2888799"/>
                </a:cubicBezTo>
                <a:cubicBezTo>
                  <a:pt x="2211324" y="2878863"/>
                  <a:pt x="2086790" y="2896171"/>
                  <a:pt x="1938756" y="2888799"/>
                </a:cubicBezTo>
                <a:cubicBezTo>
                  <a:pt x="1790722" y="2881427"/>
                  <a:pt x="1427923" y="2884489"/>
                  <a:pt x="1287202" y="2888799"/>
                </a:cubicBezTo>
                <a:cubicBezTo>
                  <a:pt x="1146481" y="2893109"/>
                  <a:pt x="660353" y="2889952"/>
                  <a:pt x="361995" y="2888799"/>
                </a:cubicBezTo>
                <a:cubicBezTo>
                  <a:pt x="121968" y="2894553"/>
                  <a:pt x="-23393" y="2741417"/>
                  <a:pt x="0" y="2526804"/>
                </a:cubicBezTo>
                <a:cubicBezTo>
                  <a:pt x="-24465" y="2423241"/>
                  <a:pt x="23752" y="2269873"/>
                  <a:pt x="0" y="2028898"/>
                </a:cubicBezTo>
                <a:cubicBezTo>
                  <a:pt x="-23752" y="1787923"/>
                  <a:pt x="-6190" y="1664576"/>
                  <a:pt x="0" y="1444400"/>
                </a:cubicBezTo>
                <a:cubicBezTo>
                  <a:pt x="6190" y="1224224"/>
                  <a:pt x="16617" y="1048649"/>
                  <a:pt x="0" y="903197"/>
                </a:cubicBezTo>
                <a:cubicBezTo>
                  <a:pt x="-16617" y="757745"/>
                  <a:pt x="-14114" y="500544"/>
                  <a:pt x="0" y="361995"/>
                </a:cubicBezTo>
                <a:close/>
              </a:path>
              <a:path w="9845749" h="2888799" stroke="0" extrusionOk="0">
                <a:moveTo>
                  <a:pt x="0" y="361995"/>
                </a:moveTo>
                <a:cubicBezTo>
                  <a:pt x="583" y="179885"/>
                  <a:pt x="178764" y="29828"/>
                  <a:pt x="361995" y="0"/>
                </a:cubicBezTo>
                <a:cubicBezTo>
                  <a:pt x="622330" y="14816"/>
                  <a:pt x="860288" y="-24634"/>
                  <a:pt x="1104767" y="0"/>
                </a:cubicBezTo>
                <a:cubicBezTo>
                  <a:pt x="1349246" y="24634"/>
                  <a:pt x="1479386" y="22924"/>
                  <a:pt x="1573886" y="0"/>
                </a:cubicBezTo>
                <a:cubicBezTo>
                  <a:pt x="1668386" y="-22924"/>
                  <a:pt x="1931152" y="16817"/>
                  <a:pt x="2043005" y="0"/>
                </a:cubicBezTo>
                <a:cubicBezTo>
                  <a:pt x="2154858" y="-16817"/>
                  <a:pt x="2459519" y="28410"/>
                  <a:pt x="2785777" y="0"/>
                </a:cubicBezTo>
                <a:cubicBezTo>
                  <a:pt x="3112035" y="-28410"/>
                  <a:pt x="3172777" y="23314"/>
                  <a:pt x="3346113" y="0"/>
                </a:cubicBezTo>
                <a:cubicBezTo>
                  <a:pt x="3519449" y="-23314"/>
                  <a:pt x="3965966" y="-101"/>
                  <a:pt x="4180103" y="0"/>
                </a:cubicBezTo>
                <a:cubicBezTo>
                  <a:pt x="4394240" y="101"/>
                  <a:pt x="4696586" y="-2950"/>
                  <a:pt x="5014092" y="0"/>
                </a:cubicBezTo>
                <a:cubicBezTo>
                  <a:pt x="5331598" y="2950"/>
                  <a:pt x="5476267" y="-3621"/>
                  <a:pt x="5756864" y="0"/>
                </a:cubicBezTo>
                <a:cubicBezTo>
                  <a:pt x="6037461" y="3621"/>
                  <a:pt x="6106121" y="3688"/>
                  <a:pt x="6225983" y="0"/>
                </a:cubicBezTo>
                <a:cubicBezTo>
                  <a:pt x="6345845" y="-3688"/>
                  <a:pt x="6467331" y="-13742"/>
                  <a:pt x="6603884" y="0"/>
                </a:cubicBezTo>
                <a:cubicBezTo>
                  <a:pt x="6740437" y="13742"/>
                  <a:pt x="7226231" y="15478"/>
                  <a:pt x="7437874" y="0"/>
                </a:cubicBezTo>
                <a:cubicBezTo>
                  <a:pt x="7649517" y="-15478"/>
                  <a:pt x="7858402" y="31987"/>
                  <a:pt x="8089428" y="0"/>
                </a:cubicBezTo>
                <a:cubicBezTo>
                  <a:pt x="8320454" y="-31987"/>
                  <a:pt x="8532794" y="-16218"/>
                  <a:pt x="8740982" y="0"/>
                </a:cubicBezTo>
                <a:cubicBezTo>
                  <a:pt x="8949170" y="16218"/>
                  <a:pt x="9319705" y="13926"/>
                  <a:pt x="9483754" y="0"/>
                </a:cubicBezTo>
                <a:cubicBezTo>
                  <a:pt x="9698366" y="-4291"/>
                  <a:pt x="9848246" y="204353"/>
                  <a:pt x="9845749" y="361995"/>
                </a:cubicBezTo>
                <a:cubicBezTo>
                  <a:pt x="9846573" y="536280"/>
                  <a:pt x="9871137" y="821664"/>
                  <a:pt x="9845749" y="946493"/>
                </a:cubicBezTo>
                <a:cubicBezTo>
                  <a:pt x="9820361" y="1071322"/>
                  <a:pt x="9830122" y="1261378"/>
                  <a:pt x="9845749" y="1466048"/>
                </a:cubicBezTo>
                <a:cubicBezTo>
                  <a:pt x="9861376" y="1670719"/>
                  <a:pt x="9841624" y="1840312"/>
                  <a:pt x="9845749" y="2050546"/>
                </a:cubicBezTo>
                <a:cubicBezTo>
                  <a:pt x="9849874" y="2260780"/>
                  <a:pt x="9829788" y="2365263"/>
                  <a:pt x="9845749" y="2526804"/>
                </a:cubicBezTo>
                <a:cubicBezTo>
                  <a:pt x="9853893" y="2724513"/>
                  <a:pt x="9706376" y="2900354"/>
                  <a:pt x="9483754" y="2888799"/>
                </a:cubicBezTo>
                <a:cubicBezTo>
                  <a:pt x="9265683" y="2911181"/>
                  <a:pt x="9228777" y="2868031"/>
                  <a:pt x="9014635" y="2888799"/>
                </a:cubicBezTo>
                <a:cubicBezTo>
                  <a:pt x="8800493" y="2909567"/>
                  <a:pt x="8387741" y="2896154"/>
                  <a:pt x="8180646" y="2888799"/>
                </a:cubicBezTo>
                <a:cubicBezTo>
                  <a:pt x="7973551" y="2881444"/>
                  <a:pt x="7780154" y="2864950"/>
                  <a:pt x="7620309" y="2888799"/>
                </a:cubicBezTo>
                <a:cubicBezTo>
                  <a:pt x="7460464" y="2912648"/>
                  <a:pt x="7070321" y="2857112"/>
                  <a:pt x="6786320" y="2888799"/>
                </a:cubicBezTo>
                <a:cubicBezTo>
                  <a:pt x="6502319" y="2920486"/>
                  <a:pt x="6308356" y="2867652"/>
                  <a:pt x="5952330" y="2888799"/>
                </a:cubicBezTo>
                <a:cubicBezTo>
                  <a:pt x="5596304" y="2909947"/>
                  <a:pt x="5544725" y="2885992"/>
                  <a:pt x="5391994" y="2888799"/>
                </a:cubicBezTo>
                <a:cubicBezTo>
                  <a:pt x="5239263" y="2891606"/>
                  <a:pt x="5182529" y="2895737"/>
                  <a:pt x="5014092" y="2888799"/>
                </a:cubicBezTo>
                <a:cubicBezTo>
                  <a:pt x="4845655" y="2881861"/>
                  <a:pt x="4755162" y="2885414"/>
                  <a:pt x="4544973" y="2888799"/>
                </a:cubicBezTo>
                <a:cubicBezTo>
                  <a:pt x="4334784" y="2892184"/>
                  <a:pt x="4291935" y="2893228"/>
                  <a:pt x="4075854" y="2888799"/>
                </a:cubicBezTo>
                <a:cubicBezTo>
                  <a:pt x="3859773" y="2884370"/>
                  <a:pt x="3615150" y="2862361"/>
                  <a:pt x="3333082" y="2888799"/>
                </a:cubicBezTo>
                <a:cubicBezTo>
                  <a:pt x="3051014" y="2915237"/>
                  <a:pt x="3134274" y="2894030"/>
                  <a:pt x="2955181" y="2888799"/>
                </a:cubicBezTo>
                <a:cubicBezTo>
                  <a:pt x="2776088" y="2883568"/>
                  <a:pt x="2584906" y="2903659"/>
                  <a:pt x="2486062" y="2888799"/>
                </a:cubicBezTo>
                <a:cubicBezTo>
                  <a:pt x="2387218" y="2873939"/>
                  <a:pt x="2067683" y="2924473"/>
                  <a:pt x="1652072" y="2888799"/>
                </a:cubicBezTo>
                <a:cubicBezTo>
                  <a:pt x="1236461" y="2853126"/>
                  <a:pt x="1443316" y="2901463"/>
                  <a:pt x="1274171" y="2888799"/>
                </a:cubicBezTo>
                <a:cubicBezTo>
                  <a:pt x="1105026" y="2876135"/>
                  <a:pt x="696378" y="2921247"/>
                  <a:pt x="361995" y="2888799"/>
                </a:cubicBezTo>
                <a:cubicBezTo>
                  <a:pt x="185201" y="2888996"/>
                  <a:pt x="18136" y="2758717"/>
                  <a:pt x="0" y="2526804"/>
                </a:cubicBezTo>
                <a:cubicBezTo>
                  <a:pt x="-11366" y="2394800"/>
                  <a:pt x="-21961" y="2188303"/>
                  <a:pt x="0" y="1963954"/>
                </a:cubicBezTo>
                <a:cubicBezTo>
                  <a:pt x="21961" y="1739605"/>
                  <a:pt x="11538" y="1543283"/>
                  <a:pt x="0" y="1422751"/>
                </a:cubicBezTo>
                <a:cubicBezTo>
                  <a:pt x="-11538" y="1302219"/>
                  <a:pt x="-22738" y="955229"/>
                  <a:pt x="0" y="838253"/>
                </a:cubicBezTo>
                <a:cubicBezTo>
                  <a:pt x="22738" y="721277"/>
                  <a:pt x="7307" y="578892"/>
                  <a:pt x="0" y="361995"/>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4B0045E-68F4-228B-144C-016649AC7346}"/>
              </a:ext>
            </a:extLst>
          </p:cNvPr>
          <p:cNvSpPr txBox="1"/>
          <p:nvPr/>
        </p:nvSpPr>
        <p:spPr>
          <a:xfrm>
            <a:off x="1701209" y="2041450"/>
            <a:ext cx="9757366" cy="2062103"/>
          </a:xfrm>
          <a:prstGeom prst="rect">
            <a:avLst/>
          </a:prstGeom>
          <a:noFill/>
        </p:spPr>
        <p:txBody>
          <a:bodyPr wrap="square" rtlCol="0">
            <a:spAutoFit/>
          </a:bodyPr>
          <a:lstStyle/>
          <a:p>
            <a:pPr lvl="0"/>
            <a:r>
              <a:rPr lang="vi-VN" sz="3200" dirty="0">
                <a:solidFill>
                  <a:prstClr val="black"/>
                </a:solidFill>
                <a:latin typeface="Calibri" panose="020F0502020204030204" pitchFamily="34" charset="0"/>
                <a:cs typeface="Calibri" panose="020F0502020204030204"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p:txBody>
      </p:sp>
      <p:sp>
        <p:nvSpPr>
          <p:cNvPr id="10" name="Rectangle 9">
            <a:extLst>
              <a:ext uri="{FF2B5EF4-FFF2-40B4-BE49-F238E27FC236}">
                <a16:creationId xmlns:a16="http://schemas.microsoft.com/office/drawing/2014/main" id="{35923B3C-A65A-3BF6-1337-FA33821E6D27}"/>
              </a:ext>
            </a:extLst>
          </p:cNvPr>
          <p:cNvSpPr/>
          <p:nvPr/>
        </p:nvSpPr>
        <p:spPr>
          <a:xfrm>
            <a:off x="7208678" y="3044349"/>
            <a:ext cx="3487897"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079BFA63-48C7-A0BC-07BC-F16AD581F9BC}"/>
              </a:ext>
            </a:extLst>
          </p:cNvPr>
          <p:cNvSpPr txBox="1"/>
          <p:nvPr/>
        </p:nvSpPr>
        <p:spPr>
          <a:xfrm>
            <a:off x="2569688" y="4884397"/>
            <a:ext cx="9110620" cy="707886"/>
          </a:xfrm>
          <a:prstGeom prst="rect">
            <a:avLst/>
          </a:prstGeom>
          <a:noFill/>
        </p:spPr>
        <p:txBody>
          <a:bodyPr wrap="square">
            <a:spAutoFit/>
          </a:bodyPr>
          <a:lstStyle/>
          <a:p>
            <a:pPr algn="just"/>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Sóc thường xuyên nhớ đến kiến.</a:t>
            </a:r>
          </a:p>
        </p:txBody>
      </p:sp>
      <p:sp>
        <p:nvSpPr>
          <p:cNvPr id="13" name="Rectangle 12">
            <a:extLst>
              <a:ext uri="{FF2B5EF4-FFF2-40B4-BE49-F238E27FC236}">
                <a16:creationId xmlns:a16="http://schemas.microsoft.com/office/drawing/2014/main" id="{C90A86CB-BDBC-35FC-450D-40335749AD4E}"/>
              </a:ext>
            </a:extLst>
          </p:cNvPr>
          <p:cNvSpPr/>
          <p:nvPr/>
        </p:nvSpPr>
        <p:spPr>
          <a:xfrm>
            <a:off x="1627028" y="3596799"/>
            <a:ext cx="8336122"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070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sX0" fmla="*/ 0 w 11425240"/>
              <a:gd name="csY0" fmla="*/ 1083945 h 6503541"/>
              <a:gd name="csX1" fmla="*/ 1083945 w 11425240"/>
              <a:gd name="csY1" fmla="*/ 0 h 6503541"/>
              <a:gd name="csX2" fmla="*/ 10341295 w 11425240"/>
              <a:gd name="csY2" fmla="*/ 0 h 6503541"/>
              <a:gd name="csX3" fmla="*/ 11425240 w 11425240"/>
              <a:gd name="csY3" fmla="*/ 1083945 h 6503541"/>
              <a:gd name="csX4" fmla="*/ 11425240 w 11425240"/>
              <a:gd name="csY4" fmla="*/ 5419596 h 6503541"/>
              <a:gd name="csX5" fmla="*/ 10341295 w 11425240"/>
              <a:gd name="csY5" fmla="*/ 6503541 h 6503541"/>
              <a:gd name="csX6" fmla="*/ 1083945 w 11425240"/>
              <a:gd name="csY6" fmla="*/ 6503541 h 6503541"/>
              <a:gd name="csX7" fmla="*/ 0 w 11425240"/>
              <a:gd name="csY7" fmla="*/ 5419596 h 6503541"/>
              <a:gd name="csX8" fmla="*/ 0 w 11425240"/>
              <a:gd name="csY8" fmla="*/ 1083945 h 6503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CC162FC-4CF8-1DCB-7975-4ED933A64ED8}"/>
              </a:ext>
            </a:extLst>
          </p:cNvPr>
          <p:cNvSpPr/>
          <p:nvPr/>
        </p:nvSpPr>
        <p:spPr>
          <a:xfrm>
            <a:off x="1065465" y="132501"/>
            <a:ext cx="10561833" cy="1197279"/>
          </a:xfrm>
          <a:custGeom>
            <a:avLst/>
            <a:gdLst>
              <a:gd name="csX0" fmla="*/ 0 w 10561833"/>
              <a:gd name="csY0" fmla="*/ 199550 h 1197279"/>
              <a:gd name="csX1" fmla="*/ 199550 w 10561833"/>
              <a:gd name="csY1" fmla="*/ 0 h 1197279"/>
              <a:gd name="csX2" fmla="*/ 10362283 w 10561833"/>
              <a:gd name="csY2" fmla="*/ 0 h 1197279"/>
              <a:gd name="csX3" fmla="*/ 10561833 w 10561833"/>
              <a:gd name="csY3" fmla="*/ 199550 h 1197279"/>
              <a:gd name="csX4" fmla="*/ 10561833 w 10561833"/>
              <a:gd name="csY4" fmla="*/ 997729 h 1197279"/>
              <a:gd name="csX5" fmla="*/ 10362283 w 10561833"/>
              <a:gd name="csY5" fmla="*/ 1197279 h 1197279"/>
              <a:gd name="csX6" fmla="*/ 199550 w 10561833"/>
              <a:gd name="csY6" fmla="*/ 1197279 h 1197279"/>
              <a:gd name="csX7" fmla="*/ 0 w 10561833"/>
              <a:gd name="csY7" fmla="*/ 997729 h 1197279"/>
              <a:gd name="csX8" fmla="*/ 0 w 10561833"/>
              <a:gd name="csY8" fmla="*/ 199550 h 1197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74DB0D86-3DD0-928F-1090-40A93872F6F4}"/>
              </a:ext>
            </a:extLst>
          </p:cNvPr>
          <p:cNvSpPr/>
          <p:nvPr/>
        </p:nvSpPr>
        <p:spPr>
          <a:xfrm>
            <a:off x="837722" y="307264"/>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Vì sao kiến phải viết lại nhiều lần lá thư gửi sóc ?</a:t>
            </a:r>
          </a:p>
        </p:txBody>
      </p:sp>
      <p:pic>
        <p:nvPicPr>
          <p:cNvPr id="13" name="Picture 20">
            <a:extLst>
              <a:ext uri="{FF2B5EF4-FFF2-40B4-BE49-F238E27FC236}">
                <a16:creationId xmlns:a16="http://schemas.microsoft.com/office/drawing/2014/main" id="{C5DDBE00-AAFA-5D68-0221-362277A0B551}"/>
              </a:ext>
            </a:extLst>
          </p:cNvPr>
          <p:cNvPicPr>
            <a:picLocks noChangeAspect="1"/>
          </p:cNvPicPr>
          <p:nvPr/>
        </p:nvPicPr>
        <p:blipFill>
          <a:blip r:embed="rId2"/>
          <a:srcRect/>
          <a:stretch>
            <a:fillRect/>
          </a:stretch>
        </p:blipFill>
        <p:spPr>
          <a:xfrm>
            <a:off x="379351" y="216771"/>
            <a:ext cx="948127" cy="1537503"/>
          </a:xfrm>
          <a:prstGeom prst="rect">
            <a:avLst/>
          </a:prstGeom>
        </p:spPr>
      </p:pic>
      <p:sp>
        <p:nvSpPr>
          <p:cNvPr id="15" name="Rectangle: Rounded Corners 14">
            <a:extLst>
              <a:ext uri="{FF2B5EF4-FFF2-40B4-BE49-F238E27FC236}">
                <a16:creationId xmlns:a16="http://schemas.microsoft.com/office/drawing/2014/main" id="{B14BDE6C-B6B2-94A7-65B6-16283DFD412D}"/>
              </a:ext>
            </a:extLst>
          </p:cNvPr>
          <p:cNvSpPr/>
          <p:nvPr/>
        </p:nvSpPr>
        <p:spPr>
          <a:xfrm>
            <a:off x="1541721" y="1598142"/>
            <a:ext cx="9845749" cy="2506026"/>
          </a:xfrm>
          <a:custGeom>
            <a:avLst/>
            <a:gdLst>
              <a:gd name="csX0" fmla="*/ 0 w 9845749"/>
              <a:gd name="csY0" fmla="*/ 314030 h 2506026"/>
              <a:gd name="csX1" fmla="*/ 314030 w 9845749"/>
              <a:gd name="csY1" fmla="*/ 0 h 2506026"/>
              <a:gd name="csX2" fmla="*/ 788083 w 9845749"/>
              <a:gd name="csY2" fmla="*/ 0 h 2506026"/>
              <a:gd name="csX3" fmla="*/ 1538666 w 9845749"/>
              <a:gd name="csY3" fmla="*/ 0 h 2506026"/>
              <a:gd name="csX4" fmla="*/ 2197072 w 9845749"/>
              <a:gd name="csY4" fmla="*/ 0 h 2506026"/>
              <a:gd name="csX5" fmla="*/ 2763302 w 9845749"/>
              <a:gd name="csY5" fmla="*/ 0 h 2506026"/>
              <a:gd name="csX6" fmla="*/ 3329531 w 9845749"/>
              <a:gd name="csY6" fmla="*/ 0 h 2506026"/>
              <a:gd name="csX7" fmla="*/ 3711407 w 9845749"/>
              <a:gd name="csY7" fmla="*/ 0 h 2506026"/>
              <a:gd name="csX8" fmla="*/ 4277636 w 9845749"/>
              <a:gd name="csY8" fmla="*/ 0 h 2506026"/>
              <a:gd name="csX9" fmla="*/ 4751689 w 9845749"/>
              <a:gd name="csY9" fmla="*/ 0 h 2506026"/>
              <a:gd name="csX10" fmla="*/ 5133565 w 9845749"/>
              <a:gd name="csY10" fmla="*/ 0 h 2506026"/>
              <a:gd name="csX11" fmla="*/ 5976325 w 9845749"/>
              <a:gd name="csY11" fmla="*/ 0 h 2506026"/>
              <a:gd name="csX12" fmla="*/ 6634731 w 9845749"/>
              <a:gd name="csY12" fmla="*/ 0 h 2506026"/>
              <a:gd name="csX13" fmla="*/ 7200960 w 9845749"/>
              <a:gd name="csY13" fmla="*/ 0 h 2506026"/>
              <a:gd name="csX14" fmla="*/ 7951544 w 9845749"/>
              <a:gd name="csY14" fmla="*/ 0 h 2506026"/>
              <a:gd name="csX15" fmla="*/ 8609950 w 9845749"/>
              <a:gd name="csY15" fmla="*/ 0 h 2506026"/>
              <a:gd name="csX16" fmla="*/ 9531719 w 9845749"/>
              <a:gd name="csY16" fmla="*/ 0 h 2506026"/>
              <a:gd name="csX17" fmla="*/ 9845749 w 9845749"/>
              <a:gd name="csY17" fmla="*/ 314030 h 2506026"/>
              <a:gd name="csX18" fmla="*/ 9845749 w 9845749"/>
              <a:gd name="csY18" fmla="*/ 902459 h 2506026"/>
              <a:gd name="csX19" fmla="*/ 9845749 w 9845749"/>
              <a:gd name="csY19" fmla="*/ 1472109 h 2506026"/>
              <a:gd name="csX20" fmla="*/ 9845749 w 9845749"/>
              <a:gd name="csY20" fmla="*/ 2191996 h 2506026"/>
              <a:gd name="csX21" fmla="*/ 9531719 w 9845749"/>
              <a:gd name="csY21" fmla="*/ 2506026 h 2506026"/>
              <a:gd name="csX22" fmla="*/ 8781136 w 9845749"/>
              <a:gd name="csY22" fmla="*/ 2506026 h 2506026"/>
              <a:gd name="csX23" fmla="*/ 8307083 w 9845749"/>
              <a:gd name="csY23" fmla="*/ 2506026 h 2506026"/>
              <a:gd name="csX24" fmla="*/ 7464323 w 9845749"/>
              <a:gd name="csY24" fmla="*/ 2506026 h 2506026"/>
              <a:gd name="csX25" fmla="*/ 7082447 w 9845749"/>
              <a:gd name="csY25" fmla="*/ 2506026 h 2506026"/>
              <a:gd name="csX26" fmla="*/ 6331864 w 9845749"/>
              <a:gd name="csY26" fmla="*/ 2506026 h 2506026"/>
              <a:gd name="csX27" fmla="*/ 5673458 w 9845749"/>
              <a:gd name="csY27" fmla="*/ 2506026 h 2506026"/>
              <a:gd name="csX28" fmla="*/ 4922875 w 9845749"/>
              <a:gd name="csY28" fmla="*/ 2506026 h 2506026"/>
              <a:gd name="csX29" fmla="*/ 4172291 w 9845749"/>
              <a:gd name="csY29" fmla="*/ 2506026 h 2506026"/>
              <a:gd name="csX30" fmla="*/ 3698239 w 9845749"/>
              <a:gd name="csY30" fmla="*/ 2506026 h 2506026"/>
              <a:gd name="csX31" fmla="*/ 3316363 w 9845749"/>
              <a:gd name="csY31" fmla="*/ 2506026 h 2506026"/>
              <a:gd name="csX32" fmla="*/ 2473603 w 9845749"/>
              <a:gd name="csY32" fmla="*/ 2506026 h 2506026"/>
              <a:gd name="csX33" fmla="*/ 1907373 w 9845749"/>
              <a:gd name="csY33" fmla="*/ 2506026 h 2506026"/>
              <a:gd name="csX34" fmla="*/ 1341144 w 9845749"/>
              <a:gd name="csY34" fmla="*/ 2506026 h 2506026"/>
              <a:gd name="csX35" fmla="*/ 314030 w 9845749"/>
              <a:gd name="csY35" fmla="*/ 2506026 h 2506026"/>
              <a:gd name="csX36" fmla="*/ 0 w 9845749"/>
              <a:gd name="csY36" fmla="*/ 2191996 h 2506026"/>
              <a:gd name="csX37" fmla="*/ 0 w 9845749"/>
              <a:gd name="csY37" fmla="*/ 1603567 h 2506026"/>
              <a:gd name="csX38" fmla="*/ 0 w 9845749"/>
              <a:gd name="csY38" fmla="*/ 996358 h 2506026"/>
              <a:gd name="csX39" fmla="*/ 0 w 9845749"/>
              <a:gd name="csY39" fmla="*/ 314030 h 25060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845749" h="2506026" fill="none" extrusionOk="0">
                <a:moveTo>
                  <a:pt x="0" y="314030"/>
                </a:moveTo>
                <a:cubicBezTo>
                  <a:pt x="9232" y="120734"/>
                  <a:pt x="145250" y="-33331"/>
                  <a:pt x="314030" y="0"/>
                </a:cubicBezTo>
                <a:cubicBezTo>
                  <a:pt x="447307" y="-17134"/>
                  <a:pt x="593053" y="-15174"/>
                  <a:pt x="788083" y="0"/>
                </a:cubicBezTo>
                <a:cubicBezTo>
                  <a:pt x="983113" y="15174"/>
                  <a:pt x="1211323" y="7032"/>
                  <a:pt x="1538666" y="0"/>
                </a:cubicBezTo>
                <a:cubicBezTo>
                  <a:pt x="1866009" y="-7032"/>
                  <a:pt x="2056554" y="19205"/>
                  <a:pt x="2197072" y="0"/>
                </a:cubicBezTo>
                <a:cubicBezTo>
                  <a:pt x="2337590" y="-19205"/>
                  <a:pt x="2532571" y="3944"/>
                  <a:pt x="2763302" y="0"/>
                </a:cubicBezTo>
                <a:cubicBezTo>
                  <a:pt x="2994033" y="-3944"/>
                  <a:pt x="3167628" y="-17175"/>
                  <a:pt x="3329531" y="0"/>
                </a:cubicBezTo>
                <a:cubicBezTo>
                  <a:pt x="3491434" y="17175"/>
                  <a:pt x="3556156" y="9337"/>
                  <a:pt x="3711407" y="0"/>
                </a:cubicBezTo>
                <a:cubicBezTo>
                  <a:pt x="3866658" y="-9337"/>
                  <a:pt x="4037423" y="-12459"/>
                  <a:pt x="4277636" y="0"/>
                </a:cubicBezTo>
                <a:cubicBezTo>
                  <a:pt x="4517849" y="12459"/>
                  <a:pt x="4597370" y="-9814"/>
                  <a:pt x="4751689" y="0"/>
                </a:cubicBezTo>
                <a:cubicBezTo>
                  <a:pt x="4906008" y="9814"/>
                  <a:pt x="4996475" y="18522"/>
                  <a:pt x="5133565" y="0"/>
                </a:cubicBezTo>
                <a:cubicBezTo>
                  <a:pt x="5270655" y="-18522"/>
                  <a:pt x="5587935" y="23752"/>
                  <a:pt x="5976325" y="0"/>
                </a:cubicBezTo>
                <a:cubicBezTo>
                  <a:pt x="6364715" y="-23752"/>
                  <a:pt x="6469269" y="12085"/>
                  <a:pt x="6634731" y="0"/>
                </a:cubicBezTo>
                <a:cubicBezTo>
                  <a:pt x="6800193" y="-12085"/>
                  <a:pt x="7054884" y="-25803"/>
                  <a:pt x="7200960" y="0"/>
                </a:cubicBezTo>
                <a:cubicBezTo>
                  <a:pt x="7347036" y="25803"/>
                  <a:pt x="7765070" y="-24521"/>
                  <a:pt x="7951544" y="0"/>
                </a:cubicBezTo>
                <a:cubicBezTo>
                  <a:pt x="8138018" y="24521"/>
                  <a:pt x="8288953" y="-31408"/>
                  <a:pt x="8609950" y="0"/>
                </a:cubicBezTo>
                <a:cubicBezTo>
                  <a:pt x="8930947" y="31408"/>
                  <a:pt x="9154029" y="-11705"/>
                  <a:pt x="9531719" y="0"/>
                </a:cubicBezTo>
                <a:cubicBezTo>
                  <a:pt x="9711748" y="11893"/>
                  <a:pt x="9821623" y="163183"/>
                  <a:pt x="9845749" y="314030"/>
                </a:cubicBezTo>
                <a:cubicBezTo>
                  <a:pt x="9836408" y="518378"/>
                  <a:pt x="9840466" y="661438"/>
                  <a:pt x="9845749" y="902459"/>
                </a:cubicBezTo>
                <a:cubicBezTo>
                  <a:pt x="9851032" y="1143480"/>
                  <a:pt x="9872591" y="1275585"/>
                  <a:pt x="9845749" y="1472109"/>
                </a:cubicBezTo>
                <a:cubicBezTo>
                  <a:pt x="9818908" y="1668633"/>
                  <a:pt x="9826185" y="1939927"/>
                  <a:pt x="9845749" y="2191996"/>
                </a:cubicBezTo>
                <a:cubicBezTo>
                  <a:pt x="9827167" y="2393834"/>
                  <a:pt x="9709399" y="2527676"/>
                  <a:pt x="9531719" y="2506026"/>
                </a:cubicBezTo>
                <a:cubicBezTo>
                  <a:pt x="9285008" y="2493857"/>
                  <a:pt x="9079674" y="2506140"/>
                  <a:pt x="8781136" y="2506026"/>
                </a:cubicBezTo>
                <a:cubicBezTo>
                  <a:pt x="8482598" y="2505912"/>
                  <a:pt x="8451308" y="2526119"/>
                  <a:pt x="8307083" y="2506026"/>
                </a:cubicBezTo>
                <a:cubicBezTo>
                  <a:pt x="8162858" y="2485933"/>
                  <a:pt x="7700425" y="2482695"/>
                  <a:pt x="7464323" y="2506026"/>
                </a:cubicBezTo>
                <a:cubicBezTo>
                  <a:pt x="7228221" y="2529357"/>
                  <a:pt x="7215466" y="2498695"/>
                  <a:pt x="7082447" y="2506026"/>
                </a:cubicBezTo>
                <a:cubicBezTo>
                  <a:pt x="6949428" y="2513357"/>
                  <a:pt x="6569448" y="2499159"/>
                  <a:pt x="6331864" y="2506026"/>
                </a:cubicBezTo>
                <a:cubicBezTo>
                  <a:pt x="6094280" y="2512893"/>
                  <a:pt x="5986427" y="2495506"/>
                  <a:pt x="5673458" y="2506026"/>
                </a:cubicBezTo>
                <a:cubicBezTo>
                  <a:pt x="5360489" y="2516546"/>
                  <a:pt x="5079374" y="2488740"/>
                  <a:pt x="4922875" y="2506026"/>
                </a:cubicBezTo>
                <a:cubicBezTo>
                  <a:pt x="4766376" y="2523312"/>
                  <a:pt x="4500849" y="2492111"/>
                  <a:pt x="4172291" y="2506026"/>
                </a:cubicBezTo>
                <a:cubicBezTo>
                  <a:pt x="3843733" y="2519941"/>
                  <a:pt x="3843908" y="2508574"/>
                  <a:pt x="3698239" y="2506026"/>
                </a:cubicBezTo>
                <a:cubicBezTo>
                  <a:pt x="3552570" y="2503478"/>
                  <a:pt x="3466825" y="2523150"/>
                  <a:pt x="3316363" y="2506026"/>
                </a:cubicBezTo>
                <a:cubicBezTo>
                  <a:pt x="3165901" y="2488902"/>
                  <a:pt x="2680124" y="2542749"/>
                  <a:pt x="2473603" y="2506026"/>
                </a:cubicBezTo>
                <a:cubicBezTo>
                  <a:pt x="2267082" y="2469303"/>
                  <a:pt x="2046192" y="2499473"/>
                  <a:pt x="1907373" y="2506026"/>
                </a:cubicBezTo>
                <a:cubicBezTo>
                  <a:pt x="1768554" y="2512580"/>
                  <a:pt x="1504976" y="2519717"/>
                  <a:pt x="1341144" y="2506026"/>
                </a:cubicBezTo>
                <a:cubicBezTo>
                  <a:pt x="1177312" y="2492335"/>
                  <a:pt x="589969" y="2478460"/>
                  <a:pt x="314030" y="2506026"/>
                </a:cubicBezTo>
                <a:cubicBezTo>
                  <a:pt x="143078" y="2498163"/>
                  <a:pt x="-4771" y="2351141"/>
                  <a:pt x="0" y="2191996"/>
                </a:cubicBezTo>
                <a:cubicBezTo>
                  <a:pt x="12747" y="1914313"/>
                  <a:pt x="-5210" y="1843647"/>
                  <a:pt x="0" y="1603567"/>
                </a:cubicBezTo>
                <a:cubicBezTo>
                  <a:pt x="5210" y="1363487"/>
                  <a:pt x="-10857" y="1127540"/>
                  <a:pt x="0" y="996358"/>
                </a:cubicBezTo>
                <a:cubicBezTo>
                  <a:pt x="10857" y="865176"/>
                  <a:pt x="3199" y="613601"/>
                  <a:pt x="0" y="314030"/>
                </a:cubicBezTo>
                <a:close/>
              </a:path>
              <a:path w="9845749" h="2506026" stroke="0" extrusionOk="0">
                <a:moveTo>
                  <a:pt x="0" y="314030"/>
                </a:moveTo>
                <a:cubicBezTo>
                  <a:pt x="529" y="156775"/>
                  <a:pt x="158759" y="32455"/>
                  <a:pt x="314030" y="0"/>
                </a:cubicBezTo>
                <a:cubicBezTo>
                  <a:pt x="634911" y="25273"/>
                  <a:pt x="777213" y="5736"/>
                  <a:pt x="1064613" y="0"/>
                </a:cubicBezTo>
                <a:cubicBezTo>
                  <a:pt x="1352013" y="-5736"/>
                  <a:pt x="1420099" y="-5096"/>
                  <a:pt x="1538666" y="0"/>
                </a:cubicBezTo>
                <a:cubicBezTo>
                  <a:pt x="1657233" y="5096"/>
                  <a:pt x="1876749" y="19983"/>
                  <a:pt x="2012718" y="0"/>
                </a:cubicBezTo>
                <a:cubicBezTo>
                  <a:pt x="2148687" y="-19983"/>
                  <a:pt x="2485242" y="29519"/>
                  <a:pt x="2763302" y="0"/>
                </a:cubicBezTo>
                <a:cubicBezTo>
                  <a:pt x="3041362" y="-29519"/>
                  <a:pt x="3200471" y="-11474"/>
                  <a:pt x="3329531" y="0"/>
                </a:cubicBezTo>
                <a:cubicBezTo>
                  <a:pt x="3458591" y="11474"/>
                  <a:pt x="3851516" y="1940"/>
                  <a:pt x="4172291" y="0"/>
                </a:cubicBezTo>
                <a:cubicBezTo>
                  <a:pt x="4493066" y="-1940"/>
                  <a:pt x="4802861" y="16723"/>
                  <a:pt x="5015051" y="0"/>
                </a:cubicBezTo>
                <a:cubicBezTo>
                  <a:pt x="5227241" y="-16723"/>
                  <a:pt x="5501392" y="19400"/>
                  <a:pt x="5765635" y="0"/>
                </a:cubicBezTo>
                <a:cubicBezTo>
                  <a:pt x="6029878" y="-19400"/>
                  <a:pt x="6141703" y="-8334"/>
                  <a:pt x="6239687" y="0"/>
                </a:cubicBezTo>
                <a:cubicBezTo>
                  <a:pt x="6337671" y="8334"/>
                  <a:pt x="6528880" y="-12774"/>
                  <a:pt x="6621563" y="0"/>
                </a:cubicBezTo>
                <a:cubicBezTo>
                  <a:pt x="6714246" y="12774"/>
                  <a:pt x="7166431" y="-38103"/>
                  <a:pt x="7464323" y="0"/>
                </a:cubicBezTo>
                <a:cubicBezTo>
                  <a:pt x="7762215" y="38103"/>
                  <a:pt x="7823739" y="-23242"/>
                  <a:pt x="8122729" y="0"/>
                </a:cubicBezTo>
                <a:cubicBezTo>
                  <a:pt x="8421719" y="23242"/>
                  <a:pt x="8464558" y="-3111"/>
                  <a:pt x="8781136" y="0"/>
                </a:cubicBezTo>
                <a:cubicBezTo>
                  <a:pt x="9097714" y="3111"/>
                  <a:pt x="9356430" y="33142"/>
                  <a:pt x="9531719" y="0"/>
                </a:cubicBezTo>
                <a:cubicBezTo>
                  <a:pt x="9741594" y="-10647"/>
                  <a:pt x="9846948" y="160895"/>
                  <a:pt x="9845749" y="314030"/>
                </a:cubicBezTo>
                <a:cubicBezTo>
                  <a:pt x="9872837" y="575818"/>
                  <a:pt x="9819353" y="698738"/>
                  <a:pt x="9845749" y="977578"/>
                </a:cubicBezTo>
                <a:cubicBezTo>
                  <a:pt x="9872145" y="1256418"/>
                  <a:pt x="9865070" y="1405946"/>
                  <a:pt x="9845749" y="1584787"/>
                </a:cubicBezTo>
                <a:cubicBezTo>
                  <a:pt x="9826428" y="1763628"/>
                  <a:pt x="9845995" y="2022792"/>
                  <a:pt x="9845749" y="2191996"/>
                </a:cubicBezTo>
                <a:cubicBezTo>
                  <a:pt x="9832085" y="2327220"/>
                  <a:pt x="9729798" y="2488008"/>
                  <a:pt x="9531719" y="2506026"/>
                </a:cubicBezTo>
                <a:cubicBezTo>
                  <a:pt x="9300703" y="2513994"/>
                  <a:pt x="9158473" y="2510688"/>
                  <a:pt x="9057666" y="2506026"/>
                </a:cubicBezTo>
                <a:cubicBezTo>
                  <a:pt x="8956859" y="2501364"/>
                  <a:pt x="8767784" y="2484241"/>
                  <a:pt x="8583614" y="2506026"/>
                </a:cubicBezTo>
                <a:cubicBezTo>
                  <a:pt x="8399444" y="2527811"/>
                  <a:pt x="8028842" y="2523446"/>
                  <a:pt x="7740854" y="2506026"/>
                </a:cubicBezTo>
                <a:cubicBezTo>
                  <a:pt x="7452866" y="2488606"/>
                  <a:pt x="7402564" y="2480021"/>
                  <a:pt x="7174624" y="2506026"/>
                </a:cubicBezTo>
                <a:cubicBezTo>
                  <a:pt x="6946684" y="2532032"/>
                  <a:pt x="6752924" y="2499222"/>
                  <a:pt x="6331864" y="2506026"/>
                </a:cubicBezTo>
                <a:cubicBezTo>
                  <a:pt x="5910804" y="2512830"/>
                  <a:pt x="5698888" y="2499252"/>
                  <a:pt x="5489104" y="2506026"/>
                </a:cubicBezTo>
                <a:cubicBezTo>
                  <a:pt x="5279320" y="2512800"/>
                  <a:pt x="5179833" y="2508557"/>
                  <a:pt x="4922875" y="2506026"/>
                </a:cubicBezTo>
                <a:cubicBezTo>
                  <a:pt x="4665917" y="2503495"/>
                  <a:pt x="4668502" y="2501124"/>
                  <a:pt x="4540999" y="2506026"/>
                </a:cubicBezTo>
                <a:cubicBezTo>
                  <a:pt x="4413496" y="2510928"/>
                  <a:pt x="4255552" y="2516574"/>
                  <a:pt x="4066946" y="2506026"/>
                </a:cubicBezTo>
                <a:cubicBezTo>
                  <a:pt x="3878340" y="2495478"/>
                  <a:pt x="3752200" y="2510532"/>
                  <a:pt x="3592894" y="2506026"/>
                </a:cubicBezTo>
                <a:cubicBezTo>
                  <a:pt x="3433588" y="2501520"/>
                  <a:pt x="3094767" y="2477139"/>
                  <a:pt x="2842310" y="2506026"/>
                </a:cubicBezTo>
                <a:cubicBezTo>
                  <a:pt x="2589853" y="2534913"/>
                  <a:pt x="2643165" y="2519522"/>
                  <a:pt x="2460435" y="2506026"/>
                </a:cubicBezTo>
                <a:cubicBezTo>
                  <a:pt x="2277705" y="2492530"/>
                  <a:pt x="2093843" y="2498547"/>
                  <a:pt x="1986382" y="2506026"/>
                </a:cubicBezTo>
                <a:cubicBezTo>
                  <a:pt x="1878921" y="2513505"/>
                  <a:pt x="1401152" y="2523302"/>
                  <a:pt x="1143622" y="2506026"/>
                </a:cubicBezTo>
                <a:cubicBezTo>
                  <a:pt x="886092" y="2488750"/>
                  <a:pt x="669340" y="2476451"/>
                  <a:pt x="314030" y="2506026"/>
                </a:cubicBezTo>
                <a:cubicBezTo>
                  <a:pt x="117568" y="2534665"/>
                  <a:pt x="29230" y="2383077"/>
                  <a:pt x="0" y="2191996"/>
                </a:cubicBezTo>
                <a:cubicBezTo>
                  <a:pt x="-2988" y="1907022"/>
                  <a:pt x="13837" y="1831974"/>
                  <a:pt x="0" y="1566007"/>
                </a:cubicBezTo>
                <a:cubicBezTo>
                  <a:pt x="-13837" y="1300040"/>
                  <a:pt x="17454" y="1250287"/>
                  <a:pt x="0" y="940019"/>
                </a:cubicBezTo>
                <a:cubicBezTo>
                  <a:pt x="-17454" y="629751"/>
                  <a:pt x="9432" y="459487"/>
                  <a:pt x="0" y="314030"/>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93E42AEA-2D65-9219-25F6-9654C270472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7" name="TextBox 16">
            <a:extLst>
              <a:ext uri="{FF2B5EF4-FFF2-40B4-BE49-F238E27FC236}">
                <a16:creationId xmlns:a16="http://schemas.microsoft.com/office/drawing/2014/main" id="{F0FB13C8-B48E-E8AC-9750-45977F07E8A1}"/>
              </a:ext>
            </a:extLst>
          </p:cNvPr>
          <p:cNvSpPr txBox="1"/>
          <p:nvPr/>
        </p:nvSpPr>
        <p:spPr>
          <a:xfrm>
            <a:off x="1701209" y="1727125"/>
            <a:ext cx="9643066" cy="2092881"/>
          </a:xfrm>
          <a:prstGeom prst="rect">
            <a:avLst/>
          </a:prstGeom>
          <a:noFill/>
        </p:spPr>
        <p:txBody>
          <a:bodyPr wrap="square" rtlCol="0">
            <a:spAutoFit/>
          </a:bodyPr>
          <a:lstStyle/>
          <a:p>
            <a:pPr lvl="0" algn="just"/>
            <a:r>
              <a:rPr lang="vi-VN" sz="2600" dirty="0">
                <a:solidFill>
                  <a:prstClr val="black"/>
                </a:solidFill>
                <a:latin typeface="Calibri" panose="020F0502020204030204" pitchFamily="34" charset="0"/>
                <a:cs typeface="Calibri" panose="020F0502020204030204"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7AA8ECAF-3494-D40F-548C-61EAB56EF6B6}"/>
              </a:ext>
            </a:extLst>
          </p:cNvPr>
          <p:cNvSpPr/>
          <p:nvPr/>
        </p:nvSpPr>
        <p:spPr>
          <a:xfrm>
            <a:off x="7446803" y="1634649"/>
            <a:ext cx="3794354"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5F1C866C-5ED7-6F64-96B5-3035F05F0896}"/>
              </a:ext>
            </a:extLst>
          </p:cNvPr>
          <p:cNvSpPr/>
          <p:nvPr/>
        </p:nvSpPr>
        <p:spPr>
          <a:xfrm>
            <a:off x="1779428" y="2091849"/>
            <a:ext cx="3630772"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BB280476-B191-3C7B-9CAC-0191CA917E84}"/>
              </a:ext>
            </a:extLst>
          </p:cNvPr>
          <p:cNvSpPr txBox="1"/>
          <p:nvPr/>
        </p:nvSpPr>
        <p:spPr>
          <a:xfrm>
            <a:off x="2569688" y="4884397"/>
            <a:ext cx="9110620" cy="1323439"/>
          </a:xfrm>
          <a:prstGeom prst="rect">
            <a:avLst/>
          </a:prstGeom>
          <a:noFill/>
        </p:spPr>
        <p:txBody>
          <a:bodyPr wrap="square">
            <a:spAutoFit/>
          </a:bodyPr>
          <a:lstStyle/>
          <a:p>
            <a:pPr algn="just"/>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Vì kiến không biết làm sao cho sóc biết nó rất nhớ bạn.</a:t>
            </a:r>
          </a:p>
        </p:txBody>
      </p:sp>
    </p:spTree>
    <p:extLst>
      <p:ext uri="{BB962C8B-B14F-4D97-AF65-F5344CB8AC3E}">
        <p14:creationId xmlns:p14="http://schemas.microsoft.com/office/powerpoint/2010/main" val="192078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3" grpId="0" animBg="1"/>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1026</Words>
  <Application>Microsoft Office PowerPoint</Application>
  <PresentationFormat>Widescreen</PresentationFormat>
  <Paragraphs>39</Paragraphs>
  <Slides>20</Slides>
  <Notes>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20</vt:i4>
      </vt:variant>
    </vt:vector>
  </HeadingPairs>
  <TitlesOfParts>
    <vt:vector size="32" baseType="lpstr">
      <vt:lpstr>等线</vt:lpstr>
      <vt:lpstr>Arial</vt:lpstr>
      <vt:lpstr>Arial-Rounded</vt:lpstr>
      <vt:lpstr>Calibri</vt:lpstr>
      <vt:lpstr>Calibri Light</vt:lpstr>
      <vt:lpstr>Cambria</vt:lpstr>
      <vt:lpstr>Office 主题​​</vt:lpstr>
      <vt:lpstr>2_Office Theme</vt:lpstr>
      <vt:lpstr>1_Office 主题​​</vt:lpstr>
      <vt:lpstr>3_Office Theme</vt:lpstr>
      <vt:lpstr>4_Office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56</cp:revision>
  <dcterms:created xsi:type="dcterms:W3CDTF">2021-07-29T10:11:41Z</dcterms:created>
  <dcterms:modified xsi:type="dcterms:W3CDTF">2025-12-21T03:05:38Z</dcterms:modified>
</cp:coreProperties>
</file>