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8" r:id="rId5"/>
    <p:sldMasterId id="2147483739" r:id="rId6"/>
  </p:sldMasterIdLst>
  <p:notesMasterIdLst>
    <p:notesMasterId r:id="rId18"/>
  </p:notesMasterIdLst>
  <p:sldIdLst>
    <p:sldId id="263" r:id="rId7"/>
    <p:sldId id="517" r:id="rId8"/>
    <p:sldId id="265" r:id="rId9"/>
    <p:sldId id="266" r:id="rId10"/>
    <p:sldId id="518" r:id="rId11"/>
    <p:sldId id="278" r:id="rId12"/>
    <p:sldId id="516" r:id="rId13"/>
    <p:sldId id="269" r:id="rId14"/>
    <p:sldId id="282" r:id="rId15"/>
    <p:sldId id="279" r:id="rId16"/>
    <p:sldId id="519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6A51"/>
    <a:srgbClr val="D26F55"/>
    <a:srgbClr val="FBE625"/>
    <a:srgbClr val="FE4819"/>
    <a:srgbClr val="340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2AF04-3A66-41B3-BE1C-66CCC4FAAE27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A4A76-2A85-461E-BF65-A5111C197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2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013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642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30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7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33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27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26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1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758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48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20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93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8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68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00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1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64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9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93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706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90676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68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2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45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77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894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3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0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0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609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40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94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0839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924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1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074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60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72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4509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735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35763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1228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178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2352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3848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001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89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121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6851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8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210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93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813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62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670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60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01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909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4383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982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05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595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686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202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3687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0460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82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4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69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64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71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769" r:id="rId14"/>
    <p:sldLayoutId id="2147483723" r:id="rId15"/>
    <p:sldLayoutId id="2147483722" r:id="rId16"/>
    <p:sldLayoutId id="2147483721" r:id="rId17"/>
    <p:sldLayoutId id="2147483720" r:id="rId18"/>
    <p:sldLayoutId id="2147483711" r:id="rId19"/>
    <p:sldLayoutId id="2147483710" r:id="rId20"/>
    <p:sldLayoutId id="2147483680" r:id="rId21"/>
    <p:sldLayoutId id="2147483681" r:id="rId22"/>
    <p:sldLayoutId id="2147483682" r:id="rId23"/>
    <p:sldLayoutId id="2147483683" r:id="rId24"/>
    <p:sldLayoutId id="2147483767" r:id="rId25"/>
    <p:sldLayoutId id="2147483768" r:id="rId2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5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2" r:id="rId2"/>
    <p:sldLayoutId id="2147483700" r:id="rId3"/>
    <p:sldLayoutId id="2147483714" r:id="rId4"/>
    <p:sldLayoutId id="2147483713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5929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70" r:id="rId14"/>
    <p:sldLayoutId id="2147483766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 </a:t>
              </a:r>
              <a:r>
                <a:rPr lang="en-US" sz="4800" b="1" dirty="0" err="1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4800" b="1" dirty="0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lê-gô</a:t>
              </a:r>
              <a:r>
                <a:rPr lang="en-US" sz="4800" b="1" dirty="0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</a:t>
              </a:r>
              <a:r>
                <a:rPr lang="en-US" sz="4800" b="1" dirty="0" err="1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lang="en-US" sz="4800" b="1" dirty="0">
                  <a:solidFill>
                    <a:srgbClr val="0086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algn="ctr"/>
            <a:r>
              <a:rPr lang="en-US" sz="3125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125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295" b="1" dirty="0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99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0240" y="274954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là lê-gô</a:t>
            </a:r>
            <a:b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73" y="782678"/>
            <a:ext cx="8468360" cy="615061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lê-gô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lắp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ráp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ra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thiệu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chị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sắc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Hầu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tí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hon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xinh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xắn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mảnh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kì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diệu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lắp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ráp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cộ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,...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Sau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tháo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rời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ra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tượng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phong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phú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khả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kiên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nhẫn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sẵn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sàng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  <a:p>
            <a:pPr marL="0" indent="0" algn="r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( </a:t>
            </a:r>
            <a:r>
              <a:rPr lang="en-US" sz="2400" i="1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2400" i="1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i="1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Châu</a:t>
            </a:r>
            <a:r>
              <a:rPr lang="en-US" sz="2400" i="1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0" y="1767906"/>
            <a:ext cx="3333750" cy="465201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3449" y="755175"/>
            <a:ext cx="432436" cy="432436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171090" y="1551688"/>
            <a:ext cx="432436" cy="4324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1090" y="3232678"/>
            <a:ext cx="432436" cy="4324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209540" y="4594201"/>
            <a:ext cx="432436" cy="432436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E75819-7AC7-7967-230B-7CA6E19CC717}"/>
              </a:ext>
            </a:extLst>
          </p:cNvPr>
          <p:cNvSpPr/>
          <p:nvPr/>
        </p:nvSpPr>
        <p:spPr>
          <a:xfrm>
            <a:off x="8808733" y="86297"/>
            <a:ext cx="3431022" cy="1101314"/>
          </a:xfrm>
          <a:prstGeom prst="roundRect">
            <a:avLst/>
          </a:prstGeom>
          <a:solidFill>
            <a:srgbClr val="340FF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BE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000" b="1" dirty="0">
                <a:solidFill>
                  <a:srgbClr val="FBE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BE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4000" b="1" dirty="0">
                <a:solidFill>
                  <a:srgbClr val="FBE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BE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4000" b="1" dirty="0">
              <a:solidFill>
                <a:srgbClr val="FBE6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520311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B35C1-FD82-4D83-6C57-B667A8528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D3F01-4E8C-4501-FA62-1F4EDD7E7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0240" y="274954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là lê-gô</a:t>
            </a:r>
            <a:b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FB531-36AC-F8C2-DE53-0F1B6378F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73" y="782678"/>
            <a:ext cx="8468360" cy="615061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lê-gô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lắp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ráp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ra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thiệu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chị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sắc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Hầu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tí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hon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xinh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xắn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mảnh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kì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diệu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lắp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ráp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cộ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,...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Sau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tháo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rời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ra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tượng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phong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phú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khả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kiên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nhẫn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sẵn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sàng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  <a:p>
            <a:pPr marL="0" indent="0" algn="r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( </a:t>
            </a:r>
            <a:r>
              <a:rPr lang="en-US" sz="2400" i="1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2400" i="1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i="1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Châu</a:t>
            </a:r>
            <a:r>
              <a:rPr lang="en-US" sz="2400" i="1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EB1FA-4A0E-3C5F-9535-B089D7D0E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0" y="1767906"/>
            <a:ext cx="3333750" cy="465201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F628D85-E3FA-5634-8757-20BD89E8F12A}"/>
              </a:ext>
            </a:extLst>
          </p:cNvPr>
          <p:cNvSpPr/>
          <p:nvPr/>
        </p:nvSpPr>
        <p:spPr>
          <a:xfrm>
            <a:off x="153449" y="755175"/>
            <a:ext cx="432436" cy="432436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AB5660-22EB-0355-5534-7301BBFCED06}"/>
              </a:ext>
            </a:extLst>
          </p:cNvPr>
          <p:cNvSpPr/>
          <p:nvPr/>
        </p:nvSpPr>
        <p:spPr>
          <a:xfrm>
            <a:off x="171090" y="1551688"/>
            <a:ext cx="432436" cy="4324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7830EB-4388-DDF5-3000-B11988377AFA}"/>
              </a:ext>
            </a:extLst>
          </p:cNvPr>
          <p:cNvSpPr/>
          <p:nvPr/>
        </p:nvSpPr>
        <p:spPr>
          <a:xfrm>
            <a:off x="171090" y="3232678"/>
            <a:ext cx="432436" cy="4324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EA6CCC-8799-C151-929D-C66BDD451331}"/>
              </a:ext>
            </a:extLst>
          </p:cNvPr>
          <p:cNvSpPr/>
          <p:nvPr/>
        </p:nvSpPr>
        <p:spPr>
          <a:xfrm>
            <a:off x="209540" y="4594201"/>
            <a:ext cx="432436" cy="432436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A46C9D-5EE0-CFF7-8755-AE6F899FB200}"/>
              </a:ext>
            </a:extLst>
          </p:cNvPr>
          <p:cNvSpPr/>
          <p:nvPr/>
        </p:nvSpPr>
        <p:spPr>
          <a:xfrm>
            <a:off x="8808733" y="86297"/>
            <a:ext cx="3431022" cy="1101314"/>
          </a:xfrm>
          <a:prstGeom prst="roundRect">
            <a:avLst/>
          </a:prstGeom>
          <a:solidFill>
            <a:srgbClr val="340FF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BE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000" b="1" dirty="0">
                <a:solidFill>
                  <a:srgbClr val="FBE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BE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</a:t>
            </a:r>
            <a:r>
              <a:rPr lang="en-US" sz="4000" b="1" dirty="0">
                <a:solidFill>
                  <a:srgbClr val="FBE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BE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4000" b="1" dirty="0">
              <a:solidFill>
                <a:srgbClr val="FBE6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25435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344516-F27A-4501-90AD-4B0831D73829}"/>
              </a:ext>
            </a:extLst>
          </p:cNvPr>
          <p:cNvGrpSpPr/>
          <p:nvPr/>
        </p:nvGrpSpPr>
        <p:grpSpPr>
          <a:xfrm>
            <a:off x="613179" y="844984"/>
            <a:ext cx="2436984" cy="1476331"/>
            <a:chOff x="304584" y="629196"/>
            <a:chExt cx="1634341" cy="14763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0D707C-37F8-4B70-8770-5FA58355CFA0}"/>
                </a:ext>
              </a:extLst>
            </p:cNvPr>
            <p:cNvSpPr txBox="1"/>
            <p:nvPr/>
          </p:nvSpPr>
          <p:spPr>
            <a:xfrm>
              <a:off x="325278" y="629196"/>
              <a:ext cx="1613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20D1F1-CD18-443B-8F45-F82A8790513A}"/>
                </a:ext>
              </a:extLst>
            </p:cNvPr>
            <p:cNvSpPr txBox="1"/>
            <p:nvPr/>
          </p:nvSpPr>
          <p:spPr>
            <a:xfrm>
              <a:off x="304584" y="658977"/>
              <a:ext cx="161364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accent1"/>
                  </a:solidFill>
                  <a:latin typeface="+mj-lt"/>
                </a:rPr>
                <a:t>BÀI 22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516C7DF-9810-4E1F-A612-A13F0E59F9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4560" y="1664703"/>
            <a:ext cx="856530" cy="517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7CBB65-2B0F-448E-99BC-5E85EC486916}"/>
              </a:ext>
            </a:extLst>
          </p:cNvPr>
          <p:cNvSpPr txBox="1"/>
          <p:nvPr/>
        </p:nvSpPr>
        <p:spPr>
          <a:xfrm>
            <a:off x="4484250" y="1598040"/>
            <a:ext cx="58505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Nói tên một số đồ chơi của em?</a:t>
            </a:r>
            <a:endParaRPr lang="en-US" sz="28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3FEB2-6EAC-4BAC-8C4E-E6A0891E9417}"/>
              </a:ext>
            </a:extLst>
          </p:cNvPr>
          <p:cNvSpPr txBox="1"/>
          <p:nvPr/>
        </p:nvSpPr>
        <p:spPr>
          <a:xfrm>
            <a:off x="3792825" y="1068314"/>
            <a:ext cx="5180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+mj-lt"/>
              </a:rPr>
              <a:t>TỚ LÀ LÊ - GÔ</a:t>
            </a:r>
            <a:endParaRPr lang="en-US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7B3692-644D-4E83-9FE4-C2F2481B1DC7}"/>
              </a:ext>
            </a:extLst>
          </p:cNvPr>
          <p:cNvSpPr txBox="1"/>
          <p:nvPr/>
        </p:nvSpPr>
        <p:spPr>
          <a:xfrm>
            <a:off x="4483333" y="1516343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Em thích đồ chơi nào nhất?</a:t>
            </a:r>
            <a:endParaRPr lang="en-US" sz="3200" b="1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E8BE10-A6BC-46F6-9F7F-AAAD6A5CF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5193" y="2602855"/>
            <a:ext cx="8018119" cy="392722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477963" cy="900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80" y="726916"/>
            <a:ext cx="8841105" cy="46202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2802" y="726916"/>
            <a:ext cx="7881256" cy="4577415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1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4743" y="505254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là lê-gô</a:t>
            </a:r>
            <a:b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003" y="985155"/>
            <a:ext cx="9085308" cy="615061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lê-gô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lắp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ráp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ra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thiệu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chị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khối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sắc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Hầu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hết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gạch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tí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hon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xinh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xắn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mảnh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cả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kì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diệu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lắp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ráp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xe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cộ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máy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,...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Sau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tháo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rời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ra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tượng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phong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phú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khả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kiên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nhẫn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sẵn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sàng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  <a:p>
            <a:pPr marL="0" indent="0" algn="r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( </a:t>
            </a:r>
            <a:r>
              <a:rPr lang="en-US" sz="2400" i="1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2400" i="1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i="1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Châu</a:t>
            </a:r>
            <a:r>
              <a:rPr lang="en-US" sz="2400" i="1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509" y="1232329"/>
            <a:ext cx="2499360" cy="3640117"/>
          </a:xfrm>
          <a:prstGeom prst="rect">
            <a:avLst/>
          </a:prstGeom>
        </p:spPr>
      </p:pic>
      <p:pic>
        <p:nvPicPr>
          <p:cNvPr id="5" name="y2mate.com - 2 Minutes timer Đồng hồ đếm ngược 2 phút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1384" y="400955"/>
            <a:ext cx="1483632" cy="8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4843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58588-EDB6-F01D-398E-44500BB8F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6F942-E706-840B-C6CA-CAAFA46AE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0240" y="274954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là lê-gô</a:t>
            </a:r>
            <a:b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559B5-3387-741E-2D0E-EFDF22906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73" y="782678"/>
            <a:ext cx="8468360" cy="615061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lê-gô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lắp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ráp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ra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thiệu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chị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sắc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Hầu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gạch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tí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hon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xinh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xắn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mảnh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kì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diệu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lắp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ráp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cộ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,...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Sau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tháo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rời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ra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tượng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phong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phú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khả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kiên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nhẫn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sẵn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sàng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  <a:p>
            <a:pPr marL="0" indent="0" algn="r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( </a:t>
            </a:r>
            <a:r>
              <a:rPr lang="en-US" sz="2400" i="1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2400" i="1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i="1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Châu</a:t>
            </a:r>
            <a:r>
              <a:rPr lang="en-US" sz="2400" i="1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EAE53-F106-4BA0-C34A-6547A2501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0" y="1767906"/>
            <a:ext cx="3333750" cy="465201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58801D0-0B79-6496-004F-143F5AA9CBF6}"/>
              </a:ext>
            </a:extLst>
          </p:cNvPr>
          <p:cNvSpPr/>
          <p:nvPr/>
        </p:nvSpPr>
        <p:spPr>
          <a:xfrm>
            <a:off x="153449" y="755175"/>
            <a:ext cx="432436" cy="432436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C73DBF-6B81-2EB4-0241-C6997D40EC01}"/>
              </a:ext>
            </a:extLst>
          </p:cNvPr>
          <p:cNvSpPr/>
          <p:nvPr/>
        </p:nvSpPr>
        <p:spPr>
          <a:xfrm>
            <a:off x="171090" y="1551688"/>
            <a:ext cx="432436" cy="4324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7A95AC-3167-8C85-C856-D109969CDFAB}"/>
              </a:ext>
            </a:extLst>
          </p:cNvPr>
          <p:cNvSpPr/>
          <p:nvPr/>
        </p:nvSpPr>
        <p:spPr>
          <a:xfrm>
            <a:off x="171090" y="3232678"/>
            <a:ext cx="432436" cy="432436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7F432D-2D3D-7EB4-15A7-602B20489F57}"/>
              </a:ext>
            </a:extLst>
          </p:cNvPr>
          <p:cNvSpPr/>
          <p:nvPr/>
        </p:nvSpPr>
        <p:spPr>
          <a:xfrm>
            <a:off x="209540" y="4594201"/>
            <a:ext cx="432436" cy="432436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7482861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97569" y="421542"/>
            <a:ext cx="4481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LUYỆN ĐỌC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6068" y="1697864"/>
            <a:ext cx="228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lắp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ráp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0311" y="2957847"/>
            <a:ext cx="228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xinh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xắn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7569" y="4526924"/>
            <a:ext cx="2618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kiên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nhẫn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0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F44CB-2971-4F39-A9EF-2FA0C0A332F2}"/>
              </a:ext>
            </a:extLst>
          </p:cNvPr>
          <p:cNvSpPr txBox="1"/>
          <p:nvPr/>
        </p:nvSpPr>
        <p:spPr>
          <a:xfrm>
            <a:off x="1856064" y="367205"/>
            <a:ext cx="225121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AE312-73ED-4260-BB17-136C683A1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841374" y="495960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88A96C-5179-4C07-8A2E-9A327B7F85F6}"/>
              </a:ext>
            </a:extLst>
          </p:cNvPr>
          <p:cNvSpPr txBox="1"/>
          <p:nvPr/>
        </p:nvSpPr>
        <p:spPr>
          <a:xfrm>
            <a:off x="3125240" y="858822"/>
            <a:ext cx="5365827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Giải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cs typeface="+mn-cs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FF62C4-4A8B-439E-B692-08FF8F788FD3}"/>
              </a:ext>
            </a:extLst>
          </p:cNvPr>
          <p:cNvSpPr/>
          <p:nvPr/>
        </p:nvSpPr>
        <p:spPr>
          <a:xfrm>
            <a:off x="2044224" y="1589672"/>
            <a:ext cx="559546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 lắp ráp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1F4800-196D-4FEE-BC31-0348146A7988}"/>
              </a:ext>
            </a:extLst>
          </p:cNvPr>
          <p:cNvSpPr/>
          <p:nvPr/>
        </p:nvSpPr>
        <p:spPr>
          <a:xfrm>
            <a:off x="1761984" y="187246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FBA31F-9B59-4F33-AEFC-90A04E2FF849}"/>
              </a:ext>
            </a:extLst>
          </p:cNvPr>
          <p:cNvSpPr txBox="1"/>
          <p:nvPr/>
        </p:nvSpPr>
        <p:spPr>
          <a:xfrm>
            <a:off x="3510829" y="1598042"/>
            <a:ext cx="7523963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+mj-lt"/>
                <a:cs typeface="+mn-cs"/>
              </a:rPr>
              <a:t>: lắp các bộ phận vào 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cs typeface="+mn-cs"/>
              </a:rPr>
              <a:t>nhau cho đúng vị trí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cs typeface="+mn-cs"/>
              </a:rPr>
              <a:t>để tạ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cs typeface="+mn-cs"/>
              </a:rPr>
              <a:t>o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cs typeface="+mn-cs"/>
              </a:rPr>
              <a:t>nên 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cs typeface="+mn-cs"/>
              </a:rPr>
              <a:t>vật hoàn chỉnh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D66281-6485-44DB-8573-C336478916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539"/>
          <a:stretch/>
        </p:blipFill>
        <p:spPr>
          <a:xfrm>
            <a:off x="6213513" y="3360341"/>
            <a:ext cx="3670239" cy="3259113"/>
          </a:xfrm>
          <a:prstGeom prst="rect">
            <a:avLst/>
          </a:prstGeom>
        </p:spPr>
      </p:pic>
      <p:pic>
        <p:nvPicPr>
          <p:cNvPr id="11" name="Picture 2" descr="Bộ Đồ Chơi Lắp Ráp 92 Mảnh Ghép 3292 - DC00032CL.01">
            <a:extLst>
              <a:ext uri="{FF2B5EF4-FFF2-40B4-BE49-F238E27FC236}">
                <a16:creationId xmlns:a16="http://schemas.microsoft.com/office/drawing/2014/main" id="{78C4FE2D-F1BD-4147-AA9D-BF37FF052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96" y="3481140"/>
            <a:ext cx="3444592" cy="313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0925" y="920231"/>
            <a:ext cx="10515600" cy="1325563"/>
          </a:xfrm>
        </p:spPr>
        <p:txBody>
          <a:bodyPr/>
          <a:lstStyle/>
          <a:p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78166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Chúng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tớ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giúp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các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bạn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có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trí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tưởng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tượng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phong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phú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,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khả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năng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sáng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tạo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và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tính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kiên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 </a:t>
            </a:r>
            <a:r>
              <a:rPr lang="en-US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nhẫn</a:t>
            </a:r>
            <a:r>
              <a:rPr lang="en-US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+mn-ea"/>
              </a:rPr>
              <a:t>.</a:t>
            </a:r>
            <a:endParaRPr lang="en-US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133869" y="2376336"/>
            <a:ext cx="111125" cy="41275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587253" y="2393268"/>
            <a:ext cx="111125" cy="41275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396181" y="3045608"/>
            <a:ext cx="111125" cy="41275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208392" y="3016250"/>
            <a:ext cx="111125" cy="41275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104252" y="3016250"/>
            <a:ext cx="111125" cy="41275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tretch>
            <a:fillRect/>
          </a:stretch>
        </p:blipFill>
        <p:spPr>
          <a:xfrm>
            <a:off x="10831194" y="92191"/>
            <a:ext cx="1362981" cy="107978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693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50240" y="274954"/>
            <a:ext cx="10972800" cy="7270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là lê-gô</a:t>
            </a:r>
            <a:br>
              <a:rPr lang="en-US" b="1" dirty="0">
                <a:solidFill>
                  <a:srgbClr val="00863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73" y="782678"/>
            <a:ext cx="8468360" cy="615061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lê-gô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đồ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lắp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ráp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nhận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ra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thiệu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đình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nhé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chị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khối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đầy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Hầu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hết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gạch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tí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hon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xinh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xắn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mảnh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kì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diệu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lắp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ráp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cửa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xe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cộ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máy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,...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Sau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tháo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rời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ghép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</a:p>
          <a:p>
            <a:pPr marL="0" indent="0" algn="just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trí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tượng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phong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phú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năng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tạo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kiên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nhẫn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bạn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sẵn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sàng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chúng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tớ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chưa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  <a:p>
            <a:pPr marL="0" indent="0" algn="r">
              <a:buNone/>
            </a:pP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( </a:t>
            </a:r>
            <a:r>
              <a:rPr lang="en-US" sz="2400" i="1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2400" i="1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i="1" dirty="0" err="1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Châu</a:t>
            </a:r>
            <a:r>
              <a:rPr lang="en-US" sz="2400" i="1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>
                <a:latin typeface="Bahnschrift Light" panose="020B0502040204020203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0" y="1767906"/>
            <a:ext cx="3333750" cy="465201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3449" y="755175"/>
            <a:ext cx="432436" cy="432436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171090" y="1551688"/>
            <a:ext cx="432436" cy="4324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1090" y="3232678"/>
            <a:ext cx="432436" cy="432436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209540" y="4594201"/>
            <a:ext cx="432436" cy="432436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37C76A-499A-98EC-5DE0-6F1038F7F37D}"/>
              </a:ext>
            </a:extLst>
          </p:cNvPr>
          <p:cNvSpPr/>
          <p:nvPr/>
        </p:nvSpPr>
        <p:spPr>
          <a:xfrm>
            <a:off x="8808733" y="86297"/>
            <a:ext cx="3431022" cy="1101314"/>
          </a:xfrm>
          <a:prstGeom prst="roundRect">
            <a:avLst/>
          </a:prstGeom>
          <a:solidFill>
            <a:srgbClr val="340FF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BE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000" b="1" dirty="0">
                <a:solidFill>
                  <a:srgbClr val="FBE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FBE6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4000" b="1" dirty="0">
              <a:solidFill>
                <a:srgbClr val="FBE6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24713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210155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2C63881F067093448DE6157CE12340FF" ma:contentTypeVersion="6" ma:contentTypeDescription="Tạo tài liệu mới." ma:contentTypeScope="" ma:versionID="ebdfaefd0bfd29a69147f6bcc9d4f11e">
  <xsd:schema xmlns:xsd="http://www.w3.org/2001/XMLSchema" xmlns:xs="http://www.w3.org/2001/XMLSchema" xmlns:p="http://schemas.microsoft.com/office/2006/metadata/properties" xmlns:ns2="e2edc86f-b939-4607-b896-5cfd83664d67" targetNamespace="http://schemas.microsoft.com/office/2006/metadata/properties" ma:root="true" ma:fieldsID="9dff59134bd4ba4d62fa2d2f0eaf2a0e" ns2:_="">
    <xsd:import namespace="e2edc86f-b939-4607-b896-5cfd83664d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edc86f-b939-4607-b896-5cfd83664d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B328E1-0C61-4ACE-81F2-A01284721F36}">
  <ds:schemaRefs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e2edc86f-b939-4607-b896-5cfd83664d6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55789DC-662E-4BC0-913F-378842B63D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221143-A689-4206-968D-3810D6D92F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edc86f-b939-4607-b896-5cfd83664d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1034</Words>
  <Application>Microsoft Office PowerPoint</Application>
  <PresentationFormat>Widescreen</PresentationFormat>
  <Paragraphs>67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等线</vt:lpstr>
      <vt:lpstr>Arial</vt:lpstr>
      <vt:lpstr>Arial Rounded MT Bold</vt:lpstr>
      <vt:lpstr>Arial-Rounded</vt:lpstr>
      <vt:lpstr>AvantGarde</vt:lpstr>
      <vt:lpstr>Bahnschrift Light</vt:lpstr>
      <vt:lpstr>Calibri</vt:lpstr>
      <vt:lpstr>Calibri Light</vt:lpstr>
      <vt:lpstr>UTM Avo</vt:lpstr>
      <vt:lpstr>3_Office Theme</vt:lpstr>
      <vt:lpstr>4_Office Theme</vt:lpstr>
      <vt:lpstr>Office Theme</vt:lpstr>
      <vt:lpstr>PowerPoint Presentation</vt:lpstr>
      <vt:lpstr>PowerPoint Presentation</vt:lpstr>
      <vt:lpstr>PowerPoint Presentation</vt:lpstr>
      <vt:lpstr>Tớ là lê-gô </vt:lpstr>
      <vt:lpstr>Tớ là lê-gô </vt:lpstr>
      <vt:lpstr>PowerPoint Presentation</vt:lpstr>
      <vt:lpstr>PowerPoint Presentation</vt:lpstr>
      <vt:lpstr>Luyện đọc câu dài:</vt:lpstr>
      <vt:lpstr>Tớ là lê-gô </vt:lpstr>
      <vt:lpstr>Tớ là lê-gô </vt:lpstr>
      <vt:lpstr>Tớ là lê-gô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Ruồi Trâu</dc:creator>
  <cp:lastModifiedBy>Administrator</cp:lastModifiedBy>
  <cp:revision>16</cp:revision>
  <dcterms:created xsi:type="dcterms:W3CDTF">2021-11-05T09:54:39Z</dcterms:created>
  <dcterms:modified xsi:type="dcterms:W3CDTF">2025-12-21T07:50:49Z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0x0101002C63881F067093448DE6157CE12340FF</vt:lpwstr>
  </property>
</Properties>
</file>