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2"/>
  </p:notesMasterIdLst>
  <p:sldIdLst>
    <p:sldId id="263" r:id="rId5"/>
    <p:sldId id="519" r:id="rId6"/>
    <p:sldId id="273" r:id="rId7"/>
    <p:sldId id="274" r:id="rId8"/>
    <p:sldId id="275" r:id="rId9"/>
    <p:sldId id="276" r:id="rId10"/>
    <p:sldId id="281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6A51"/>
    <a:srgbClr val="D26F55"/>
    <a:srgbClr val="FBE625"/>
    <a:srgbClr val="FE4819"/>
    <a:srgbClr val="340F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25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52AF04-3A66-41B3-BE1C-66CCC4FAAE27}" type="datetimeFigureOut">
              <a:rPr lang="en-US" smtClean="0"/>
              <a:t>12/21/2025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EA4A76-2A85-461E-BF65-A5111C197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521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013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251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995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03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370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133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527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6268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61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7580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6482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6205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4936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687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3683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2006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619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4642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3947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6936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ntent with Caption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7">
            <a:extLst>
              <a:ext uri="{FF2B5EF4-FFF2-40B4-BE49-F238E27FC236}">
                <a16:creationId xmlns:a16="http://schemas.microsoft.com/office/drawing/2014/main" id="{F00510D4-679A-4B44-AFFD-FD1FF3551A62}"/>
              </a:ext>
            </a:extLst>
          </p:cNvPr>
          <p:cNvSpPr/>
          <p:nvPr userDrawn="1"/>
        </p:nvSpPr>
        <p:spPr>
          <a:xfrm>
            <a:off x="280793" y="1122218"/>
            <a:ext cx="11720707" cy="5564332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00B05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BAE5E4"/>
              </a:solidFill>
              <a:effectLst/>
              <a:uLnTx/>
              <a:uFillTx/>
              <a:latin typeface="Arial-Rounded"/>
              <a:ea typeface="Arial-Rounded"/>
              <a:cs typeface="+mn-cs"/>
              <a:sym typeface="Arial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2B9509B-2605-49B8-82AA-4026BF3B536B}"/>
              </a:ext>
            </a:extLst>
          </p:cNvPr>
          <p:cNvGrpSpPr/>
          <p:nvPr userDrawn="1"/>
        </p:nvGrpSpPr>
        <p:grpSpPr>
          <a:xfrm>
            <a:off x="377049" y="255820"/>
            <a:ext cx="2637181" cy="2062663"/>
            <a:chOff x="237072" y="234585"/>
            <a:chExt cx="1448294" cy="1448294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E9B5808-68F7-4A14-A759-6246698FF09F}"/>
                </a:ext>
              </a:extLst>
            </p:cNvPr>
            <p:cNvSpPr/>
            <p:nvPr/>
          </p:nvSpPr>
          <p:spPr>
            <a:xfrm>
              <a:off x="237072" y="234585"/>
              <a:ext cx="1448294" cy="1448294"/>
            </a:xfrm>
            <a:prstGeom prst="ellipse">
              <a:avLst/>
            </a:prstGeom>
            <a:solidFill>
              <a:srgbClr val="B7D574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  <a:sym typeface="Arial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DD9337EE-9449-4FAF-8ADB-03892A796D0C}"/>
                </a:ext>
              </a:extLst>
            </p:cNvPr>
            <p:cNvSpPr/>
            <p:nvPr/>
          </p:nvSpPr>
          <p:spPr>
            <a:xfrm>
              <a:off x="283311" y="280824"/>
              <a:ext cx="1355815" cy="1355815"/>
            </a:xfrm>
            <a:prstGeom prst="ellipse">
              <a:avLst/>
            </a:prstGeom>
            <a:solidFill>
              <a:srgbClr val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  <a:sym typeface="Arial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229F8EB-2732-4CE9-8470-DB69792CAA1E}"/>
                </a:ext>
              </a:extLst>
            </p:cNvPr>
            <p:cNvSpPr/>
            <p:nvPr/>
          </p:nvSpPr>
          <p:spPr>
            <a:xfrm>
              <a:off x="244823" y="252246"/>
              <a:ext cx="1419087" cy="1419087"/>
            </a:xfrm>
            <a:prstGeom prst="ellipse">
              <a:avLst/>
            </a:prstGeom>
            <a:noFill/>
            <a:ln w="9525" cap="flat" cmpd="sng" algn="ctr">
              <a:solidFill>
                <a:srgbClr val="BAE5E4">
                  <a:lumMod val="25000"/>
                </a:srgbClr>
              </a:solidFill>
              <a:prstDash val="dash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BAE5E4"/>
                </a:solidFill>
                <a:effectLst/>
                <a:uLnTx/>
                <a:uFillTx/>
                <a:latin typeface="Arial-Rounded"/>
                <a:ea typeface="Arial-Rounded"/>
                <a:cs typeface="+mn-cs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9067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577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507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489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190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745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994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269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064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71" r:id="rId3"/>
    <p:sldLayoutId id="2147483719" r:id="rId4"/>
    <p:sldLayoutId id="2147483718" r:id="rId5"/>
    <p:sldLayoutId id="2147483717" r:id="rId6"/>
    <p:sldLayoutId id="2147483716" r:id="rId7"/>
    <p:sldLayoutId id="2147483715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769" r:id="rId14"/>
    <p:sldLayoutId id="2147483723" r:id="rId15"/>
    <p:sldLayoutId id="2147483722" r:id="rId16"/>
    <p:sldLayoutId id="2147483721" r:id="rId17"/>
    <p:sldLayoutId id="2147483720" r:id="rId18"/>
    <p:sldLayoutId id="2147483711" r:id="rId19"/>
    <p:sldLayoutId id="2147483710" r:id="rId20"/>
    <p:sldLayoutId id="2147483680" r:id="rId21"/>
    <p:sldLayoutId id="2147483681" r:id="rId22"/>
    <p:sldLayoutId id="2147483682" r:id="rId23"/>
    <p:sldLayoutId id="2147483683" r:id="rId24"/>
    <p:sldLayoutId id="2147483768" r:id="rId2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ocument 17"/>
          <p:cNvSpPr/>
          <p:nvPr/>
        </p:nvSpPr>
        <p:spPr>
          <a:xfrm>
            <a:off x="-20782" y="0"/>
            <a:ext cx="12268201" cy="2207432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-1" fmla="*/ 0 w 21600"/>
              <a:gd name="connsiteY0-2" fmla="*/ 0 h 17322"/>
              <a:gd name="connsiteX1-3" fmla="*/ 21600 w 21600"/>
              <a:gd name="connsiteY1-4" fmla="*/ 0 h 17322"/>
              <a:gd name="connsiteX2-5" fmla="*/ 21600 w 21600"/>
              <a:gd name="connsiteY2-6" fmla="*/ 17322 h 17322"/>
              <a:gd name="connsiteX3-7" fmla="*/ 50 w 21600"/>
              <a:gd name="connsiteY3-8" fmla="*/ 13503 h 17322"/>
              <a:gd name="connsiteX4-9" fmla="*/ 0 w 21600"/>
              <a:gd name="connsiteY4-10" fmla="*/ 0 h 17322"/>
              <a:gd name="connsiteX0-11" fmla="*/ 0 w 21600"/>
              <a:gd name="connsiteY0-12" fmla="*/ 0 h 18888"/>
              <a:gd name="connsiteX1-13" fmla="*/ 21600 w 21600"/>
              <a:gd name="connsiteY1-14" fmla="*/ 0 h 18888"/>
              <a:gd name="connsiteX2-15" fmla="*/ 21600 w 21600"/>
              <a:gd name="connsiteY2-16" fmla="*/ 17322 h 18888"/>
              <a:gd name="connsiteX3-17" fmla="*/ 50 w 21600"/>
              <a:gd name="connsiteY3-18" fmla="*/ 13503 h 18888"/>
              <a:gd name="connsiteX4-19" fmla="*/ 0 w 21600"/>
              <a:gd name="connsiteY4-20" fmla="*/ 0 h 18888"/>
              <a:gd name="connsiteX0-21" fmla="*/ 0 w 21600"/>
              <a:gd name="connsiteY0-22" fmla="*/ 0 h 18322"/>
              <a:gd name="connsiteX1-23" fmla="*/ 21600 w 21600"/>
              <a:gd name="connsiteY1-24" fmla="*/ 0 h 18322"/>
              <a:gd name="connsiteX2-25" fmla="*/ 21600 w 21600"/>
              <a:gd name="connsiteY2-26" fmla="*/ 17322 h 18322"/>
              <a:gd name="connsiteX3-27" fmla="*/ 15726 w 21600"/>
              <a:gd name="connsiteY3-28" fmla="*/ 14955 h 18322"/>
              <a:gd name="connsiteX4-29" fmla="*/ 50 w 21600"/>
              <a:gd name="connsiteY4-30" fmla="*/ 13503 h 18322"/>
              <a:gd name="connsiteX5" fmla="*/ 0 w 21600"/>
              <a:gd name="connsiteY5" fmla="*/ 0 h 18322"/>
              <a:gd name="connsiteX0-31" fmla="*/ 0 w 21600"/>
              <a:gd name="connsiteY0-32" fmla="*/ 0 h 18400"/>
              <a:gd name="connsiteX1-33" fmla="*/ 21600 w 21600"/>
              <a:gd name="connsiteY1-34" fmla="*/ 0 h 18400"/>
              <a:gd name="connsiteX2-35" fmla="*/ 21600 w 21600"/>
              <a:gd name="connsiteY2-36" fmla="*/ 17322 h 18400"/>
              <a:gd name="connsiteX3-37" fmla="*/ 15726 w 21600"/>
              <a:gd name="connsiteY3-38" fmla="*/ 14955 h 18400"/>
              <a:gd name="connsiteX4-39" fmla="*/ 5570 w 21600"/>
              <a:gd name="connsiteY4-40" fmla="*/ 18390 h 18400"/>
              <a:gd name="connsiteX5-41" fmla="*/ 50 w 21600"/>
              <a:gd name="connsiteY5-42" fmla="*/ 13503 h 18400"/>
              <a:gd name="connsiteX6" fmla="*/ 0 w 21600"/>
              <a:gd name="connsiteY6" fmla="*/ 0 h 18400"/>
              <a:gd name="connsiteX0-43" fmla="*/ 0 w 21600"/>
              <a:gd name="connsiteY0-44" fmla="*/ 0 h 18400"/>
              <a:gd name="connsiteX1-45" fmla="*/ 21600 w 21600"/>
              <a:gd name="connsiteY1-46" fmla="*/ 0 h 18400"/>
              <a:gd name="connsiteX2-47" fmla="*/ 21600 w 21600"/>
              <a:gd name="connsiteY2-48" fmla="*/ 17322 h 18400"/>
              <a:gd name="connsiteX3-49" fmla="*/ 15726 w 21600"/>
              <a:gd name="connsiteY3-50" fmla="*/ 14955 h 18400"/>
              <a:gd name="connsiteX4-51" fmla="*/ 5570 w 21600"/>
              <a:gd name="connsiteY4-52" fmla="*/ 18390 h 18400"/>
              <a:gd name="connsiteX5-53" fmla="*/ 50 w 21600"/>
              <a:gd name="connsiteY5-54" fmla="*/ 13503 h 18400"/>
              <a:gd name="connsiteX6-55" fmla="*/ 0 w 21600"/>
              <a:gd name="connsiteY6-56" fmla="*/ 0 h 18400"/>
              <a:gd name="connsiteX0-57" fmla="*/ 0 w 21600"/>
              <a:gd name="connsiteY0-58" fmla="*/ 0 h 18400"/>
              <a:gd name="connsiteX1-59" fmla="*/ 21600 w 21600"/>
              <a:gd name="connsiteY1-60" fmla="*/ 0 h 18400"/>
              <a:gd name="connsiteX2-61" fmla="*/ 21499 w 21600"/>
              <a:gd name="connsiteY2-62" fmla="*/ 15907 h 18400"/>
              <a:gd name="connsiteX3-63" fmla="*/ 15726 w 21600"/>
              <a:gd name="connsiteY3-64" fmla="*/ 14955 h 18400"/>
              <a:gd name="connsiteX4-65" fmla="*/ 5570 w 21600"/>
              <a:gd name="connsiteY4-66" fmla="*/ 18390 h 18400"/>
              <a:gd name="connsiteX5-67" fmla="*/ 50 w 21600"/>
              <a:gd name="connsiteY5-68" fmla="*/ 13503 h 18400"/>
              <a:gd name="connsiteX6-69" fmla="*/ 0 w 21600"/>
              <a:gd name="connsiteY6-70" fmla="*/ 0 h 18400"/>
              <a:gd name="connsiteX0-71" fmla="*/ 0 w 21600"/>
              <a:gd name="connsiteY0-72" fmla="*/ 0 h 18736"/>
              <a:gd name="connsiteX1-73" fmla="*/ 21600 w 21600"/>
              <a:gd name="connsiteY1-74" fmla="*/ 0 h 18736"/>
              <a:gd name="connsiteX2-75" fmla="*/ 21524 w 21600"/>
              <a:gd name="connsiteY2-76" fmla="*/ 18736 h 18736"/>
              <a:gd name="connsiteX3-77" fmla="*/ 15726 w 21600"/>
              <a:gd name="connsiteY3-78" fmla="*/ 14955 h 18736"/>
              <a:gd name="connsiteX4-79" fmla="*/ 5570 w 21600"/>
              <a:gd name="connsiteY4-80" fmla="*/ 18390 h 18736"/>
              <a:gd name="connsiteX5-81" fmla="*/ 50 w 21600"/>
              <a:gd name="connsiteY5-82" fmla="*/ 13503 h 18736"/>
              <a:gd name="connsiteX6-83" fmla="*/ 0 w 21600"/>
              <a:gd name="connsiteY6-84" fmla="*/ 0 h 18736"/>
              <a:gd name="connsiteX0-85" fmla="*/ 0 w 21600"/>
              <a:gd name="connsiteY0-86" fmla="*/ 0 h 18736"/>
              <a:gd name="connsiteX1-87" fmla="*/ 21600 w 21600"/>
              <a:gd name="connsiteY1-88" fmla="*/ 0 h 18736"/>
              <a:gd name="connsiteX2-89" fmla="*/ 21524 w 21600"/>
              <a:gd name="connsiteY2-90" fmla="*/ 18736 h 18736"/>
              <a:gd name="connsiteX3-91" fmla="*/ 15726 w 21600"/>
              <a:gd name="connsiteY3-92" fmla="*/ 14147 h 18736"/>
              <a:gd name="connsiteX4-93" fmla="*/ 5570 w 21600"/>
              <a:gd name="connsiteY4-94" fmla="*/ 18390 h 18736"/>
              <a:gd name="connsiteX5-95" fmla="*/ 50 w 21600"/>
              <a:gd name="connsiteY5-96" fmla="*/ 13503 h 18736"/>
              <a:gd name="connsiteX6-97" fmla="*/ 0 w 21600"/>
              <a:gd name="connsiteY6-98" fmla="*/ 0 h 18736"/>
              <a:gd name="connsiteX0-99" fmla="*/ 0 w 21600"/>
              <a:gd name="connsiteY0-100" fmla="*/ 0 h 19811"/>
              <a:gd name="connsiteX1-101" fmla="*/ 21600 w 21600"/>
              <a:gd name="connsiteY1-102" fmla="*/ 0 h 19811"/>
              <a:gd name="connsiteX2-103" fmla="*/ 21524 w 21600"/>
              <a:gd name="connsiteY2-104" fmla="*/ 18736 h 19811"/>
              <a:gd name="connsiteX3-105" fmla="*/ 15726 w 21600"/>
              <a:gd name="connsiteY3-106" fmla="*/ 14147 h 19811"/>
              <a:gd name="connsiteX4-107" fmla="*/ 5545 w 21600"/>
              <a:gd name="connsiteY4-108" fmla="*/ 19805 h 19811"/>
              <a:gd name="connsiteX5-109" fmla="*/ 50 w 21600"/>
              <a:gd name="connsiteY5-110" fmla="*/ 13503 h 19811"/>
              <a:gd name="connsiteX6-111" fmla="*/ 0 w 21600"/>
              <a:gd name="connsiteY6-112" fmla="*/ 0 h 19811"/>
              <a:gd name="connsiteX0-113" fmla="*/ 0 w 21600"/>
              <a:gd name="connsiteY0-114" fmla="*/ 0 h 19811"/>
              <a:gd name="connsiteX1-115" fmla="*/ 21600 w 21600"/>
              <a:gd name="connsiteY1-116" fmla="*/ 0 h 19811"/>
              <a:gd name="connsiteX2-117" fmla="*/ 21524 w 21600"/>
              <a:gd name="connsiteY2-118" fmla="*/ 18736 h 19811"/>
              <a:gd name="connsiteX3-119" fmla="*/ 15726 w 21600"/>
              <a:gd name="connsiteY3-120" fmla="*/ 14147 h 19811"/>
              <a:gd name="connsiteX4-121" fmla="*/ 5545 w 21600"/>
              <a:gd name="connsiteY4-122" fmla="*/ 19805 h 19811"/>
              <a:gd name="connsiteX5-123" fmla="*/ 25 w 21600"/>
              <a:gd name="connsiteY5-124" fmla="*/ 17343 h 19811"/>
              <a:gd name="connsiteX6-125" fmla="*/ 0 w 21600"/>
              <a:gd name="connsiteY6-126" fmla="*/ 0 h 19811"/>
              <a:gd name="connsiteX0-127" fmla="*/ 0 w 21600"/>
              <a:gd name="connsiteY0-128" fmla="*/ 0 h 19811"/>
              <a:gd name="connsiteX1-129" fmla="*/ 21600 w 21600"/>
              <a:gd name="connsiteY1-130" fmla="*/ 0 h 19811"/>
              <a:gd name="connsiteX2-131" fmla="*/ 21524 w 21600"/>
              <a:gd name="connsiteY2-132" fmla="*/ 18736 h 19811"/>
              <a:gd name="connsiteX3-133" fmla="*/ 15726 w 21600"/>
              <a:gd name="connsiteY3-134" fmla="*/ 14147 h 19811"/>
              <a:gd name="connsiteX4-135" fmla="*/ 5545 w 21600"/>
              <a:gd name="connsiteY4-136" fmla="*/ 19805 h 19811"/>
              <a:gd name="connsiteX5-137" fmla="*/ 25 w 21600"/>
              <a:gd name="connsiteY5-138" fmla="*/ 17343 h 19811"/>
              <a:gd name="connsiteX6-139" fmla="*/ 0 w 21600"/>
              <a:gd name="connsiteY6-140" fmla="*/ 0 h 19811"/>
              <a:gd name="connsiteX0-141" fmla="*/ 0 w 21600"/>
              <a:gd name="connsiteY0-142" fmla="*/ 0 h 20417"/>
              <a:gd name="connsiteX1-143" fmla="*/ 21600 w 21600"/>
              <a:gd name="connsiteY1-144" fmla="*/ 0 h 20417"/>
              <a:gd name="connsiteX2-145" fmla="*/ 21524 w 21600"/>
              <a:gd name="connsiteY2-146" fmla="*/ 18736 h 20417"/>
              <a:gd name="connsiteX3-147" fmla="*/ 15726 w 21600"/>
              <a:gd name="connsiteY3-148" fmla="*/ 14147 h 20417"/>
              <a:gd name="connsiteX4-149" fmla="*/ 8393 w 21600"/>
              <a:gd name="connsiteY4-150" fmla="*/ 20411 h 20417"/>
              <a:gd name="connsiteX5-151" fmla="*/ 25 w 21600"/>
              <a:gd name="connsiteY5-152" fmla="*/ 17343 h 20417"/>
              <a:gd name="connsiteX6-153" fmla="*/ 0 w 21600"/>
              <a:gd name="connsiteY6-154" fmla="*/ 0 h 20417"/>
              <a:gd name="connsiteX0-155" fmla="*/ 0 w 21600"/>
              <a:gd name="connsiteY0-156" fmla="*/ 0 h 20605"/>
              <a:gd name="connsiteX1-157" fmla="*/ 21600 w 21600"/>
              <a:gd name="connsiteY1-158" fmla="*/ 0 h 20605"/>
              <a:gd name="connsiteX2-159" fmla="*/ 21524 w 21600"/>
              <a:gd name="connsiteY2-160" fmla="*/ 18736 h 20605"/>
              <a:gd name="connsiteX3-161" fmla="*/ 15726 w 21600"/>
              <a:gd name="connsiteY3-162" fmla="*/ 14147 h 20605"/>
              <a:gd name="connsiteX4-163" fmla="*/ 8393 w 21600"/>
              <a:gd name="connsiteY4-164" fmla="*/ 20411 h 20605"/>
              <a:gd name="connsiteX5-165" fmla="*/ 25 w 21600"/>
              <a:gd name="connsiteY5-166" fmla="*/ 17343 h 20605"/>
              <a:gd name="connsiteX6-167" fmla="*/ 0 w 21600"/>
              <a:gd name="connsiteY6-168" fmla="*/ 0 h 20605"/>
              <a:gd name="connsiteX0-169" fmla="*/ 0 w 21600"/>
              <a:gd name="connsiteY0-170" fmla="*/ 0 h 20658"/>
              <a:gd name="connsiteX1-171" fmla="*/ 21600 w 21600"/>
              <a:gd name="connsiteY1-172" fmla="*/ 0 h 20658"/>
              <a:gd name="connsiteX2-173" fmla="*/ 21524 w 21600"/>
              <a:gd name="connsiteY2-174" fmla="*/ 18736 h 20658"/>
              <a:gd name="connsiteX3-175" fmla="*/ 15726 w 21600"/>
              <a:gd name="connsiteY3-176" fmla="*/ 14147 h 20658"/>
              <a:gd name="connsiteX4-177" fmla="*/ 8393 w 21600"/>
              <a:gd name="connsiteY4-178" fmla="*/ 20411 h 20658"/>
              <a:gd name="connsiteX5-179" fmla="*/ 101 w 21600"/>
              <a:gd name="connsiteY5-180" fmla="*/ 18151 h 20658"/>
              <a:gd name="connsiteX6-181" fmla="*/ 0 w 21600"/>
              <a:gd name="connsiteY6-182" fmla="*/ 0 h 20658"/>
              <a:gd name="connsiteX0-183" fmla="*/ 0 w 21600"/>
              <a:gd name="connsiteY0-184" fmla="*/ 0 h 20618"/>
              <a:gd name="connsiteX1-185" fmla="*/ 21600 w 21600"/>
              <a:gd name="connsiteY1-186" fmla="*/ 0 h 20618"/>
              <a:gd name="connsiteX2-187" fmla="*/ 21524 w 21600"/>
              <a:gd name="connsiteY2-188" fmla="*/ 18736 h 20618"/>
              <a:gd name="connsiteX3-189" fmla="*/ 15726 w 21600"/>
              <a:gd name="connsiteY3-190" fmla="*/ 14147 h 20618"/>
              <a:gd name="connsiteX4-191" fmla="*/ 8393 w 21600"/>
              <a:gd name="connsiteY4-192" fmla="*/ 20411 h 20618"/>
              <a:gd name="connsiteX5-193" fmla="*/ 101 w 21600"/>
              <a:gd name="connsiteY5-194" fmla="*/ 18151 h 20618"/>
              <a:gd name="connsiteX6-195" fmla="*/ 0 w 21600"/>
              <a:gd name="connsiteY6-196" fmla="*/ 0 h 20618"/>
              <a:gd name="connsiteX0-197" fmla="*/ 76 w 21676"/>
              <a:gd name="connsiteY0-198" fmla="*/ 0 h 20662"/>
              <a:gd name="connsiteX1-199" fmla="*/ 21676 w 21676"/>
              <a:gd name="connsiteY1-200" fmla="*/ 0 h 20662"/>
              <a:gd name="connsiteX2-201" fmla="*/ 21600 w 21676"/>
              <a:gd name="connsiteY2-202" fmla="*/ 18736 h 20662"/>
              <a:gd name="connsiteX3-203" fmla="*/ 15802 w 21676"/>
              <a:gd name="connsiteY3-204" fmla="*/ 14147 h 20662"/>
              <a:gd name="connsiteX4-205" fmla="*/ 8469 w 21676"/>
              <a:gd name="connsiteY4-206" fmla="*/ 20411 h 20662"/>
              <a:gd name="connsiteX5-207" fmla="*/ 1 w 21676"/>
              <a:gd name="connsiteY5-208" fmla="*/ 18757 h 20662"/>
              <a:gd name="connsiteX6-209" fmla="*/ 76 w 21676"/>
              <a:gd name="connsiteY6-210" fmla="*/ 0 h 20662"/>
              <a:gd name="connsiteX0-211" fmla="*/ 76 w 21676"/>
              <a:gd name="connsiteY0-212" fmla="*/ 0 h 23168"/>
              <a:gd name="connsiteX1-213" fmla="*/ 21676 w 21676"/>
              <a:gd name="connsiteY1-214" fmla="*/ 0 h 23168"/>
              <a:gd name="connsiteX2-215" fmla="*/ 21600 w 21676"/>
              <a:gd name="connsiteY2-216" fmla="*/ 18736 h 23168"/>
              <a:gd name="connsiteX3-217" fmla="*/ 15802 w 21676"/>
              <a:gd name="connsiteY3-218" fmla="*/ 14147 h 23168"/>
              <a:gd name="connsiteX4-219" fmla="*/ 8469 w 21676"/>
              <a:gd name="connsiteY4-220" fmla="*/ 23038 h 23168"/>
              <a:gd name="connsiteX5-221" fmla="*/ 1 w 21676"/>
              <a:gd name="connsiteY5-222" fmla="*/ 18757 h 23168"/>
              <a:gd name="connsiteX6-223" fmla="*/ 76 w 21676"/>
              <a:gd name="connsiteY6-224" fmla="*/ 0 h 23168"/>
              <a:gd name="connsiteX0-225" fmla="*/ 76 w 21676"/>
              <a:gd name="connsiteY0-226" fmla="*/ 0 h 23168"/>
              <a:gd name="connsiteX1-227" fmla="*/ 21676 w 21676"/>
              <a:gd name="connsiteY1-228" fmla="*/ 0 h 23168"/>
              <a:gd name="connsiteX2-229" fmla="*/ 21600 w 21676"/>
              <a:gd name="connsiteY2-230" fmla="*/ 18736 h 23168"/>
              <a:gd name="connsiteX3-231" fmla="*/ 15802 w 21676"/>
              <a:gd name="connsiteY3-232" fmla="*/ 15764 h 23168"/>
              <a:gd name="connsiteX4-233" fmla="*/ 8469 w 21676"/>
              <a:gd name="connsiteY4-234" fmla="*/ 23038 h 23168"/>
              <a:gd name="connsiteX5-235" fmla="*/ 1 w 21676"/>
              <a:gd name="connsiteY5-236" fmla="*/ 18757 h 23168"/>
              <a:gd name="connsiteX6-237" fmla="*/ 76 w 21676"/>
              <a:gd name="connsiteY6-238" fmla="*/ 0 h 23168"/>
              <a:gd name="connsiteX0-239" fmla="*/ 76 w 21676"/>
              <a:gd name="connsiteY0-240" fmla="*/ 0 h 23168"/>
              <a:gd name="connsiteX1-241" fmla="*/ 21676 w 21676"/>
              <a:gd name="connsiteY1-242" fmla="*/ 0 h 23168"/>
              <a:gd name="connsiteX2-243" fmla="*/ 21600 w 21676"/>
              <a:gd name="connsiteY2-244" fmla="*/ 18736 h 23168"/>
              <a:gd name="connsiteX3-245" fmla="*/ 15802 w 21676"/>
              <a:gd name="connsiteY3-246" fmla="*/ 15764 h 23168"/>
              <a:gd name="connsiteX4-247" fmla="*/ 8469 w 21676"/>
              <a:gd name="connsiteY4-248" fmla="*/ 23038 h 23168"/>
              <a:gd name="connsiteX5-249" fmla="*/ 1 w 21676"/>
              <a:gd name="connsiteY5-250" fmla="*/ 18757 h 23168"/>
              <a:gd name="connsiteX6-251" fmla="*/ 76 w 21676"/>
              <a:gd name="connsiteY6-252" fmla="*/ 0 h 23168"/>
              <a:gd name="connsiteX0-253" fmla="*/ 76 w 21676"/>
              <a:gd name="connsiteY0-254" fmla="*/ 0 h 23168"/>
              <a:gd name="connsiteX1-255" fmla="*/ 21676 w 21676"/>
              <a:gd name="connsiteY1-256" fmla="*/ 0 h 23168"/>
              <a:gd name="connsiteX2-257" fmla="*/ 21600 w 21676"/>
              <a:gd name="connsiteY2-258" fmla="*/ 18736 h 23168"/>
              <a:gd name="connsiteX3-259" fmla="*/ 15802 w 21676"/>
              <a:gd name="connsiteY3-260" fmla="*/ 15764 h 23168"/>
              <a:gd name="connsiteX4-261" fmla="*/ 8469 w 21676"/>
              <a:gd name="connsiteY4-262" fmla="*/ 23038 h 23168"/>
              <a:gd name="connsiteX5-263" fmla="*/ 1 w 21676"/>
              <a:gd name="connsiteY5-264" fmla="*/ 18757 h 23168"/>
              <a:gd name="connsiteX6-265" fmla="*/ 76 w 21676"/>
              <a:gd name="connsiteY6-266" fmla="*/ 0 h 23168"/>
              <a:gd name="connsiteX0-267" fmla="*/ 76 w 21676"/>
              <a:gd name="connsiteY0-268" fmla="*/ 0 h 23168"/>
              <a:gd name="connsiteX1-269" fmla="*/ 21676 w 21676"/>
              <a:gd name="connsiteY1-270" fmla="*/ 0 h 23168"/>
              <a:gd name="connsiteX2-271" fmla="*/ 21600 w 21676"/>
              <a:gd name="connsiteY2-272" fmla="*/ 18736 h 23168"/>
              <a:gd name="connsiteX3-273" fmla="*/ 17163 w 21676"/>
              <a:gd name="connsiteY3-274" fmla="*/ 16168 h 23168"/>
              <a:gd name="connsiteX4-275" fmla="*/ 8469 w 21676"/>
              <a:gd name="connsiteY4-276" fmla="*/ 23038 h 23168"/>
              <a:gd name="connsiteX5-277" fmla="*/ 1 w 21676"/>
              <a:gd name="connsiteY5-278" fmla="*/ 18757 h 23168"/>
              <a:gd name="connsiteX6-279" fmla="*/ 76 w 21676"/>
              <a:gd name="connsiteY6-280" fmla="*/ 0 h 23168"/>
              <a:gd name="connsiteX0-281" fmla="*/ 76 w 21676"/>
              <a:gd name="connsiteY0-282" fmla="*/ 0 h 23168"/>
              <a:gd name="connsiteX1-283" fmla="*/ 21676 w 21676"/>
              <a:gd name="connsiteY1-284" fmla="*/ 0 h 23168"/>
              <a:gd name="connsiteX2-285" fmla="*/ 21600 w 21676"/>
              <a:gd name="connsiteY2-286" fmla="*/ 18736 h 23168"/>
              <a:gd name="connsiteX3-287" fmla="*/ 17793 w 21676"/>
              <a:gd name="connsiteY3-288" fmla="*/ 17785 h 23168"/>
              <a:gd name="connsiteX4-289" fmla="*/ 8469 w 21676"/>
              <a:gd name="connsiteY4-290" fmla="*/ 23038 h 23168"/>
              <a:gd name="connsiteX5-291" fmla="*/ 1 w 21676"/>
              <a:gd name="connsiteY5-292" fmla="*/ 18757 h 23168"/>
              <a:gd name="connsiteX6-293" fmla="*/ 76 w 21676"/>
              <a:gd name="connsiteY6-294" fmla="*/ 0 h 23168"/>
              <a:gd name="connsiteX0-295" fmla="*/ 76 w 21676"/>
              <a:gd name="connsiteY0-296" fmla="*/ 0 h 23168"/>
              <a:gd name="connsiteX1-297" fmla="*/ 21676 w 21676"/>
              <a:gd name="connsiteY1-298" fmla="*/ 0 h 23168"/>
              <a:gd name="connsiteX2-299" fmla="*/ 21600 w 21676"/>
              <a:gd name="connsiteY2-300" fmla="*/ 20353 h 23168"/>
              <a:gd name="connsiteX3-301" fmla="*/ 17793 w 21676"/>
              <a:gd name="connsiteY3-302" fmla="*/ 17785 h 23168"/>
              <a:gd name="connsiteX4-303" fmla="*/ 8469 w 21676"/>
              <a:gd name="connsiteY4-304" fmla="*/ 23038 h 23168"/>
              <a:gd name="connsiteX5-305" fmla="*/ 1 w 21676"/>
              <a:gd name="connsiteY5-306" fmla="*/ 18757 h 23168"/>
              <a:gd name="connsiteX6-307" fmla="*/ 76 w 21676"/>
              <a:gd name="connsiteY6-308" fmla="*/ 0 h 23168"/>
              <a:gd name="connsiteX0-309" fmla="*/ 76 w 21676"/>
              <a:gd name="connsiteY0-310" fmla="*/ 0 h 23168"/>
              <a:gd name="connsiteX1-311" fmla="*/ 21676 w 21676"/>
              <a:gd name="connsiteY1-312" fmla="*/ 0 h 23168"/>
              <a:gd name="connsiteX2-313" fmla="*/ 21600 w 21676"/>
              <a:gd name="connsiteY2-314" fmla="*/ 20353 h 23168"/>
              <a:gd name="connsiteX3-315" fmla="*/ 17793 w 21676"/>
              <a:gd name="connsiteY3-316" fmla="*/ 17785 h 23168"/>
              <a:gd name="connsiteX4-317" fmla="*/ 8469 w 21676"/>
              <a:gd name="connsiteY4-318" fmla="*/ 23038 h 23168"/>
              <a:gd name="connsiteX5-319" fmla="*/ 1 w 21676"/>
              <a:gd name="connsiteY5-320" fmla="*/ 18757 h 23168"/>
              <a:gd name="connsiteX6-321" fmla="*/ 76 w 21676"/>
              <a:gd name="connsiteY6-322" fmla="*/ 0 h 23168"/>
              <a:gd name="connsiteX0-323" fmla="*/ 76 w 21676"/>
              <a:gd name="connsiteY0-324" fmla="*/ 0 h 23168"/>
              <a:gd name="connsiteX1-325" fmla="*/ 21676 w 21676"/>
              <a:gd name="connsiteY1-326" fmla="*/ 0 h 23168"/>
              <a:gd name="connsiteX2-327" fmla="*/ 21600 w 21676"/>
              <a:gd name="connsiteY2-328" fmla="*/ 20353 h 23168"/>
              <a:gd name="connsiteX3-329" fmla="*/ 17591 w 21676"/>
              <a:gd name="connsiteY3-330" fmla="*/ 19806 h 23168"/>
              <a:gd name="connsiteX4-331" fmla="*/ 8469 w 21676"/>
              <a:gd name="connsiteY4-332" fmla="*/ 23038 h 23168"/>
              <a:gd name="connsiteX5-333" fmla="*/ 1 w 21676"/>
              <a:gd name="connsiteY5-334" fmla="*/ 18757 h 23168"/>
              <a:gd name="connsiteX6-335" fmla="*/ 76 w 21676"/>
              <a:gd name="connsiteY6-336" fmla="*/ 0 h 23168"/>
              <a:gd name="connsiteX0-337" fmla="*/ 76 w 21676"/>
              <a:gd name="connsiteY0-338" fmla="*/ 0 h 23168"/>
              <a:gd name="connsiteX1-339" fmla="*/ 21676 w 21676"/>
              <a:gd name="connsiteY1-340" fmla="*/ 0 h 23168"/>
              <a:gd name="connsiteX2-341" fmla="*/ 21600 w 21676"/>
              <a:gd name="connsiteY2-342" fmla="*/ 20353 h 23168"/>
              <a:gd name="connsiteX3-343" fmla="*/ 17591 w 21676"/>
              <a:gd name="connsiteY3-344" fmla="*/ 19806 h 23168"/>
              <a:gd name="connsiteX4-345" fmla="*/ 8469 w 21676"/>
              <a:gd name="connsiteY4-346" fmla="*/ 23038 h 23168"/>
              <a:gd name="connsiteX5-347" fmla="*/ 1 w 21676"/>
              <a:gd name="connsiteY5-348" fmla="*/ 18757 h 23168"/>
              <a:gd name="connsiteX6-349" fmla="*/ 76 w 21676"/>
              <a:gd name="connsiteY6-350" fmla="*/ 0 h 23168"/>
              <a:gd name="connsiteX0-351" fmla="*/ 76 w 21676"/>
              <a:gd name="connsiteY0-352" fmla="*/ 0 h 23168"/>
              <a:gd name="connsiteX1-353" fmla="*/ 21676 w 21676"/>
              <a:gd name="connsiteY1-354" fmla="*/ 0 h 23168"/>
              <a:gd name="connsiteX2-355" fmla="*/ 21600 w 21676"/>
              <a:gd name="connsiteY2-356" fmla="*/ 20353 h 23168"/>
              <a:gd name="connsiteX3-357" fmla="*/ 17591 w 21676"/>
              <a:gd name="connsiteY3-358" fmla="*/ 19806 h 23168"/>
              <a:gd name="connsiteX4-359" fmla="*/ 8469 w 21676"/>
              <a:gd name="connsiteY4-360" fmla="*/ 23038 h 23168"/>
              <a:gd name="connsiteX5-361" fmla="*/ 1 w 21676"/>
              <a:gd name="connsiteY5-362" fmla="*/ 18757 h 23168"/>
              <a:gd name="connsiteX6-363" fmla="*/ 76 w 21676"/>
              <a:gd name="connsiteY6-364" fmla="*/ 0 h 23168"/>
              <a:gd name="connsiteX0-365" fmla="*/ 76 w 21676"/>
              <a:gd name="connsiteY0-366" fmla="*/ 0 h 23168"/>
              <a:gd name="connsiteX1-367" fmla="*/ 21676 w 21676"/>
              <a:gd name="connsiteY1-368" fmla="*/ 0 h 23168"/>
              <a:gd name="connsiteX2-369" fmla="*/ 21625 w 21676"/>
              <a:gd name="connsiteY2-370" fmla="*/ 20757 h 23168"/>
              <a:gd name="connsiteX3-371" fmla="*/ 17591 w 21676"/>
              <a:gd name="connsiteY3-372" fmla="*/ 19806 h 23168"/>
              <a:gd name="connsiteX4-373" fmla="*/ 8469 w 21676"/>
              <a:gd name="connsiteY4-374" fmla="*/ 23038 h 23168"/>
              <a:gd name="connsiteX5-375" fmla="*/ 1 w 21676"/>
              <a:gd name="connsiteY5-376" fmla="*/ 18757 h 23168"/>
              <a:gd name="connsiteX6-377" fmla="*/ 76 w 21676"/>
              <a:gd name="connsiteY6-378" fmla="*/ 0 h 23168"/>
              <a:gd name="connsiteX0-379" fmla="*/ 76 w 21676"/>
              <a:gd name="connsiteY0-380" fmla="*/ 0 h 23168"/>
              <a:gd name="connsiteX1-381" fmla="*/ 21676 w 21676"/>
              <a:gd name="connsiteY1-382" fmla="*/ 0 h 23168"/>
              <a:gd name="connsiteX2-383" fmla="*/ 21650 w 21676"/>
              <a:gd name="connsiteY2-384" fmla="*/ 17928 h 23168"/>
              <a:gd name="connsiteX3-385" fmla="*/ 17591 w 21676"/>
              <a:gd name="connsiteY3-386" fmla="*/ 19806 h 23168"/>
              <a:gd name="connsiteX4-387" fmla="*/ 8469 w 21676"/>
              <a:gd name="connsiteY4-388" fmla="*/ 23038 h 23168"/>
              <a:gd name="connsiteX5-389" fmla="*/ 1 w 21676"/>
              <a:gd name="connsiteY5-390" fmla="*/ 18757 h 23168"/>
              <a:gd name="connsiteX6-391" fmla="*/ 76 w 21676"/>
              <a:gd name="connsiteY6-392" fmla="*/ 0 h 23168"/>
              <a:gd name="connsiteX0-393" fmla="*/ 76 w 21676"/>
              <a:gd name="connsiteY0-394" fmla="*/ 0 h 23168"/>
              <a:gd name="connsiteX1-395" fmla="*/ 21676 w 21676"/>
              <a:gd name="connsiteY1-396" fmla="*/ 0 h 23168"/>
              <a:gd name="connsiteX2-397" fmla="*/ 21650 w 21676"/>
              <a:gd name="connsiteY2-398" fmla="*/ 17928 h 23168"/>
              <a:gd name="connsiteX3-399" fmla="*/ 17591 w 21676"/>
              <a:gd name="connsiteY3-400" fmla="*/ 19806 h 23168"/>
              <a:gd name="connsiteX4-401" fmla="*/ 8469 w 21676"/>
              <a:gd name="connsiteY4-402" fmla="*/ 23038 h 23168"/>
              <a:gd name="connsiteX5-403" fmla="*/ 1 w 21676"/>
              <a:gd name="connsiteY5-404" fmla="*/ 18757 h 23168"/>
              <a:gd name="connsiteX6-405" fmla="*/ 76 w 21676"/>
              <a:gd name="connsiteY6-406" fmla="*/ 0 h 23168"/>
              <a:gd name="connsiteX0-407" fmla="*/ 76 w 21676"/>
              <a:gd name="connsiteY0-408" fmla="*/ 0 h 23168"/>
              <a:gd name="connsiteX1-409" fmla="*/ 21676 w 21676"/>
              <a:gd name="connsiteY1-410" fmla="*/ 0 h 23168"/>
              <a:gd name="connsiteX2-411" fmla="*/ 21650 w 21676"/>
              <a:gd name="connsiteY2-412" fmla="*/ 17928 h 23168"/>
              <a:gd name="connsiteX3-413" fmla="*/ 17591 w 21676"/>
              <a:gd name="connsiteY3-414" fmla="*/ 19806 h 23168"/>
              <a:gd name="connsiteX4-415" fmla="*/ 8469 w 21676"/>
              <a:gd name="connsiteY4-416" fmla="*/ 23038 h 23168"/>
              <a:gd name="connsiteX5-417" fmla="*/ 1 w 21676"/>
              <a:gd name="connsiteY5-418" fmla="*/ 18757 h 23168"/>
              <a:gd name="connsiteX6-419" fmla="*/ 76 w 21676"/>
              <a:gd name="connsiteY6-420" fmla="*/ 0 h 23168"/>
              <a:gd name="connsiteX0-421" fmla="*/ 76 w 21676"/>
              <a:gd name="connsiteY0-422" fmla="*/ 0 h 23168"/>
              <a:gd name="connsiteX1-423" fmla="*/ 21676 w 21676"/>
              <a:gd name="connsiteY1-424" fmla="*/ 0 h 23168"/>
              <a:gd name="connsiteX2-425" fmla="*/ 21625 w 21676"/>
              <a:gd name="connsiteY2-426" fmla="*/ 18938 h 23168"/>
              <a:gd name="connsiteX3-427" fmla="*/ 17591 w 21676"/>
              <a:gd name="connsiteY3-428" fmla="*/ 19806 h 23168"/>
              <a:gd name="connsiteX4-429" fmla="*/ 8469 w 21676"/>
              <a:gd name="connsiteY4-430" fmla="*/ 23038 h 23168"/>
              <a:gd name="connsiteX5-431" fmla="*/ 1 w 21676"/>
              <a:gd name="connsiteY5-432" fmla="*/ 18757 h 23168"/>
              <a:gd name="connsiteX6-433" fmla="*/ 76 w 21676"/>
              <a:gd name="connsiteY6-434" fmla="*/ 0 h 23168"/>
              <a:gd name="connsiteX0-435" fmla="*/ 76 w 21676"/>
              <a:gd name="connsiteY0-436" fmla="*/ 0 h 23168"/>
              <a:gd name="connsiteX1-437" fmla="*/ 21676 w 21676"/>
              <a:gd name="connsiteY1-438" fmla="*/ 0 h 23168"/>
              <a:gd name="connsiteX2-439" fmla="*/ 21625 w 21676"/>
              <a:gd name="connsiteY2-440" fmla="*/ 18938 h 23168"/>
              <a:gd name="connsiteX3-441" fmla="*/ 17591 w 21676"/>
              <a:gd name="connsiteY3-442" fmla="*/ 19806 h 23168"/>
              <a:gd name="connsiteX4-443" fmla="*/ 8469 w 21676"/>
              <a:gd name="connsiteY4-444" fmla="*/ 23038 h 23168"/>
              <a:gd name="connsiteX5-445" fmla="*/ 1 w 21676"/>
              <a:gd name="connsiteY5-446" fmla="*/ 18757 h 23168"/>
              <a:gd name="connsiteX6-447" fmla="*/ 76 w 21676"/>
              <a:gd name="connsiteY6-448" fmla="*/ 0 h 23168"/>
              <a:gd name="connsiteX0-449" fmla="*/ 76 w 21676"/>
              <a:gd name="connsiteY0-450" fmla="*/ 0 h 23225"/>
              <a:gd name="connsiteX1-451" fmla="*/ 21676 w 21676"/>
              <a:gd name="connsiteY1-452" fmla="*/ 0 h 23225"/>
              <a:gd name="connsiteX2-453" fmla="*/ 21625 w 21676"/>
              <a:gd name="connsiteY2-454" fmla="*/ 18938 h 23225"/>
              <a:gd name="connsiteX3-455" fmla="*/ 17591 w 21676"/>
              <a:gd name="connsiteY3-456" fmla="*/ 19806 h 23225"/>
              <a:gd name="connsiteX4-457" fmla="*/ 8469 w 21676"/>
              <a:gd name="connsiteY4-458" fmla="*/ 23038 h 23225"/>
              <a:gd name="connsiteX5-459" fmla="*/ 1 w 21676"/>
              <a:gd name="connsiteY5-460" fmla="*/ 20416 h 23225"/>
              <a:gd name="connsiteX6-461" fmla="*/ 76 w 21676"/>
              <a:gd name="connsiteY6-462" fmla="*/ 0 h 23225"/>
              <a:gd name="connsiteX0-463" fmla="*/ 76 w 21676"/>
              <a:gd name="connsiteY0-464" fmla="*/ 0 h 23225"/>
              <a:gd name="connsiteX1-465" fmla="*/ 21676 w 21676"/>
              <a:gd name="connsiteY1-466" fmla="*/ 0 h 23225"/>
              <a:gd name="connsiteX2-467" fmla="*/ 21625 w 21676"/>
              <a:gd name="connsiteY2-468" fmla="*/ 18938 h 23225"/>
              <a:gd name="connsiteX3-469" fmla="*/ 17591 w 21676"/>
              <a:gd name="connsiteY3-470" fmla="*/ 19806 h 23225"/>
              <a:gd name="connsiteX4-471" fmla="*/ 8290 w 21676"/>
              <a:gd name="connsiteY4-472" fmla="*/ 23038 h 23225"/>
              <a:gd name="connsiteX5-473" fmla="*/ 1 w 21676"/>
              <a:gd name="connsiteY5-474" fmla="*/ 20416 h 23225"/>
              <a:gd name="connsiteX6-475" fmla="*/ 76 w 21676"/>
              <a:gd name="connsiteY6-476" fmla="*/ 0 h 23225"/>
              <a:gd name="connsiteX0-477" fmla="*/ 76 w 21676"/>
              <a:gd name="connsiteY0-478" fmla="*/ 0 h 23054"/>
              <a:gd name="connsiteX1-479" fmla="*/ 21676 w 21676"/>
              <a:gd name="connsiteY1-480" fmla="*/ 0 h 23054"/>
              <a:gd name="connsiteX2-481" fmla="*/ 21625 w 21676"/>
              <a:gd name="connsiteY2-482" fmla="*/ 18938 h 23054"/>
              <a:gd name="connsiteX3-483" fmla="*/ 17591 w 21676"/>
              <a:gd name="connsiteY3-484" fmla="*/ 19806 h 23054"/>
              <a:gd name="connsiteX4-485" fmla="*/ 8290 w 21676"/>
              <a:gd name="connsiteY4-486" fmla="*/ 23038 h 23054"/>
              <a:gd name="connsiteX5-487" fmla="*/ 1 w 21676"/>
              <a:gd name="connsiteY5-488" fmla="*/ 20416 h 23054"/>
              <a:gd name="connsiteX6-489" fmla="*/ 76 w 21676"/>
              <a:gd name="connsiteY6-490" fmla="*/ 0 h 23054"/>
              <a:gd name="connsiteX0-491" fmla="*/ 76 w 21676"/>
              <a:gd name="connsiteY0-492" fmla="*/ 0 h 23038"/>
              <a:gd name="connsiteX1-493" fmla="*/ 21676 w 21676"/>
              <a:gd name="connsiteY1-494" fmla="*/ 0 h 23038"/>
              <a:gd name="connsiteX2-495" fmla="*/ 21625 w 21676"/>
              <a:gd name="connsiteY2-496" fmla="*/ 18938 h 23038"/>
              <a:gd name="connsiteX3-497" fmla="*/ 17591 w 21676"/>
              <a:gd name="connsiteY3-498" fmla="*/ 19806 h 23038"/>
              <a:gd name="connsiteX4-499" fmla="*/ 8290 w 21676"/>
              <a:gd name="connsiteY4-500" fmla="*/ 23038 h 23038"/>
              <a:gd name="connsiteX5-501" fmla="*/ 1 w 21676"/>
              <a:gd name="connsiteY5-502" fmla="*/ 20416 h 23038"/>
              <a:gd name="connsiteX6-503" fmla="*/ 76 w 21676"/>
              <a:gd name="connsiteY6-504" fmla="*/ 0 h 23038"/>
              <a:gd name="connsiteX0-505" fmla="*/ 76 w 21676"/>
              <a:gd name="connsiteY0-506" fmla="*/ 0 h 23038"/>
              <a:gd name="connsiteX1-507" fmla="*/ 21676 w 21676"/>
              <a:gd name="connsiteY1-508" fmla="*/ 0 h 23038"/>
              <a:gd name="connsiteX2-509" fmla="*/ 21625 w 21676"/>
              <a:gd name="connsiteY2-510" fmla="*/ 18938 h 23038"/>
              <a:gd name="connsiteX3-511" fmla="*/ 18037 w 21676"/>
              <a:gd name="connsiteY3-512" fmla="*/ 19806 h 23038"/>
              <a:gd name="connsiteX4-513" fmla="*/ 8290 w 21676"/>
              <a:gd name="connsiteY4-514" fmla="*/ 23038 h 23038"/>
              <a:gd name="connsiteX5-515" fmla="*/ 1 w 21676"/>
              <a:gd name="connsiteY5-516" fmla="*/ 20416 h 23038"/>
              <a:gd name="connsiteX6-517" fmla="*/ 76 w 21676"/>
              <a:gd name="connsiteY6-518" fmla="*/ 0 h 23038"/>
              <a:gd name="connsiteX0-519" fmla="*/ 76 w 21676"/>
              <a:gd name="connsiteY0-520" fmla="*/ 0 h 23038"/>
              <a:gd name="connsiteX1-521" fmla="*/ 21676 w 21676"/>
              <a:gd name="connsiteY1-522" fmla="*/ 0 h 23038"/>
              <a:gd name="connsiteX2-523" fmla="*/ 21625 w 21676"/>
              <a:gd name="connsiteY2-524" fmla="*/ 19390 h 23038"/>
              <a:gd name="connsiteX3-525" fmla="*/ 18037 w 21676"/>
              <a:gd name="connsiteY3-526" fmla="*/ 19806 h 23038"/>
              <a:gd name="connsiteX4-527" fmla="*/ 8290 w 21676"/>
              <a:gd name="connsiteY4-528" fmla="*/ 23038 h 23038"/>
              <a:gd name="connsiteX5-529" fmla="*/ 1 w 21676"/>
              <a:gd name="connsiteY5-530" fmla="*/ 20416 h 23038"/>
              <a:gd name="connsiteX6-531" fmla="*/ 76 w 21676"/>
              <a:gd name="connsiteY6-532" fmla="*/ 0 h 23038"/>
              <a:gd name="connsiteX0-533" fmla="*/ 76 w 21676"/>
              <a:gd name="connsiteY0-534" fmla="*/ 0 h 23038"/>
              <a:gd name="connsiteX1-535" fmla="*/ 21676 w 21676"/>
              <a:gd name="connsiteY1-536" fmla="*/ 0 h 23038"/>
              <a:gd name="connsiteX2-537" fmla="*/ 21625 w 21676"/>
              <a:gd name="connsiteY2-538" fmla="*/ 19390 h 23038"/>
              <a:gd name="connsiteX3-539" fmla="*/ 18037 w 21676"/>
              <a:gd name="connsiteY3-540" fmla="*/ 19806 h 23038"/>
              <a:gd name="connsiteX4-541" fmla="*/ 8290 w 21676"/>
              <a:gd name="connsiteY4-542" fmla="*/ 23038 h 23038"/>
              <a:gd name="connsiteX5-543" fmla="*/ 1 w 21676"/>
              <a:gd name="connsiteY5-544" fmla="*/ 20416 h 23038"/>
              <a:gd name="connsiteX6-545" fmla="*/ 76 w 21676"/>
              <a:gd name="connsiteY6-546" fmla="*/ 0 h 23038"/>
              <a:gd name="connsiteX0-547" fmla="*/ 76 w 21676"/>
              <a:gd name="connsiteY0-548" fmla="*/ 0 h 23075"/>
              <a:gd name="connsiteX1-549" fmla="*/ 21676 w 21676"/>
              <a:gd name="connsiteY1-550" fmla="*/ 0 h 23075"/>
              <a:gd name="connsiteX2-551" fmla="*/ 21625 w 21676"/>
              <a:gd name="connsiteY2-552" fmla="*/ 19390 h 23075"/>
              <a:gd name="connsiteX3-553" fmla="*/ 18037 w 21676"/>
              <a:gd name="connsiteY3-554" fmla="*/ 19806 h 23075"/>
              <a:gd name="connsiteX4-555" fmla="*/ 8290 w 21676"/>
              <a:gd name="connsiteY4-556" fmla="*/ 23038 h 23075"/>
              <a:gd name="connsiteX5-557" fmla="*/ 1 w 21676"/>
              <a:gd name="connsiteY5-558" fmla="*/ 20416 h 23075"/>
              <a:gd name="connsiteX6-559" fmla="*/ 76 w 21676"/>
              <a:gd name="connsiteY6-560" fmla="*/ 0 h 2307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41" y="connsiteY5-42"/>
              </a:cxn>
              <a:cxn ang="0">
                <a:pos x="connsiteX6-55" y="connsiteY6-56"/>
              </a:cxn>
            </a:cxnLst>
            <a:rect l="l" t="t" r="r" b="b"/>
            <a:pathLst>
              <a:path w="21676" h="23075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4088"/>
                  <a:pt x="21625" y="19390"/>
                </a:cubicBezTo>
                <a:cubicBezTo>
                  <a:pt x="19315" y="19388"/>
                  <a:pt x="20217" y="19028"/>
                  <a:pt x="18037" y="19806"/>
                </a:cubicBezTo>
                <a:cubicBezTo>
                  <a:pt x="15320" y="20859"/>
                  <a:pt x="10963" y="22677"/>
                  <a:pt x="8290" y="23038"/>
                </a:cubicBezTo>
                <a:cubicBezTo>
                  <a:pt x="5677" y="23406"/>
                  <a:pt x="1035" y="20921"/>
                  <a:pt x="1" y="20416"/>
                </a:cubicBezTo>
                <a:cubicBezTo>
                  <a:pt x="-16" y="15915"/>
                  <a:pt x="93" y="4501"/>
                  <a:pt x="76" y="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lowchart: Document 17"/>
          <p:cNvSpPr/>
          <p:nvPr/>
        </p:nvSpPr>
        <p:spPr>
          <a:xfrm>
            <a:off x="-76199" y="-14642"/>
            <a:ext cx="12268199" cy="1861698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-1" fmla="*/ 0 w 21600"/>
              <a:gd name="connsiteY0-2" fmla="*/ 0 h 17322"/>
              <a:gd name="connsiteX1-3" fmla="*/ 21600 w 21600"/>
              <a:gd name="connsiteY1-4" fmla="*/ 0 h 17322"/>
              <a:gd name="connsiteX2-5" fmla="*/ 21600 w 21600"/>
              <a:gd name="connsiteY2-6" fmla="*/ 17322 h 17322"/>
              <a:gd name="connsiteX3-7" fmla="*/ 50 w 21600"/>
              <a:gd name="connsiteY3-8" fmla="*/ 13503 h 17322"/>
              <a:gd name="connsiteX4-9" fmla="*/ 0 w 21600"/>
              <a:gd name="connsiteY4-10" fmla="*/ 0 h 17322"/>
              <a:gd name="connsiteX0-11" fmla="*/ 0 w 21600"/>
              <a:gd name="connsiteY0-12" fmla="*/ 0 h 18888"/>
              <a:gd name="connsiteX1-13" fmla="*/ 21600 w 21600"/>
              <a:gd name="connsiteY1-14" fmla="*/ 0 h 18888"/>
              <a:gd name="connsiteX2-15" fmla="*/ 21600 w 21600"/>
              <a:gd name="connsiteY2-16" fmla="*/ 17322 h 18888"/>
              <a:gd name="connsiteX3-17" fmla="*/ 50 w 21600"/>
              <a:gd name="connsiteY3-18" fmla="*/ 13503 h 18888"/>
              <a:gd name="connsiteX4-19" fmla="*/ 0 w 21600"/>
              <a:gd name="connsiteY4-20" fmla="*/ 0 h 18888"/>
              <a:gd name="connsiteX0-21" fmla="*/ 0 w 21600"/>
              <a:gd name="connsiteY0-22" fmla="*/ 0 h 18322"/>
              <a:gd name="connsiteX1-23" fmla="*/ 21600 w 21600"/>
              <a:gd name="connsiteY1-24" fmla="*/ 0 h 18322"/>
              <a:gd name="connsiteX2-25" fmla="*/ 21600 w 21600"/>
              <a:gd name="connsiteY2-26" fmla="*/ 17322 h 18322"/>
              <a:gd name="connsiteX3-27" fmla="*/ 15726 w 21600"/>
              <a:gd name="connsiteY3-28" fmla="*/ 14955 h 18322"/>
              <a:gd name="connsiteX4-29" fmla="*/ 50 w 21600"/>
              <a:gd name="connsiteY4-30" fmla="*/ 13503 h 18322"/>
              <a:gd name="connsiteX5" fmla="*/ 0 w 21600"/>
              <a:gd name="connsiteY5" fmla="*/ 0 h 18322"/>
              <a:gd name="connsiteX0-31" fmla="*/ 0 w 21600"/>
              <a:gd name="connsiteY0-32" fmla="*/ 0 h 18400"/>
              <a:gd name="connsiteX1-33" fmla="*/ 21600 w 21600"/>
              <a:gd name="connsiteY1-34" fmla="*/ 0 h 18400"/>
              <a:gd name="connsiteX2-35" fmla="*/ 21600 w 21600"/>
              <a:gd name="connsiteY2-36" fmla="*/ 17322 h 18400"/>
              <a:gd name="connsiteX3-37" fmla="*/ 15726 w 21600"/>
              <a:gd name="connsiteY3-38" fmla="*/ 14955 h 18400"/>
              <a:gd name="connsiteX4-39" fmla="*/ 5570 w 21600"/>
              <a:gd name="connsiteY4-40" fmla="*/ 18390 h 18400"/>
              <a:gd name="connsiteX5-41" fmla="*/ 50 w 21600"/>
              <a:gd name="connsiteY5-42" fmla="*/ 13503 h 18400"/>
              <a:gd name="connsiteX6" fmla="*/ 0 w 21600"/>
              <a:gd name="connsiteY6" fmla="*/ 0 h 18400"/>
              <a:gd name="connsiteX0-43" fmla="*/ 0 w 21600"/>
              <a:gd name="connsiteY0-44" fmla="*/ 0 h 18400"/>
              <a:gd name="connsiteX1-45" fmla="*/ 21600 w 21600"/>
              <a:gd name="connsiteY1-46" fmla="*/ 0 h 18400"/>
              <a:gd name="connsiteX2-47" fmla="*/ 21600 w 21600"/>
              <a:gd name="connsiteY2-48" fmla="*/ 17322 h 18400"/>
              <a:gd name="connsiteX3-49" fmla="*/ 15726 w 21600"/>
              <a:gd name="connsiteY3-50" fmla="*/ 14955 h 18400"/>
              <a:gd name="connsiteX4-51" fmla="*/ 5570 w 21600"/>
              <a:gd name="connsiteY4-52" fmla="*/ 18390 h 18400"/>
              <a:gd name="connsiteX5-53" fmla="*/ 50 w 21600"/>
              <a:gd name="connsiteY5-54" fmla="*/ 13503 h 18400"/>
              <a:gd name="connsiteX6-55" fmla="*/ 0 w 21600"/>
              <a:gd name="connsiteY6-56" fmla="*/ 0 h 18400"/>
              <a:gd name="connsiteX0-57" fmla="*/ 0 w 21600"/>
              <a:gd name="connsiteY0-58" fmla="*/ 0 h 18400"/>
              <a:gd name="connsiteX1-59" fmla="*/ 21600 w 21600"/>
              <a:gd name="connsiteY1-60" fmla="*/ 0 h 18400"/>
              <a:gd name="connsiteX2-61" fmla="*/ 21499 w 21600"/>
              <a:gd name="connsiteY2-62" fmla="*/ 15907 h 18400"/>
              <a:gd name="connsiteX3-63" fmla="*/ 15726 w 21600"/>
              <a:gd name="connsiteY3-64" fmla="*/ 14955 h 18400"/>
              <a:gd name="connsiteX4-65" fmla="*/ 5570 w 21600"/>
              <a:gd name="connsiteY4-66" fmla="*/ 18390 h 18400"/>
              <a:gd name="connsiteX5-67" fmla="*/ 50 w 21600"/>
              <a:gd name="connsiteY5-68" fmla="*/ 13503 h 18400"/>
              <a:gd name="connsiteX6-69" fmla="*/ 0 w 21600"/>
              <a:gd name="connsiteY6-70" fmla="*/ 0 h 18400"/>
              <a:gd name="connsiteX0-71" fmla="*/ 0 w 21600"/>
              <a:gd name="connsiteY0-72" fmla="*/ 0 h 18736"/>
              <a:gd name="connsiteX1-73" fmla="*/ 21600 w 21600"/>
              <a:gd name="connsiteY1-74" fmla="*/ 0 h 18736"/>
              <a:gd name="connsiteX2-75" fmla="*/ 21524 w 21600"/>
              <a:gd name="connsiteY2-76" fmla="*/ 18736 h 18736"/>
              <a:gd name="connsiteX3-77" fmla="*/ 15726 w 21600"/>
              <a:gd name="connsiteY3-78" fmla="*/ 14955 h 18736"/>
              <a:gd name="connsiteX4-79" fmla="*/ 5570 w 21600"/>
              <a:gd name="connsiteY4-80" fmla="*/ 18390 h 18736"/>
              <a:gd name="connsiteX5-81" fmla="*/ 50 w 21600"/>
              <a:gd name="connsiteY5-82" fmla="*/ 13503 h 18736"/>
              <a:gd name="connsiteX6-83" fmla="*/ 0 w 21600"/>
              <a:gd name="connsiteY6-84" fmla="*/ 0 h 18736"/>
              <a:gd name="connsiteX0-85" fmla="*/ 0 w 21600"/>
              <a:gd name="connsiteY0-86" fmla="*/ 0 h 18736"/>
              <a:gd name="connsiteX1-87" fmla="*/ 21600 w 21600"/>
              <a:gd name="connsiteY1-88" fmla="*/ 0 h 18736"/>
              <a:gd name="connsiteX2-89" fmla="*/ 21524 w 21600"/>
              <a:gd name="connsiteY2-90" fmla="*/ 18736 h 18736"/>
              <a:gd name="connsiteX3-91" fmla="*/ 15726 w 21600"/>
              <a:gd name="connsiteY3-92" fmla="*/ 14147 h 18736"/>
              <a:gd name="connsiteX4-93" fmla="*/ 5570 w 21600"/>
              <a:gd name="connsiteY4-94" fmla="*/ 18390 h 18736"/>
              <a:gd name="connsiteX5-95" fmla="*/ 50 w 21600"/>
              <a:gd name="connsiteY5-96" fmla="*/ 13503 h 18736"/>
              <a:gd name="connsiteX6-97" fmla="*/ 0 w 21600"/>
              <a:gd name="connsiteY6-98" fmla="*/ 0 h 18736"/>
              <a:gd name="connsiteX0-99" fmla="*/ 0 w 21600"/>
              <a:gd name="connsiteY0-100" fmla="*/ 0 h 19811"/>
              <a:gd name="connsiteX1-101" fmla="*/ 21600 w 21600"/>
              <a:gd name="connsiteY1-102" fmla="*/ 0 h 19811"/>
              <a:gd name="connsiteX2-103" fmla="*/ 21524 w 21600"/>
              <a:gd name="connsiteY2-104" fmla="*/ 18736 h 19811"/>
              <a:gd name="connsiteX3-105" fmla="*/ 15726 w 21600"/>
              <a:gd name="connsiteY3-106" fmla="*/ 14147 h 19811"/>
              <a:gd name="connsiteX4-107" fmla="*/ 5545 w 21600"/>
              <a:gd name="connsiteY4-108" fmla="*/ 19805 h 19811"/>
              <a:gd name="connsiteX5-109" fmla="*/ 50 w 21600"/>
              <a:gd name="connsiteY5-110" fmla="*/ 13503 h 19811"/>
              <a:gd name="connsiteX6-111" fmla="*/ 0 w 21600"/>
              <a:gd name="connsiteY6-112" fmla="*/ 0 h 19811"/>
              <a:gd name="connsiteX0-113" fmla="*/ 0 w 21600"/>
              <a:gd name="connsiteY0-114" fmla="*/ 0 h 19811"/>
              <a:gd name="connsiteX1-115" fmla="*/ 21600 w 21600"/>
              <a:gd name="connsiteY1-116" fmla="*/ 0 h 19811"/>
              <a:gd name="connsiteX2-117" fmla="*/ 21524 w 21600"/>
              <a:gd name="connsiteY2-118" fmla="*/ 18736 h 19811"/>
              <a:gd name="connsiteX3-119" fmla="*/ 15726 w 21600"/>
              <a:gd name="connsiteY3-120" fmla="*/ 14147 h 19811"/>
              <a:gd name="connsiteX4-121" fmla="*/ 5545 w 21600"/>
              <a:gd name="connsiteY4-122" fmla="*/ 19805 h 19811"/>
              <a:gd name="connsiteX5-123" fmla="*/ 25 w 21600"/>
              <a:gd name="connsiteY5-124" fmla="*/ 17343 h 19811"/>
              <a:gd name="connsiteX6-125" fmla="*/ 0 w 21600"/>
              <a:gd name="connsiteY6-126" fmla="*/ 0 h 19811"/>
              <a:gd name="connsiteX0-127" fmla="*/ 0 w 21600"/>
              <a:gd name="connsiteY0-128" fmla="*/ 0 h 19811"/>
              <a:gd name="connsiteX1-129" fmla="*/ 21600 w 21600"/>
              <a:gd name="connsiteY1-130" fmla="*/ 0 h 19811"/>
              <a:gd name="connsiteX2-131" fmla="*/ 21524 w 21600"/>
              <a:gd name="connsiteY2-132" fmla="*/ 18736 h 19811"/>
              <a:gd name="connsiteX3-133" fmla="*/ 15726 w 21600"/>
              <a:gd name="connsiteY3-134" fmla="*/ 14147 h 19811"/>
              <a:gd name="connsiteX4-135" fmla="*/ 5545 w 21600"/>
              <a:gd name="connsiteY4-136" fmla="*/ 19805 h 19811"/>
              <a:gd name="connsiteX5-137" fmla="*/ 25 w 21600"/>
              <a:gd name="connsiteY5-138" fmla="*/ 17343 h 19811"/>
              <a:gd name="connsiteX6-139" fmla="*/ 0 w 21600"/>
              <a:gd name="connsiteY6-140" fmla="*/ 0 h 19811"/>
              <a:gd name="connsiteX0-141" fmla="*/ 0 w 21600"/>
              <a:gd name="connsiteY0-142" fmla="*/ 0 h 20417"/>
              <a:gd name="connsiteX1-143" fmla="*/ 21600 w 21600"/>
              <a:gd name="connsiteY1-144" fmla="*/ 0 h 20417"/>
              <a:gd name="connsiteX2-145" fmla="*/ 21524 w 21600"/>
              <a:gd name="connsiteY2-146" fmla="*/ 18736 h 20417"/>
              <a:gd name="connsiteX3-147" fmla="*/ 15726 w 21600"/>
              <a:gd name="connsiteY3-148" fmla="*/ 14147 h 20417"/>
              <a:gd name="connsiteX4-149" fmla="*/ 8393 w 21600"/>
              <a:gd name="connsiteY4-150" fmla="*/ 20411 h 20417"/>
              <a:gd name="connsiteX5-151" fmla="*/ 25 w 21600"/>
              <a:gd name="connsiteY5-152" fmla="*/ 17343 h 20417"/>
              <a:gd name="connsiteX6-153" fmla="*/ 0 w 21600"/>
              <a:gd name="connsiteY6-154" fmla="*/ 0 h 20417"/>
              <a:gd name="connsiteX0-155" fmla="*/ 0 w 21600"/>
              <a:gd name="connsiteY0-156" fmla="*/ 0 h 20605"/>
              <a:gd name="connsiteX1-157" fmla="*/ 21600 w 21600"/>
              <a:gd name="connsiteY1-158" fmla="*/ 0 h 20605"/>
              <a:gd name="connsiteX2-159" fmla="*/ 21524 w 21600"/>
              <a:gd name="connsiteY2-160" fmla="*/ 18736 h 20605"/>
              <a:gd name="connsiteX3-161" fmla="*/ 15726 w 21600"/>
              <a:gd name="connsiteY3-162" fmla="*/ 14147 h 20605"/>
              <a:gd name="connsiteX4-163" fmla="*/ 8393 w 21600"/>
              <a:gd name="connsiteY4-164" fmla="*/ 20411 h 20605"/>
              <a:gd name="connsiteX5-165" fmla="*/ 25 w 21600"/>
              <a:gd name="connsiteY5-166" fmla="*/ 17343 h 20605"/>
              <a:gd name="connsiteX6-167" fmla="*/ 0 w 21600"/>
              <a:gd name="connsiteY6-168" fmla="*/ 0 h 20605"/>
              <a:gd name="connsiteX0-169" fmla="*/ 0 w 21600"/>
              <a:gd name="connsiteY0-170" fmla="*/ 0 h 20658"/>
              <a:gd name="connsiteX1-171" fmla="*/ 21600 w 21600"/>
              <a:gd name="connsiteY1-172" fmla="*/ 0 h 20658"/>
              <a:gd name="connsiteX2-173" fmla="*/ 21524 w 21600"/>
              <a:gd name="connsiteY2-174" fmla="*/ 18736 h 20658"/>
              <a:gd name="connsiteX3-175" fmla="*/ 15726 w 21600"/>
              <a:gd name="connsiteY3-176" fmla="*/ 14147 h 20658"/>
              <a:gd name="connsiteX4-177" fmla="*/ 8393 w 21600"/>
              <a:gd name="connsiteY4-178" fmla="*/ 20411 h 20658"/>
              <a:gd name="connsiteX5-179" fmla="*/ 101 w 21600"/>
              <a:gd name="connsiteY5-180" fmla="*/ 18151 h 20658"/>
              <a:gd name="connsiteX6-181" fmla="*/ 0 w 21600"/>
              <a:gd name="connsiteY6-182" fmla="*/ 0 h 20658"/>
              <a:gd name="connsiteX0-183" fmla="*/ 0 w 21600"/>
              <a:gd name="connsiteY0-184" fmla="*/ 0 h 20618"/>
              <a:gd name="connsiteX1-185" fmla="*/ 21600 w 21600"/>
              <a:gd name="connsiteY1-186" fmla="*/ 0 h 20618"/>
              <a:gd name="connsiteX2-187" fmla="*/ 21524 w 21600"/>
              <a:gd name="connsiteY2-188" fmla="*/ 18736 h 20618"/>
              <a:gd name="connsiteX3-189" fmla="*/ 15726 w 21600"/>
              <a:gd name="connsiteY3-190" fmla="*/ 14147 h 20618"/>
              <a:gd name="connsiteX4-191" fmla="*/ 8393 w 21600"/>
              <a:gd name="connsiteY4-192" fmla="*/ 20411 h 20618"/>
              <a:gd name="connsiteX5-193" fmla="*/ 101 w 21600"/>
              <a:gd name="connsiteY5-194" fmla="*/ 18151 h 20618"/>
              <a:gd name="connsiteX6-195" fmla="*/ 0 w 21600"/>
              <a:gd name="connsiteY6-196" fmla="*/ 0 h 20618"/>
              <a:gd name="connsiteX0-197" fmla="*/ 76 w 21676"/>
              <a:gd name="connsiteY0-198" fmla="*/ 0 h 20662"/>
              <a:gd name="connsiteX1-199" fmla="*/ 21676 w 21676"/>
              <a:gd name="connsiteY1-200" fmla="*/ 0 h 20662"/>
              <a:gd name="connsiteX2-201" fmla="*/ 21600 w 21676"/>
              <a:gd name="connsiteY2-202" fmla="*/ 18736 h 20662"/>
              <a:gd name="connsiteX3-203" fmla="*/ 15802 w 21676"/>
              <a:gd name="connsiteY3-204" fmla="*/ 14147 h 20662"/>
              <a:gd name="connsiteX4-205" fmla="*/ 8469 w 21676"/>
              <a:gd name="connsiteY4-206" fmla="*/ 20411 h 20662"/>
              <a:gd name="connsiteX5-207" fmla="*/ 1 w 21676"/>
              <a:gd name="connsiteY5-208" fmla="*/ 18757 h 20662"/>
              <a:gd name="connsiteX6-209" fmla="*/ 76 w 21676"/>
              <a:gd name="connsiteY6-210" fmla="*/ 0 h 20662"/>
              <a:gd name="connsiteX0-211" fmla="*/ 76 w 21676"/>
              <a:gd name="connsiteY0-212" fmla="*/ 0 h 23168"/>
              <a:gd name="connsiteX1-213" fmla="*/ 21676 w 21676"/>
              <a:gd name="connsiteY1-214" fmla="*/ 0 h 23168"/>
              <a:gd name="connsiteX2-215" fmla="*/ 21600 w 21676"/>
              <a:gd name="connsiteY2-216" fmla="*/ 18736 h 23168"/>
              <a:gd name="connsiteX3-217" fmla="*/ 15802 w 21676"/>
              <a:gd name="connsiteY3-218" fmla="*/ 14147 h 23168"/>
              <a:gd name="connsiteX4-219" fmla="*/ 8469 w 21676"/>
              <a:gd name="connsiteY4-220" fmla="*/ 23038 h 23168"/>
              <a:gd name="connsiteX5-221" fmla="*/ 1 w 21676"/>
              <a:gd name="connsiteY5-222" fmla="*/ 18757 h 23168"/>
              <a:gd name="connsiteX6-223" fmla="*/ 76 w 21676"/>
              <a:gd name="connsiteY6-224" fmla="*/ 0 h 23168"/>
              <a:gd name="connsiteX0-225" fmla="*/ 76 w 21676"/>
              <a:gd name="connsiteY0-226" fmla="*/ 0 h 23168"/>
              <a:gd name="connsiteX1-227" fmla="*/ 21676 w 21676"/>
              <a:gd name="connsiteY1-228" fmla="*/ 0 h 23168"/>
              <a:gd name="connsiteX2-229" fmla="*/ 21600 w 21676"/>
              <a:gd name="connsiteY2-230" fmla="*/ 18736 h 23168"/>
              <a:gd name="connsiteX3-231" fmla="*/ 15802 w 21676"/>
              <a:gd name="connsiteY3-232" fmla="*/ 15764 h 23168"/>
              <a:gd name="connsiteX4-233" fmla="*/ 8469 w 21676"/>
              <a:gd name="connsiteY4-234" fmla="*/ 23038 h 23168"/>
              <a:gd name="connsiteX5-235" fmla="*/ 1 w 21676"/>
              <a:gd name="connsiteY5-236" fmla="*/ 18757 h 23168"/>
              <a:gd name="connsiteX6-237" fmla="*/ 76 w 21676"/>
              <a:gd name="connsiteY6-238" fmla="*/ 0 h 23168"/>
              <a:gd name="connsiteX0-239" fmla="*/ 76 w 21676"/>
              <a:gd name="connsiteY0-240" fmla="*/ 0 h 23168"/>
              <a:gd name="connsiteX1-241" fmla="*/ 21676 w 21676"/>
              <a:gd name="connsiteY1-242" fmla="*/ 0 h 23168"/>
              <a:gd name="connsiteX2-243" fmla="*/ 21600 w 21676"/>
              <a:gd name="connsiteY2-244" fmla="*/ 18736 h 23168"/>
              <a:gd name="connsiteX3-245" fmla="*/ 15802 w 21676"/>
              <a:gd name="connsiteY3-246" fmla="*/ 15764 h 23168"/>
              <a:gd name="connsiteX4-247" fmla="*/ 8469 w 21676"/>
              <a:gd name="connsiteY4-248" fmla="*/ 23038 h 23168"/>
              <a:gd name="connsiteX5-249" fmla="*/ 1 w 21676"/>
              <a:gd name="connsiteY5-250" fmla="*/ 18757 h 23168"/>
              <a:gd name="connsiteX6-251" fmla="*/ 76 w 21676"/>
              <a:gd name="connsiteY6-252" fmla="*/ 0 h 23168"/>
              <a:gd name="connsiteX0-253" fmla="*/ 76 w 21676"/>
              <a:gd name="connsiteY0-254" fmla="*/ 0 h 23168"/>
              <a:gd name="connsiteX1-255" fmla="*/ 21676 w 21676"/>
              <a:gd name="connsiteY1-256" fmla="*/ 0 h 23168"/>
              <a:gd name="connsiteX2-257" fmla="*/ 21600 w 21676"/>
              <a:gd name="connsiteY2-258" fmla="*/ 18736 h 23168"/>
              <a:gd name="connsiteX3-259" fmla="*/ 15802 w 21676"/>
              <a:gd name="connsiteY3-260" fmla="*/ 15764 h 23168"/>
              <a:gd name="connsiteX4-261" fmla="*/ 8469 w 21676"/>
              <a:gd name="connsiteY4-262" fmla="*/ 23038 h 23168"/>
              <a:gd name="connsiteX5-263" fmla="*/ 1 w 21676"/>
              <a:gd name="connsiteY5-264" fmla="*/ 18757 h 23168"/>
              <a:gd name="connsiteX6-265" fmla="*/ 76 w 21676"/>
              <a:gd name="connsiteY6-266" fmla="*/ 0 h 23168"/>
              <a:gd name="connsiteX0-267" fmla="*/ 76 w 21676"/>
              <a:gd name="connsiteY0-268" fmla="*/ 0 h 23168"/>
              <a:gd name="connsiteX1-269" fmla="*/ 21676 w 21676"/>
              <a:gd name="connsiteY1-270" fmla="*/ 0 h 23168"/>
              <a:gd name="connsiteX2-271" fmla="*/ 21600 w 21676"/>
              <a:gd name="connsiteY2-272" fmla="*/ 18736 h 23168"/>
              <a:gd name="connsiteX3-273" fmla="*/ 17163 w 21676"/>
              <a:gd name="connsiteY3-274" fmla="*/ 16168 h 23168"/>
              <a:gd name="connsiteX4-275" fmla="*/ 8469 w 21676"/>
              <a:gd name="connsiteY4-276" fmla="*/ 23038 h 23168"/>
              <a:gd name="connsiteX5-277" fmla="*/ 1 w 21676"/>
              <a:gd name="connsiteY5-278" fmla="*/ 18757 h 23168"/>
              <a:gd name="connsiteX6-279" fmla="*/ 76 w 21676"/>
              <a:gd name="connsiteY6-280" fmla="*/ 0 h 23168"/>
              <a:gd name="connsiteX0-281" fmla="*/ 76 w 21676"/>
              <a:gd name="connsiteY0-282" fmla="*/ 0 h 23168"/>
              <a:gd name="connsiteX1-283" fmla="*/ 21676 w 21676"/>
              <a:gd name="connsiteY1-284" fmla="*/ 0 h 23168"/>
              <a:gd name="connsiteX2-285" fmla="*/ 21600 w 21676"/>
              <a:gd name="connsiteY2-286" fmla="*/ 18736 h 23168"/>
              <a:gd name="connsiteX3-287" fmla="*/ 17793 w 21676"/>
              <a:gd name="connsiteY3-288" fmla="*/ 17785 h 23168"/>
              <a:gd name="connsiteX4-289" fmla="*/ 8469 w 21676"/>
              <a:gd name="connsiteY4-290" fmla="*/ 23038 h 23168"/>
              <a:gd name="connsiteX5-291" fmla="*/ 1 w 21676"/>
              <a:gd name="connsiteY5-292" fmla="*/ 18757 h 23168"/>
              <a:gd name="connsiteX6-293" fmla="*/ 76 w 21676"/>
              <a:gd name="connsiteY6-294" fmla="*/ 0 h 23168"/>
              <a:gd name="connsiteX0-295" fmla="*/ 76 w 21676"/>
              <a:gd name="connsiteY0-296" fmla="*/ 0 h 23168"/>
              <a:gd name="connsiteX1-297" fmla="*/ 21676 w 21676"/>
              <a:gd name="connsiteY1-298" fmla="*/ 0 h 23168"/>
              <a:gd name="connsiteX2-299" fmla="*/ 21600 w 21676"/>
              <a:gd name="connsiteY2-300" fmla="*/ 20353 h 23168"/>
              <a:gd name="connsiteX3-301" fmla="*/ 17793 w 21676"/>
              <a:gd name="connsiteY3-302" fmla="*/ 17785 h 23168"/>
              <a:gd name="connsiteX4-303" fmla="*/ 8469 w 21676"/>
              <a:gd name="connsiteY4-304" fmla="*/ 23038 h 23168"/>
              <a:gd name="connsiteX5-305" fmla="*/ 1 w 21676"/>
              <a:gd name="connsiteY5-306" fmla="*/ 18757 h 23168"/>
              <a:gd name="connsiteX6-307" fmla="*/ 76 w 21676"/>
              <a:gd name="connsiteY6-308" fmla="*/ 0 h 23168"/>
              <a:gd name="connsiteX0-309" fmla="*/ 76 w 21676"/>
              <a:gd name="connsiteY0-310" fmla="*/ 0 h 23168"/>
              <a:gd name="connsiteX1-311" fmla="*/ 21676 w 21676"/>
              <a:gd name="connsiteY1-312" fmla="*/ 0 h 23168"/>
              <a:gd name="connsiteX2-313" fmla="*/ 21600 w 21676"/>
              <a:gd name="connsiteY2-314" fmla="*/ 20353 h 23168"/>
              <a:gd name="connsiteX3-315" fmla="*/ 17793 w 21676"/>
              <a:gd name="connsiteY3-316" fmla="*/ 17785 h 23168"/>
              <a:gd name="connsiteX4-317" fmla="*/ 8469 w 21676"/>
              <a:gd name="connsiteY4-318" fmla="*/ 23038 h 23168"/>
              <a:gd name="connsiteX5-319" fmla="*/ 1 w 21676"/>
              <a:gd name="connsiteY5-320" fmla="*/ 18757 h 23168"/>
              <a:gd name="connsiteX6-321" fmla="*/ 76 w 21676"/>
              <a:gd name="connsiteY6-322" fmla="*/ 0 h 23168"/>
              <a:gd name="connsiteX0-323" fmla="*/ 76 w 21676"/>
              <a:gd name="connsiteY0-324" fmla="*/ 0 h 23168"/>
              <a:gd name="connsiteX1-325" fmla="*/ 21676 w 21676"/>
              <a:gd name="connsiteY1-326" fmla="*/ 0 h 23168"/>
              <a:gd name="connsiteX2-327" fmla="*/ 21600 w 21676"/>
              <a:gd name="connsiteY2-328" fmla="*/ 20353 h 23168"/>
              <a:gd name="connsiteX3-329" fmla="*/ 17591 w 21676"/>
              <a:gd name="connsiteY3-330" fmla="*/ 19806 h 23168"/>
              <a:gd name="connsiteX4-331" fmla="*/ 8469 w 21676"/>
              <a:gd name="connsiteY4-332" fmla="*/ 23038 h 23168"/>
              <a:gd name="connsiteX5-333" fmla="*/ 1 w 21676"/>
              <a:gd name="connsiteY5-334" fmla="*/ 18757 h 23168"/>
              <a:gd name="connsiteX6-335" fmla="*/ 76 w 21676"/>
              <a:gd name="connsiteY6-336" fmla="*/ 0 h 23168"/>
              <a:gd name="connsiteX0-337" fmla="*/ 76 w 21676"/>
              <a:gd name="connsiteY0-338" fmla="*/ 0 h 23168"/>
              <a:gd name="connsiteX1-339" fmla="*/ 21676 w 21676"/>
              <a:gd name="connsiteY1-340" fmla="*/ 0 h 23168"/>
              <a:gd name="connsiteX2-341" fmla="*/ 21600 w 21676"/>
              <a:gd name="connsiteY2-342" fmla="*/ 20353 h 23168"/>
              <a:gd name="connsiteX3-343" fmla="*/ 17591 w 21676"/>
              <a:gd name="connsiteY3-344" fmla="*/ 19806 h 23168"/>
              <a:gd name="connsiteX4-345" fmla="*/ 8469 w 21676"/>
              <a:gd name="connsiteY4-346" fmla="*/ 23038 h 23168"/>
              <a:gd name="connsiteX5-347" fmla="*/ 1 w 21676"/>
              <a:gd name="connsiteY5-348" fmla="*/ 18757 h 23168"/>
              <a:gd name="connsiteX6-349" fmla="*/ 76 w 21676"/>
              <a:gd name="connsiteY6-350" fmla="*/ 0 h 23168"/>
              <a:gd name="connsiteX0-351" fmla="*/ 76 w 21676"/>
              <a:gd name="connsiteY0-352" fmla="*/ 0 h 23168"/>
              <a:gd name="connsiteX1-353" fmla="*/ 21676 w 21676"/>
              <a:gd name="connsiteY1-354" fmla="*/ 0 h 23168"/>
              <a:gd name="connsiteX2-355" fmla="*/ 21600 w 21676"/>
              <a:gd name="connsiteY2-356" fmla="*/ 20353 h 23168"/>
              <a:gd name="connsiteX3-357" fmla="*/ 17591 w 21676"/>
              <a:gd name="connsiteY3-358" fmla="*/ 19806 h 23168"/>
              <a:gd name="connsiteX4-359" fmla="*/ 8469 w 21676"/>
              <a:gd name="connsiteY4-360" fmla="*/ 23038 h 23168"/>
              <a:gd name="connsiteX5-361" fmla="*/ 1 w 21676"/>
              <a:gd name="connsiteY5-362" fmla="*/ 18757 h 23168"/>
              <a:gd name="connsiteX6-363" fmla="*/ 76 w 21676"/>
              <a:gd name="connsiteY6-364" fmla="*/ 0 h 23168"/>
              <a:gd name="connsiteX0-365" fmla="*/ 76 w 21676"/>
              <a:gd name="connsiteY0-366" fmla="*/ 0 h 23168"/>
              <a:gd name="connsiteX1-367" fmla="*/ 21676 w 21676"/>
              <a:gd name="connsiteY1-368" fmla="*/ 0 h 23168"/>
              <a:gd name="connsiteX2-369" fmla="*/ 21625 w 21676"/>
              <a:gd name="connsiteY2-370" fmla="*/ 20757 h 23168"/>
              <a:gd name="connsiteX3-371" fmla="*/ 17591 w 21676"/>
              <a:gd name="connsiteY3-372" fmla="*/ 19806 h 23168"/>
              <a:gd name="connsiteX4-373" fmla="*/ 8469 w 21676"/>
              <a:gd name="connsiteY4-374" fmla="*/ 23038 h 23168"/>
              <a:gd name="connsiteX5-375" fmla="*/ 1 w 21676"/>
              <a:gd name="connsiteY5-376" fmla="*/ 18757 h 23168"/>
              <a:gd name="connsiteX6-377" fmla="*/ 76 w 21676"/>
              <a:gd name="connsiteY6-378" fmla="*/ 0 h 23168"/>
              <a:gd name="connsiteX0-379" fmla="*/ 76 w 21676"/>
              <a:gd name="connsiteY0-380" fmla="*/ 0 h 23168"/>
              <a:gd name="connsiteX1-381" fmla="*/ 21676 w 21676"/>
              <a:gd name="connsiteY1-382" fmla="*/ 0 h 23168"/>
              <a:gd name="connsiteX2-383" fmla="*/ 21650 w 21676"/>
              <a:gd name="connsiteY2-384" fmla="*/ 17928 h 23168"/>
              <a:gd name="connsiteX3-385" fmla="*/ 17591 w 21676"/>
              <a:gd name="connsiteY3-386" fmla="*/ 19806 h 23168"/>
              <a:gd name="connsiteX4-387" fmla="*/ 8469 w 21676"/>
              <a:gd name="connsiteY4-388" fmla="*/ 23038 h 23168"/>
              <a:gd name="connsiteX5-389" fmla="*/ 1 w 21676"/>
              <a:gd name="connsiteY5-390" fmla="*/ 18757 h 23168"/>
              <a:gd name="connsiteX6-391" fmla="*/ 76 w 21676"/>
              <a:gd name="connsiteY6-392" fmla="*/ 0 h 23168"/>
              <a:gd name="connsiteX0-393" fmla="*/ 76 w 21676"/>
              <a:gd name="connsiteY0-394" fmla="*/ 0 h 23168"/>
              <a:gd name="connsiteX1-395" fmla="*/ 21676 w 21676"/>
              <a:gd name="connsiteY1-396" fmla="*/ 0 h 23168"/>
              <a:gd name="connsiteX2-397" fmla="*/ 21650 w 21676"/>
              <a:gd name="connsiteY2-398" fmla="*/ 17928 h 23168"/>
              <a:gd name="connsiteX3-399" fmla="*/ 17591 w 21676"/>
              <a:gd name="connsiteY3-400" fmla="*/ 19806 h 23168"/>
              <a:gd name="connsiteX4-401" fmla="*/ 8469 w 21676"/>
              <a:gd name="connsiteY4-402" fmla="*/ 23038 h 23168"/>
              <a:gd name="connsiteX5-403" fmla="*/ 1 w 21676"/>
              <a:gd name="connsiteY5-404" fmla="*/ 18757 h 23168"/>
              <a:gd name="connsiteX6-405" fmla="*/ 76 w 21676"/>
              <a:gd name="connsiteY6-406" fmla="*/ 0 h 23168"/>
              <a:gd name="connsiteX0-407" fmla="*/ 76 w 21676"/>
              <a:gd name="connsiteY0-408" fmla="*/ 0 h 23168"/>
              <a:gd name="connsiteX1-409" fmla="*/ 21676 w 21676"/>
              <a:gd name="connsiteY1-410" fmla="*/ 0 h 23168"/>
              <a:gd name="connsiteX2-411" fmla="*/ 21650 w 21676"/>
              <a:gd name="connsiteY2-412" fmla="*/ 17928 h 23168"/>
              <a:gd name="connsiteX3-413" fmla="*/ 17591 w 21676"/>
              <a:gd name="connsiteY3-414" fmla="*/ 19806 h 23168"/>
              <a:gd name="connsiteX4-415" fmla="*/ 8469 w 21676"/>
              <a:gd name="connsiteY4-416" fmla="*/ 23038 h 23168"/>
              <a:gd name="connsiteX5-417" fmla="*/ 1 w 21676"/>
              <a:gd name="connsiteY5-418" fmla="*/ 18757 h 23168"/>
              <a:gd name="connsiteX6-419" fmla="*/ 76 w 21676"/>
              <a:gd name="connsiteY6-420" fmla="*/ 0 h 23168"/>
              <a:gd name="connsiteX0-421" fmla="*/ 76 w 21676"/>
              <a:gd name="connsiteY0-422" fmla="*/ 0 h 23168"/>
              <a:gd name="connsiteX1-423" fmla="*/ 21676 w 21676"/>
              <a:gd name="connsiteY1-424" fmla="*/ 0 h 23168"/>
              <a:gd name="connsiteX2-425" fmla="*/ 21625 w 21676"/>
              <a:gd name="connsiteY2-426" fmla="*/ 18938 h 23168"/>
              <a:gd name="connsiteX3-427" fmla="*/ 17591 w 21676"/>
              <a:gd name="connsiteY3-428" fmla="*/ 19806 h 23168"/>
              <a:gd name="connsiteX4-429" fmla="*/ 8469 w 21676"/>
              <a:gd name="connsiteY4-430" fmla="*/ 23038 h 23168"/>
              <a:gd name="connsiteX5-431" fmla="*/ 1 w 21676"/>
              <a:gd name="connsiteY5-432" fmla="*/ 18757 h 23168"/>
              <a:gd name="connsiteX6-433" fmla="*/ 76 w 21676"/>
              <a:gd name="connsiteY6-434" fmla="*/ 0 h 23168"/>
              <a:gd name="connsiteX0-435" fmla="*/ 76 w 21676"/>
              <a:gd name="connsiteY0-436" fmla="*/ 0 h 23168"/>
              <a:gd name="connsiteX1-437" fmla="*/ 21676 w 21676"/>
              <a:gd name="connsiteY1-438" fmla="*/ 0 h 23168"/>
              <a:gd name="connsiteX2-439" fmla="*/ 21625 w 21676"/>
              <a:gd name="connsiteY2-440" fmla="*/ 18938 h 23168"/>
              <a:gd name="connsiteX3-441" fmla="*/ 17591 w 21676"/>
              <a:gd name="connsiteY3-442" fmla="*/ 19806 h 23168"/>
              <a:gd name="connsiteX4-443" fmla="*/ 8469 w 21676"/>
              <a:gd name="connsiteY4-444" fmla="*/ 23038 h 23168"/>
              <a:gd name="connsiteX5-445" fmla="*/ 1 w 21676"/>
              <a:gd name="connsiteY5-446" fmla="*/ 18757 h 23168"/>
              <a:gd name="connsiteX6-447" fmla="*/ 76 w 21676"/>
              <a:gd name="connsiteY6-448" fmla="*/ 0 h 2316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41" y="connsiteY5-42"/>
              </a:cxn>
              <a:cxn ang="0">
                <a:pos x="connsiteX6-55" y="connsiteY6-56"/>
              </a:cxn>
            </a:cxnLst>
            <a:rect l="l" t="t" r="r" b="b"/>
            <a:pathLst>
              <a:path w="21676" h="23168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3636"/>
                  <a:pt x="21625" y="18938"/>
                </a:cubicBezTo>
                <a:cubicBezTo>
                  <a:pt x="19315" y="18936"/>
                  <a:pt x="19771" y="19028"/>
                  <a:pt x="17591" y="19806"/>
                </a:cubicBezTo>
                <a:cubicBezTo>
                  <a:pt x="14874" y="20859"/>
                  <a:pt x="11082" y="23280"/>
                  <a:pt x="8469" y="23038"/>
                </a:cubicBezTo>
                <a:cubicBezTo>
                  <a:pt x="5856" y="24009"/>
                  <a:pt x="1035" y="19262"/>
                  <a:pt x="1" y="18757"/>
                </a:cubicBezTo>
                <a:cubicBezTo>
                  <a:pt x="-16" y="14256"/>
                  <a:pt x="93" y="4501"/>
                  <a:pt x="76" y="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938020" y="3429000"/>
            <a:ext cx="9443085" cy="1383665"/>
            <a:chOff x="2052684" y="2617912"/>
            <a:chExt cx="5768788" cy="1092595"/>
          </a:xfrm>
        </p:grpSpPr>
        <p:pic>
          <p:nvPicPr>
            <p:cNvPr id="11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52684" y="2617912"/>
              <a:ext cx="5768788" cy="10925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TextBox 11"/>
            <p:cNvSpPr txBox="1"/>
            <p:nvPr/>
          </p:nvSpPr>
          <p:spPr>
            <a:xfrm>
              <a:off x="2057479" y="2772823"/>
              <a:ext cx="5121462" cy="653351"/>
            </a:xfrm>
            <a:prstGeom prst="rect">
              <a:avLst/>
            </a:prstGeom>
            <a:noFill/>
          </p:spPr>
          <p:txBody>
            <a:bodyPr wrap="square" lIns="89301" tIns="44651" rIns="89301" bIns="44651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00863D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Tớ </a:t>
              </a:r>
              <a:r>
                <a:rPr lang="en-US" sz="4800" b="1" dirty="0" err="1">
                  <a:solidFill>
                    <a:srgbClr val="00863D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là</a:t>
              </a:r>
              <a:r>
                <a:rPr lang="en-US" sz="4800" b="1" dirty="0">
                  <a:solidFill>
                    <a:srgbClr val="00863D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4800" b="1" dirty="0" err="1">
                  <a:solidFill>
                    <a:srgbClr val="00863D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lê-gô</a:t>
              </a:r>
              <a:r>
                <a:rPr lang="en-US" sz="4800" b="1" dirty="0">
                  <a:solidFill>
                    <a:srgbClr val="00863D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(</a:t>
              </a:r>
              <a:r>
                <a:rPr lang="en-US" sz="4800" b="1" dirty="0" err="1">
                  <a:solidFill>
                    <a:srgbClr val="00863D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Tiết</a:t>
              </a:r>
              <a:r>
                <a:rPr lang="en-US" sz="4800" b="1" dirty="0">
                  <a:solidFill>
                    <a:srgbClr val="00863D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2)</a:t>
              </a:r>
            </a:p>
          </p:txBody>
        </p:sp>
      </p:grpSp>
      <p:sp>
        <p:nvSpPr>
          <p:cNvPr id="13" name="Rectangle 16"/>
          <p:cNvSpPr/>
          <p:nvPr/>
        </p:nvSpPr>
        <p:spPr>
          <a:xfrm rot="269291">
            <a:off x="985163" y="3614125"/>
            <a:ext cx="1448268" cy="1127520"/>
          </a:xfrm>
          <a:custGeom>
            <a:avLst/>
            <a:gdLst>
              <a:gd name="connsiteX0" fmla="*/ 0 w 1322292"/>
              <a:gd name="connsiteY0" fmla="*/ 0 h 1023843"/>
              <a:gd name="connsiteX1" fmla="*/ 1322292 w 1322292"/>
              <a:gd name="connsiteY1" fmla="*/ 0 h 1023843"/>
              <a:gd name="connsiteX2" fmla="*/ 1322292 w 1322292"/>
              <a:gd name="connsiteY2" fmla="*/ 1023843 h 1023843"/>
              <a:gd name="connsiteX3" fmla="*/ 0 w 1322292"/>
              <a:gd name="connsiteY3" fmla="*/ 1023843 h 1023843"/>
              <a:gd name="connsiteX4" fmla="*/ 0 w 1322292"/>
              <a:gd name="connsiteY4" fmla="*/ 0 h 1023843"/>
              <a:gd name="connsiteX0-1" fmla="*/ 38 w 1322330"/>
              <a:gd name="connsiteY0-2" fmla="*/ 0 h 1023843"/>
              <a:gd name="connsiteX1-3" fmla="*/ 1322330 w 1322330"/>
              <a:gd name="connsiteY1-4" fmla="*/ 0 h 1023843"/>
              <a:gd name="connsiteX2-5" fmla="*/ 1322330 w 1322330"/>
              <a:gd name="connsiteY2-6" fmla="*/ 1023843 h 1023843"/>
              <a:gd name="connsiteX3-7" fmla="*/ 38 w 1322330"/>
              <a:gd name="connsiteY3-8" fmla="*/ 1023843 h 1023843"/>
              <a:gd name="connsiteX4-9" fmla="*/ 401820 w 1322330"/>
              <a:gd name="connsiteY4-10" fmla="*/ 432335 h 1023843"/>
              <a:gd name="connsiteX5" fmla="*/ 38 w 1322330"/>
              <a:gd name="connsiteY5" fmla="*/ 0 h 102384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" y="connsiteY5"/>
              </a:cxn>
            </a:cxnLst>
            <a:rect l="l" t="t" r="r" b="b"/>
            <a:pathLst>
              <a:path w="1322330" h="1023843">
                <a:moveTo>
                  <a:pt x="38" y="0"/>
                </a:moveTo>
                <a:lnTo>
                  <a:pt x="1322330" y="0"/>
                </a:lnTo>
                <a:lnTo>
                  <a:pt x="1322330" y="1023843"/>
                </a:lnTo>
                <a:lnTo>
                  <a:pt x="38" y="1023843"/>
                </a:lnTo>
                <a:cubicBezTo>
                  <a:pt x="-4580" y="845146"/>
                  <a:pt x="406438" y="611032"/>
                  <a:pt x="401820" y="432335"/>
                </a:cubicBezTo>
                <a:lnTo>
                  <a:pt x="38" y="0"/>
                </a:lnTo>
                <a:close/>
              </a:path>
            </a:pathLst>
          </a:custGeom>
          <a:solidFill>
            <a:srgbClr val="78B832"/>
          </a:solidFill>
          <a:ln>
            <a:solidFill>
              <a:srgbClr val="78B8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6"/>
          <p:cNvSpPr/>
          <p:nvPr/>
        </p:nvSpPr>
        <p:spPr>
          <a:xfrm rot="489815">
            <a:off x="1159679" y="3735310"/>
            <a:ext cx="1135945" cy="905568"/>
          </a:xfrm>
          <a:custGeom>
            <a:avLst/>
            <a:gdLst>
              <a:gd name="connsiteX0" fmla="*/ 0 w 1322292"/>
              <a:gd name="connsiteY0" fmla="*/ 0 h 1023843"/>
              <a:gd name="connsiteX1" fmla="*/ 1322292 w 1322292"/>
              <a:gd name="connsiteY1" fmla="*/ 0 h 1023843"/>
              <a:gd name="connsiteX2" fmla="*/ 1322292 w 1322292"/>
              <a:gd name="connsiteY2" fmla="*/ 1023843 h 1023843"/>
              <a:gd name="connsiteX3" fmla="*/ 0 w 1322292"/>
              <a:gd name="connsiteY3" fmla="*/ 1023843 h 1023843"/>
              <a:gd name="connsiteX4" fmla="*/ 0 w 1322292"/>
              <a:gd name="connsiteY4" fmla="*/ 0 h 1023843"/>
              <a:gd name="connsiteX0-1" fmla="*/ 38 w 1322330"/>
              <a:gd name="connsiteY0-2" fmla="*/ 0 h 1023843"/>
              <a:gd name="connsiteX1-3" fmla="*/ 1322330 w 1322330"/>
              <a:gd name="connsiteY1-4" fmla="*/ 0 h 1023843"/>
              <a:gd name="connsiteX2-5" fmla="*/ 1322330 w 1322330"/>
              <a:gd name="connsiteY2-6" fmla="*/ 1023843 h 1023843"/>
              <a:gd name="connsiteX3-7" fmla="*/ 38 w 1322330"/>
              <a:gd name="connsiteY3-8" fmla="*/ 1023843 h 1023843"/>
              <a:gd name="connsiteX4-9" fmla="*/ 401820 w 1322330"/>
              <a:gd name="connsiteY4-10" fmla="*/ 432335 h 1023843"/>
              <a:gd name="connsiteX5" fmla="*/ 38 w 1322330"/>
              <a:gd name="connsiteY5" fmla="*/ 0 h 102384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" y="connsiteY5"/>
              </a:cxn>
            </a:cxnLst>
            <a:rect l="l" t="t" r="r" b="b"/>
            <a:pathLst>
              <a:path w="1322330" h="1023843">
                <a:moveTo>
                  <a:pt x="38" y="0"/>
                </a:moveTo>
                <a:lnTo>
                  <a:pt x="1322330" y="0"/>
                </a:lnTo>
                <a:lnTo>
                  <a:pt x="1322330" y="1023843"/>
                </a:lnTo>
                <a:lnTo>
                  <a:pt x="38" y="1023843"/>
                </a:lnTo>
                <a:cubicBezTo>
                  <a:pt x="-4580" y="845146"/>
                  <a:pt x="406438" y="611032"/>
                  <a:pt x="401820" y="432335"/>
                </a:cubicBezTo>
                <a:lnTo>
                  <a:pt x="38" y="0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78B8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641" y="3271097"/>
            <a:ext cx="1416718" cy="1367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1944727" y="3338628"/>
            <a:ext cx="967557" cy="1231900"/>
          </a:xfrm>
          <a:prstGeom prst="rect">
            <a:avLst/>
          </a:prstGeom>
          <a:noFill/>
        </p:spPr>
        <p:txBody>
          <a:bodyPr wrap="square" lIns="89301" tIns="44651" rIns="89301" bIns="44651" rtlCol="0">
            <a:spAutoFit/>
          </a:bodyPr>
          <a:lstStyle/>
          <a:p>
            <a:pPr algn="ctr"/>
            <a:r>
              <a:rPr lang="en-US" sz="3125" b="1" dirty="0" err="1">
                <a:solidFill>
                  <a:prstClr val="white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Bài</a:t>
            </a:r>
            <a:endParaRPr lang="en-US" sz="3125" b="1" dirty="0">
              <a:solidFill>
                <a:prstClr val="white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  <a:p>
            <a:pPr algn="ctr"/>
            <a:r>
              <a:rPr lang="en-US" sz="4295" b="1" dirty="0">
                <a:solidFill>
                  <a:prstClr val="white"/>
                </a:solidFill>
                <a:latin typeface="Arial Rounded MT Bold" panose="020F0704030504030204" pitchFamily="34" charset="0"/>
                <a:ea typeface="Arial-Rounded" panose="020B0500000000000000" pitchFamily="34" charset="0"/>
                <a:cs typeface="Times New Roman" panose="02020603050405020304" pitchFamily="18" charset="0"/>
              </a:rPr>
              <a:t>22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" y="6629400"/>
            <a:ext cx="12192000" cy="2286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4" rIns="91428" bIns="45714" spcCol="0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799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B35C1-FD82-4D83-6C57-B667A8528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D3F01-4E8C-4501-FA62-1F4EDD7E7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50240" y="274954"/>
            <a:ext cx="10972800" cy="72707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863D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ea"/>
              </a:rPr>
              <a:t>Tớ là lê-gô</a:t>
            </a:r>
            <a:br>
              <a:rPr lang="en-US" b="1" dirty="0">
                <a:solidFill>
                  <a:srgbClr val="00863D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FB531-36AC-F8C2-DE53-0F1B6378F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373" y="782678"/>
            <a:ext cx="8468360" cy="615061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 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Tớ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là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lê-gô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Nhiều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bạn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gọi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tớ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là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đồ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chơi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lắp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ráp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bạn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nhận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ra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tớ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?</a:t>
            </a:r>
          </a:p>
          <a:p>
            <a:pPr marL="0" indent="0" algn="just">
              <a:buNone/>
            </a:pP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 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Để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tớ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giới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thiệu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với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bạn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về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gia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đình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của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tớ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nhé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Tớ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rất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nhiều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anh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chị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em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Chúng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tớ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là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những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khối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nhỏ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đầy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màu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sắc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Hầu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hết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chúng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tớ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hình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viên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gạch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Một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thành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viên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hình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nhân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vật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tí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hon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và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hình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xinh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xắn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khác</a:t>
            </a:r>
            <a:r>
              <a:rPr lang="en-US" sz="24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  <a:p>
            <a:pPr marL="0" indent="0" algn="just">
              <a:buNone/>
            </a:pP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 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Từ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những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mảnh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ghép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nhỏ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bé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chúng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tớ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kết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hợp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với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nhau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để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tạo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ra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cả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một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thế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giới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kì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diệu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bạn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thể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lắp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ráp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nhà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xe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cộ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nhà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máy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,...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theo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ý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thích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 Sau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đó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bạn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tháo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rời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ra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để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ghép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thành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những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vật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khác</a:t>
            </a:r>
            <a:r>
              <a:rPr lang="en-US" sz="2400" b="1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</a:p>
          <a:p>
            <a:pPr marL="0" indent="0" algn="just">
              <a:buNone/>
            </a:pP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 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Chúng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tớ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giúp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bạn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trí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tưởng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tượng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phong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phú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khả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năng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sáng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tạo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và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tính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kiên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nhẫn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Nào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bạn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đã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sẵn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sàng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chơi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cùng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chúng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tớ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chưa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?</a:t>
            </a:r>
          </a:p>
          <a:p>
            <a:pPr marL="0" indent="0" algn="r">
              <a:buNone/>
            </a:pP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( </a:t>
            </a:r>
            <a:r>
              <a:rPr lang="en-US" sz="2400" i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Bảo</a:t>
            </a:r>
            <a:r>
              <a:rPr lang="en-US" sz="2400" i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i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Châu</a:t>
            </a:r>
            <a:r>
              <a:rPr lang="en-US" sz="2400" i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EEB1FA-4A0E-3C5F-9535-B089D7D0EB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8250" y="1767906"/>
            <a:ext cx="3333750" cy="4652010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CF628D85-E3FA-5634-8757-20BD89E8F12A}"/>
              </a:ext>
            </a:extLst>
          </p:cNvPr>
          <p:cNvSpPr/>
          <p:nvPr/>
        </p:nvSpPr>
        <p:spPr>
          <a:xfrm>
            <a:off x="153449" y="755175"/>
            <a:ext cx="432436" cy="432436"/>
          </a:xfrm>
          <a:prstGeom prst="ellipse">
            <a:avLst/>
          </a:prstGeom>
          <a:solidFill>
            <a:schemeClr val="accent1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1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5AB5660-22EB-0355-5534-7301BBFCED06}"/>
              </a:ext>
            </a:extLst>
          </p:cNvPr>
          <p:cNvSpPr/>
          <p:nvPr/>
        </p:nvSpPr>
        <p:spPr>
          <a:xfrm>
            <a:off x="171090" y="1551688"/>
            <a:ext cx="432436" cy="43243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2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37830EB-4388-DDF5-3000-B11988377AFA}"/>
              </a:ext>
            </a:extLst>
          </p:cNvPr>
          <p:cNvSpPr/>
          <p:nvPr/>
        </p:nvSpPr>
        <p:spPr>
          <a:xfrm>
            <a:off x="171090" y="3232678"/>
            <a:ext cx="432436" cy="432436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3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1EA6CCC-8799-C151-929D-C66BDD451331}"/>
              </a:ext>
            </a:extLst>
          </p:cNvPr>
          <p:cNvSpPr/>
          <p:nvPr/>
        </p:nvSpPr>
        <p:spPr>
          <a:xfrm>
            <a:off x="209540" y="4594201"/>
            <a:ext cx="432436" cy="432436"/>
          </a:xfrm>
          <a:prstGeom prst="ellipse">
            <a:avLst/>
          </a:prstGeom>
          <a:solidFill>
            <a:srgbClr val="FFC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446254352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650" y="507188"/>
            <a:ext cx="11179550" cy="113157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 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Tớ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là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lê-gô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Nhiều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bạn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gọi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tớ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là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đồ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chơi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lắp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ráp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bạn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nhận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ra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tớ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?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36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 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0" y="2283373"/>
            <a:ext cx="11718290" cy="1129892"/>
          </a:xfrm>
          <a:prstGeom prst="round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prstClr val="white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1. Đồ chơi lê-gô còn được các bạn nhỏ gọi là gì?</a:t>
            </a:r>
          </a:p>
        </p:txBody>
      </p:sp>
      <p:cxnSp>
        <p:nvCxnSpPr>
          <p:cNvPr id="5" name="Straight Connector 4"/>
          <p:cNvCxnSpPr>
            <a:cxnSpLocks/>
          </p:cNvCxnSpPr>
          <p:nvPr/>
        </p:nvCxnSpPr>
        <p:spPr>
          <a:xfrm>
            <a:off x="7351460" y="1290946"/>
            <a:ext cx="2678113" cy="0"/>
          </a:xfrm>
          <a:prstGeom prst="line">
            <a:avLst/>
          </a:prstGeom>
          <a:ln w="57150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340181" y="0"/>
            <a:ext cx="4481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UTM Avo" panose="02040603050506020204" pitchFamily="18" charset="0"/>
              </a:rPr>
              <a:t>TRẢ LỜI CÂU HỎI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7AB1BD6-8EA0-4429-B1A6-A254D74A686E}"/>
              </a:ext>
            </a:extLst>
          </p:cNvPr>
          <p:cNvSpPr/>
          <p:nvPr/>
        </p:nvSpPr>
        <p:spPr>
          <a:xfrm>
            <a:off x="1454046" y="3762530"/>
            <a:ext cx="4766872" cy="1019332"/>
          </a:xfrm>
          <a:prstGeom prst="roundRect">
            <a:avLst/>
          </a:prstGeom>
          <a:solidFill>
            <a:srgbClr val="340FF8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solidFill>
                  <a:srgbClr val="FBE6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Đồ</a:t>
            </a:r>
            <a:r>
              <a:rPr lang="en-US" sz="5400" b="1" dirty="0">
                <a:solidFill>
                  <a:srgbClr val="FBE6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err="1">
                <a:solidFill>
                  <a:srgbClr val="FBE6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chơi</a:t>
            </a:r>
            <a:r>
              <a:rPr lang="en-US" sz="5400" b="1" dirty="0">
                <a:solidFill>
                  <a:srgbClr val="FBE6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err="1">
                <a:solidFill>
                  <a:srgbClr val="FBE6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lắp</a:t>
            </a:r>
            <a:r>
              <a:rPr lang="en-US" sz="5400" b="1" dirty="0">
                <a:solidFill>
                  <a:srgbClr val="FBE6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err="1">
                <a:solidFill>
                  <a:srgbClr val="FBE62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ráp</a:t>
            </a:r>
            <a:endParaRPr lang="en-US" sz="5400" b="1" dirty="0">
              <a:solidFill>
                <a:srgbClr val="FBE62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20171732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" grpId="0" bldLvl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608" y="68687"/>
            <a:ext cx="8119621" cy="307721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Từ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những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mảnh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ghép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nhỏ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bé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chúng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tớ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kết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hợp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với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nhau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để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tạo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ra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cả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một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thế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giới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kì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diệu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bạn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thể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lắp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ráp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nhà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xe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cộ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nhà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máy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...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theo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ý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thích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 Sau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đó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bạn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tháo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rời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ra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để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tạo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thành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những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vật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khác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8250" y="67311"/>
            <a:ext cx="3333750" cy="4652010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1368833" y="3145897"/>
            <a:ext cx="6639560" cy="852805"/>
          </a:xfrm>
          <a:prstGeom prst="round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prstClr val="white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2. Nêu cách chơi lê-gô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64B61A8-D9D9-4A00-886D-2F13A55DBB8E}"/>
              </a:ext>
            </a:extLst>
          </p:cNvPr>
          <p:cNvSpPr txBox="1">
            <a:spLocks/>
          </p:cNvSpPr>
          <p:nvPr/>
        </p:nvSpPr>
        <p:spPr>
          <a:xfrm>
            <a:off x="518975" y="4581192"/>
            <a:ext cx="9679305" cy="1849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sz="27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7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khối</a:t>
            </a:r>
            <a:r>
              <a:rPr lang="en-US" sz="27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lê-gô</a:t>
            </a:r>
            <a:r>
              <a:rPr lang="en-US" sz="27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được</a:t>
            </a:r>
            <a:r>
              <a:rPr lang="en-US" sz="27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lắp</a:t>
            </a:r>
            <a:r>
              <a:rPr lang="en-US" sz="27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ráp</a:t>
            </a:r>
            <a:r>
              <a:rPr lang="en-US" sz="27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thành</a:t>
            </a:r>
            <a:r>
              <a:rPr lang="en-US" sz="27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7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đồ</a:t>
            </a:r>
            <a:r>
              <a:rPr lang="en-US" sz="27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vật</a:t>
            </a:r>
            <a:r>
              <a:rPr lang="en-US" sz="27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rồi</a:t>
            </a:r>
            <a:r>
              <a:rPr lang="en-US" sz="27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lại</a:t>
            </a:r>
            <a:r>
              <a:rPr lang="en-US" sz="27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được</a:t>
            </a:r>
            <a:r>
              <a:rPr lang="en-US" sz="27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tháo</a:t>
            </a:r>
            <a:r>
              <a:rPr lang="en-US" sz="27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rời</a:t>
            </a:r>
            <a:r>
              <a:rPr lang="en-US" sz="27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ra </a:t>
            </a:r>
            <a:r>
              <a:rPr lang="en-US" sz="27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để</a:t>
            </a:r>
            <a:r>
              <a:rPr lang="en-US" sz="27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ghép</a:t>
            </a:r>
            <a:r>
              <a:rPr lang="en-US" sz="27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thành</a:t>
            </a:r>
            <a:r>
              <a:rPr lang="en-US" sz="27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7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đồ</a:t>
            </a:r>
            <a:r>
              <a:rPr lang="en-US" sz="27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vật</a:t>
            </a:r>
            <a:r>
              <a:rPr lang="en-US" sz="27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khác</a:t>
            </a:r>
            <a:r>
              <a:rPr lang="en-US" sz="27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</p:txBody>
      </p:sp>
      <p:sp>
        <p:nvSpPr>
          <p:cNvPr id="8" name="Oval 7"/>
          <p:cNvSpPr/>
          <p:nvPr/>
        </p:nvSpPr>
        <p:spPr>
          <a:xfrm>
            <a:off x="86539" y="319765"/>
            <a:ext cx="432436" cy="432436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prstClr val="black"/>
                </a:solidFill>
              </a:rPr>
              <a:t>3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557DD04-3DE9-4B28-B6D2-D204F5E52DBC}"/>
              </a:ext>
            </a:extLst>
          </p:cNvPr>
          <p:cNvSpPr/>
          <p:nvPr/>
        </p:nvSpPr>
        <p:spPr>
          <a:xfrm>
            <a:off x="510608" y="4597729"/>
            <a:ext cx="9674336" cy="1336705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80114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363" y="277605"/>
            <a:ext cx="8203317" cy="210693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Chúng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tớ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giúp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bạn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trí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tưởng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tượng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phong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phú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khả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năng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sáng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tạo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và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tính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kiên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nhẫn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Nào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bạn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đã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sẵn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sàng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chơi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cùng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chúng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tớ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7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chưa</a:t>
            </a:r>
            <a:r>
              <a:rPr lang="en-US" sz="27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62365" y="2014379"/>
            <a:ext cx="3333750" cy="46520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Rounded Rectangle 9"/>
          <p:cNvSpPr/>
          <p:nvPr/>
        </p:nvSpPr>
        <p:spPr>
          <a:xfrm>
            <a:off x="95885" y="2174503"/>
            <a:ext cx="8987179" cy="1082475"/>
          </a:xfrm>
          <a:prstGeom prst="round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prstClr val="white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3. </a:t>
            </a:r>
            <a:r>
              <a:rPr lang="en-US" sz="3600" b="1" dirty="0" err="1">
                <a:solidFill>
                  <a:prstClr val="white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Trò</a:t>
            </a:r>
            <a:r>
              <a:rPr lang="en-US" sz="3600" b="1" dirty="0">
                <a:solidFill>
                  <a:prstClr val="white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chơi lê-gô đem </a:t>
            </a:r>
            <a:r>
              <a:rPr lang="en-US" sz="3600" b="1" dirty="0" err="1">
                <a:solidFill>
                  <a:prstClr val="white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lại</a:t>
            </a:r>
            <a:r>
              <a:rPr lang="en-US" sz="3600" b="1" dirty="0">
                <a:solidFill>
                  <a:prstClr val="white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prstClr val="white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lợi</a:t>
            </a:r>
            <a:r>
              <a:rPr lang="en-US" sz="3600" b="1" dirty="0">
                <a:solidFill>
                  <a:prstClr val="white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ích gì?</a:t>
            </a:r>
          </a:p>
        </p:txBody>
      </p:sp>
      <p:cxnSp>
        <p:nvCxnSpPr>
          <p:cNvPr id="6" name="Straight Connector 5"/>
          <p:cNvCxnSpPr>
            <a:cxnSpLocks/>
          </p:cNvCxnSpPr>
          <p:nvPr/>
        </p:nvCxnSpPr>
        <p:spPr>
          <a:xfrm>
            <a:off x="4313782" y="885112"/>
            <a:ext cx="4124824" cy="9008"/>
          </a:xfrm>
          <a:prstGeom prst="line">
            <a:avLst/>
          </a:prstGeom>
          <a:ln w="38100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cxnSpLocks/>
          </p:cNvCxnSpPr>
          <p:nvPr/>
        </p:nvCxnSpPr>
        <p:spPr>
          <a:xfrm flipV="1">
            <a:off x="489698" y="1549387"/>
            <a:ext cx="5856516" cy="12784"/>
          </a:xfrm>
          <a:prstGeom prst="line">
            <a:avLst/>
          </a:prstGeom>
          <a:ln w="38100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5779" y="461684"/>
            <a:ext cx="432436" cy="432436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prstClr val="black"/>
                </a:solidFill>
              </a:rPr>
              <a:t>4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40B9561-B64C-4F07-8039-C548810E5FA8}"/>
              </a:ext>
            </a:extLst>
          </p:cNvPr>
          <p:cNvGrpSpPr/>
          <p:nvPr/>
        </p:nvGrpSpPr>
        <p:grpSpPr>
          <a:xfrm>
            <a:off x="489698" y="3837482"/>
            <a:ext cx="8125982" cy="2135406"/>
            <a:chOff x="489698" y="3837482"/>
            <a:chExt cx="8125982" cy="2135406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6CAD07DB-69A3-4926-B874-008A44290061}"/>
                </a:ext>
              </a:extLst>
            </p:cNvPr>
            <p:cNvSpPr/>
            <p:nvPr/>
          </p:nvSpPr>
          <p:spPr>
            <a:xfrm>
              <a:off x="489698" y="3837482"/>
              <a:ext cx="8125982" cy="2135406"/>
            </a:xfrm>
            <a:prstGeom prst="ellipse">
              <a:avLst/>
            </a:prstGeom>
            <a:solidFill>
              <a:srgbClr val="D26A51"/>
            </a:solidFill>
            <a:ln>
              <a:solidFill>
                <a:srgbClr val="D26F55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5DA596B-AC99-4CBF-962B-227E15AE665F}"/>
                </a:ext>
              </a:extLst>
            </p:cNvPr>
            <p:cNvSpPr txBox="1"/>
            <p:nvPr/>
          </p:nvSpPr>
          <p:spPr>
            <a:xfrm>
              <a:off x="1179244" y="4306003"/>
              <a:ext cx="697546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>
                  <a:solidFill>
                    <a:schemeClr val="bg1"/>
                  </a:solidFill>
                </a:rPr>
                <a:t>Có trí tưởng tượng phong phú, khả năng sáng tạo và tính kiên nhẫn.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60546988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 bldLvl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763576" y="1794646"/>
            <a:ext cx="11030857" cy="4221208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3357806" y="2501356"/>
            <a:ext cx="1315794" cy="1993038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117404" y="3661345"/>
            <a:ext cx="1516925" cy="1970899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3162119" y="2567980"/>
            <a:ext cx="1511481" cy="1959328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3329990" y="3547644"/>
            <a:ext cx="1539297" cy="196848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320894" y="269223"/>
            <a:ext cx="11473539" cy="1082475"/>
          </a:xfrm>
          <a:prstGeom prst="round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4. </a:t>
            </a:r>
            <a:r>
              <a:rPr lang="en-US" sz="36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Chọn</a:t>
            </a:r>
            <a:r>
              <a:rPr lang="en-US" sz="36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nội</a:t>
            </a:r>
            <a:r>
              <a:rPr lang="en-US" sz="36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dung </a:t>
            </a:r>
            <a:r>
              <a:rPr lang="en-US" sz="36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phù</a:t>
            </a:r>
            <a:r>
              <a:rPr lang="en-US" sz="36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hợp</a:t>
            </a:r>
            <a:r>
              <a:rPr lang="en-US" sz="36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với</a:t>
            </a:r>
            <a:r>
              <a:rPr lang="en-US" sz="36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mỗi</a:t>
            </a:r>
            <a:r>
              <a:rPr lang="en-US" sz="36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đoạn</a:t>
            </a:r>
            <a:r>
              <a:rPr lang="en-US" sz="36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bài</a:t>
            </a:r>
            <a:r>
              <a:rPr lang="en-US" sz="36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đọc</a:t>
            </a:r>
            <a:r>
              <a:rPr lang="en-US" sz="3600" b="1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  <a:endParaRPr lang="en-US" sz="3600" b="1" dirty="0">
              <a:solidFill>
                <a:prstClr val="white"/>
              </a:solidFill>
              <a:latin typeface="Bahnschrift Light" panose="020B0502040204020203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82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855335" y="137881"/>
            <a:ext cx="4481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UTM Avo" panose="02040603050506020204" pitchFamily="18" charset="0"/>
              </a:rPr>
              <a:t>LUYỆN TẬP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439" y="847721"/>
            <a:ext cx="9697791" cy="664691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>
              <a:buAutoNum type="arabicPeriod"/>
            </a:pPr>
            <a:r>
              <a:rPr lang="en-US" sz="3200" b="1" dirty="0" err="1"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Từ</a:t>
            </a:r>
            <a:r>
              <a:rPr lang="en-US" sz="3200" b="1" dirty="0"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200" b="1" dirty="0" err="1"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ngữ</a:t>
            </a:r>
            <a:r>
              <a:rPr lang="en-US" sz="3200" b="1" dirty="0"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200" b="1" dirty="0" err="1"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chỉ</a:t>
            </a:r>
            <a:r>
              <a:rPr lang="en-US" sz="3200" b="1" dirty="0"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200" b="1" dirty="0" err="1"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đặc</a:t>
            </a:r>
            <a:r>
              <a:rPr lang="en-US" sz="3200" b="1" dirty="0"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200" b="1" dirty="0" err="1"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điểm</a:t>
            </a:r>
            <a:r>
              <a:rPr lang="en-US" sz="3200" b="1" dirty="0"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200" b="1" dirty="0" err="1"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của</a:t>
            </a:r>
            <a:r>
              <a:rPr lang="en-US" sz="3200" b="1" dirty="0"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200" b="1" dirty="0" err="1"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khối</a:t>
            </a:r>
            <a:r>
              <a:rPr lang="en-US" sz="3200" b="1" dirty="0"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200" b="1" dirty="0" err="1"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lê-gô</a:t>
            </a:r>
            <a:r>
              <a:rPr lang="en-US" sz="3200" b="1" dirty="0"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159026" y="1512412"/>
            <a:ext cx="1203297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Để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tớ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giới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thiệu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với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bạn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về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gia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đình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của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tớ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nhé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Tớ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rất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nhiều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anh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chị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em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Chúng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tớ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là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những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khối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nhỏ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đầy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màu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sắc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Hầu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hết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chúng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tớ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hình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viên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gạch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Một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số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thành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viên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hình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nhân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vật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tí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hon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và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các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hình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xinh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xắn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khác</a:t>
            </a:r>
            <a:r>
              <a:rPr lang="en-US" sz="2800" dirty="0"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63452" y="3453625"/>
            <a:ext cx="10972800" cy="9556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sz="28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khối</a:t>
            </a:r>
            <a:r>
              <a:rPr lang="en-US" sz="28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nhỏ</a:t>
            </a:r>
            <a:r>
              <a:rPr lang="en-US" sz="28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đầy</a:t>
            </a:r>
            <a:r>
              <a:rPr lang="en-US" sz="28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màu</a:t>
            </a:r>
            <a:r>
              <a:rPr lang="en-US" sz="28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sắc</a:t>
            </a:r>
            <a:r>
              <a:rPr lang="en-US" sz="28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hình</a:t>
            </a:r>
            <a:r>
              <a:rPr lang="en-US" sz="28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viên</a:t>
            </a:r>
            <a:r>
              <a:rPr lang="en-US" sz="28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gạch</a:t>
            </a:r>
            <a:r>
              <a:rPr lang="en-US" sz="28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hình</a:t>
            </a:r>
            <a:r>
              <a:rPr lang="en-US" sz="28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nhân</a:t>
            </a:r>
            <a:r>
              <a:rPr lang="en-US" sz="28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vật</a:t>
            </a:r>
            <a:r>
              <a:rPr lang="en-US" sz="28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tí</a:t>
            </a:r>
            <a:r>
              <a:rPr lang="en-US" sz="28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hon, </a:t>
            </a:r>
            <a:r>
              <a:rPr lang="en-US" sz="28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hình</a:t>
            </a:r>
            <a:r>
              <a:rPr lang="en-US" sz="28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xinh</a:t>
            </a:r>
            <a:r>
              <a:rPr lang="en-US" sz="28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xắn</a:t>
            </a:r>
            <a:r>
              <a:rPr lang="en-US" sz="2800" dirty="0">
                <a:solidFill>
                  <a:srgbClr val="FF000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 flipV="1">
            <a:off x="237439" y="2852380"/>
            <a:ext cx="1541407" cy="11920"/>
          </a:xfrm>
          <a:prstGeom prst="line">
            <a:avLst/>
          </a:prstGeom>
          <a:ln w="38100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4150317" y="2446479"/>
            <a:ext cx="1267844" cy="0"/>
          </a:xfrm>
          <a:prstGeom prst="line">
            <a:avLst/>
          </a:prstGeom>
          <a:ln w="38100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 flipV="1">
            <a:off x="5418161" y="2852380"/>
            <a:ext cx="3261144" cy="11920"/>
          </a:xfrm>
          <a:prstGeom prst="line">
            <a:avLst/>
          </a:prstGeom>
          <a:ln w="38100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/>
          <p:cNvSpPr>
            <a:spLocks noGrp="1"/>
          </p:cNvSpPr>
          <p:nvPr/>
        </p:nvSpPr>
        <p:spPr>
          <a:xfrm>
            <a:off x="689113" y="4534630"/>
            <a:ext cx="10972800" cy="955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n-US" b="1" dirty="0">
                <a:solidFill>
                  <a:prstClr val="black"/>
                </a:solidFill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2. </a:t>
            </a:r>
            <a:r>
              <a:rPr lang="en-US" b="1" dirty="0" err="1">
                <a:solidFill>
                  <a:prstClr val="black"/>
                </a:solidFill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Đặt</a:t>
            </a:r>
            <a:r>
              <a:rPr lang="en-US" b="1" dirty="0">
                <a:solidFill>
                  <a:prstClr val="black"/>
                </a:solidFill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câu</a:t>
            </a:r>
            <a:r>
              <a:rPr lang="en-US" b="1" dirty="0">
                <a:solidFill>
                  <a:prstClr val="black"/>
                </a:solidFill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với</a:t>
            </a:r>
            <a:r>
              <a:rPr lang="en-US" b="1" dirty="0">
                <a:solidFill>
                  <a:prstClr val="black"/>
                </a:solidFill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từ</a:t>
            </a:r>
            <a:r>
              <a:rPr lang="en-US" b="1" dirty="0">
                <a:solidFill>
                  <a:prstClr val="black"/>
                </a:solidFill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ngữ</a:t>
            </a:r>
            <a:r>
              <a:rPr lang="en-US" b="1" dirty="0">
                <a:solidFill>
                  <a:prstClr val="black"/>
                </a:solidFill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vừa</a:t>
            </a:r>
            <a:r>
              <a:rPr lang="en-US" b="1" dirty="0">
                <a:solidFill>
                  <a:prstClr val="black"/>
                </a:solidFill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tìm</a:t>
            </a:r>
            <a:r>
              <a:rPr lang="en-US" b="1" dirty="0">
                <a:solidFill>
                  <a:prstClr val="black"/>
                </a:solidFill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được</a:t>
            </a:r>
            <a:r>
              <a:rPr lang="en-US" b="1" dirty="0">
                <a:solidFill>
                  <a:prstClr val="black"/>
                </a:solidFill>
                <a:latin typeface="UTM Avo" panose="02040603050506020204" pitchFamily="18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</p:txBody>
      </p:sp>
      <p:sp>
        <p:nvSpPr>
          <p:cNvPr id="22" name="Content Placeholder 2"/>
          <p:cNvSpPr>
            <a:spLocks noGrp="1"/>
          </p:cNvSpPr>
          <p:nvPr/>
        </p:nvSpPr>
        <p:spPr>
          <a:xfrm>
            <a:off x="1609859" y="5137797"/>
            <a:ext cx="10972800" cy="9556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Vườn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hoa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nhà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em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đầy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màu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sắc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Hộp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bút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em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nhiều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nhân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vật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tí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hon.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Bộ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đồ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chơi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xếp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nhiều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xinh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xắn</a:t>
            </a:r>
            <a:r>
              <a:rPr lang="en-US" sz="2800" dirty="0">
                <a:solidFill>
                  <a:srgbClr val="002060"/>
                </a:solidFill>
                <a:latin typeface="Bahnschrift Light" panose="020B0502040204020203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3F5C9E9-AF9C-45BE-8274-964C552306A8}"/>
              </a:ext>
            </a:extLst>
          </p:cNvPr>
          <p:cNvCxnSpPr>
            <a:cxnSpLocks/>
          </p:cNvCxnSpPr>
          <p:nvPr/>
        </p:nvCxnSpPr>
        <p:spPr>
          <a:xfrm>
            <a:off x="5681812" y="2446479"/>
            <a:ext cx="1978162" cy="0"/>
          </a:xfrm>
          <a:prstGeom prst="line">
            <a:avLst/>
          </a:prstGeom>
          <a:ln w="38100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685201C-AF2D-4769-861E-0AC76C9A1C1E}"/>
              </a:ext>
            </a:extLst>
          </p:cNvPr>
          <p:cNvCxnSpPr>
            <a:cxnSpLocks/>
          </p:cNvCxnSpPr>
          <p:nvPr/>
        </p:nvCxnSpPr>
        <p:spPr>
          <a:xfrm flipV="1">
            <a:off x="10013430" y="2852380"/>
            <a:ext cx="2178570" cy="11920"/>
          </a:xfrm>
          <a:prstGeom prst="line">
            <a:avLst/>
          </a:prstGeom>
          <a:ln w="38100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3917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721015547"/>
</p:tagLst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2C63881F067093448DE6157CE12340FF" ma:contentTypeVersion="6" ma:contentTypeDescription="Tạo tài liệu mới." ma:contentTypeScope="" ma:versionID="ebdfaefd0bfd29a69147f6bcc9d4f11e">
  <xsd:schema xmlns:xsd="http://www.w3.org/2001/XMLSchema" xmlns:xs="http://www.w3.org/2001/XMLSchema" xmlns:p="http://schemas.microsoft.com/office/2006/metadata/properties" xmlns:ns2="e2edc86f-b939-4607-b896-5cfd83664d67" targetNamespace="http://schemas.microsoft.com/office/2006/metadata/properties" ma:root="true" ma:fieldsID="9dff59134bd4ba4d62fa2d2f0eaf2a0e" ns2:_="">
    <xsd:import namespace="e2edc86f-b939-4607-b896-5cfd83664d6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edc86f-b939-4607-b896-5cfd83664d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B328E1-0C61-4ACE-81F2-A01284721F36}">
  <ds:schemaRefs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e2edc86f-b939-4607-b896-5cfd83664d67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455789DC-662E-4BC0-913F-378842B63D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221143-A689-4206-968D-3810D6D92F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edc86f-b939-4607-b896-5cfd83664d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537</Words>
  <Application>Microsoft Office PowerPoint</Application>
  <PresentationFormat>Widescreen</PresentationFormat>
  <Paragraphs>36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Rounded MT Bold</vt:lpstr>
      <vt:lpstr>Arial-Rounded</vt:lpstr>
      <vt:lpstr>Bahnschrift Light</vt:lpstr>
      <vt:lpstr>Calibri</vt:lpstr>
      <vt:lpstr>UTM Avo</vt:lpstr>
      <vt:lpstr>3_Office Theme</vt:lpstr>
      <vt:lpstr>PowerPoint Presentation</vt:lpstr>
      <vt:lpstr>Tớ là lê-gô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Ruồi Trâu</dc:creator>
  <cp:lastModifiedBy>Administrator</cp:lastModifiedBy>
  <cp:revision>15</cp:revision>
  <dcterms:created xsi:type="dcterms:W3CDTF">2021-11-05T09:54:39Z</dcterms:created>
  <dcterms:modified xsi:type="dcterms:W3CDTF">2025-12-21T07:52:05Z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0x0101002C63881F067093448DE6157CE12340FF</vt:lpwstr>
  </property>
</Properties>
</file>