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10" r:id="rId3"/>
    <p:sldMasterId id="2147483712" r:id="rId4"/>
    <p:sldMasterId id="2147483724" r:id="rId5"/>
  </p:sldMasterIdLst>
  <p:notesMasterIdLst>
    <p:notesMasterId r:id="rId14"/>
  </p:notesMasterIdLst>
  <p:sldIdLst>
    <p:sldId id="257" r:id="rId6"/>
    <p:sldId id="278" r:id="rId7"/>
    <p:sldId id="279" r:id="rId8"/>
    <p:sldId id="280" r:id="rId9"/>
    <p:sldId id="281" r:id="rId10"/>
    <p:sldId id="282" r:id="rId11"/>
    <p:sldId id="283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971800" y="304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2590801"/>
            <a:ext cx="4773168" cy="1086209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en-GB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256453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7B48ED-D5AB-4144-829B-BE94ED324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05" y="0"/>
            <a:ext cx="1125196" cy="85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9F888-98DB-4A0E-8CDE-445165191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05" y="0"/>
            <a:ext cx="1125196" cy="85471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0" y="221742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 rất thích các đồ chơi truyền thống như diều, chong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69920" y="786765"/>
            <a:ext cx="5949696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chóng, đèn ông sao. Tớ cũng thích các đồ chơi hiện đại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 lê-gô, ô tô điều khiển từ xa, siêu nhân. Đồ chơi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 tớ cũng giữ gìn cẩn thận.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84CA19-EB7E-4A0C-8B66-66D97BFD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2377440"/>
            <a:ext cx="9789795" cy="25076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13860" y="2073275"/>
            <a:ext cx="58737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0195" y="207327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91030" y="347916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23560" y="341820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78755" y="411797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8850" y="414845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E91F5-DCEB-410A-B24D-AB7550C4F6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58427" y="124206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733" y="2167467"/>
            <a:ext cx="835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53" y="2266244"/>
            <a:ext cx="319361" cy="477807"/>
          </a:xfrm>
          <a:prstGeom prst="rect">
            <a:avLst/>
          </a:prstGeom>
        </p:spPr>
      </p:pic>
      <p:pic>
        <p:nvPicPr>
          <p:cNvPr id="18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490" y="2266244"/>
            <a:ext cx="438458" cy="477807"/>
          </a:xfrm>
          <a:prstGeom prst="rect">
            <a:avLst/>
          </a:prstGeom>
        </p:spPr>
      </p:pic>
      <p:pic>
        <p:nvPicPr>
          <p:cNvPr id="19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53" y="2919307"/>
            <a:ext cx="438458" cy="477807"/>
          </a:xfrm>
          <a:prstGeom prst="rect">
            <a:avLst/>
          </a:prstGeom>
        </p:spPr>
      </p:pic>
      <p:pic>
        <p:nvPicPr>
          <p:cNvPr id="20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350" y="2951193"/>
            <a:ext cx="438458" cy="477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3DD7-5922-4783-BA6C-AC2A6BD9CA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958427" y="124206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989" y="2139773"/>
            <a:ext cx="8357234" cy="309827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257778" y="4651022"/>
            <a:ext cx="1794933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137044" y="4571999"/>
            <a:ext cx="2099134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choồn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038288" y="4571999"/>
            <a:ext cx="2099134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F38BE-CB82-4F28-BCD2-F43D8794A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134</Words>
  <Application>Microsoft Office PowerPoint</Application>
  <PresentationFormat>Widescreen</PresentationFormat>
  <Paragraphs>32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6_Office Theme</vt:lpstr>
      <vt:lpstr>7_Office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29</cp:revision>
  <dcterms:created xsi:type="dcterms:W3CDTF">2021-05-27T09:57:00Z</dcterms:created>
  <dcterms:modified xsi:type="dcterms:W3CDTF">2025-12-21T07:57:44Z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