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98" r:id="rId3"/>
  </p:sldMasterIdLst>
  <p:notesMasterIdLst>
    <p:notesMasterId r:id="rId21"/>
  </p:notesMasterIdLst>
  <p:sldIdLst>
    <p:sldId id="347" r:id="rId4"/>
    <p:sldId id="317" r:id="rId5"/>
    <p:sldId id="318" r:id="rId6"/>
    <p:sldId id="257" r:id="rId7"/>
    <p:sldId id="262" r:id="rId8"/>
    <p:sldId id="261" r:id="rId9"/>
    <p:sldId id="265" r:id="rId10"/>
    <p:sldId id="264" r:id="rId11"/>
    <p:sldId id="266" r:id="rId12"/>
    <p:sldId id="320" r:id="rId13"/>
    <p:sldId id="349" r:id="rId14"/>
    <p:sldId id="351" r:id="rId15"/>
    <p:sldId id="267" r:id="rId16"/>
    <p:sldId id="363" r:id="rId17"/>
    <p:sldId id="365" r:id="rId18"/>
    <p:sldId id="364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21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3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4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0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6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5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8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77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586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1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18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0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67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gif"/><Relationship Id="rId18" Type="http://schemas.openxmlformats.org/officeDocument/2006/relationships/image" Target="../media/image37.png"/><Relationship Id="rId26" Type="http://schemas.openxmlformats.org/officeDocument/2006/relationships/image" Target="../media/image42.png"/><Relationship Id="rId3" Type="http://schemas.openxmlformats.org/officeDocument/2006/relationships/image" Target="../media/image28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33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24" Type="http://schemas.openxmlformats.org/officeDocument/2006/relationships/image" Target="../media/image41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43.png"/><Relationship Id="rId10" Type="http://schemas.openxmlformats.org/officeDocument/2006/relationships/image" Target="../media/image32.png"/><Relationship Id="rId19" Type="http://schemas.openxmlformats.org/officeDocument/2006/relationships/image" Target="../media/image38.gif"/><Relationship Id="rId31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microsoft.com/office/2007/relationships/hdphoto" Target="../media/hdphoto7.wdp"/><Relationship Id="rId14" Type="http://schemas.openxmlformats.org/officeDocument/2006/relationships/image" Target="../media/image35.png"/><Relationship Id="rId22" Type="http://schemas.openxmlformats.org/officeDocument/2006/relationships/image" Target="../media/image40.png"/><Relationship Id="rId27" Type="http://schemas.microsoft.com/office/2007/relationships/hdphoto" Target="../media/hdphoto14.wdp"/><Relationship Id="rId30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NẶN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8F1B836-4587-48AB-B766-7364FBC9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6B915FE-4723-4524-855B-42C3B352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D356575-1788-4709-8997-513325DF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6A4EBEA-A915-4E89-AC42-97C95A9D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A9B2491-BFF2-473E-87F2-1EB56D55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8582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48608" y="2209585"/>
            <a:ext cx="2966800" cy="7583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86;p48"/>
          <p:cNvSpPr txBox="1">
            <a:spLocks noGrp="1"/>
          </p:cNvSpPr>
          <p:nvPr>
            <p:ph type="subTitle" idx="3"/>
          </p:nvPr>
        </p:nvSpPr>
        <p:spPr>
          <a:xfrm>
            <a:off x="4395268" y="4273830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338280" y="289739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23599" y="356798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418132" y="494441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2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26" grpId="0" build="p"/>
      <p:bldP spid="88" grpId="0"/>
      <p:bldP spid="8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4809" y="2278217"/>
            <a:ext cx="2109019" cy="2109019"/>
            <a:chOff x="156834" y="1993081"/>
            <a:chExt cx="2109019" cy="2109019"/>
          </a:xfrm>
        </p:grpSpPr>
        <p:sp>
          <p:nvSpPr>
            <p:cNvPr id="5" name="Oval 4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28" name="Picture 4" descr="Bộ sản phẩm hoàn thiệ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51616" y="854569"/>
            <a:ext cx="8732694" cy="2098675"/>
            <a:chOff x="172324" y="1157225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để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giã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trầu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4AFE8B-D7EC-421E-B935-F822609EFA25}"/>
              </a:ext>
            </a:extLst>
          </p:cNvPr>
          <p:cNvGrpSpPr/>
          <p:nvPr/>
        </p:nvGrpSpPr>
        <p:grpSpPr>
          <a:xfrm>
            <a:off x="2424750" y="1938318"/>
            <a:ext cx="6916420" cy="2098675"/>
            <a:chOff x="172324" y="1157225"/>
            <a:chExt cx="2109019" cy="1406784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CEDC67E-565A-4773-8DCE-16609157CD7E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710A1-5780-4503-BA48-6F1866A9085B}"/>
                </a:ext>
              </a:extLst>
            </p:cNvPr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Tỏ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vui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đúng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muốn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10469-C5D2-A046-7FDE-014200CD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A3D36B-00DD-1817-86DD-335BEACEA027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AEAD39-B205-D9C4-B1BF-C7232495C2D8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04B70-8CC3-E050-74B9-03181922A1D0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99500-0417-E0F9-0D2A-FCC9FEE50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8E3E4452-0436-9555-9800-021A62AD2014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21FD178-32B7-B41B-1B9D-0F53906D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6BFD1B5-2560-C162-0801-93E724C6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160A6BD-86ED-00C7-886E-D5F246C6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040A6C2-1419-A088-79B2-1E22C0E5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4E2C15E-0F86-5221-53A1-B3FC56CF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088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DBDD-7C06-F509-A152-C8BF2968C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25FD11-99F3-97B6-3C24-6D4CF9AF0ACF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3C0A8-6AAC-ABAE-12BD-E3661D282847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56C0C-9FC5-559C-C281-A91836B497C4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B0604-6337-CC41-CFBC-7B3B5633C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01AE1C7B-AEFE-B95A-B039-FECF2AFCEED8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143FE68-6B1A-6773-1E91-8F1E5C9B3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ADEFA83-8A92-B20F-7F0F-92424DD8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FF527A6-3F79-05B6-DF18-F033A691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BD4EA38-E558-9137-604E-3C051D22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C58824-32E1-C9C4-49F4-A650AC19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05829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90497-7F6D-8DB6-B33C-5CB4B03CB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135DCE-92C5-E974-C05A-F5029E598E90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7B299-9687-A88F-2E5A-C59B21BF5639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5033C-E2E6-57B8-4E60-95FDDACFC975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16CD8-2895-44B4-1940-140C42A9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D4BAE668-A712-B8C1-9986-AA62C0375C81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3FA1E89-724E-29B9-ACF9-3CA12288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1A7D127-0196-558E-D529-D4E91902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D2A8C0F-9BA7-1544-7504-57D5CAE3E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CD3796A-9AE6-1EDB-1F80-97FE76A29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DF008C2-0BCA-8240-83B1-D3091684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8404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7564" y="787243"/>
            <a:ext cx="3950271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8195" y="1685926"/>
            <a:ext cx="378484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303022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316" y="1660972"/>
            <a:ext cx="271619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Nặn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1)</a:t>
              </a: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6815" y="3651687"/>
            <a:ext cx="1478408" cy="899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5F13C-88B2-4B55-A7E6-F5BD15CE3E9A}"/>
              </a:ext>
            </a:extLst>
          </p:cNvPr>
          <p:cNvSpPr/>
          <p:nvPr/>
        </p:nvSpPr>
        <p:spPr>
          <a:xfrm>
            <a:off x="3071973" y="4890977"/>
            <a:ext cx="7983019" cy="13946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47489-729E-4F80-8077-9159864A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19" y="274637"/>
            <a:ext cx="7719237" cy="446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39496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805</Words>
  <Application>Microsoft Office PowerPoint</Application>
  <PresentationFormat>Widescreen</PresentationFormat>
  <Paragraphs>60</Paragraphs>
  <Slides>17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</vt:lpstr>
      <vt:lpstr>Montserrat Medium</vt:lpstr>
      <vt:lpstr>Nunito</vt:lpstr>
      <vt:lpstr>Nunito SemiBold</vt:lpstr>
      <vt:lpstr>Roboto</vt:lpstr>
      <vt:lpstr>Times New Roman</vt:lpstr>
      <vt:lpstr>Trebuchet MS</vt:lpstr>
      <vt:lpstr>Wingdings 3</vt:lpstr>
      <vt:lpstr>7_Office Theme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46</cp:revision>
  <dcterms:created xsi:type="dcterms:W3CDTF">2021-05-27T02:02:39Z</dcterms:created>
  <dcterms:modified xsi:type="dcterms:W3CDTF">2025-12-21T08:03:55Z</dcterms:modified>
</cp:coreProperties>
</file>