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41" r:id="rId2"/>
    <p:sldMasterId id="2147483841" r:id="rId3"/>
    <p:sldMasterId id="2147483898" r:id="rId4"/>
  </p:sldMasterIdLst>
  <p:notesMasterIdLst>
    <p:notesMasterId r:id="rId13"/>
  </p:notesMasterIdLst>
  <p:sldIdLst>
    <p:sldId id="347" r:id="rId5"/>
    <p:sldId id="279" r:id="rId6"/>
    <p:sldId id="259" r:id="rId7"/>
    <p:sldId id="356" r:id="rId8"/>
    <p:sldId id="357" r:id="rId9"/>
    <p:sldId id="358" r:id="rId10"/>
    <p:sldId id="327" r:id="rId11"/>
    <p:sldId id="3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F4FF6-0C19-4085-A24B-D7CC56FA1061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FED00-B1CD-41CE-8CCC-0E16A070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3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82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1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92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5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522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38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405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12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29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80789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60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71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87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25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4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059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3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78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11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73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15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81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12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8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86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2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1751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83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02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23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44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18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10609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3509427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53057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50163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66828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79361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847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27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531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88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487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245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605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525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2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19973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008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453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486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76770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965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45867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77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48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310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2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2913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301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2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90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54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5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688" r:id="rId12"/>
    <p:sldLayoutId id="2147483767" r:id="rId13"/>
    <p:sldLayoutId id="2147483793" r:id="rId14"/>
    <p:sldLayoutId id="2147483794" r:id="rId1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6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5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1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7" r:id="rId17"/>
    <p:sldLayoutId id="2147483673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3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24: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ĐỒ CHƠI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1585758"/>
            <a:ext cx="39824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Bên</a:t>
            </a:r>
            <a:r>
              <a:rPr lang="en-US" sz="2800" dirty="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thềm gió mát,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Bé nặn đồ chơi.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Mèo nằm vẫy đuôi,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Tròn xoe đôi mắt.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027430" y="548433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76EF36D0-842C-41F6-AD8E-3C64BCA59C85}"/>
              </a:ext>
            </a:extLst>
          </p:cNvPr>
          <p:cNvSpPr txBox="1"/>
          <p:nvPr/>
        </p:nvSpPr>
        <p:spPr>
          <a:xfrm>
            <a:off x="1229677" y="3832527"/>
            <a:ext cx="39824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Đây là quả thị,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Đây là quả na,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Quả này phần mẹ,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Quả này phần cha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4926EDC6-D125-4165-8057-656680048553}"/>
              </a:ext>
            </a:extLst>
          </p:cNvPr>
          <p:cNvSpPr txBox="1"/>
          <p:nvPr/>
        </p:nvSpPr>
        <p:spPr>
          <a:xfrm>
            <a:off x="5641657" y="1585758"/>
            <a:ext cx="39824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Đây chiếc cối nhỏ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Bé nặn thật tròn,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Biếu bà đấy nhé,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4629212" y="3972232"/>
            <a:ext cx="6461576" cy="1023874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1585758"/>
            <a:ext cx="39824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ên</a:t>
            </a:r>
            <a:r>
              <a:rPr lang="en-US" sz="2800" dirty="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thềm gió mát,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é nặn đồ chơi.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èo nằm vẫy đuôi,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òn xoe đôi mắt.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76EF36D0-842C-41F6-AD8E-3C64BCA59C85}"/>
              </a:ext>
            </a:extLst>
          </p:cNvPr>
          <p:cNvSpPr txBox="1"/>
          <p:nvPr/>
        </p:nvSpPr>
        <p:spPr>
          <a:xfrm>
            <a:off x="1229677" y="3832527"/>
            <a:ext cx="39824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ây là quả thị,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ây là quả na,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Q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uả này phần mẹ,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Q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uả này phần cha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4926EDC6-D125-4165-8057-656680048553}"/>
              </a:ext>
            </a:extLst>
          </p:cNvPr>
          <p:cNvSpPr txBox="1"/>
          <p:nvPr/>
        </p:nvSpPr>
        <p:spPr>
          <a:xfrm>
            <a:off x="5043949" y="1585758"/>
            <a:ext cx="47079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ây chiếc cối nhỏ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é nặn thật tròn,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iếu bà đấy nhé,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Gi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711" y="3568788"/>
            <a:ext cx="7017527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5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0DAFA3-E2E3-4606-BB1D-AD52EE227865}"/>
              </a:ext>
            </a:extLst>
          </p:cNvPr>
          <p:cNvSpPr/>
          <p:nvPr/>
        </p:nvSpPr>
        <p:spPr>
          <a:xfrm>
            <a:off x="3714750" y="573356"/>
            <a:ext cx="4663440" cy="992554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khó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88792-E93B-434A-9716-A49481F98788}"/>
              </a:ext>
            </a:extLst>
          </p:cNvPr>
          <p:cNvSpPr txBox="1"/>
          <p:nvPr/>
        </p:nvSpPr>
        <p:spPr>
          <a:xfrm>
            <a:off x="4954905" y="209999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</a:rPr>
              <a:t>vểnh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râu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8BF97-1BD5-45CB-86A5-AA5D6B75D2C0}"/>
              </a:ext>
            </a:extLst>
          </p:cNvPr>
          <p:cNvSpPr txBox="1"/>
          <p:nvPr/>
        </p:nvSpPr>
        <p:spPr>
          <a:xfrm>
            <a:off x="4954905" y="280865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</a:rPr>
              <a:t>vẫy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đuôi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FC63E-8078-4637-A869-5DF7F1BDBC46}"/>
              </a:ext>
            </a:extLst>
          </p:cNvPr>
          <p:cNvSpPr txBox="1"/>
          <p:nvPr/>
        </p:nvSpPr>
        <p:spPr>
          <a:xfrm>
            <a:off x="4954905" y="364304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</a:rPr>
              <a:t>tròn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xoe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8E2F8-033D-4469-8526-03E33E390BCB}"/>
              </a:ext>
            </a:extLst>
          </p:cNvPr>
          <p:cNvSpPr txBox="1"/>
          <p:nvPr/>
        </p:nvSpPr>
        <p:spPr>
          <a:xfrm>
            <a:off x="4954905" y="4462878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</a:rPr>
              <a:t>giã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trầu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CFC63E-8078-4637-A869-5DF7F1BDBC46}"/>
              </a:ext>
            </a:extLst>
          </p:cNvPr>
          <p:cNvSpPr txBox="1"/>
          <p:nvPr/>
        </p:nvSpPr>
        <p:spPr>
          <a:xfrm>
            <a:off x="4861499" y="5282712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</a:rPr>
              <a:t>thích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chí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1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1585758"/>
            <a:ext cx="39824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Bên</a:t>
            </a:r>
            <a:r>
              <a:rPr lang="en-US" sz="2800" dirty="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thềm gió mát,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Bé nặn đồ chơi.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Mèo nằm vẫy đuôi,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Tròn xoe đôi mắt.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027430" y="548433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76EF36D0-842C-41F6-AD8E-3C64BCA59C85}"/>
              </a:ext>
            </a:extLst>
          </p:cNvPr>
          <p:cNvSpPr txBox="1"/>
          <p:nvPr/>
        </p:nvSpPr>
        <p:spPr>
          <a:xfrm>
            <a:off x="1229677" y="3832527"/>
            <a:ext cx="39824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Đây là quả thị,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Đây là quả na,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Quả này phần mẹ,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Quả này phần cha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4926EDC6-D125-4165-8057-656680048553}"/>
              </a:ext>
            </a:extLst>
          </p:cNvPr>
          <p:cNvSpPr txBox="1"/>
          <p:nvPr/>
        </p:nvSpPr>
        <p:spPr>
          <a:xfrm>
            <a:off x="5641657" y="1585758"/>
            <a:ext cx="39824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Đây chiếc cối nhỏ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Bé nặn thật tròn,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Biếu bà đấy nhé,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549" y="3568788"/>
            <a:ext cx="7017527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1DEBEF-CDBD-42DA-A2F2-8AA90D7A3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537" y="911542"/>
            <a:ext cx="9240203" cy="316896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4362BEC-C010-43D5-9A4C-176345B23B67}"/>
              </a:ext>
            </a:extLst>
          </p:cNvPr>
          <p:cNvCxnSpPr>
            <a:cxnSpLocks/>
          </p:cNvCxnSpPr>
          <p:nvPr/>
        </p:nvCxnSpPr>
        <p:spPr>
          <a:xfrm flipV="1">
            <a:off x="5872638" y="2308860"/>
            <a:ext cx="356712" cy="3771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4DC7148-6492-4C0F-8E7F-3D9D1CE7D3A9}"/>
              </a:ext>
            </a:extLst>
          </p:cNvPr>
          <p:cNvCxnSpPr/>
          <p:nvPr/>
        </p:nvCxnSpPr>
        <p:spPr>
          <a:xfrm>
            <a:off x="4343400" y="2308860"/>
            <a:ext cx="617220" cy="3771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F4FF62-89CC-45E5-A116-79D12E63D23B}"/>
              </a:ext>
            </a:extLst>
          </p:cNvPr>
          <p:cNvCxnSpPr/>
          <p:nvPr/>
        </p:nvCxnSpPr>
        <p:spPr>
          <a:xfrm flipH="1">
            <a:off x="4560570" y="2834640"/>
            <a:ext cx="1108710" cy="228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CF994FA-6548-436A-91B4-EFB1DD729B05}"/>
              </a:ext>
            </a:extLst>
          </p:cNvPr>
          <p:cNvCxnSpPr/>
          <p:nvPr/>
        </p:nvCxnSpPr>
        <p:spPr>
          <a:xfrm>
            <a:off x="5114925" y="2834640"/>
            <a:ext cx="1571625" cy="5943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5AE461-CF7F-4912-ADEF-8AA050A10A15}"/>
              </a:ext>
            </a:extLst>
          </p:cNvPr>
          <p:cNvCxnSpPr/>
          <p:nvPr/>
        </p:nvCxnSpPr>
        <p:spPr>
          <a:xfrm flipV="1">
            <a:off x="5872638" y="2686050"/>
            <a:ext cx="1796892" cy="148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9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4A2487-73CC-40CF-A721-8BEF4C0FA0BE}"/>
              </a:ext>
            </a:extLst>
          </p:cNvPr>
          <p:cNvSpPr txBox="1"/>
          <p:nvPr/>
        </p:nvSpPr>
        <p:spPr>
          <a:xfrm>
            <a:off x="597877" y="0"/>
            <a:ext cx="6002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CA04D-7D98-41E7-A546-9285C7A68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584" y="880793"/>
            <a:ext cx="8346831" cy="331689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F83E25A-FF47-4A84-A435-407D6A3BFA38}"/>
              </a:ext>
            </a:extLst>
          </p:cNvPr>
          <p:cNvSpPr/>
          <p:nvPr/>
        </p:nvSpPr>
        <p:spPr>
          <a:xfrm>
            <a:off x="5052646" y="3622431"/>
            <a:ext cx="1043354" cy="575260"/>
          </a:xfrm>
          <a:prstGeom prst="ellipse">
            <a:avLst/>
          </a:prstGeom>
          <a:noFill/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A3F33A-A790-4366-9F69-D14762F1A134}"/>
              </a:ext>
            </a:extLst>
          </p:cNvPr>
          <p:cNvSpPr/>
          <p:nvPr/>
        </p:nvSpPr>
        <p:spPr>
          <a:xfrm>
            <a:off x="8182708" y="3622431"/>
            <a:ext cx="562707" cy="575260"/>
          </a:xfrm>
          <a:prstGeom prst="ellipse">
            <a:avLst/>
          </a:prstGeom>
          <a:noFill/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1B4F4C-1C00-4FB4-A12B-3E020D3969AA}"/>
              </a:ext>
            </a:extLst>
          </p:cNvPr>
          <p:cNvSpPr txBox="1"/>
          <p:nvPr/>
        </p:nvSpPr>
        <p:spPr>
          <a:xfrm>
            <a:off x="2368061" y="5215988"/>
            <a:ext cx="81592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Con đường uốn lượn quanh sườn núi.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Hoa hướng dương vươn mình đón ánh mặt trời.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35E971-CB3A-40A5-9D33-6D40C1ED1F92}"/>
              </a:ext>
            </a:extLst>
          </p:cNvPr>
          <p:cNvSpPr txBox="1"/>
          <p:nvPr/>
        </p:nvSpPr>
        <p:spPr>
          <a:xfrm>
            <a:off x="1664677" y="4302369"/>
            <a:ext cx="60022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ương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Content Placeholder 8" descr="0083">
            <a:extLst>
              <a:ext uri="{FF2B5EF4-FFF2-40B4-BE49-F238E27FC236}">
                <a16:creationId xmlns:a16="http://schemas.microsoft.com/office/drawing/2014/main" id="{CB29CF91-03CA-4FE1-BAA6-66E0FFC01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984" y="5037086"/>
            <a:ext cx="726831" cy="655955"/>
          </a:xfrm>
          <a:prstGeom prst="rect">
            <a:avLst/>
          </a:prstGeom>
        </p:spPr>
      </p:pic>
      <p:pic>
        <p:nvPicPr>
          <p:cNvPr id="14" name="Content Placeholder 8" descr="0083">
            <a:extLst>
              <a:ext uri="{FF2B5EF4-FFF2-40B4-BE49-F238E27FC236}">
                <a16:creationId xmlns:a16="http://schemas.microsoft.com/office/drawing/2014/main" id="{91196559-674D-4C15-BEAE-DC0EC2094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322" y="5035269"/>
            <a:ext cx="457199" cy="655955"/>
          </a:xfrm>
          <a:prstGeom prst="rect">
            <a:avLst/>
          </a:prstGeom>
        </p:spPr>
      </p:pic>
      <p:pic>
        <p:nvPicPr>
          <p:cNvPr id="15" name="Content Placeholder 8" descr="0083">
            <a:extLst>
              <a:ext uri="{FF2B5EF4-FFF2-40B4-BE49-F238E27FC236}">
                <a16:creationId xmlns:a16="http://schemas.microsoft.com/office/drawing/2014/main" id="{14388E54-B618-47C5-A28A-4379C45EF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984" y="5649229"/>
            <a:ext cx="726831" cy="655955"/>
          </a:xfrm>
          <a:prstGeom prst="rect">
            <a:avLst/>
          </a:prstGeom>
        </p:spPr>
      </p:pic>
      <p:pic>
        <p:nvPicPr>
          <p:cNvPr id="16" name="Content Placeholder 8" descr="0083">
            <a:extLst>
              <a:ext uri="{FF2B5EF4-FFF2-40B4-BE49-F238E27FC236}">
                <a16:creationId xmlns:a16="http://schemas.microsoft.com/office/drawing/2014/main" id="{2DB7A307-A559-4084-85A4-D8232BD67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784" y="5624221"/>
            <a:ext cx="726831" cy="655955"/>
          </a:xfrm>
          <a:prstGeom prst="rect">
            <a:avLst/>
          </a:prstGeom>
        </p:spPr>
      </p:pic>
      <p:pic>
        <p:nvPicPr>
          <p:cNvPr id="17" name="Content Placeholder 8" descr="0083">
            <a:extLst>
              <a:ext uri="{FF2B5EF4-FFF2-40B4-BE49-F238E27FC236}">
                <a16:creationId xmlns:a16="http://schemas.microsoft.com/office/drawing/2014/main" id="{610754DD-C197-43FB-8ACD-437397A4A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521" y="5624221"/>
            <a:ext cx="609601" cy="65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9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279</Words>
  <Application>Microsoft Office PowerPoint</Application>
  <PresentationFormat>Widescreen</PresentationFormat>
  <Paragraphs>29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Microsoft YaHei</vt:lpstr>
      <vt:lpstr>Arial</vt:lpstr>
      <vt:lpstr>Arial-Rounded</vt:lpstr>
      <vt:lpstr>Calibri</vt:lpstr>
      <vt:lpstr>Calibri Light</vt:lpstr>
      <vt:lpstr>HP001 4 hàng</vt:lpstr>
      <vt:lpstr>HP001 4 hang 1 ô ly</vt:lpstr>
      <vt:lpstr>Montserrat</vt:lpstr>
      <vt:lpstr>Montserrat Medium</vt:lpstr>
      <vt:lpstr>Nunito</vt:lpstr>
      <vt:lpstr>Nunito SemiBold</vt:lpstr>
      <vt:lpstr>Roboto</vt:lpstr>
      <vt:lpstr>Times New Roman</vt:lpstr>
      <vt:lpstr>Trebuchet MS</vt:lpstr>
      <vt:lpstr>Wingdings 3</vt:lpstr>
      <vt:lpstr>7_Office Theme</vt:lpstr>
      <vt:lpstr>Office Theme</vt:lpstr>
      <vt:lpstr>1_Facet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46</cp:revision>
  <dcterms:created xsi:type="dcterms:W3CDTF">2021-05-27T02:02:39Z</dcterms:created>
  <dcterms:modified xsi:type="dcterms:W3CDTF">2025-12-21T08:08:17Z</dcterms:modified>
</cp:coreProperties>
</file>