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4" r:id="rId5"/>
    <p:sldMasterId id="2147483760" r:id="rId6"/>
  </p:sldMasterIdLst>
  <p:notesMasterIdLst>
    <p:notesMasterId r:id="rId18"/>
  </p:notesMasterIdLst>
  <p:sldIdLst>
    <p:sldId id="474" r:id="rId7"/>
    <p:sldId id="265" r:id="rId8"/>
    <p:sldId id="266" r:id="rId9"/>
    <p:sldId id="267" r:id="rId10"/>
    <p:sldId id="268" r:id="rId11"/>
    <p:sldId id="486" r:id="rId12"/>
    <p:sldId id="271" r:id="rId13"/>
    <p:sldId id="477" r:id="rId14"/>
    <p:sldId id="487" r:id="rId15"/>
    <p:sldId id="476" r:id="rId16"/>
    <p:sldId id="478" r:id="rId17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8" y="54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EA6B3-3951-5A1A-FABD-9CDC4917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1F5B99-24D5-970D-7A27-9DE198225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8C4F3E-6D5A-A2EE-220D-91AE1D81D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B0E15-61AB-8F9D-F43E-4611A0F24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3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8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DDE0F-9A31-3122-B297-D1A704CD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292D04-0C80-F8D7-B596-7CE6B9C9A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053D7C-034D-B731-30A1-00CAA8D63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5F0322-4CC5-5E46-45F1-9D656B348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0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7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4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399" y="108236"/>
            <a:ext cx="3993038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8920" y="6502009"/>
            <a:ext cx="1188085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076916" y="131271"/>
            <a:ext cx="9308755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365126"/>
            <a:ext cx="10247233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18356" y="2505075"/>
            <a:ext cx="5026156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987592" y="4252913"/>
            <a:ext cx="891064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043" y="274662"/>
            <a:ext cx="10692765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188085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188086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188085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21" y="-14085"/>
            <a:ext cx="119247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3" y="1600202"/>
            <a:ext cx="10692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95294" y="3953841"/>
            <a:ext cx="1672246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33909" y="4091426"/>
            <a:ext cx="153817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116369" y="2879776"/>
            <a:ext cx="118068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0165" y="455694"/>
            <a:ext cx="5023767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808820" y="3259315"/>
            <a:ext cx="120772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368480" y="810849"/>
            <a:ext cx="1715079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185568" y="598108"/>
            <a:ext cx="864994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18065" y="1216687"/>
            <a:ext cx="524409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0404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1" y="2728266"/>
            <a:ext cx="7619018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04276" y="138430"/>
            <a:ext cx="626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4E8D6-2041-4278-809B-125F100CC638}"/>
              </a:ext>
            </a:extLst>
          </p:cNvPr>
          <p:cNvCxnSpPr/>
          <p:nvPr/>
        </p:nvCxnSpPr>
        <p:spPr>
          <a:xfrm flipH="1">
            <a:off x="2704275" y="1465940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D0D46E-3F1E-42CD-8F64-C6166E82458F}"/>
              </a:ext>
            </a:extLst>
          </p:cNvPr>
          <p:cNvCxnSpPr/>
          <p:nvPr/>
        </p:nvCxnSpPr>
        <p:spPr>
          <a:xfrm flipH="1">
            <a:off x="2799130" y="1817103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9CF8C-A9EB-4C1F-848F-13BCF8EFFD3F}"/>
              </a:ext>
            </a:extLst>
          </p:cNvPr>
          <p:cNvCxnSpPr/>
          <p:nvPr/>
        </p:nvCxnSpPr>
        <p:spPr>
          <a:xfrm flipH="1">
            <a:off x="3120327" y="2257189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786C71-89C7-49EA-8A69-0EF4219E890B}"/>
              </a:ext>
            </a:extLst>
          </p:cNvPr>
          <p:cNvCxnSpPr/>
          <p:nvPr/>
        </p:nvCxnSpPr>
        <p:spPr>
          <a:xfrm flipH="1">
            <a:off x="2922602" y="2697275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DBEE8-2585-4920-BAA8-9FEA757384F5}"/>
              </a:ext>
            </a:extLst>
          </p:cNvPr>
          <p:cNvCxnSpPr/>
          <p:nvPr/>
        </p:nvCxnSpPr>
        <p:spPr>
          <a:xfrm flipH="1">
            <a:off x="3470510" y="2917318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512EE-85E9-4E87-A7A0-768E9043E4EF}"/>
              </a:ext>
            </a:extLst>
          </p:cNvPr>
          <p:cNvCxnSpPr/>
          <p:nvPr/>
        </p:nvCxnSpPr>
        <p:spPr>
          <a:xfrm flipH="1">
            <a:off x="3687725" y="3357404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85A0A8-EBC3-4620-81C9-881E1AF1F917}"/>
              </a:ext>
            </a:extLst>
          </p:cNvPr>
          <p:cNvCxnSpPr/>
          <p:nvPr/>
        </p:nvCxnSpPr>
        <p:spPr>
          <a:xfrm flipH="1">
            <a:off x="3120327" y="3955582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8BD22B-48D7-4590-A4CC-F198D873BAF3}"/>
              </a:ext>
            </a:extLst>
          </p:cNvPr>
          <p:cNvCxnSpPr/>
          <p:nvPr/>
        </p:nvCxnSpPr>
        <p:spPr>
          <a:xfrm flipH="1">
            <a:off x="3083200" y="4395668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6C7DC0-C926-428C-8949-A212DE326DB0}"/>
              </a:ext>
            </a:extLst>
          </p:cNvPr>
          <p:cNvCxnSpPr/>
          <p:nvPr/>
        </p:nvCxnSpPr>
        <p:spPr>
          <a:xfrm flipH="1">
            <a:off x="3433383" y="4765963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6BC01D-465F-4DDA-B96B-49573AAFC6CD}"/>
              </a:ext>
            </a:extLst>
          </p:cNvPr>
          <p:cNvCxnSpPr/>
          <p:nvPr/>
        </p:nvCxnSpPr>
        <p:spPr>
          <a:xfrm flipH="1">
            <a:off x="3926109" y="5129198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E0A816-FB25-4955-96CB-100F2F6E0420}"/>
              </a:ext>
            </a:extLst>
          </p:cNvPr>
          <p:cNvCxnSpPr/>
          <p:nvPr/>
        </p:nvCxnSpPr>
        <p:spPr>
          <a:xfrm flipH="1">
            <a:off x="6659390" y="1850065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501FB7-CAE8-48CE-BBC4-A08735DAC595}"/>
              </a:ext>
            </a:extLst>
          </p:cNvPr>
          <p:cNvCxnSpPr/>
          <p:nvPr/>
        </p:nvCxnSpPr>
        <p:spPr>
          <a:xfrm flipH="1">
            <a:off x="7365161" y="2257189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F2AA7A-9E09-451E-8192-3D943424343A}"/>
              </a:ext>
            </a:extLst>
          </p:cNvPr>
          <p:cNvCxnSpPr/>
          <p:nvPr/>
        </p:nvCxnSpPr>
        <p:spPr>
          <a:xfrm flipH="1">
            <a:off x="7163457" y="2739651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E0904-C9F2-4982-9A37-9BCA20EF5516}"/>
              </a:ext>
            </a:extLst>
          </p:cNvPr>
          <p:cNvCxnSpPr/>
          <p:nvPr/>
        </p:nvCxnSpPr>
        <p:spPr>
          <a:xfrm flipH="1">
            <a:off x="7297740" y="2959694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586401-2A0F-45FB-9BC3-C9037EB79AB8}"/>
              </a:ext>
            </a:extLst>
          </p:cNvPr>
          <p:cNvCxnSpPr/>
          <p:nvPr/>
        </p:nvCxnSpPr>
        <p:spPr>
          <a:xfrm flipH="1">
            <a:off x="7012877" y="3746928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E7CBCA-F759-4018-9926-86C3A15EDA7A}"/>
              </a:ext>
            </a:extLst>
          </p:cNvPr>
          <p:cNvCxnSpPr/>
          <p:nvPr/>
        </p:nvCxnSpPr>
        <p:spPr>
          <a:xfrm flipH="1">
            <a:off x="6730410" y="4175625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00576B-FE0C-4C8A-80C6-35AFCD0C6CF8}"/>
              </a:ext>
            </a:extLst>
          </p:cNvPr>
          <p:cNvCxnSpPr/>
          <p:nvPr/>
        </p:nvCxnSpPr>
        <p:spPr>
          <a:xfrm flipH="1">
            <a:off x="7541906" y="4459382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19497B-06E2-4051-89FD-2CCD51A9B02D}"/>
              </a:ext>
            </a:extLst>
          </p:cNvPr>
          <p:cNvCxnSpPr/>
          <p:nvPr/>
        </p:nvCxnSpPr>
        <p:spPr>
          <a:xfrm flipH="1">
            <a:off x="7467650" y="4909155"/>
            <a:ext cx="74255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704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003889" y="5011699"/>
            <a:ext cx="26317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4256" y="-14642"/>
            <a:ext cx="12103617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4254" y="-14642"/>
            <a:ext cx="12103615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9498" y="2582835"/>
            <a:ext cx="7978083" cy="1615743"/>
            <a:chOff x="1021645" y="2277584"/>
            <a:chExt cx="6674556" cy="1654223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135274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28346" y="2582835"/>
            <a:ext cx="942864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1188085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427302" y="-88265"/>
            <a:ext cx="1524709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622518" y="2328601"/>
            <a:ext cx="4246235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94475" y="1442086"/>
            <a:ext cx="629190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69243" y="2921013"/>
            <a:ext cx="11969014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9" y="0"/>
            <a:ext cx="1403425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35459" y="254636"/>
            <a:ext cx="86179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B27A-85A3-40FD-B657-7092FDF08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AB83-1797-4DE9-807B-01D3F1EC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139" y="1019176"/>
            <a:ext cx="6974064" cy="360089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A83028-0F3E-4FCF-A4A1-F1CE28ADCF2F}"/>
              </a:ext>
            </a:extLst>
          </p:cNvPr>
          <p:cNvSpPr/>
          <p:nvPr/>
        </p:nvSpPr>
        <p:spPr>
          <a:xfrm>
            <a:off x="1" y="1092835"/>
            <a:ext cx="2807886" cy="1288858"/>
          </a:xfrm>
          <a:prstGeom prst="cloudCallout">
            <a:avLst>
              <a:gd name="adj1" fmla="val 71272"/>
              <a:gd name="adj2" fmla="val 78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E00CC-BB11-4002-9FBA-55A8734294FF}"/>
              </a:ext>
            </a:extLst>
          </p:cNvPr>
          <p:cNvSpPr/>
          <p:nvPr/>
        </p:nvSpPr>
        <p:spPr>
          <a:xfrm>
            <a:off x="7396999" y="374746"/>
            <a:ext cx="3192154" cy="1288858"/>
          </a:xfrm>
          <a:prstGeom prst="cloudCallout">
            <a:avLst>
              <a:gd name="adj1" fmla="val -27990"/>
              <a:gd name="adj2" fmla="val 7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90F82D7A-56BE-44A6-9E89-69A770B58C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04276" y="138430"/>
            <a:ext cx="653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242312" y="5011699"/>
            <a:ext cx="1947346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2B8E-2686-AB9C-0AA5-E522ACC0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64AA0EF-3FF7-A3FA-8C3E-B7A6ADB536A2}"/>
              </a:ext>
            </a:extLst>
          </p:cNvPr>
          <p:cNvSpPr txBox="1"/>
          <p:nvPr/>
        </p:nvSpPr>
        <p:spPr>
          <a:xfrm>
            <a:off x="2704276" y="138430"/>
            <a:ext cx="645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CC5DF-0E17-42E2-88B5-C7EB437979E1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5D0C4-C6EC-647D-F399-BB2FCC5285F2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2BB78-B99F-301C-AF83-A3EA1889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86D7607-822D-B5DB-AFDC-7B78BE9C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8" y="1095154"/>
            <a:ext cx="513599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87C13BE-AE35-1E3B-BD3F-BE7DEB92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" y="3639002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A900271-D035-EFBC-6D16-A9D81E66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50875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B7438C9-76D2-74A2-8C0A-28FAF766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91" y="340614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73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1"/>
            <a:ext cx="1512952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12952" y="1508581"/>
            <a:ext cx="129947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42899" y="1628775"/>
            <a:ext cx="1401569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36737" y="3170658"/>
            <a:ext cx="1447979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47905" y="4695754"/>
            <a:ext cx="2829893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06790" y="4566035"/>
            <a:ext cx="129947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58745" y="-76199"/>
            <a:ext cx="1095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66606"/>
            <a:ext cx="424002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587854" y="396876"/>
            <a:ext cx="1484487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5019" y="-125095"/>
            <a:ext cx="1750569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9775047" y="4756299"/>
            <a:ext cx="233533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832" y="1993082"/>
            <a:ext cx="2055195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84986" y="755092"/>
            <a:ext cx="7815230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7007" y="2446205"/>
            <a:ext cx="6739906" cy="2315210"/>
            <a:chOff x="3815445" y="140918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1048" y="1553831"/>
                <a:ext cx="1808630" cy="98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Lẫm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chẫm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Dáng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chưa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vững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2" y="95250"/>
            <a:ext cx="883638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04276" y="138430"/>
            <a:ext cx="645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579079" y="5011699"/>
            <a:ext cx="2610578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8" y="1095154"/>
            <a:ext cx="513599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EED9072-B076-4AC3-9991-E736E857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" y="3639002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FC5D5F6-0E07-4454-8A35-F84528D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50875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3466248-618D-4132-AE3C-0F3BC1E4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91" y="340614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849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10C1F-FD95-ED2A-FAE7-D996DE409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AEE3664-9548-89C1-A0A1-D6E0F9F8695F}"/>
              </a:ext>
            </a:extLst>
          </p:cNvPr>
          <p:cNvSpPr txBox="1"/>
          <p:nvPr/>
        </p:nvSpPr>
        <p:spPr>
          <a:xfrm>
            <a:off x="2704276" y="138430"/>
            <a:ext cx="645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063DB-A9C7-C2BC-67B2-81E4B76C8525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16714-8D2E-1E68-FF77-C56758A63B81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FB178-5780-8094-D25E-7049D726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8EEFEA8D-C974-BF9C-38E2-443073EC7713}"/>
              </a:ext>
            </a:extLst>
          </p:cNvPr>
          <p:cNvSpPr/>
          <p:nvPr/>
        </p:nvSpPr>
        <p:spPr>
          <a:xfrm>
            <a:off x="6632448" y="5657875"/>
            <a:ext cx="5116141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0A07D7E-2BED-8B8E-ABDA-7C517C98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8" y="1095154"/>
            <a:ext cx="513599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A52F9C1-3E63-E4AD-5069-4A66B938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" y="3639002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1207204-85BC-58F9-0536-CF799626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50875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576A572-299F-9B1D-3B0C-1D469BD9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91" y="340614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0516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774</Words>
  <Application>Microsoft Office PowerPoint</Application>
  <PresentationFormat>Custom</PresentationFormat>
  <Paragraphs>163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Arial</vt:lpstr>
      <vt:lpstr>Arial Rounded MT Bold</vt:lpstr>
      <vt:lpstr>Arial-Rounded</vt:lpstr>
      <vt:lpstr>Calibri</vt:lpstr>
      <vt:lpstr>Calibri Light</vt:lpstr>
      <vt:lpstr>1_Office Theme</vt:lpstr>
      <vt:lpstr>2_Office Theme</vt:lpstr>
      <vt:lpstr>2_Office 主题​​</vt:lpstr>
      <vt:lpstr>3_Office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Administrator</cp:lastModifiedBy>
  <cp:revision>32</cp:revision>
  <dcterms:created xsi:type="dcterms:W3CDTF">2021-05-27T05:55:52Z</dcterms:created>
  <dcterms:modified xsi:type="dcterms:W3CDTF">2025-12-21T08:19:37Z</dcterms:modified>
</cp:coreProperties>
</file>