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4" r:id="rId6"/>
    <p:sldMasterId id="2147483760" r:id="rId7"/>
  </p:sldMasterIdLst>
  <p:notesMasterIdLst>
    <p:notesMasterId r:id="rId20"/>
  </p:notesMasterIdLst>
  <p:sldIdLst>
    <p:sldId id="474" r:id="rId8"/>
    <p:sldId id="265" r:id="rId9"/>
    <p:sldId id="266" r:id="rId10"/>
    <p:sldId id="477" r:id="rId11"/>
    <p:sldId id="304" r:id="rId12"/>
    <p:sldId id="479" r:id="rId13"/>
    <p:sldId id="480" r:id="rId14"/>
    <p:sldId id="481" r:id="rId15"/>
    <p:sldId id="482" r:id="rId16"/>
    <p:sldId id="325" r:id="rId17"/>
    <p:sldId id="276" r:id="rId18"/>
    <p:sldId id="298" r:id="rId19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8" y="78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6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5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7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2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399" y="108236"/>
            <a:ext cx="3993038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8920" y="6502009"/>
            <a:ext cx="1188085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076916" y="131271"/>
            <a:ext cx="9308755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365126"/>
            <a:ext cx="10247233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18356" y="2505075"/>
            <a:ext cx="5026156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987592" y="4252913"/>
            <a:ext cx="891064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0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8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4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5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3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4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043" y="274662"/>
            <a:ext cx="10692765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188085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188086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188085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21" y="-14085"/>
            <a:ext cx="119247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3" y="1600202"/>
            <a:ext cx="10692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95294" y="3953841"/>
            <a:ext cx="1672246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33909" y="4091426"/>
            <a:ext cx="153817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116369" y="2879776"/>
            <a:ext cx="118068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0165" y="455694"/>
            <a:ext cx="5023767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808820" y="3259315"/>
            <a:ext cx="120772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368480" y="810849"/>
            <a:ext cx="1715079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185568" y="598108"/>
            <a:ext cx="864994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18065" y="1216687"/>
            <a:ext cx="524409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0404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1" y="2728266"/>
            <a:ext cx="7619018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808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8673" y="1906270"/>
            <a:ext cx="6387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10" descr="logo">
            <a:extLst>
              <a:ext uri="{FF2B5EF4-FFF2-40B4-BE49-F238E27FC236}">
                <a16:creationId xmlns:a16="http://schemas.microsoft.com/office/drawing/2014/main" id="{C259FF2B-8791-4C0A-94BD-921E281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47063F2-7C15-4E75-AA88-922FB9D3B325}"/>
              </a:ext>
            </a:extLst>
          </p:cNvPr>
          <p:cNvSpPr/>
          <p:nvPr/>
        </p:nvSpPr>
        <p:spPr>
          <a:xfrm>
            <a:off x="2334131" y="1357489"/>
            <a:ext cx="597225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 bẫm, ngộ nghĩnh, đáng yêu, bầu bĩnh, ngây thơ, dễ thương, mập mạp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8EDC0234-7C09-40BC-B49E-E78FC2D449B8}"/>
              </a:ext>
            </a:extLst>
          </p:cNvPr>
          <p:cNvSpPr txBox="1">
            <a:spLocks/>
          </p:cNvSpPr>
          <p:nvPr/>
        </p:nvSpPr>
        <p:spPr>
          <a:xfrm>
            <a:off x="816809" y="4174949"/>
            <a:ext cx="10425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1.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5F6FC191-815C-43C7-87D0-9EC7100B4FE7}"/>
              </a:ext>
            </a:extLst>
          </p:cNvPr>
          <p:cNvSpPr txBox="1">
            <a:spLocks/>
          </p:cNvSpPr>
          <p:nvPr/>
        </p:nvSpPr>
        <p:spPr>
          <a:xfrm>
            <a:off x="1927888" y="5293694"/>
            <a:ext cx="10425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482312" y="-2511425"/>
            <a:ext cx="6858000" cy="1188085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166279" y="2197893"/>
            <a:ext cx="5195965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7" y="-27809"/>
            <a:ext cx="1386099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1883295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66868" y="3429001"/>
            <a:ext cx="2205534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4256" y="-14642"/>
            <a:ext cx="12103617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4254" y="-14642"/>
            <a:ext cx="12103615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9498" y="2582835"/>
            <a:ext cx="7978083" cy="1615743"/>
            <a:chOff x="1021645" y="2277584"/>
            <a:chExt cx="6674556" cy="1654223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135274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28346" y="2582835"/>
            <a:ext cx="942864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1188085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427302" y="-88265"/>
            <a:ext cx="1524709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622518" y="2328601"/>
            <a:ext cx="4246235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94475" y="1442086"/>
            <a:ext cx="629190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69243" y="2921013"/>
            <a:ext cx="11969014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579079" y="5011699"/>
            <a:ext cx="2610578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8" y="1095154"/>
            <a:ext cx="513599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EED9072-B076-4AC3-9991-E736E857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" y="3639002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FC5D5F6-0E07-4454-8A35-F84528D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50875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3466248-618D-4132-AE3C-0F3BC1E4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91" y="3406149"/>
            <a:ext cx="51359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849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808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5133" y="1906270"/>
            <a:ext cx="555120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748901" y="5691678"/>
            <a:ext cx="5500318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1898B-30A9-41CD-88B1-D6B86E4CA6C0}"/>
              </a:ext>
            </a:extLst>
          </p:cNvPr>
          <p:cNvCxnSpPr>
            <a:cxnSpLocks/>
          </p:cNvCxnSpPr>
          <p:nvPr/>
        </p:nvCxnSpPr>
        <p:spPr>
          <a:xfrm>
            <a:off x="1922004" y="1906026"/>
            <a:ext cx="7822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554325" y="2320696"/>
            <a:ext cx="19323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258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767328" y="5740446"/>
            <a:ext cx="7530087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554324" y="2701696"/>
            <a:ext cx="25750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D7FDDD-4A21-4766-A61D-834FD743B201}"/>
              </a:ext>
            </a:extLst>
          </p:cNvPr>
          <p:cNvCxnSpPr>
            <a:cxnSpLocks/>
          </p:cNvCxnSpPr>
          <p:nvPr/>
        </p:nvCxnSpPr>
        <p:spPr>
          <a:xfrm>
            <a:off x="445532" y="3039153"/>
            <a:ext cx="25750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321AC-DEB8-4EC2-8D09-848349489BCF}"/>
              </a:ext>
            </a:extLst>
          </p:cNvPr>
          <p:cNvCxnSpPr>
            <a:cxnSpLocks/>
          </p:cNvCxnSpPr>
          <p:nvPr/>
        </p:nvCxnSpPr>
        <p:spPr>
          <a:xfrm flipV="1">
            <a:off x="554325" y="3429000"/>
            <a:ext cx="2956890" cy="129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E24B09-2072-4477-8225-9539F261D366}"/>
              </a:ext>
            </a:extLst>
          </p:cNvPr>
          <p:cNvCxnSpPr>
            <a:cxnSpLocks/>
          </p:cNvCxnSpPr>
          <p:nvPr/>
        </p:nvCxnSpPr>
        <p:spPr>
          <a:xfrm flipV="1">
            <a:off x="554325" y="3779466"/>
            <a:ext cx="2956890" cy="129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383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3855556" y="1673779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547871" y="5691678"/>
            <a:ext cx="8248115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1487821" y="4497839"/>
            <a:ext cx="16309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F55D2-6D8D-43E1-9DEB-50500A7AF04D}"/>
              </a:ext>
            </a:extLst>
          </p:cNvPr>
          <p:cNvCxnSpPr>
            <a:cxnSpLocks/>
          </p:cNvCxnSpPr>
          <p:nvPr/>
        </p:nvCxnSpPr>
        <p:spPr>
          <a:xfrm>
            <a:off x="1498429" y="4867954"/>
            <a:ext cx="16309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3C12D-6F74-49FC-8984-072B49B5F4B4}"/>
              </a:ext>
            </a:extLst>
          </p:cNvPr>
          <p:cNvCxnSpPr>
            <a:cxnSpLocks/>
          </p:cNvCxnSpPr>
          <p:nvPr/>
        </p:nvCxnSpPr>
        <p:spPr>
          <a:xfrm>
            <a:off x="1583292" y="5227183"/>
            <a:ext cx="16521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4EEA56-5904-46DA-A157-DBAB957364E5}"/>
              </a:ext>
            </a:extLst>
          </p:cNvPr>
          <p:cNvCxnSpPr>
            <a:cxnSpLocks/>
          </p:cNvCxnSpPr>
          <p:nvPr/>
        </p:nvCxnSpPr>
        <p:spPr>
          <a:xfrm>
            <a:off x="4758323" y="2462212"/>
            <a:ext cx="23642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D5E8FE-3684-48D9-9AA5-3AA32F0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986" y="1508760"/>
            <a:ext cx="4496811" cy="281871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6D2EBDE-CAF8-452A-BAC5-9494F59A0C5D}"/>
              </a:ext>
            </a:extLst>
          </p:cNvPr>
          <p:cNvSpPr/>
          <p:nvPr/>
        </p:nvSpPr>
        <p:spPr>
          <a:xfrm>
            <a:off x="7605866" y="1508760"/>
            <a:ext cx="1694817" cy="1397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D8788E-E3E9-49E5-B56A-E7DA1B3C42BE}"/>
              </a:ext>
            </a:extLst>
          </p:cNvPr>
          <p:cNvSpPr/>
          <p:nvPr/>
        </p:nvSpPr>
        <p:spPr>
          <a:xfrm>
            <a:off x="9363837" y="1375874"/>
            <a:ext cx="1694817" cy="1397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230895-F8F8-4502-BF7F-B3AB5CB59172}"/>
              </a:ext>
            </a:extLst>
          </p:cNvPr>
          <p:cNvSpPr/>
          <p:nvPr/>
        </p:nvSpPr>
        <p:spPr>
          <a:xfrm>
            <a:off x="7089849" y="3008240"/>
            <a:ext cx="1694817" cy="1397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22368F-21C3-436D-8301-3BF742132FB2}"/>
              </a:ext>
            </a:extLst>
          </p:cNvPr>
          <p:cNvSpPr/>
          <p:nvPr/>
        </p:nvSpPr>
        <p:spPr>
          <a:xfrm>
            <a:off x="10301748" y="2937046"/>
            <a:ext cx="1694817" cy="1397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749" y="-182880"/>
            <a:ext cx="1613815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4276" y="138430"/>
            <a:ext cx="550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45532" y="1508760"/>
            <a:ext cx="364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115819" y="1906026"/>
            <a:ext cx="408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34" y="1817103"/>
            <a:ext cx="3564701" cy="2862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66D3A-AE1C-434F-98C6-7C97981B1912}"/>
              </a:ext>
            </a:extLst>
          </p:cNvPr>
          <p:cNvSpPr/>
          <p:nvPr/>
        </p:nvSpPr>
        <p:spPr>
          <a:xfrm>
            <a:off x="3535680" y="5691678"/>
            <a:ext cx="7804167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9FFA70-E736-4E4B-BCFE-6C1E2EC64FFF}"/>
              </a:ext>
            </a:extLst>
          </p:cNvPr>
          <p:cNvCxnSpPr>
            <a:cxnSpLocks/>
          </p:cNvCxnSpPr>
          <p:nvPr/>
        </p:nvCxnSpPr>
        <p:spPr>
          <a:xfrm>
            <a:off x="5062684" y="5292496"/>
            <a:ext cx="13232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126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739</Words>
  <Application>Microsoft Office PowerPoint</Application>
  <PresentationFormat>Custom</PresentationFormat>
  <Paragraphs>141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Verdana</vt:lpstr>
      <vt:lpstr>1_Office Theme</vt:lpstr>
      <vt:lpstr>2_Office Theme</vt:lpstr>
      <vt:lpstr>2_Office 主题​​</vt:lpstr>
      <vt:lpstr>3_Office Theme</vt:lpstr>
      <vt:lpstr>6_Office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thêm các từ ngữ tả em bé.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Administrator</cp:lastModifiedBy>
  <cp:revision>33</cp:revision>
  <dcterms:created xsi:type="dcterms:W3CDTF">2021-05-27T05:55:52Z</dcterms:created>
  <dcterms:modified xsi:type="dcterms:W3CDTF">2025-12-21T08:25:14Z</dcterms:modified>
</cp:coreProperties>
</file>