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22" r:id="rId4"/>
    <p:sldMasterId id="2147483724" r:id="rId5"/>
    <p:sldMasterId id="2147483760" r:id="rId6"/>
    <p:sldMasterId id="2147483774" r:id="rId7"/>
  </p:sldMasterIdLst>
  <p:notesMasterIdLst>
    <p:notesMasterId r:id="rId16"/>
  </p:notesMasterIdLst>
  <p:sldIdLst>
    <p:sldId id="474" r:id="rId8"/>
    <p:sldId id="265" r:id="rId9"/>
    <p:sldId id="279" r:id="rId10"/>
    <p:sldId id="280" r:id="rId11"/>
    <p:sldId id="259" r:id="rId12"/>
    <p:sldId id="483" r:id="rId13"/>
    <p:sldId id="485" r:id="rId14"/>
    <p:sldId id="298" r:id="rId15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98" y="78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0"/>
            <a:ext cx="267319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0"/>
            <a:ext cx="78215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0399" y="108236"/>
            <a:ext cx="3993038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8920" y="6502009"/>
            <a:ext cx="1188085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076916" y="131271"/>
            <a:ext cx="9308755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987592" y="4252913"/>
            <a:ext cx="891064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7"/>
            <a:ext cx="100987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0"/>
            <a:ext cx="267319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0"/>
            <a:ext cx="78215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043" y="274662"/>
            <a:ext cx="10692765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188085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188086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3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8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22" y="1709739"/>
            <a:ext cx="10247233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622" y="4589464"/>
            <a:ext cx="1024723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3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2" y="1600201"/>
            <a:ext cx="523945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7353" y="1600201"/>
            <a:ext cx="523945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43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9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2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7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1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3" y="274639"/>
            <a:ext cx="78646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9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29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29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2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21" y="-14085"/>
            <a:ext cx="119247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9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94043" y="274638"/>
            <a:ext cx="1069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043" y="1600202"/>
            <a:ext cx="106927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594043" y="6245225"/>
            <a:ext cx="2772198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059291" y="6245225"/>
            <a:ext cx="376226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514609" y="6245225"/>
            <a:ext cx="2772198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895294" y="3953841"/>
            <a:ext cx="1672246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33909" y="4091426"/>
            <a:ext cx="1538173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116369" y="2879776"/>
            <a:ext cx="1180685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0165" y="455694"/>
            <a:ext cx="5023767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8808820" y="3259315"/>
            <a:ext cx="1207728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368480" y="810849"/>
            <a:ext cx="1715079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185568" y="598108"/>
            <a:ext cx="864994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18065" y="1216687"/>
            <a:ext cx="524409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0404" y="3006461"/>
            <a:ext cx="441033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31" y="2728266"/>
            <a:ext cx="7619018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4256" y="-14642"/>
            <a:ext cx="12103617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4254" y="-14642"/>
            <a:ext cx="12103615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09498" y="2582835"/>
            <a:ext cx="7978083" cy="1615743"/>
            <a:chOff x="1021645" y="2277584"/>
            <a:chExt cx="6674556" cy="1654223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135274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28346" y="2582835"/>
            <a:ext cx="942864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1"/>
            <a:ext cx="1188085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427302" y="-88265"/>
            <a:ext cx="1524709" cy="1598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622518" y="2328601"/>
            <a:ext cx="4246235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747446" y="1401446"/>
            <a:ext cx="5956514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69243" y="2921013"/>
            <a:ext cx="11969014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77" y="1614965"/>
            <a:ext cx="5421566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33664" y="2420323"/>
            <a:ext cx="2907123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71770" y="3137688"/>
            <a:ext cx="2659183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387973" y="772856"/>
            <a:ext cx="54090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Mẹ, mẹ ơi em bé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Từ đâu đến nhà ta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Nụ cười như tia nắng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Bàn tay như nụ hoa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Bước chân đi lẫm chẫm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Tiếng cười vang sân nhà?</a:t>
            </a: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bé từ sao xuống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từ biển bước lên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bé trong quả nhãn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Ông trồng cạnh hàng hiên?</a:t>
            </a: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01209" y="548433"/>
            <a:ext cx="2640051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1215736" y="201881"/>
            <a:ext cx="768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1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 </a:t>
            </a:r>
            <a:r>
              <a:rPr lang="en-US" sz="2800" b="0" i="1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1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036E4-9E21-40F0-B06A-F6DA3478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2" y="1230732"/>
            <a:ext cx="10641724" cy="4697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652506-7BF5-4C20-90D8-BBFB88ECFC57}"/>
              </a:ext>
            </a:extLst>
          </p:cNvPr>
          <p:cNvSpPr/>
          <p:nvPr/>
        </p:nvSpPr>
        <p:spPr>
          <a:xfrm>
            <a:off x="3011213" y="1355834"/>
            <a:ext cx="593190" cy="7725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B0548-5CBF-47B8-B656-DB75E23C3D86}"/>
              </a:ext>
            </a:extLst>
          </p:cNvPr>
          <p:cNvSpPr/>
          <p:nvPr/>
        </p:nvSpPr>
        <p:spPr>
          <a:xfrm>
            <a:off x="5940425" y="3082848"/>
            <a:ext cx="744154" cy="6507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5AEE0A-28C8-4F1D-81B6-1CB8DE1D8790}"/>
              </a:ext>
            </a:extLst>
          </p:cNvPr>
          <p:cNvSpPr/>
          <p:nvPr/>
        </p:nvSpPr>
        <p:spPr>
          <a:xfrm>
            <a:off x="4364181" y="2981414"/>
            <a:ext cx="599701" cy="4268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endParaRPr lang="en-US" sz="1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889" y="0"/>
            <a:ext cx="3165133" cy="3400426"/>
          </a:xfrm>
          <a:prstGeom prst="flowChartDocument">
            <a:avLst/>
          </a:prstGeom>
          <a:solidFill>
            <a:srgbClr val="5B8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80A03-8729-4851-880B-EE5EB567FAC9}"/>
              </a:ext>
            </a:extLst>
          </p:cNvPr>
          <p:cNvSpPr txBox="1"/>
          <p:nvPr/>
        </p:nvSpPr>
        <p:spPr>
          <a:xfrm>
            <a:off x="816809" y="171162"/>
            <a:ext cx="2970214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B0167-7BF2-468E-B8A4-06493AF7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55" y="639592"/>
            <a:ext cx="5346071" cy="5578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6429CB-B5C5-4175-8854-5F07F669F3E5}"/>
              </a:ext>
            </a:extLst>
          </p:cNvPr>
          <p:cNvSpPr/>
          <p:nvPr/>
        </p:nvSpPr>
        <p:spPr>
          <a:xfrm>
            <a:off x="5346382" y="3036712"/>
            <a:ext cx="1012073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08B4E-D1C6-46EF-8148-18CE0582E300}"/>
              </a:ext>
            </a:extLst>
          </p:cNvPr>
          <p:cNvSpPr/>
          <p:nvPr/>
        </p:nvSpPr>
        <p:spPr>
          <a:xfrm>
            <a:off x="10558005" y="496712"/>
            <a:ext cx="1012073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E8D42-B05E-43D3-BD2E-613C99887E64}"/>
              </a:ext>
            </a:extLst>
          </p:cNvPr>
          <p:cNvSpPr/>
          <p:nvPr/>
        </p:nvSpPr>
        <p:spPr>
          <a:xfrm>
            <a:off x="5852419" y="1181460"/>
            <a:ext cx="1012073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A20737-C9BC-4782-B4C1-49A7231DC5A3}"/>
              </a:ext>
            </a:extLst>
          </p:cNvPr>
          <p:cNvSpPr/>
          <p:nvPr/>
        </p:nvSpPr>
        <p:spPr>
          <a:xfrm>
            <a:off x="10514001" y="3036711"/>
            <a:ext cx="1012073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D7E9E-30A5-49AD-A8CC-ED361FBC058D}"/>
              </a:ext>
            </a:extLst>
          </p:cNvPr>
          <p:cNvSpPr/>
          <p:nvPr/>
        </p:nvSpPr>
        <p:spPr>
          <a:xfrm>
            <a:off x="9775768" y="5885386"/>
            <a:ext cx="1230520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482312" y="-2511425"/>
            <a:ext cx="6858000" cy="1188085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166279" y="2197893"/>
            <a:ext cx="5195965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7" y="-27809"/>
            <a:ext cx="1386099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1883295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66868" y="3429001"/>
            <a:ext cx="2205534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125</Words>
  <Application>Microsoft Office PowerPoint</Application>
  <PresentationFormat>Custom</PresentationFormat>
  <Paragraphs>35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hang 1 ô ly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9_Office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Administrator</cp:lastModifiedBy>
  <cp:revision>32</cp:revision>
  <dcterms:created xsi:type="dcterms:W3CDTF">2021-05-27T05:55:52Z</dcterms:created>
  <dcterms:modified xsi:type="dcterms:W3CDTF">2025-12-21T08:26:05Z</dcterms:modified>
</cp:coreProperties>
</file>