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744" r:id="rId4"/>
  </p:sldMasterIdLst>
  <p:notesMasterIdLst>
    <p:notesMasterId r:id="rId18"/>
  </p:notesMasterIdLst>
  <p:sldIdLst>
    <p:sldId id="567" r:id="rId5"/>
    <p:sldId id="474" r:id="rId6"/>
    <p:sldId id="568" r:id="rId7"/>
    <p:sldId id="539" r:id="rId8"/>
    <p:sldId id="569" r:id="rId9"/>
    <p:sldId id="256" r:id="rId10"/>
    <p:sldId id="523" r:id="rId11"/>
    <p:sldId id="561" r:id="rId12"/>
    <p:sldId id="562" r:id="rId13"/>
    <p:sldId id="520" r:id="rId14"/>
    <p:sldId id="571" r:id="rId15"/>
    <p:sldId id="570" r:id="rId16"/>
    <p:sldId id="47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749022" y="112897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73371C-91F7-CD6E-3FC1-0CDF9D44A26D}"/>
              </a:ext>
            </a:extLst>
          </p:cNvPr>
          <p:cNvSpPr/>
          <p:nvPr/>
        </p:nvSpPr>
        <p:spPr>
          <a:xfrm>
            <a:off x="8611565" y="2254590"/>
            <a:ext cx="3441298" cy="781410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243BB-8388-F8AD-36E9-96825184F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707C20B-E728-A6B4-E21B-7DCCADF8D933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137A03-BF6B-CB73-9EB8-8FC144408B36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E2F48F-E261-F675-D7AA-CC4BE8016BB0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223ED-DFCA-DE78-B3CE-9ABC78921C00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22166-7F52-8F41-9E76-B18DDF1F7C44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3124C-1955-A534-5751-0A0C007E9432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7D2FB-E5C0-F817-F059-25ADEFC82030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127F9A-E6DF-E5E7-A5E4-197339665934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55D69D-56AD-63A4-8079-05AA4D5DF8D0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424E1-58C8-01AE-DFE3-8FDDA6DADF2F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54C68-9A02-3E82-2882-E42E9535884F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29954C6-5B8A-FE34-CDB4-FD90F38CD8FF}"/>
              </a:ext>
            </a:extLst>
          </p:cNvPr>
          <p:cNvSpPr/>
          <p:nvPr/>
        </p:nvSpPr>
        <p:spPr>
          <a:xfrm>
            <a:off x="8611565" y="1761453"/>
            <a:ext cx="3441298" cy="127454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09B66-963D-E49E-887C-3A29A65D4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08B383F3-CB8F-C9CE-1910-7A4D72AEE5BE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D388CA-F713-E0D4-417A-860DDD14534B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3AF00C-CD16-CEE3-B273-1092B56F9FD6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482C6-5CE5-5526-7886-6349C1258D6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59F2D-B757-A4F5-6511-2FD0FF8EC5E3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1BAA8-1936-E54D-45FE-B2D1EEE693CB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82E12-D8ED-A695-247E-CCD17B1939EF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38BE47-9D62-4228-D87D-E3774D2BFADA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090B47-8EE7-80FC-B995-D47749645FD2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E292E-7A50-C99B-6B5B-90F08753391B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5785DB-75EF-57E1-5DFE-60D5A9C4C4CE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18DFAD-2622-4B9E-772C-9EA3AE0A7430}"/>
              </a:ext>
            </a:extLst>
          </p:cNvPr>
          <p:cNvSpPr/>
          <p:nvPr/>
        </p:nvSpPr>
        <p:spPr>
          <a:xfrm>
            <a:off x="8611565" y="1901289"/>
            <a:ext cx="3441298" cy="113471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EA9AC-FF65-0310-24C9-0259EE21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DFC3B393-1DA6-6854-0467-0019BA973BD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995773-A256-0007-9AF3-05F9C8983404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1A404D-946E-4053-8679-892833B60CA6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63EF8-9100-83B9-D2B8-9DF26A6A5C02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4019C-D274-654A-BE5A-2BE040C716E9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FD016-4D40-F2EA-91B5-4D0BB20BA022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1BC58F-C88E-F3CF-A13E-57CB7719CA6C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7C22A0-0B06-5EA1-E3E8-F641EF3AF165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C3507B-933E-8C58-5F63-E071CD11F7BA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01D76-5094-C4CB-D908-1C44621728FE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DFEC6A-F197-0713-B295-AF48E0E04021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11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1104</Words>
  <Application>Microsoft Office PowerPoint</Application>
  <PresentationFormat>Widescreen</PresentationFormat>
  <Paragraphs>103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Montserrat</vt:lpstr>
      <vt:lpstr>Times New Roman</vt:lpstr>
      <vt:lpstr>3_Office Theme</vt:lpstr>
      <vt:lpstr>NỀN 5</vt:lpstr>
      <vt:lpstr>nền 3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96</cp:revision>
  <dcterms:created xsi:type="dcterms:W3CDTF">2021-06-24T12:42:07Z</dcterms:created>
  <dcterms:modified xsi:type="dcterms:W3CDTF">2025-12-21T08:37:57Z</dcterms:modified>
</cp:coreProperties>
</file>