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</p:sldMasterIdLst>
  <p:notesMasterIdLst>
    <p:notesMasterId r:id="rId14"/>
  </p:notesMasterIdLst>
  <p:sldIdLst>
    <p:sldId id="567" r:id="rId4"/>
    <p:sldId id="474" r:id="rId5"/>
    <p:sldId id="568" r:id="rId6"/>
    <p:sldId id="569" r:id="rId7"/>
    <p:sldId id="543" r:id="rId8"/>
    <p:sldId id="544" r:id="rId9"/>
    <p:sldId id="545" r:id="rId10"/>
    <p:sldId id="546" r:id="rId11"/>
    <p:sldId id="563" r:id="rId12"/>
    <p:sldId id="54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749022" y="112897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8389" t="36419" r="32931" b="25187"/>
          <a:stretch/>
        </p:blipFill>
        <p:spPr>
          <a:xfrm>
            <a:off x="709684" y="1241946"/>
            <a:ext cx="10713492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EA9AC-FF65-0310-24C9-0259EE216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DFC3B393-1DA6-6854-0467-0019BA973BD9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995773-A256-0007-9AF3-05F9C8983404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1A404D-946E-4053-8679-892833B60CA6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663EF8-9100-83B9-D2B8-9DF26A6A5C02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4019C-D274-654A-BE5A-2BE040C716E9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FD016-4D40-F2EA-91B5-4D0BB20BA022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1BC58F-C88E-F3CF-A13E-57CB7719CA6C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7C22A0-0B06-5EA1-E3E8-F641EF3AF165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C3507B-933E-8C58-5F63-E071CD11F7BA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01D76-5094-C4CB-D908-1C44621728FE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DFEC6A-F197-0713-B295-AF48E0E04021}"/>
              </a:ext>
            </a:extLst>
          </p:cNvPr>
          <p:cNvSpPr/>
          <p:nvPr/>
        </p:nvSpPr>
        <p:spPr>
          <a:xfrm>
            <a:off x="685028" y="4486574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011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97562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Hường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C9B4B85-C1A0-46C9-9B77-B81A84693A78}"/>
              </a:ext>
            </a:extLst>
          </p:cNvPr>
          <p:cNvSpPr txBox="1"/>
          <p:nvPr/>
        </p:nvSpPr>
        <p:spPr>
          <a:xfrm>
            <a:off x="1477860" y="5579054"/>
            <a:ext cx="181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67082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3084394" y="2197619"/>
            <a:ext cx="5936775" cy="331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24777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8200220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42061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1442497" y="6139262"/>
            <a:ext cx="92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cỗ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5879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2575820"/>
            <a:ext cx="689995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bác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 và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tôi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286604" y="2197619"/>
            <a:ext cx="4062464" cy="33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đón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cơm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228299" y="2651125"/>
            <a:ext cx="960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40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Biết nấu ăn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Có cử chỉ và lời nói lễ phép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Chăm làm và biết giúp đỡ bố mẹ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572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Cho tôi xin bát miến.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Dạ, xin bác bát miến ạ.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Đưa tôi bát miến!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7C8EF07B-6087-423C-9B81-17014807E57A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586" t="50000" r="79985" b="40086"/>
          <a:stretch/>
        </p:blipFill>
        <p:spPr>
          <a:xfrm>
            <a:off x="504967" y="1282890"/>
            <a:ext cx="1228299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478</Words>
  <Application>Microsoft Office PowerPoint</Application>
  <PresentationFormat>Widescreen</PresentationFormat>
  <Paragraphs>48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Arial-Rounded</vt:lpstr>
      <vt:lpstr>Calibri</vt:lpstr>
      <vt:lpstr>Times New Roman</vt:lpstr>
      <vt:lpstr>3_Office Theme</vt:lpstr>
      <vt:lpstr>NỀN 5</vt:lpstr>
      <vt:lpstr>nền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99</cp:revision>
  <dcterms:created xsi:type="dcterms:W3CDTF">2021-06-24T12:42:07Z</dcterms:created>
  <dcterms:modified xsi:type="dcterms:W3CDTF">2025-12-21T08:40:23Z</dcterms:modified>
</cp:coreProperties>
</file>