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36" r:id="rId4"/>
  </p:sldMasterIdLst>
  <p:notesMasterIdLst>
    <p:notesMasterId r:id="rId24"/>
  </p:notesMasterIdLst>
  <p:sldIdLst>
    <p:sldId id="333" r:id="rId5"/>
    <p:sldId id="332" r:id="rId6"/>
    <p:sldId id="258" r:id="rId7"/>
    <p:sldId id="259" r:id="rId8"/>
    <p:sldId id="260" r:id="rId9"/>
    <p:sldId id="261" r:id="rId10"/>
    <p:sldId id="262" r:id="rId11"/>
    <p:sldId id="263" r:id="rId12"/>
    <p:sldId id="266" r:id="rId13"/>
    <p:sldId id="335" r:id="rId14"/>
    <p:sldId id="268" r:id="rId15"/>
    <p:sldId id="269" r:id="rId16"/>
    <p:sldId id="340" r:id="rId17"/>
    <p:sldId id="324" r:id="rId18"/>
    <p:sldId id="272" r:id="rId19"/>
    <p:sldId id="292" r:id="rId20"/>
    <p:sldId id="341" r:id="rId21"/>
    <p:sldId id="291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205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81163-4A76-4504-503D-F6591E083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B6D1AC-D18E-E225-A730-8CFCD46D5F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506369-E01E-BE6C-86E6-CAAC0B3AE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36399-47C8-1BCD-93F2-49B026C2E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377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80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36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504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1FA44-7B22-AD0D-2DBE-F59B38D0A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DB32EB-989B-9C97-C00F-4ABB488CD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0A4D79-FBE7-CDAD-B28D-028C8228B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3EF1F-E7C6-D406-5D65-CB6598F40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92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1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11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84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2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54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1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71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8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1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1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72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00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03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36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98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81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03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28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37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0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4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20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3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2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audio" Target="../media/media3.mp3"/><Relationship Id="rId16" Type="http://schemas.microsoft.com/office/2007/relationships/hdphoto" Target="../media/hdphoto8.wdp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8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0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6.wdp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17" Type="http://schemas.microsoft.com/office/2007/relationships/hdphoto" Target="../media/hdphoto14.wdp"/><Relationship Id="rId2" Type="http://schemas.openxmlformats.org/officeDocument/2006/relationships/audio" Target="../media/media4.mp3"/><Relationship Id="rId16" Type="http://schemas.openxmlformats.org/officeDocument/2006/relationships/image" Target="../media/image25.png"/><Relationship Id="rId20" Type="http://schemas.openxmlformats.org/officeDocument/2006/relationships/image" Target="../media/image16.png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microsoft.com/office/2007/relationships/hdphoto" Target="../media/hdphoto12.wdp"/><Relationship Id="rId5" Type="http://schemas.openxmlformats.org/officeDocument/2006/relationships/image" Target="../media/image21.png"/><Relationship Id="rId15" Type="http://schemas.microsoft.com/office/2007/relationships/hdphoto" Target="../media/hdphoto13.wdp"/><Relationship Id="rId10" Type="http://schemas.openxmlformats.org/officeDocument/2006/relationships/image" Target="../media/image23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24.png"/><Relationship Id="rId2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6.wdp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29.png"/><Relationship Id="rId17" Type="http://schemas.microsoft.com/office/2007/relationships/hdphoto" Target="../media/hdphoto17.wdp"/><Relationship Id="rId2" Type="http://schemas.openxmlformats.org/officeDocument/2006/relationships/audio" Target="../media/media4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28.jpeg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4.png"/><Relationship Id="rId2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0.pn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11" Type="http://schemas.microsoft.com/office/2007/relationships/hdphoto" Target="../media/hdphoto20.wdp"/><Relationship Id="rId5" Type="http://schemas.openxmlformats.org/officeDocument/2006/relationships/image" Target="../media/image33.jpe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video bài 29">
            <a:hlinkClick r:id="" action="ppaction://media"/>
            <a:extLst>
              <a:ext uri="{FF2B5EF4-FFF2-40B4-BE49-F238E27FC236}">
                <a16:creationId xmlns:a16="http://schemas.microsoft.com/office/drawing/2014/main" id="{5B0ED8B9-094D-4606-A06B-CDEAC558B42F}"/>
              </a:ext>
            </a:extLst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012634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164468" y="1442085"/>
            <a:ext cx="8345345" cy="2016125"/>
            <a:chOff x="1953791" y="1316166"/>
            <a:chExt cx="1778294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953791" y="1556684"/>
              <a:ext cx="1778294" cy="76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 Thương </a:t>
              </a:r>
              <a:r>
                <a:rPr kumimoji="0" lang="en-US" altLang="zh-CN" sz="6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ông</a:t>
              </a:r>
              <a:r>
                <a:rPr kumimoji="0" lang="en-US" altLang="zh-CN" sz="6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(</a:t>
              </a:r>
              <a:r>
                <a:rPr kumimoji="0" lang="en-US" altLang="zh-CN" sz="6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6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1)</a:t>
              </a:r>
              <a:endPara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82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B137A-0316-D94C-8A0B-4EDED4ED1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8FD8C-E122-C5E5-BC2E-FE680483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A8B1006-2B19-45E5-5441-C5792A0FA3B0}"/>
              </a:ext>
            </a:extLst>
          </p:cNvPr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B884E802-A4CA-4B83-326E-CC726848A81C}"/>
              </a:ext>
            </a:extLst>
          </p:cNvPr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31AAD1C0-1884-DBB8-CCEA-2815943DEAFF}"/>
              </a:ext>
            </a:extLst>
          </p:cNvPr>
          <p:cNvSpPr/>
          <p:nvPr/>
        </p:nvSpPr>
        <p:spPr>
          <a:xfrm>
            <a:off x="4104448" y="4805917"/>
            <a:ext cx="4018826" cy="11325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BC5F55F-672D-3AB0-095F-C2B9AFAD7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E468A30-8B5B-9337-051A-584CCF6BD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" y="1"/>
            <a:ext cx="527050" cy="54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E5ED19C-2B38-7513-7741-1F32B45BD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69" y="113558"/>
            <a:ext cx="527050" cy="42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406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26F2BD-FB46-44F5-B741-153FD36603EE}"/>
              </a:ext>
            </a:extLst>
          </p:cNvPr>
          <p:cNvSpPr txBox="1"/>
          <p:nvPr/>
        </p:nvSpPr>
        <p:spPr>
          <a:xfrm>
            <a:off x="5057776" y="214768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nó,sưng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4804913" y="2949123"/>
            <a:ext cx="348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khiễng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9" y="359552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024438" y="42488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104448" y="4805917"/>
            <a:ext cx="4018826" cy="11325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D089E06-9903-4071-8374-FF2634450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" y="1"/>
            <a:ext cx="527050" cy="54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768132C-D7DB-4660-AB02-304C4F03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69" y="113558"/>
            <a:ext cx="527050" cy="42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365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22CB8-FCD8-5B28-B29D-9A08AF219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E406-A87C-9BD0-7CE9-5A2273606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B217B38-90DE-FC1C-7A04-1691C4E90785}"/>
              </a:ext>
            </a:extLst>
          </p:cNvPr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18287063-30CC-7BB4-7225-72D4CED8CA48}"/>
              </a:ext>
            </a:extLst>
          </p:cNvPr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F1561F24-03A9-130D-5BDB-4A513D5ED5DB}"/>
              </a:ext>
            </a:extLst>
          </p:cNvPr>
          <p:cNvSpPr/>
          <p:nvPr/>
        </p:nvSpPr>
        <p:spPr>
          <a:xfrm>
            <a:off x="4104448" y="4805917"/>
            <a:ext cx="4018826" cy="11325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9BE8206-BBFF-651B-6A82-CEB42FA54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AA83564-D38A-DB75-AB8B-C52A6E609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" y="1"/>
            <a:ext cx="527050" cy="54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AB799C7F-87BA-6D50-6CCE-549002B97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69" y="113558"/>
            <a:ext cx="527050" cy="42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671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9B04A8-074A-476B-8195-781E99292B8B}"/>
              </a:ext>
            </a:extLst>
          </p:cNvPr>
          <p:cNvCxnSpPr>
            <a:cxnSpLocks/>
          </p:cNvCxnSpPr>
          <p:nvPr/>
        </p:nvCxnSpPr>
        <p:spPr>
          <a:xfrm flipH="1">
            <a:off x="2958595" y="121181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1A68AA-1FCD-4088-A3B1-1FE1AF0704C6}"/>
              </a:ext>
            </a:extLst>
          </p:cNvPr>
          <p:cNvCxnSpPr>
            <a:cxnSpLocks/>
          </p:cNvCxnSpPr>
          <p:nvPr/>
        </p:nvCxnSpPr>
        <p:spPr>
          <a:xfrm flipH="1">
            <a:off x="2743200" y="1675175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4A383D-E79F-4432-AC86-D75A8FEF60E5}"/>
              </a:ext>
            </a:extLst>
          </p:cNvPr>
          <p:cNvCxnSpPr>
            <a:cxnSpLocks/>
          </p:cNvCxnSpPr>
          <p:nvPr/>
        </p:nvCxnSpPr>
        <p:spPr>
          <a:xfrm flipH="1">
            <a:off x="3170984" y="2007524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C7E856-7E10-4A96-AD22-C72974462C77}"/>
              </a:ext>
            </a:extLst>
          </p:cNvPr>
          <p:cNvCxnSpPr>
            <a:cxnSpLocks/>
          </p:cNvCxnSpPr>
          <p:nvPr/>
        </p:nvCxnSpPr>
        <p:spPr>
          <a:xfrm flipH="1">
            <a:off x="3736577" y="233987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3903D2-598F-4D4E-8A81-852D98EA98FF}"/>
              </a:ext>
            </a:extLst>
          </p:cNvPr>
          <p:cNvCxnSpPr>
            <a:cxnSpLocks/>
          </p:cNvCxnSpPr>
          <p:nvPr/>
        </p:nvCxnSpPr>
        <p:spPr>
          <a:xfrm flipH="1">
            <a:off x="3296570" y="269589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A8FAA0-3989-4AFF-A283-5445C5B5CE63}"/>
              </a:ext>
            </a:extLst>
          </p:cNvPr>
          <p:cNvCxnSpPr>
            <a:cxnSpLocks/>
          </p:cNvCxnSpPr>
          <p:nvPr/>
        </p:nvCxnSpPr>
        <p:spPr>
          <a:xfrm flipH="1">
            <a:off x="3349732" y="3051408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1B6ECE-01C7-4935-AC07-EB31D12F1BCD}"/>
              </a:ext>
            </a:extLst>
          </p:cNvPr>
          <p:cNvCxnSpPr>
            <a:cxnSpLocks/>
          </p:cNvCxnSpPr>
          <p:nvPr/>
        </p:nvCxnSpPr>
        <p:spPr>
          <a:xfrm flipH="1">
            <a:off x="3322955" y="3483905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18BB89-6C59-449F-873D-069C5501A985}"/>
              </a:ext>
            </a:extLst>
          </p:cNvPr>
          <p:cNvCxnSpPr>
            <a:cxnSpLocks/>
          </p:cNvCxnSpPr>
          <p:nvPr/>
        </p:nvCxnSpPr>
        <p:spPr>
          <a:xfrm flipH="1">
            <a:off x="3349732" y="392752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EC3C1D-0862-443F-B110-5682A20B57BA}"/>
              </a:ext>
            </a:extLst>
          </p:cNvPr>
          <p:cNvCxnSpPr>
            <a:cxnSpLocks/>
          </p:cNvCxnSpPr>
          <p:nvPr/>
        </p:nvCxnSpPr>
        <p:spPr>
          <a:xfrm flipH="1">
            <a:off x="2795288" y="416903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E7B2BA-5B0B-4FF4-BDCE-CC343BE655E6}"/>
              </a:ext>
            </a:extLst>
          </p:cNvPr>
          <p:cNvCxnSpPr>
            <a:cxnSpLocks/>
          </p:cNvCxnSpPr>
          <p:nvPr/>
        </p:nvCxnSpPr>
        <p:spPr>
          <a:xfrm flipH="1">
            <a:off x="3552753" y="450137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9398E3-0207-499D-866C-C7418D425931}"/>
              </a:ext>
            </a:extLst>
          </p:cNvPr>
          <p:cNvCxnSpPr>
            <a:cxnSpLocks/>
          </p:cNvCxnSpPr>
          <p:nvPr/>
        </p:nvCxnSpPr>
        <p:spPr>
          <a:xfrm flipH="1">
            <a:off x="3224146" y="487884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3E7B62-36FC-4BFB-B6DE-64990805BA9F}"/>
              </a:ext>
            </a:extLst>
          </p:cNvPr>
          <p:cNvCxnSpPr>
            <a:cxnSpLocks/>
          </p:cNvCxnSpPr>
          <p:nvPr/>
        </p:nvCxnSpPr>
        <p:spPr>
          <a:xfrm flipH="1">
            <a:off x="3054225" y="535242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66F8F4-B289-4119-A839-D491767C8A59}"/>
              </a:ext>
            </a:extLst>
          </p:cNvPr>
          <p:cNvCxnSpPr>
            <a:cxnSpLocks/>
          </p:cNvCxnSpPr>
          <p:nvPr/>
        </p:nvCxnSpPr>
        <p:spPr>
          <a:xfrm flipH="1">
            <a:off x="6699867" y="137798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9EFD32-E476-45EF-863E-E27A0776088F}"/>
              </a:ext>
            </a:extLst>
          </p:cNvPr>
          <p:cNvCxnSpPr>
            <a:cxnSpLocks/>
          </p:cNvCxnSpPr>
          <p:nvPr/>
        </p:nvCxnSpPr>
        <p:spPr>
          <a:xfrm flipH="1">
            <a:off x="7197719" y="173601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727EC6B-BECE-4FD0-9D70-6DF917AD219D}"/>
              </a:ext>
            </a:extLst>
          </p:cNvPr>
          <p:cNvCxnSpPr>
            <a:cxnSpLocks/>
          </p:cNvCxnSpPr>
          <p:nvPr/>
        </p:nvCxnSpPr>
        <p:spPr>
          <a:xfrm flipH="1">
            <a:off x="6946551" y="218726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3A8324-BFF6-42E4-B3CC-F91A255D8296}"/>
              </a:ext>
            </a:extLst>
          </p:cNvPr>
          <p:cNvCxnSpPr>
            <a:cxnSpLocks/>
          </p:cNvCxnSpPr>
          <p:nvPr/>
        </p:nvCxnSpPr>
        <p:spPr>
          <a:xfrm flipH="1">
            <a:off x="6475126" y="251905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52D15F-F188-4FE5-90CB-FC5ADC8D3305}"/>
              </a:ext>
            </a:extLst>
          </p:cNvPr>
          <p:cNvCxnSpPr>
            <a:cxnSpLocks/>
          </p:cNvCxnSpPr>
          <p:nvPr/>
        </p:nvCxnSpPr>
        <p:spPr>
          <a:xfrm flipH="1">
            <a:off x="6461986" y="281392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76F85C-8CCB-4C66-9361-5EF87865A7AA}"/>
              </a:ext>
            </a:extLst>
          </p:cNvPr>
          <p:cNvCxnSpPr>
            <a:cxnSpLocks/>
          </p:cNvCxnSpPr>
          <p:nvPr/>
        </p:nvCxnSpPr>
        <p:spPr>
          <a:xfrm flipH="1">
            <a:off x="6758799" y="321905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5C4387-CA38-47C6-BC15-62CB4C0148A2}"/>
              </a:ext>
            </a:extLst>
          </p:cNvPr>
          <p:cNvCxnSpPr>
            <a:cxnSpLocks/>
          </p:cNvCxnSpPr>
          <p:nvPr/>
        </p:nvCxnSpPr>
        <p:spPr>
          <a:xfrm flipH="1">
            <a:off x="6204098" y="359517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C82543B-B0A8-4A5F-B35C-3C5E308111B5}"/>
              </a:ext>
            </a:extLst>
          </p:cNvPr>
          <p:cNvCxnSpPr>
            <a:cxnSpLocks/>
          </p:cNvCxnSpPr>
          <p:nvPr/>
        </p:nvCxnSpPr>
        <p:spPr>
          <a:xfrm flipH="1">
            <a:off x="6556401" y="3975428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621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965893" y="5044062"/>
            <a:ext cx="3996341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  <p:extLst>
      <p:ext uri="{BB962C8B-B14F-4D97-AF65-F5344CB8AC3E}">
        <p14:creationId xmlns:p14="http://schemas.microsoft.com/office/powerpoint/2010/main" val="281932087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</a:t>
            </a:r>
            <a:r>
              <a:rPr kumimoji="0" lang="en-US" sz="2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5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1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951</Words>
  <Application>Microsoft Office PowerPoint</Application>
  <PresentationFormat>Widescreen</PresentationFormat>
  <Paragraphs>191</Paragraphs>
  <Slides>19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Times New Roman</vt:lpstr>
      <vt:lpstr>1_Office Theme</vt:lpstr>
      <vt:lpstr>2_Office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Thương ông</vt:lpstr>
      <vt:lpstr>Thương ông</vt:lpstr>
      <vt:lpstr>PowerPoint Presentation</vt:lpstr>
      <vt:lpstr>PowerPoint Presentation</vt:lpstr>
      <vt:lpstr>Thương ông</vt:lpstr>
      <vt:lpstr>Thương ông</vt:lpstr>
      <vt:lpstr>Thương ông</vt:lpstr>
      <vt:lpstr>Thương ông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46</cp:revision>
  <dcterms:created xsi:type="dcterms:W3CDTF">2021-05-27T09:39:36Z</dcterms:created>
  <dcterms:modified xsi:type="dcterms:W3CDTF">2025-12-21T08:50:52Z</dcterms:modified>
</cp:coreProperties>
</file>