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2" r:id="rId5"/>
    <p:sldMasterId id="2147483736" r:id="rId6"/>
    <p:sldMasterId id="2147483748" r:id="rId7"/>
    <p:sldMasterId id="2147483760" r:id="rId8"/>
  </p:sldMasterIdLst>
  <p:notesMasterIdLst>
    <p:notesMasterId r:id="rId27"/>
  </p:notesMasterIdLst>
  <p:sldIdLst>
    <p:sldId id="333" r:id="rId9"/>
    <p:sldId id="335" r:id="rId10"/>
    <p:sldId id="292" r:id="rId11"/>
    <p:sldId id="306" r:id="rId12"/>
    <p:sldId id="307" r:id="rId13"/>
    <p:sldId id="308" r:id="rId14"/>
    <p:sldId id="309" r:id="rId15"/>
    <p:sldId id="278" r:id="rId16"/>
    <p:sldId id="340" r:id="rId17"/>
    <p:sldId id="310" r:id="rId18"/>
    <p:sldId id="274" r:id="rId19"/>
    <p:sldId id="339" r:id="rId20"/>
    <p:sldId id="276" r:id="rId21"/>
    <p:sldId id="280" r:id="rId22"/>
    <p:sldId id="311" r:id="rId23"/>
    <p:sldId id="328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50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20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DA321-6030-E6C8-FD08-0FAE703A0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6E00A-DDD4-0143-BA40-F61CFF436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06664E-66DA-9B73-15C0-7271A9BB0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1FF36-260F-3DDC-B95E-DD3A15DD7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9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2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0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6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3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8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4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20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527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5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5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4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1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6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video bài 29">
            <a:hlinkClick r:id="" action="ppaction://media"/>
            <a:extLst>
              <a:ext uri="{FF2B5EF4-FFF2-40B4-BE49-F238E27FC236}">
                <a16:creationId xmlns:a16="http://schemas.microsoft.com/office/drawing/2014/main" id="{5B0ED8B9-094D-4606-A06B-CDEAC558B42F}"/>
              </a:ext>
            </a:extLst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012634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theo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văn</a:t>
            </a:r>
            <a:r>
              <a:rPr kumimoji="0" lang="en-US" altLang="zh-CN" sz="80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bản</a:t>
            </a:r>
            <a:r>
              <a:rPr kumimoji="0" lang="en-US" altLang="zh-CN" sz="80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355011" y="2057400"/>
            <a:ext cx="5865963" cy="3811588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2.Đọc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20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</a:t>
            </a: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 bị đau chân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sưng nó tấy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 phải chống gậy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Khập khiễng, khập khà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Bước lên thềm nhà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Nhấc chân quá khó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Thấy ông nhăn nhó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Việt chơi ngoài sân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Lon ton lại gần,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Âu yếm, nhanh nhảu:</a:t>
            </a:r>
            <a:endParaRPr lang="en-US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vịn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</a:t>
            </a: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>
              <a:defRPr/>
            </a:pP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3554083" y="2808654"/>
            <a:ext cx="358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nó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khập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khiễng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3916392" y="3643044"/>
            <a:ext cx="322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lên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sân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114800" y="4462878"/>
            <a:ext cx="302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nhanh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nhảu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6BA2AE-815B-4849-A21E-B94E59340051}"/>
              </a:ext>
            </a:extLst>
          </p:cNvPr>
          <p:cNvSpPr txBox="1">
            <a:spLocks/>
          </p:cNvSpPr>
          <p:nvPr/>
        </p:nvSpPr>
        <p:spPr>
          <a:xfrm>
            <a:off x="838200" y="27931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“O….o!”</a:t>
            </a:r>
          </a:p>
        </p:txBody>
      </p:sp>
      <p:pic>
        <p:nvPicPr>
          <p:cNvPr id="6" name="Content Placeholder 8" descr="0083">
            <a:extLst>
              <a:ext uri="{FF2B5EF4-FFF2-40B4-BE49-F238E27FC236}">
                <a16:creationId xmlns:a16="http://schemas.microsoft.com/office/drawing/2014/main" id="{6D482A59-4E5C-470E-B620-C20BBBAC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610" y="2793188"/>
            <a:ext cx="319361" cy="477807"/>
          </a:xfrm>
          <a:prstGeom prst="rect">
            <a:avLst/>
          </a:prstGeom>
        </p:spPr>
      </p:pic>
      <p:pic>
        <p:nvPicPr>
          <p:cNvPr id="7" name="Content Placeholder 8" descr="0083">
            <a:extLst>
              <a:ext uri="{FF2B5EF4-FFF2-40B4-BE49-F238E27FC236}">
                <a16:creationId xmlns:a16="http://schemas.microsoft.com/office/drawing/2014/main" id="{DB83DF43-1152-4F6E-82EA-BC1DF2DF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13" y="3762388"/>
            <a:ext cx="329569" cy="477807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:a16="http://schemas.microsoft.com/office/drawing/2014/main" id="{3FA826FB-CB39-4091-A698-DFE25E2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348" y="3768364"/>
            <a:ext cx="223245" cy="477807"/>
          </a:xfrm>
          <a:prstGeom prst="rect">
            <a:avLst/>
          </a:prstGeom>
        </p:spPr>
      </p:pic>
      <p:pic>
        <p:nvPicPr>
          <p:cNvPr id="9" name="Content Placeholder 8" descr="0083">
            <a:extLst>
              <a:ext uri="{FF2B5EF4-FFF2-40B4-BE49-F238E27FC236}">
                <a16:creationId xmlns:a16="http://schemas.microsoft.com/office/drawing/2014/main" id="{9F997203-0648-4863-9DEA-09C3509C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9" y="4246171"/>
            <a:ext cx="223245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id="{D83360C2-B26A-4B38-AD65-46B8AE42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77" y="4246171"/>
            <a:ext cx="289717" cy="477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b.Chọn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ac hay at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603ED-D1C3-4DAC-BA35-48FC22AD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9" y="2353469"/>
            <a:ext cx="9133114" cy="295876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FF3496-515F-4356-BA46-2F2CBA09A07D}"/>
              </a:ext>
            </a:extLst>
          </p:cNvPr>
          <p:cNvSpPr/>
          <p:nvPr/>
        </p:nvSpPr>
        <p:spPr>
          <a:xfrm>
            <a:off x="5334000" y="2906486"/>
            <a:ext cx="4136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B0EFD1-A6B0-4C33-8D3E-CD4E3B653C2A}"/>
              </a:ext>
            </a:extLst>
          </p:cNvPr>
          <p:cNvSpPr/>
          <p:nvPr/>
        </p:nvSpPr>
        <p:spPr>
          <a:xfrm>
            <a:off x="7026728" y="2826383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E76BD7-5FAA-424B-ABF1-C08C4DBAC929}"/>
              </a:ext>
            </a:extLst>
          </p:cNvPr>
          <p:cNvSpPr/>
          <p:nvPr/>
        </p:nvSpPr>
        <p:spPr>
          <a:xfrm>
            <a:off x="9133115" y="2852058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986BFE-E8D9-47E3-A7BD-27C660E149B7}"/>
              </a:ext>
            </a:extLst>
          </p:cNvPr>
          <p:cNvSpPr/>
          <p:nvPr/>
        </p:nvSpPr>
        <p:spPr>
          <a:xfrm>
            <a:off x="5421086" y="3946071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542AF6-E26E-45EB-A279-B11313C2F563}"/>
              </a:ext>
            </a:extLst>
          </p:cNvPr>
          <p:cNvSpPr/>
          <p:nvPr/>
        </p:nvSpPr>
        <p:spPr>
          <a:xfrm>
            <a:off x="7516585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75D254-230B-496F-B512-4FB3F85E66E1}"/>
              </a:ext>
            </a:extLst>
          </p:cNvPr>
          <p:cNvSpPr/>
          <p:nvPr/>
        </p:nvSpPr>
        <p:spPr>
          <a:xfrm>
            <a:off x="8844643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64468" y="1442085"/>
            <a:ext cx="8345345" cy="2016125"/>
            <a:chOff x="1953791" y="1316166"/>
            <a:chExt cx="1778294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953791" y="1556684"/>
              <a:ext cx="1778294" cy="76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 Thương </a:t>
              </a:r>
              <a:r>
                <a:rPr kumimoji="0" lang="en-US" altLang="zh-CN" sz="6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ông</a:t>
              </a:r>
              <a:r>
                <a:rPr kumimoji="0" lang="en-US" altLang="zh-CN" sz="6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(</a:t>
              </a:r>
              <a:r>
                <a:rPr kumimoji="0" lang="en-US" altLang="zh-CN" sz="6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r>
                <a:rPr lang="en-US" altLang="zh-CN" sz="6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)</a:t>
              </a:r>
              <a:endPara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2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365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74939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A07C6-E90E-BCDC-27E6-35B6CA6F4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16A7-C655-BCFB-3213-2FA85E33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CEF585E-8617-3D89-2B61-023E0A68AE2E}"/>
              </a:ext>
            </a:extLst>
          </p:cNvPr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F9A1EB1-3EE1-DE35-0969-E06C987BEE1D}"/>
              </a:ext>
            </a:extLst>
          </p:cNvPr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9AA1975-52A6-14A1-EE0E-7C06C2AC8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4297D64-DC44-89E8-2082-99EE7F5E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67F93EC-4790-AEA0-C0CE-E2926765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507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840</Words>
  <Application>Microsoft Office PowerPoint</Application>
  <PresentationFormat>Widescreen</PresentationFormat>
  <Paragraphs>177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HP001 4 hang 1 ô ly</vt:lpstr>
      <vt:lpstr>Times New Roman</vt:lpstr>
      <vt:lpstr>Verdana</vt:lpstr>
      <vt:lpstr>1_Office Theme</vt:lpstr>
      <vt:lpstr>2_Office Theme</vt:lpstr>
      <vt:lpstr>4_Office Theme</vt:lpstr>
      <vt:lpstr>3_Office Theme</vt:lpstr>
      <vt:lpstr>5_Office Theme</vt:lpstr>
      <vt:lpstr>6_Office Theme</vt:lpstr>
      <vt:lpstr>9_Office Theme</vt:lpstr>
      <vt:lpstr>1_Default Design</vt:lpstr>
      <vt:lpstr>PowerPoint Presentation</vt:lpstr>
      <vt:lpstr>PowerPoint Presentation</vt:lpstr>
      <vt:lpstr>Thương ông</vt:lpstr>
      <vt:lpstr>PowerPoint Presentation</vt:lpstr>
      <vt:lpstr>Thương ông</vt:lpstr>
      <vt:lpstr>Thương ông</vt:lpstr>
      <vt:lpstr>Thương ông</vt:lpstr>
      <vt:lpstr>PowerPoint Presentation</vt:lpstr>
      <vt:lpstr>Thương ông</vt:lpstr>
      <vt:lpstr>PowerPoint Presentation</vt:lpstr>
      <vt:lpstr>1. Từ ngữ nào dưới đây thể hiện dáng vẻ của Việt?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Chọn a hoặc b.</vt:lpstr>
      <vt:lpstr>b.Chọn ac hay at thay cho ô vuông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47</cp:revision>
  <dcterms:created xsi:type="dcterms:W3CDTF">2021-05-27T09:39:36Z</dcterms:created>
  <dcterms:modified xsi:type="dcterms:W3CDTF">2025-12-21T08:53:36Z</dcterms:modified>
</cp:coreProperties>
</file>