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2" r:id="rId3"/>
    <p:sldMasterId id="2147483736" r:id="rId4"/>
    <p:sldMasterId id="2147483760" r:id="rId5"/>
  </p:sldMasterIdLst>
  <p:notesMasterIdLst>
    <p:notesMasterId r:id="rId14"/>
  </p:notesMasterIdLst>
  <p:sldIdLst>
    <p:sldId id="333" r:id="rId6"/>
    <p:sldId id="335" r:id="rId7"/>
    <p:sldId id="276" r:id="rId8"/>
    <p:sldId id="280" r:id="rId9"/>
    <p:sldId id="311" r:id="rId10"/>
    <p:sldId id="328" r:id="rId11"/>
    <p:sldId id="286" r:id="rId12"/>
    <p:sldId id="2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0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5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27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5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4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28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1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36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76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012634"/>
      </p:ext>
    </p:extLst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64468" y="1442085"/>
            <a:ext cx="8345345" cy="2016125"/>
            <a:chOff x="1953791" y="1316166"/>
            <a:chExt cx="1778294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1953791" y="1556684"/>
              <a:ext cx="1778294" cy="76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 Thương 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ông</a:t>
              </a: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(</a:t>
              </a:r>
              <a:r>
                <a:rPr kumimoji="0" lang="en-US" altLang="zh-CN" sz="6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r>
                <a:rPr lang="en-US" altLang="zh-CN" sz="6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)</a:t>
              </a:r>
              <a:endPara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2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</a:t>
            </a: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 bị đau chân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sưng nó tấy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 phải chống gậy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Khập khiễng, khập khà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Bước lên thềm nhà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Nhấc chân quá khó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Thấy ông nhăn nhó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Việt chơi ngoài sân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Lon ton lại gần,</a:t>
            </a:r>
          </a:p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Âu yếm, nhanh nhảu:</a:t>
            </a:r>
            <a:endParaRPr lang="en-US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vịn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</a:t>
            </a:r>
          </a:p>
          <a:p>
            <a:pPr lvl="0">
              <a:defRPr/>
            </a:pP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>
              <a:defRPr/>
            </a:pPr>
            <a:endParaRPr lang="vi-VN" sz="28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3554083" y="2808654"/>
            <a:ext cx="3583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nó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khập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khiễng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3916392" y="3643044"/>
            <a:ext cx="3221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lên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sân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114800" y="4462878"/>
            <a:ext cx="302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nhanh</a:t>
            </a:r>
            <a:r>
              <a:rPr lang="en-US" sz="3600" b="1" dirty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nhảu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6BA2AE-815B-4849-A21E-B94E59340051}"/>
              </a:ext>
            </a:extLst>
          </p:cNvPr>
          <p:cNvSpPr txBox="1">
            <a:spLocks/>
          </p:cNvSpPr>
          <p:nvPr/>
        </p:nvSpPr>
        <p:spPr>
          <a:xfrm>
            <a:off x="838200" y="2793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choai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“O….o!”</a:t>
            </a:r>
          </a:p>
        </p:txBody>
      </p:sp>
      <p:pic>
        <p:nvPicPr>
          <p:cNvPr id="6" name="Content Placeholder 8" descr="0083">
            <a:extLst>
              <a:ext uri="{FF2B5EF4-FFF2-40B4-BE49-F238E27FC236}">
                <a16:creationId xmlns:a16="http://schemas.microsoft.com/office/drawing/2014/main" id="{6D482A59-4E5C-470E-B620-C20BBBAC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10" y="2793188"/>
            <a:ext cx="319361" cy="477807"/>
          </a:xfrm>
          <a:prstGeom prst="rect">
            <a:avLst/>
          </a:prstGeom>
        </p:spPr>
      </p:pic>
      <p:pic>
        <p:nvPicPr>
          <p:cNvPr id="7" name="Content Placeholder 8" descr="0083">
            <a:extLst>
              <a:ext uri="{FF2B5EF4-FFF2-40B4-BE49-F238E27FC236}">
                <a16:creationId xmlns:a16="http://schemas.microsoft.com/office/drawing/2014/main" id="{DB83DF43-1152-4F6E-82EA-BC1DF2DFB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13" y="3762388"/>
            <a:ext cx="329569" cy="477807"/>
          </a:xfrm>
          <a:prstGeom prst="rect">
            <a:avLst/>
          </a:prstGeom>
        </p:spPr>
      </p:pic>
      <p:pic>
        <p:nvPicPr>
          <p:cNvPr id="8" name="Content Placeholder 8" descr="0083">
            <a:extLst>
              <a:ext uri="{FF2B5EF4-FFF2-40B4-BE49-F238E27FC236}">
                <a16:creationId xmlns:a16="http://schemas.microsoft.com/office/drawing/2014/main" id="{3FA826FB-CB39-4091-A698-DFE25E2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348" y="3768364"/>
            <a:ext cx="223245" cy="477807"/>
          </a:xfrm>
          <a:prstGeom prst="rect">
            <a:avLst/>
          </a:prstGeom>
        </p:spPr>
      </p:pic>
      <p:pic>
        <p:nvPicPr>
          <p:cNvPr id="9" name="Content Placeholder 8" descr="0083">
            <a:extLst>
              <a:ext uri="{FF2B5EF4-FFF2-40B4-BE49-F238E27FC236}">
                <a16:creationId xmlns:a16="http://schemas.microsoft.com/office/drawing/2014/main" id="{9F997203-0648-4863-9DEA-09C3509C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9" y="4246171"/>
            <a:ext cx="223245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D83360C2-B26A-4B38-AD65-46B8AE4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77" y="4246171"/>
            <a:ext cx="289717" cy="477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b.Chọn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ac hay at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F603ED-D1C3-4DAC-BA35-48FC22AD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829" y="2353469"/>
            <a:ext cx="9133114" cy="295876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FF3496-515F-4356-BA46-2F2CBA09A07D}"/>
              </a:ext>
            </a:extLst>
          </p:cNvPr>
          <p:cNvSpPr/>
          <p:nvPr/>
        </p:nvSpPr>
        <p:spPr>
          <a:xfrm>
            <a:off x="5334000" y="2906486"/>
            <a:ext cx="4136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5B0EFD1-A6B0-4C33-8D3E-CD4E3B653C2A}"/>
              </a:ext>
            </a:extLst>
          </p:cNvPr>
          <p:cNvSpPr/>
          <p:nvPr/>
        </p:nvSpPr>
        <p:spPr>
          <a:xfrm>
            <a:off x="7026728" y="2826383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E76BD7-5FAA-424B-ABF1-C08C4DBAC929}"/>
              </a:ext>
            </a:extLst>
          </p:cNvPr>
          <p:cNvSpPr/>
          <p:nvPr/>
        </p:nvSpPr>
        <p:spPr>
          <a:xfrm>
            <a:off x="9133115" y="2852058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986BFE-E8D9-47E3-A7BD-27C660E149B7}"/>
              </a:ext>
            </a:extLst>
          </p:cNvPr>
          <p:cNvSpPr/>
          <p:nvPr/>
        </p:nvSpPr>
        <p:spPr>
          <a:xfrm>
            <a:off x="5421086" y="3946071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542AF6-E26E-45EB-A279-B11313C2F563}"/>
              </a:ext>
            </a:extLst>
          </p:cNvPr>
          <p:cNvSpPr/>
          <p:nvPr/>
        </p:nvSpPr>
        <p:spPr>
          <a:xfrm>
            <a:off x="7516585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75D254-230B-496F-B512-4FB3F85E66E1}"/>
              </a:ext>
            </a:extLst>
          </p:cNvPr>
          <p:cNvSpPr/>
          <p:nvPr/>
        </p:nvSpPr>
        <p:spPr>
          <a:xfrm>
            <a:off x="8844643" y="3827405"/>
            <a:ext cx="489857" cy="32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162</Words>
  <Application>Microsoft Office PowerPoint</Application>
  <PresentationFormat>Widescreen</PresentationFormat>
  <Paragraphs>37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4 hang 1 ô ly</vt:lpstr>
      <vt:lpstr>Times New Roman</vt:lpstr>
      <vt:lpstr>1_Office Theme</vt:lpstr>
      <vt:lpstr>4_Office Theme</vt:lpstr>
      <vt:lpstr>5_Office Theme</vt:lpstr>
      <vt:lpstr>6_Office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 Chọn a hoặc b.</vt:lpstr>
      <vt:lpstr>b.Chọn ac hay at thay cho ô vuông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48</cp:revision>
  <dcterms:created xsi:type="dcterms:W3CDTF">2021-05-27T09:39:36Z</dcterms:created>
  <dcterms:modified xsi:type="dcterms:W3CDTF">2025-12-21T08:54:30Z</dcterms:modified>
</cp:coreProperties>
</file>