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8" r:id="rId2"/>
    <p:sldId id="364" r:id="rId3"/>
    <p:sldId id="365" r:id="rId4"/>
    <p:sldId id="366" r:id="rId5"/>
    <p:sldId id="367" r:id="rId6"/>
    <p:sldId id="368" r:id="rId7"/>
    <p:sldId id="369" r:id="rId8"/>
    <p:sldId id="370" r:id="rId9"/>
    <p:sldId id="264" r:id="rId10"/>
    <p:sldId id="263" r:id="rId11"/>
    <p:sldId id="265" r:id="rId12"/>
    <p:sldId id="267" r:id="rId13"/>
    <p:sldId id="372" r:id="rId14"/>
    <p:sldId id="270" r:id="rId15"/>
    <p:sldId id="271" r:id="rId16"/>
    <p:sldId id="404" r:id="rId17"/>
    <p:sldId id="354" r:id="rId18"/>
    <p:sldId id="277" r:id="rId19"/>
    <p:sldId id="394" r:id="rId20"/>
    <p:sldId id="409" r:id="rId21"/>
    <p:sldId id="410" r:id="rId22"/>
    <p:sldId id="412" r:id="rId23"/>
    <p:sldId id="4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7FF"/>
    <a:srgbClr val="F44A06"/>
    <a:srgbClr val="FF6600"/>
    <a:srgbClr val="F1F474"/>
    <a:srgbClr val="A2D668"/>
    <a:srgbClr val="FFFFFF"/>
    <a:srgbClr val="E847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2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0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0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0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0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0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0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0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88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85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1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7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" Target="slide5.xml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9.gif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4.gif"/><Relationship Id="rId5" Type="http://schemas.openxmlformats.org/officeDocument/2006/relationships/image" Target="../media/image11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4.gif"/><Relationship Id="rId5" Type="http://schemas.openxmlformats.org/officeDocument/2006/relationships/image" Target="../media/image13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4.gif"/><Relationship Id="rId5" Type="http://schemas.openxmlformats.org/officeDocument/2006/relationships/image" Target="../media/image15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gif"/><Relationship Id="rId5" Type="http://schemas.openxmlformats.org/officeDocument/2006/relationships/image" Target="../media/image17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altLang="zh-CN" sz="8798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7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8FFC73D-58E5-4920-BAEE-EF4AFB2D8A56}"/>
              </a:ext>
            </a:extLst>
          </p:cNvPr>
          <p:cNvGrpSpPr/>
          <p:nvPr/>
        </p:nvGrpSpPr>
        <p:grpSpPr>
          <a:xfrm>
            <a:off x="371304" y="0"/>
            <a:ext cx="1413078" cy="1325897"/>
            <a:chOff x="392470" y="327577"/>
            <a:chExt cx="1864682" cy="19621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53E408-922D-4D27-890D-7482C05B5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470" y="327577"/>
              <a:ext cx="1695450" cy="19621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D671FE-50BD-4F0C-A340-C55A9F859850}"/>
                </a:ext>
              </a:extLst>
            </p:cNvPr>
            <p:cNvSpPr/>
            <p:nvPr/>
          </p:nvSpPr>
          <p:spPr>
            <a:xfrm>
              <a:off x="1919528" y="1673862"/>
              <a:ext cx="337624" cy="41582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75234F5-18E2-4380-847A-DDBACA75E2CA}"/>
              </a:ext>
            </a:extLst>
          </p:cNvPr>
          <p:cNvSpPr txBox="1"/>
          <p:nvPr/>
        </p:nvSpPr>
        <p:spPr>
          <a:xfrm>
            <a:off x="2104974" y="355736"/>
            <a:ext cx="9111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020E98-D051-4C3D-989D-8C704693A9CC}"/>
              </a:ext>
            </a:extLst>
          </p:cNvPr>
          <p:cNvSpPr/>
          <p:nvPr/>
        </p:nvSpPr>
        <p:spPr>
          <a:xfrm>
            <a:off x="1784382" y="6292651"/>
            <a:ext cx="513486" cy="27167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C02DB0-F58D-4893-A26B-F7FD40109926}"/>
              </a:ext>
            </a:extLst>
          </p:cNvPr>
          <p:cNvSpPr/>
          <p:nvPr/>
        </p:nvSpPr>
        <p:spPr>
          <a:xfrm>
            <a:off x="1784382" y="6462866"/>
            <a:ext cx="1176562" cy="6603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8" y="1579255"/>
            <a:ext cx="11021963" cy="527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598647"/>
            <a:ext cx="11948160" cy="6036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GIỜ HỌC </a:t>
            </a:r>
          </a:p>
          <a:p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</a:t>
            </a:r>
          </a:p>
          <a:p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sang nay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</a:t>
            </a:r>
          </a:p>
          <a:p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…”.</a:t>
            </a:r>
          </a:p>
          <a:p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“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</a:t>
            </a:r>
          </a:p>
          <a:p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“À…ờ…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:”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…ờ…”.</a:t>
            </a:r>
          </a:p>
          <a:p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mỉm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to:”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…ờ…à”.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Con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răng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rang”.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tin: “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</a:t>
            </a:r>
          </a:p>
          <a:p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tô-chan</a:t>
            </a:r>
            <a:r>
              <a:rPr lang="en-US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r>
              <a:rPr lang="en-US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94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555211" y="562976"/>
            <a:ext cx="1163678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GIỜ HỌC 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</a:t>
            </a:r>
          </a:p>
          <a:p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mời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</a:t>
            </a:r>
          </a:p>
          <a:p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ngừng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“À…ờ…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:”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mỉm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to:”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…ờ…à”.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thở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Con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răng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răng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					                     (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tô-chan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AE917C-C9F0-4AC3-B081-209972A9C4B9}"/>
              </a:ext>
            </a:extLst>
          </p:cNvPr>
          <p:cNvSpPr/>
          <p:nvPr/>
        </p:nvSpPr>
        <p:spPr>
          <a:xfrm>
            <a:off x="309665" y="851858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A7638C-FCFA-4F4D-8D99-1056140F7595}"/>
              </a:ext>
            </a:extLst>
          </p:cNvPr>
          <p:cNvSpPr/>
          <p:nvPr/>
        </p:nvSpPr>
        <p:spPr>
          <a:xfrm flipH="1">
            <a:off x="309665" y="1892168"/>
            <a:ext cx="392481" cy="395102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559E7-DF3C-498A-AD8D-4D381AC6CB93}"/>
              </a:ext>
            </a:extLst>
          </p:cNvPr>
          <p:cNvSpPr/>
          <p:nvPr/>
        </p:nvSpPr>
        <p:spPr>
          <a:xfrm>
            <a:off x="309665" y="3240748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695E4E-1709-46A0-82DB-535845A3F4BB}"/>
              </a:ext>
            </a:extLst>
          </p:cNvPr>
          <p:cNvSpPr/>
          <p:nvPr/>
        </p:nvSpPr>
        <p:spPr>
          <a:xfrm>
            <a:off x="309665" y="4841659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101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0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F9C745-7746-4F8A-B941-C765AE1AC39B}"/>
              </a:ext>
            </a:extLst>
          </p:cNvPr>
          <p:cNvSpPr txBox="1"/>
          <p:nvPr/>
        </p:nvSpPr>
        <p:spPr>
          <a:xfrm>
            <a:off x="4012758" y="772519"/>
            <a:ext cx="6838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EE31B-DD66-487D-977B-B66981E3E8BB}"/>
              </a:ext>
            </a:extLst>
          </p:cNvPr>
          <p:cNvSpPr txBox="1"/>
          <p:nvPr/>
        </p:nvSpPr>
        <p:spPr>
          <a:xfrm>
            <a:off x="1782318" y="1680481"/>
            <a:ext cx="9068562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ngừng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		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404891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6B5567-4C09-43D3-A6DE-230AB853338D}"/>
              </a:ext>
            </a:extLst>
          </p:cNvPr>
          <p:cNvSpPr/>
          <p:nvPr/>
        </p:nvSpPr>
        <p:spPr>
          <a:xfrm>
            <a:off x="383248" y="1118078"/>
            <a:ext cx="11808751" cy="21330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1090A6-BBCC-43E0-BBC7-FAB3B7CF0D57}"/>
              </a:ext>
            </a:extLst>
          </p:cNvPr>
          <p:cNvSpPr/>
          <p:nvPr/>
        </p:nvSpPr>
        <p:spPr>
          <a:xfrm>
            <a:off x="408242" y="3750181"/>
            <a:ext cx="11392524" cy="1488228"/>
          </a:xfrm>
          <a:prstGeom prst="rect">
            <a:avLst/>
          </a:prstGeom>
          <a:solidFill>
            <a:srgbClr val="F1F4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015D63-3603-4B0B-94EF-B700526ACC78}"/>
              </a:ext>
            </a:extLst>
          </p:cNvPr>
          <p:cNvSpPr/>
          <p:nvPr/>
        </p:nvSpPr>
        <p:spPr>
          <a:xfrm>
            <a:off x="720535" y="3750181"/>
            <a:ext cx="10930329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thở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răng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răng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076592-5921-46AD-ADCF-0DCB36A5DC2E}"/>
              </a:ext>
            </a:extLst>
          </p:cNvPr>
          <p:cNvSpPr/>
          <p:nvPr/>
        </p:nvSpPr>
        <p:spPr>
          <a:xfrm>
            <a:off x="408242" y="1362851"/>
            <a:ext cx="12271438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Quang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“À…ờ…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   ”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…ờ…”.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269782-4ABF-4E0A-9084-1217239B3DE4}"/>
              </a:ext>
            </a:extLst>
          </p:cNvPr>
          <p:cNvCxnSpPr/>
          <p:nvPr/>
        </p:nvCxnSpPr>
        <p:spPr>
          <a:xfrm flipH="1">
            <a:off x="3997836" y="1563092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00E730-6DC3-4316-B154-A95A8B3F33FC}"/>
              </a:ext>
            </a:extLst>
          </p:cNvPr>
          <p:cNvGrpSpPr/>
          <p:nvPr/>
        </p:nvGrpSpPr>
        <p:grpSpPr>
          <a:xfrm>
            <a:off x="2642553" y="2269675"/>
            <a:ext cx="213608" cy="494676"/>
            <a:chOff x="6295866" y="1660673"/>
            <a:chExt cx="213608" cy="49467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7598FC-366E-4AF5-B1BF-B38371DF293F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F9AD46-F4FA-4ADE-A354-6685C8A093EA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F6715F-A5FE-479B-94DF-0B028ECA33F8}"/>
              </a:ext>
            </a:extLst>
          </p:cNvPr>
          <p:cNvCxnSpPr/>
          <p:nvPr/>
        </p:nvCxnSpPr>
        <p:spPr>
          <a:xfrm flipH="1">
            <a:off x="10645933" y="1563092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3A2A15-7E9B-4485-8931-D50A3EF5B269}"/>
              </a:ext>
            </a:extLst>
          </p:cNvPr>
          <p:cNvCxnSpPr/>
          <p:nvPr/>
        </p:nvCxnSpPr>
        <p:spPr>
          <a:xfrm flipH="1">
            <a:off x="7905463" y="1499090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B519E5-FFB5-49B4-9813-20A8B3D453DA}"/>
              </a:ext>
            </a:extLst>
          </p:cNvPr>
          <p:cNvCxnSpPr/>
          <p:nvPr/>
        </p:nvCxnSpPr>
        <p:spPr>
          <a:xfrm flipH="1">
            <a:off x="5016704" y="3915948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6D7154-E9E1-4828-81B1-61CBBF933570}"/>
              </a:ext>
            </a:extLst>
          </p:cNvPr>
          <p:cNvGrpSpPr/>
          <p:nvPr/>
        </p:nvGrpSpPr>
        <p:grpSpPr>
          <a:xfrm>
            <a:off x="2073691" y="4671709"/>
            <a:ext cx="213608" cy="494676"/>
            <a:chOff x="6295866" y="1660673"/>
            <a:chExt cx="213608" cy="49467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81C323D-B5FE-421F-A898-E458B291AE93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86444C9-3DC5-49DE-924F-1851BDA14748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85BEA94-276D-4FD0-A579-D887362B5147}"/>
              </a:ext>
            </a:extLst>
          </p:cNvPr>
          <p:cNvSpPr txBox="1"/>
          <p:nvPr/>
        </p:nvSpPr>
        <p:spPr>
          <a:xfrm>
            <a:off x="4359914" y="423800"/>
            <a:ext cx="683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6B1E72-7BF6-4210-852C-626A0DF80C59}"/>
              </a:ext>
            </a:extLst>
          </p:cNvPr>
          <p:cNvCxnSpPr/>
          <p:nvPr/>
        </p:nvCxnSpPr>
        <p:spPr>
          <a:xfrm flipH="1">
            <a:off x="9662989" y="3915948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C943E5-45CB-499C-A8B3-4C5E1EAFF658}"/>
              </a:ext>
            </a:extLst>
          </p:cNvPr>
          <p:cNvCxnSpPr/>
          <p:nvPr/>
        </p:nvCxnSpPr>
        <p:spPr>
          <a:xfrm flipH="1">
            <a:off x="7084353" y="3915948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00E730-6DC3-4316-B154-A95A8B3F33FC}"/>
              </a:ext>
            </a:extLst>
          </p:cNvPr>
          <p:cNvGrpSpPr/>
          <p:nvPr/>
        </p:nvGrpSpPr>
        <p:grpSpPr>
          <a:xfrm>
            <a:off x="5669706" y="4558945"/>
            <a:ext cx="262566" cy="607440"/>
            <a:chOff x="6295866" y="1660673"/>
            <a:chExt cx="213608" cy="49467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7598FC-366E-4AF5-B1BF-B38371DF293F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F9AD46-F4FA-4ADE-A354-6685C8A093EA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555211" y="562976"/>
            <a:ext cx="1163678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GIỜ HỌC 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</a:t>
            </a:r>
          </a:p>
          <a:p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mời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</a:t>
            </a:r>
          </a:p>
          <a:p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ngừng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“À…ờ…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:”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mỉm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to:”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…ờ…à”.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thở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Con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răng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răng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					                     (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tô-chan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AE917C-C9F0-4AC3-B081-209972A9C4B9}"/>
              </a:ext>
            </a:extLst>
          </p:cNvPr>
          <p:cNvSpPr/>
          <p:nvPr/>
        </p:nvSpPr>
        <p:spPr>
          <a:xfrm>
            <a:off x="309665" y="851858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A7638C-FCFA-4F4D-8D99-1056140F7595}"/>
              </a:ext>
            </a:extLst>
          </p:cNvPr>
          <p:cNvSpPr/>
          <p:nvPr/>
        </p:nvSpPr>
        <p:spPr>
          <a:xfrm flipH="1">
            <a:off x="309665" y="1892168"/>
            <a:ext cx="392481" cy="395102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559E7-DF3C-498A-AD8D-4D381AC6CB93}"/>
              </a:ext>
            </a:extLst>
          </p:cNvPr>
          <p:cNvSpPr/>
          <p:nvPr/>
        </p:nvSpPr>
        <p:spPr>
          <a:xfrm>
            <a:off x="309665" y="3240748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695E4E-1709-46A0-82DB-535845A3F4BB}"/>
              </a:ext>
            </a:extLst>
          </p:cNvPr>
          <p:cNvSpPr/>
          <p:nvPr/>
        </p:nvSpPr>
        <p:spPr>
          <a:xfrm>
            <a:off x="309665" y="4841659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0399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0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2EB38A3-58A2-4B61-BA18-5B803949A17F}"/>
              </a:ext>
            </a:extLst>
          </p:cNvPr>
          <p:cNvSpPr txBox="1"/>
          <p:nvPr/>
        </p:nvSpPr>
        <p:spPr>
          <a:xfrm>
            <a:off x="4402210" y="473754"/>
            <a:ext cx="6505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0" y="1073011"/>
            <a:ext cx="12192000" cy="5311728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010451" y="1542251"/>
            <a:ext cx="5659225" cy="2315191"/>
            <a:chOff x="3770522" y="943551"/>
            <a:chExt cx="3822655" cy="23151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98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Lúng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túng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nói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nào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9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010452" y="3848118"/>
            <a:ext cx="5659225" cy="2315191"/>
            <a:chOff x="3757801" y="3435612"/>
            <a:chExt cx="3822655" cy="231519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Kiên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nhẫn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Tiếp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tục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làm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việc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đã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định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mà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không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nản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lòng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1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800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10" y="2274087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173710" y="2108811"/>
            <a:ext cx="1159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ĐOẠN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555211" y="562976"/>
            <a:ext cx="119481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GIỜ HỌC 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</a:t>
            </a:r>
          </a:p>
          <a:p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mời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sang nay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</a:t>
            </a:r>
          </a:p>
          <a:p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ngừng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“À…ờ…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:”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mỉm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to:”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…ờ…à”.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thở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Con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răng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rang”.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					                     (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tô-chan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AE917C-C9F0-4AC3-B081-209972A9C4B9}"/>
              </a:ext>
            </a:extLst>
          </p:cNvPr>
          <p:cNvSpPr/>
          <p:nvPr/>
        </p:nvSpPr>
        <p:spPr>
          <a:xfrm>
            <a:off x="309665" y="851858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A7638C-FCFA-4F4D-8D99-1056140F7595}"/>
              </a:ext>
            </a:extLst>
          </p:cNvPr>
          <p:cNvSpPr/>
          <p:nvPr/>
        </p:nvSpPr>
        <p:spPr>
          <a:xfrm flipH="1">
            <a:off x="309665" y="1892168"/>
            <a:ext cx="392481" cy="395102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559E7-DF3C-498A-AD8D-4D381AC6CB93}"/>
              </a:ext>
            </a:extLst>
          </p:cNvPr>
          <p:cNvSpPr/>
          <p:nvPr/>
        </p:nvSpPr>
        <p:spPr>
          <a:xfrm>
            <a:off x="309665" y="3240748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695E4E-1709-46A0-82DB-535845A3F4BB}"/>
              </a:ext>
            </a:extLst>
          </p:cNvPr>
          <p:cNvSpPr/>
          <p:nvPr/>
        </p:nvSpPr>
        <p:spPr>
          <a:xfrm>
            <a:off x="309665" y="4841659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658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0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DD174-F22A-45FD-4029-96E74BBF7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E2EAAD-DCBE-8FEE-7F95-3D8A59E99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10" y="2274087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A3CABA-D559-BB28-475F-71E5B57DCECC}"/>
              </a:ext>
            </a:extLst>
          </p:cNvPr>
          <p:cNvSpPr txBox="1"/>
          <p:nvPr/>
        </p:nvSpPr>
        <p:spPr>
          <a:xfrm>
            <a:off x="173710" y="2108811"/>
            <a:ext cx="1159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NỐI ĐOẠN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23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7B573-1167-67AA-619F-CB634ED10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A80DC3-3429-5A5C-92C9-081E627E7742}"/>
              </a:ext>
            </a:extLst>
          </p:cNvPr>
          <p:cNvSpPr txBox="1"/>
          <p:nvPr/>
        </p:nvSpPr>
        <p:spPr>
          <a:xfrm>
            <a:off x="555211" y="562976"/>
            <a:ext cx="119481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GIỜ HỌC 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</a:t>
            </a:r>
          </a:p>
          <a:p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mời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sang nay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</a:t>
            </a:r>
          </a:p>
          <a:p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ngừng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“À…ờ…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:”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mỉm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to:”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…ờ…à”.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thở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Con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răng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rang”.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					                     (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tô-chan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909D5AA-4D20-616A-3D68-FA67BD3124C8}"/>
              </a:ext>
            </a:extLst>
          </p:cNvPr>
          <p:cNvSpPr/>
          <p:nvPr/>
        </p:nvSpPr>
        <p:spPr>
          <a:xfrm>
            <a:off x="309665" y="851858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752B05-D78F-2659-0CB1-5CE18B7F896D}"/>
              </a:ext>
            </a:extLst>
          </p:cNvPr>
          <p:cNvSpPr/>
          <p:nvPr/>
        </p:nvSpPr>
        <p:spPr>
          <a:xfrm flipH="1">
            <a:off x="309665" y="1892168"/>
            <a:ext cx="392481" cy="395102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90BB44-EAC3-ED00-B392-ED1FE7E165C5}"/>
              </a:ext>
            </a:extLst>
          </p:cNvPr>
          <p:cNvSpPr/>
          <p:nvPr/>
        </p:nvSpPr>
        <p:spPr>
          <a:xfrm>
            <a:off x="309665" y="3240748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A325EE-E2F0-B16E-ADE4-AE32AB499654}"/>
              </a:ext>
            </a:extLst>
          </p:cNvPr>
          <p:cNvSpPr/>
          <p:nvPr/>
        </p:nvSpPr>
        <p:spPr>
          <a:xfrm>
            <a:off x="309665" y="4841659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865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0" grpId="0" animBg="1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C6C65-4DD8-00E4-D854-C7CA78EAD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C6652-2DC7-36B9-484C-38157364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10" y="2274087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5D6E72-508B-4787-4D6C-07838169D60D}"/>
              </a:ext>
            </a:extLst>
          </p:cNvPr>
          <p:cNvSpPr txBox="1"/>
          <p:nvPr/>
        </p:nvSpPr>
        <p:spPr>
          <a:xfrm>
            <a:off x="173710" y="2108811"/>
            <a:ext cx="1159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CẢ BÀI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87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5430-6CE5-C4F1-5D8E-A1AEFEA1E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E28357-EC45-9D24-2CDF-9B095D489B9A}"/>
              </a:ext>
            </a:extLst>
          </p:cNvPr>
          <p:cNvSpPr txBox="1"/>
          <p:nvPr/>
        </p:nvSpPr>
        <p:spPr>
          <a:xfrm>
            <a:off x="555211" y="562976"/>
            <a:ext cx="119481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GIỜ HỌC 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</a:t>
            </a:r>
          </a:p>
          <a:p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mời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sang nay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</a:t>
            </a:r>
          </a:p>
          <a:p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ngừng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“À…ờ…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:”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mỉm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to:”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…ờ…à”.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thở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…ờ…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Con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răng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rang”.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tin: “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</a:t>
            </a:r>
          </a:p>
          <a:p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					                     (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tô-chan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sổ</a:t>
            </a:r>
            <a:r>
              <a:rPr lang="en-US" sz="22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103AD7-E9F8-2D5D-B0CE-877D14907B31}"/>
              </a:ext>
            </a:extLst>
          </p:cNvPr>
          <p:cNvSpPr/>
          <p:nvPr/>
        </p:nvSpPr>
        <p:spPr>
          <a:xfrm>
            <a:off x="309665" y="851858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F792406-0CC6-868E-DB94-6A566FE77B90}"/>
              </a:ext>
            </a:extLst>
          </p:cNvPr>
          <p:cNvSpPr/>
          <p:nvPr/>
        </p:nvSpPr>
        <p:spPr>
          <a:xfrm flipH="1">
            <a:off x="309665" y="1892168"/>
            <a:ext cx="392481" cy="395102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13162D-75C0-4B7B-4D3B-1957FE581737}"/>
              </a:ext>
            </a:extLst>
          </p:cNvPr>
          <p:cNvSpPr/>
          <p:nvPr/>
        </p:nvSpPr>
        <p:spPr>
          <a:xfrm>
            <a:off x="309665" y="3240748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AB84295-BBAF-FAEE-4554-8DA5FFDA78A3}"/>
              </a:ext>
            </a:extLst>
          </p:cNvPr>
          <p:cNvSpPr/>
          <p:nvPr/>
        </p:nvSpPr>
        <p:spPr>
          <a:xfrm>
            <a:off x="309665" y="4841659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8259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0" grpId="0" animBg="1"/>
      <p:bldP spid="12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7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0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968989" y="2110883"/>
            <a:ext cx="7251842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50075" y="2876603"/>
            <a:ext cx="7101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1412214" y="2445737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60145" y="2970894"/>
            <a:ext cx="1510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6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2009</Words>
  <Application>Microsoft Office PowerPoint</Application>
  <PresentationFormat>Widescreen</PresentationFormat>
  <Paragraphs>133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Arial Rounded MT Bold</vt:lpstr>
      <vt:lpstr>Arial-Rounded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68</cp:revision>
  <dcterms:created xsi:type="dcterms:W3CDTF">2021-06-18T23:20:35Z</dcterms:created>
  <dcterms:modified xsi:type="dcterms:W3CDTF">2025-12-20T22:57:37Z</dcterms:modified>
</cp:coreProperties>
</file>