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364" r:id="rId3"/>
    <p:sldId id="343" r:id="rId4"/>
    <p:sldId id="395" r:id="rId5"/>
    <p:sldId id="280" r:id="rId6"/>
    <p:sldId id="284" r:id="rId7"/>
    <p:sldId id="361" r:id="rId8"/>
    <p:sldId id="285" r:id="rId9"/>
    <p:sldId id="291" r:id="rId10"/>
    <p:sldId id="396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7FF"/>
    <a:srgbClr val="F44A06"/>
    <a:srgbClr val="FF6600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5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altLang="zh-CN" sz="8798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555211" y="562976"/>
            <a:ext cx="11748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GIỜ HỌC 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“À…ờ…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:”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…ờ…”.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to:”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…ờ…à”.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…ờ…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Con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					                     (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tô-chan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309665" y="85185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 flipH="1">
            <a:off x="309665" y="1892168"/>
            <a:ext cx="392481" cy="395102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09665" y="324074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695E4E-1709-46A0-82DB-535845A3F4BB}"/>
              </a:ext>
            </a:extLst>
          </p:cNvPr>
          <p:cNvSpPr/>
          <p:nvPr/>
        </p:nvSpPr>
        <p:spPr>
          <a:xfrm>
            <a:off x="309665" y="484165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68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" y="5179314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8" y="5231903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137197" y="1484243"/>
            <a:ext cx="10738427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878C1C-446C-46C8-9919-816EE7E04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1" y="1026078"/>
            <a:ext cx="1103657" cy="969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A2C56-082C-4277-99DC-FF74ACB79DED}"/>
              </a:ext>
            </a:extLst>
          </p:cNvPr>
          <p:cNvSpPr txBox="1"/>
          <p:nvPr/>
        </p:nvSpPr>
        <p:spPr>
          <a:xfrm>
            <a:off x="1094598" y="1249000"/>
            <a:ext cx="11480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6CD321-DDE5-4271-A63A-27E48886CF9C}"/>
              </a:ext>
            </a:extLst>
          </p:cNvPr>
          <p:cNvSpPr/>
          <p:nvPr/>
        </p:nvSpPr>
        <p:spPr>
          <a:xfrm>
            <a:off x="1216518" y="2685064"/>
            <a:ext cx="5048915" cy="7315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C36C43-A4A1-4E85-9AC6-A6A7F8D99E5F}"/>
              </a:ext>
            </a:extLst>
          </p:cNvPr>
          <p:cNvSpPr/>
          <p:nvPr/>
        </p:nvSpPr>
        <p:spPr>
          <a:xfrm>
            <a:off x="7175357" y="2685064"/>
            <a:ext cx="4582052" cy="7315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5C5324-1F91-4620-B5EA-EE62C1A9AF6A}"/>
              </a:ext>
            </a:extLst>
          </p:cNvPr>
          <p:cNvSpPr/>
          <p:nvPr/>
        </p:nvSpPr>
        <p:spPr>
          <a:xfrm>
            <a:off x="2437955" y="4277645"/>
            <a:ext cx="8793479" cy="7315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61A504-DC34-4EFA-B044-79887A53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9" y="1310113"/>
            <a:ext cx="1103657" cy="969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18812-5647-4AD8-AFD9-81A800E5EA8E}"/>
              </a:ext>
            </a:extLst>
          </p:cNvPr>
          <p:cNvSpPr txBox="1"/>
          <p:nvPr/>
        </p:nvSpPr>
        <p:spPr>
          <a:xfrm>
            <a:off x="1534765" y="1310113"/>
            <a:ext cx="106572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E847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9953B-E585-41C2-A20C-5C25E8ACA96E}"/>
              </a:ext>
            </a:extLst>
          </p:cNvPr>
          <p:cNvSpPr txBox="1"/>
          <p:nvPr/>
        </p:nvSpPr>
        <p:spPr>
          <a:xfrm>
            <a:off x="708839" y="3526104"/>
            <a:ext cx="10781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555211" y="562976"/>
            <a:ext cx="119481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GIỜ HỌC 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nay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“À…ờ…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:”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…ờ…”.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to:”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…ờ…à”.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…ờ…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Con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rang”.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					                     (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tô-chan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lang="en-US" sz="2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309665" y="85185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 flipH="1">
            <a:off x="309665" y="1892168"/>
            <a:ext cx="392481" cy="395102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09665" y="324074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695E4E-1709-46A0-82DB-535845A3F4BB}"/>
              </a:ext>
            </a:extLst>
          </p:cNvPr>
          <p:cNvSpPr/>
          <p:nvPr/>
        </p:nvSpPr>
        <p:spPr>
          <a:xfrm>
            <a:off x="309665" y="4841659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5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98B9A-1507-4744-BFD6-ED624F0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325"/>
            <a:ext cx="1380160" cy="113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FCDFA-7FE8-43EE-89E8-009440917F72}"/>
              </a:ext>
            </a:extLst>
          </p:cNvPr>
          <p:cNvSpPr txBox="1"/>
          <p:nvPr/>
        </p:nvSpPr>
        <p:spPr>
          <a:xfrm>
            <a:off x="1469128" y="1767514"/>
            <a:ext cx="1051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E847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266D1-B9E0-45D0-8D5A-DA29D1E37804}"/>
              </a:ext>
            </a:extLst>
          </p:cNvPr>
          <p:cNvSpPr txBox="1"/>
          <p:nvPr/>
        </p:nvSpPr>
        <p:spPr>
          <a:xfrm>
            <a:off x="1198175" y="2569609"/>
            <a:ext cx="1021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ập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cứ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92432BDA-F392-4DE6-98FB-DD313335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" y="53601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68AD1A66-F0AE-40F1-BBA4-DB6370976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8" y="54034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98B9A-1507-4744-BFD6-ED624F0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" y="1294454"/>
            <a:ext cx="1380160" cy="113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FCDFA-7FE8-43EE-89E8-009440917F72}"/>
              </a:ext>
            </a:extLst>
          </p:cNvPr>
          <p:cNvSpPr txBox="1"/>
          <p:nvPr/>
        </p:nvSpPr>
        <p:spPr>
          <a:xfrm>
            <a:off x="-529299" y="1600033"/>
            <a:ext cx="1003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E8470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sao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đầu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Quang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túng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266D1-B9E0-45D0-8D5A-DA29D1E37804}"/>
              </a:ext>
            </a:extLst>
          </p:cNvPr>
          <p:cNvSpPr txBox="1"/>
          <p:nvPr/>
        </p:nvSpPr>
        <p:spPr>
          <a:xfrm>
            <a:off x="1420501" y="2315998"/>
            <a:ext cx="9925794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7B0891FE-7E4C-4886-AC56-B0C2BBC1D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" y="55887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1ED33CD-61EE-4606-8B24-A8580E0E1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8" y="56320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596" y="2877434"/>
            <a:ext cx="1102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98B9A-1507-4744-BFD6-ED624F0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1248828"/>
            <a:ext cx="1380160" cy="113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FCDFA-7FE8-43EE-89E8-009440917F72}"/>
              </a:ext>
            </a:extLst>
          </p:cNvPr>
          <p:cNvSpPr txBox="1"/>
          <p:nvPr/>
        </p:nvSpPr>
        <p:spPr>
          <a:xfrm>
            <a:off x="1768221" y="1559474"/>
            <a:ext cx="1003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Theo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khiến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Quang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trở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tin?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624DF6ED-611A-4D86-9E3E-EC91C3F82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" y="55887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38CAAE4-F7F2-464F-8E57-6E42E5EB8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8" y="56320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912" y="2651495"/>
            <a:ext cx="12348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1043" y="4674347"/>
            <a:ext cx="107408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98B9A-1507-4744-BFD6-ED624F00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6" y="2006045"/>
            <a:ext cx="1380160" cy="113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FCDFA-7FE8-43EE-89E8-009440917F72}"/>
              </a:ext>
            </a:extLst>
          </p:cNvPr>
          <p:cNvSpPr txBox="1"/>
          <p:nvPr/>
        </p:nvSpPr>
        <p:spPr>
          <a:xfrm>
            <a:off x="1855532" y="2316691"/>
            <a:ext cx="1003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986A168A-C010-40F3-94C0-7C626998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6" y="55887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531A222A-7371-4B0B-980D-D2C40D5A2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6320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5137111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11" y="5189700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415982" y="1484243"/>
            <a:ext cx="7933966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807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69</cp:revision>
  <dcterms:created xsi:type="dcterms:W3CDTF">2021-06-18T23:20:35Z</dcterms:created>
  <dcterms:modified xsi:type="dcterms:W3CDTF">2025-12-20T23:01:02Z</dcterms:modified>
</cp:coreProperties>
</file>