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18"/>
  </p:notesMasterIdLst>
  <p:sldIdLst>
    <p:sldId id="594" r:id="rId6"/>
    <p:sldId id="474" r:id="rId7"/>
    <p:sldId id="607" r:id="rId8"/>
    <p:sldId id="606" r:id="rId9"/>
    <p:sldId id="549" r:id="rId10"/>
    <p:sldId id="579" r:id="rId11"/>
    <p:sldId id="580" r:id="rId12"/>
    <p:sldId id="581" r:id="rId13"/>
    <p:sldId id="582" r:id="rId14"/>
    <p:sldId id="583" r:id="rId15"/>
    <p:sldId id="584" r:id="rId16"/>
    <p:sldId id="47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D394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2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06254-6B5E-4CC8-8172-AFD3D56E6019}"/>
              </a:ext>
            </a:extLst>
          </p:cNvPr>
          <p:cNvSpPr txBox="1"/>
          <p:nvPr/>
        </p:nvSpPr>
        <p:spPr>
          <a:xfrm>
            <a:off x="1903228" y="1871330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Cường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 Gia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6A5E1-A9C6-4D91-8341-1904F118006E}"/>
              </a:ext>
            </a:extLst>
          </p:cNvPr>
          <p:cNvSpPr txBox="1"/>
          <p:nvPr/>
        </p:nvSpPr>
        <p:spPr>
          <a:xfrm>
            <a:off x="5171661" y="1871330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Cường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 Gia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602812" y="1814087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thiếu nhi] Con cào cào - Bảo An [Lyrics]">
            <a:hlinkClick r:id="" action="ppaction://media"/>
            <a:extLst>
              <a:ext uri="{FF2B5EF4-FFF2-40B4-BE49-F238E27FC236}">
                <a16:creationId xmlns:a16="http://schemas.microsoft.com/office/drawing/2014/main" id="{09D272A8-AB5E-7A5C-47AB-9F27EEB70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214533"/>
          </a:xfrm>
          <a:prstGeom prst="rect">
            <a:avLst/>
          </a:prstGeom>
        </p:spPr>
      </p:pic>
      <p:pic>
        <p:nvPicPr>
          <p:cNvPr id="4" name="ConCaoCao-BaoNgu-275166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435" y="3191774"/>
            <a:ext cx="629728" cy="5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3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C294-EB0C-4F42-8983-297691DE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89" y="1706053"/>
            <a:ext cx="10084157" cy="29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6C294-EB0C-4F42-8983-297691DE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2" y="1706053"/>
            <a:ext cx="10092027" cy="32136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150772" y="3312891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8897154" y="3312891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632879" y="3952542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110248" y="4594339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300175" y="3952542"/>
            <a:ext cx="231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045057" y="225515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045057" y="311361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5524714" y="3921809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5643764" y="477016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045057" y="2263836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045057" y="310272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5524714" y="391092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5643764" y="4781049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7EB64-3994-4461-B1C1-8EFCB0FA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6" y="2290540"/>
            <a:ext cx="6347637" cy="2292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2902688" y="2105247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2225C0-14BE-491E-8BAA-2131AAFE5B09}"/>
              </a:ext>
            </a:extLst>
          </p:cNvPr>
          <p:cNvSpPr/>
          <p:nvPr/>
        </p:nvSpPr>
        <p:spPr>
          <a:xfrm>
            <a:off x="7230139" y="2190308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A3C28C-020C-4445-92EC-1002ACA94F72}"/>
              </a:ext>
            </a:extLst>
          </p:cNvPr>
          <p:cNvSpPr/>
          <p:nvPr/>
        </p:nvSpPr>
        <p:spPr>
          <a:xfrm>
            <a:off x="5061097" y="3582396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63DB0-182E-44BA-B753-4B14CF49EBAF}"/>
              </a:ext>
            </a:extLst>
          </p:cNvPr>
          <p:cNvSpPr/>
          <p:nvPr/>
        </p:nvSpPr>
        <p:spPr>
          <a:xfrm>
            <a:off x="7230139" y="3614293"/>
            <a:ext cx="2169042" cy="13237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145</Words>
  <Application>Microsoft Office PowerPoint</Application>
  <PresentationFormat>Widescreen</PresentationFormat>
  <Paragraphs>34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153</cp:revision>
  <dcterms:created xsi:type="dcterms:W3CDTF">2021-06-24T12:42:07Z</dcterms:created>
  <dcterms:modified xsi:type="dcterms:W3CDTF">2025-12-21T01:24:44Z</dcterms:modified>
</cp:coreProperties>
</file>