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8" r:id="rId2"/>
    <p:sldMasterId id="2147483706" r:id="rId3"/>
    <p:sldMasterId id="2147483718" r:id="rId4"/>
    <p:sldMasterId id="2147483770" r:id="rId5"/>
    <p:sldMasterId id="2147483852" r:id="rId6"/>
  </p:sldMasterIdLst>
  <p:notesMasterIdLst>
    <p:notesMasterId r:id="rId13"/>
  </p:notesMasterIdLst>
  <p:sldIdLst>
    <p:sldId id="327" r:id="rId7"/>
    <p:sldId id="323" r:id="rId8"/>
    <p:sldId id="320" r:id="rId9"/>
    <p:sldId id="325" r:id="rId10"/>
    <p:sldId id="326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3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2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20B06-D44C-4B47-82DB-3BB1D76E6F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88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37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1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376" tIns="45718" rIns="91376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376" tIns="45718" rIns="91376" bIns="45718"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lIns="91376" tIns="45718" rIns="91376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 lIns="91376" tIns="45718" rIns="91376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pPr marL="0" marR="0" lvl="0" indent="0" algn="l" defTabSz="913674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376" tIns="45718" rIns="9137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91376" tIns="45718" rIns="91376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376" tIns="45718" rIns="91376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2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3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4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5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6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7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8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376" tIns="45718" rIns="91376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 lIns="91376" tIns="45718" rIns="91376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4300"/>
            </a:lvl1pPr>
            <a:lvl2pPr marL="609091" indent="0">
              <a:buNone/>
              <a:defRPr sz="3700"/>
            </a:lvl2pPr>
            <a:lvl3pPr marL="1218240" indent="0">
              <a:buNone/>
              <a:defRPr sz="3200"/>
            </a:lvl3pPr>
            <a:lvl4pPr marL="1827349" indent="0">
              <a:buNone/>
              <a:defRPr sz="2700"/>
            </a:lvl4pPr>
            <a:lvl5pPr marL="2436478" indent="0">
              <a:buNone/>
              <a:defRPr sz="2700"/>
            </a:lvl5pPr>
            <a:lvl6pPr marL="3045568" indent="0">
              <a:buNone/>
              <a:defRPr sz="2700"/>
            </a:lvl6pPr>
            <a:lvl7pPr marL="3654659" indent="0">
              <a:buNone/>
              <a:defRPr sz="2700"/>
            </a:lvl7pPr>
            <a:lvl8pPr marL="4263787" indent="0">
              <a:buNone/>
              <a:defRPr sz="2700"/>
            </a:lvl8pPr>
            <a:lvl9pPr marL="4872898" indent="0">
              <a:buNone/>
              <a:defRPr sz="2700"/>
            </a:lvl9pPr>
          </a:lstStyle>
          <a:p>
            <a:pPr marL="0" marR="0" lvl="0" indent="0" algn="l" defTabSz="91367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92" indent="0">
              <a:buNone/>
              <a:defRPr sz="1100"/>
            </a:lvl3pPr>
            <a:lvl4pPr marL="1370988" indent="0">
              <a:buNone/>
              <a:defRPr sz="900"/>
            </a:lvl4pPr>
            <a:lvl5pPr marL="1827984" indent="0">
              <a:buNone/>
              <a:defRPr sz="900"/>
            </a:lvl5pPr>
            <a:lvl6pPr marL="2284990" indent="0">
              <a:buNone/>
              <a:defRPr sz="900"/>
            </a:lvl6pPr>
            <a:lvl7pPr marL="2741974" indent="0">
              <a:buNone/>
              <a:defRPr sz="900"/>
            </a:lvl7pPr>
            <a:lvl8pPr marL="3198960" indent="0">
              <a:buNone/>
              <a:defRPr sz="900"/>
            </a:lvl8pPr>
            <a:lvl9pPr marL="3655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92" indent="0">
              <a:buNone/>
              <a:defRPr sz="2400"/>
            </a:lvl3pPr>
            <a:lvl4pPr marL="1370988" indent="0">
              <a:buNone/>
              <a:defRPr sz="2000"/>
            </a:lvl4pPr>
            <a:lvl5pPr marL="1827984" indent="0">
              <a:buNone/>
              <a:defRPr sz="2000"/>
            </a:lvl5pPr>
            <a:lvl6pPr marL="2284990" indent="0">
              <a:buNone/>
              <a:defRPr sz="2000"/>
            </a:lvl6pPr>
            <a:lvl7pPr marL="2741974" indent="0">
              <a:buNone/>
              <a:defRPr sz="2000"/>
            </a:lvl7pPr>
            <a:lvl8pPr marL="3198960" indent="0">
              <a:buNone/>
              <a:defRPr sz="2000"/>
            </a:lvl8pPr>
            <a:lvl9pPr marL="365594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92" indent="0">
              <a:buNone/>
              <a:defRPr sz="1100"/>
            </a:lvl3pPr>
            <a:lvl4pPr marL="1370988" indent="0">
              <a:buNone/>
              <a:defRPr sz="900"/>
            </a:lvl4pPr>
            <a:lvl5pPr marL="1827984" indent="0">
              <a:buNone/>
              <a:defRPr sz="900"/>
            </a:lvl5pPr>
            <a:lvl6pPr marL="2284990" indent="0">
              <a:buNone/>
              <a:defRPr sz="900"/>
            </a:lvl6pPr>
            <a:lvl7pPr marL="2741974" indent="0">
              <a:buNone/>
              <a:defRPr sz="900"/>
            </a:lvl7pPr>
            <a:lvl8pPr marL="3198960" indent="0">
              <a:buNone/>
              <a:defRPr sz="900"/>
            </a:lvl8pPr>
            <a:lvl9pPr marL="3655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67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0821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3375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574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140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4105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0124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7409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8094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2822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8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65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6811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681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36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051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73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429" indent="-228429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36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05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7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6819" indent="-456819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830" indent="-380701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85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893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022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11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24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35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461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91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4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4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47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56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65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787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89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97" y="-14080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18" rIns="91404" bIns="45718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18" rIns="91404" bIns="4571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fld id="{D7CF0933-AD9A-483E-B55D-B968C5CAA30A}" type="datetimeFigureOut">
              <a:rPr lang="en-US" smtClean="0"/>
              <a:pPr defTabSz="913992">
                <a:defRPr/>
              </a:pPr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fld id="{7E8B42BE-97E8-4C84-9448-6C66074E824B}" type="slidenum">
              <a:rPr lang="en-US" smtClean="0"/>
              <a:pPr defTabSz="91399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3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9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9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09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79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754" indent="-34275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5" indent="-285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4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2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79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.GI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365_Frame_1331_1795x1205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1727200" y="1524000"/>
            <a:ext cx="15931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KÌ I</a:t>
            </a:r>
          </a:p>
        </p:txBody>
      </p:sp>
      <p:grpSp>
        <p:nvGrpSpPr>
          <p:cNvPr id="8" name="14"/>
          <p:cNvGrpSpPr/>
          <p:nvPr/>
        </p:nvGrpSpPr>
        <p:grpSpPr>
          <a:xfrm>
            <a:off x="1930401" y="2555875"/>
            <a:ext cx="8150015" cy="2016124"/>
            <a:chOff x="2118480" y="1316166"/>
            <a:chExt cx="1512168" cy="1512168"/>
          </a:xfrm>
        </p:grpSpPr>
        <p:sp>
          <p:nvSpPr>
            <p:cNvPr id="9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24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0" name="TextBox 67"/>
            <p:cNvSpPr txBox="1"/>
            <p:nvPr/>
          </p:nvSpPr>
          <p:spPr>
            <a:xfrm>
              <a:off x="2401246" y="1735733"/>
              <a:ext cx="1052202" cy="692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8240">
                <a:defRPr/>
              </a:pPr>
              <a:r>
                <a:rPr lang="en-US" altLang="zh-CN" sz="54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54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5</a:t>
              </a:r>
              <a:endParaRPr lang="zh-CN" altLang="en-US" sz="54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8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81902" y="6391629"/>
            <a:ext cx="3841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5C6DF"/>
                </a:solidFill>
                <a:effectLst/>
                <a:uLnTx/>
                <a:uFillTx/>
                <a:latin typeface="Calibri"/>
                <a:cs typeface="+mn-cs"/>
              </a:rPr>
              <a:t>汇报人：千库网     汇报时间：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75C6DF"/>
                </a:solidFill>
                <a:effectLst/>
                <a:uLnTx/>
                <a:uFillTx/>
                <a:latin typeface="Calibri"/>
                <a:cs typeface="+mn-cs"/>
              </a:rPr>
              <a:t>XX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5C6DF"/>
                </a:solidFill>
                <a:effectLst/>
                <a:uLnTx/>
                <a:uFillTx/>
                <a:latin typeface="Calibri"/>
                <a:cs typeface="+mn-cs"/>
              </a:rPr>
              <a:t>年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75C6DF"/>
                </a:solidFill>
                <a:effectLst/>
                <a:uLnTx/>
                <a:uFillTx/>
                <a:latin typeface="Calibri"/>
                <a:cs typeface="+mn-cs"/>
              </a:rPr>
              <a:t>XX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5C6DF"/>
                </a:solidFill>
                <a:effectLst/>
                <a:uLnTx/>
                <a:uFillTx/>
                <a:latin typeface="Calibri"/>
                <a:cs typeface="+mn-cs"/>
              </a:rPr>
              <a:t>月</a:t>
            </a:r>
          </a:p>
        </p:txBody>
      </p:sp>
      <p:grpSp>
        <p:nvGrpSpPr>
          <p:cNvPr id="16" name="组合 23">
            <a:extLst>
              <a:ext uri="{FF2B5EF4-FFF2-40B4-BE49-F238E27FC236}">
                <a16:creationId xmlns:a16="http://schemas.microsoft.com/office/drawing/2014/main" id="{CAE1491C-7F74-4EA4-AB36-6A637874580A}"/>
              </a:ext>
            </a:extLst>
          </p:cNvPr>
          <p:cNvGrpSpPr/>
          <p:nvPr/>
        </p:nvGrpSpPr>
        <p:grpSpPr>
          <a:xfrm>
            <a:off x="3311839" y="1152218"/>
            <a:ext cx="5155335" cy="4896929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E43B6200-112E-4BDB-8230-4CEF9ED9C388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9" name="直接连接符 15">
                <a:extLst>
                  <a:ext uri="{FF2B5EF4-FFF2-40B4-BE49-F238E27FC236}">
                    <a16:creationId xmlns:a16="http://schemas.microsoft.com/office/drawing/2014/main" id="{F0688F24-5716-4750-BFAD-B986CB2F557F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图片 12">
                <a:extLst>
                  <a:ext uri="{FF2B5EF4-FFF2-40B4-BE49-F238E27FC236}">
                    <a16:creationId xmlns:a16="http://schemas.microsoft.com/office/drawing/2014/main" id="{21610F53-3280-4128-A6FD-4DA70A7150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18" name="图片 6">
              <a:extLst>
                <a:ext uri="{FF2B5EF4-FFF2-40B4-BE49-F238E27FC236}">
                  <a16:creationId xmlns:a16="http://schemas.microsoft.com/office/drawing/2014/main" id="{7850A3AE-2FD1-44DA-B67B-609DBBB64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pic>
        <p:nvPicPr>
          <p:cNvPr id="21" name="Picture 2" descr="在走动的火车 852x480 | Pics, Animation, Travel">
            <a:extLst>
              <a:ext uri="{FF2B5EF4-FFF2-40B4-BE49-F238E27FC236}">
                <a16:creationId xmlns:a16="http://schemas.microsoft.com/office/drawing/2014/main" id="{9B6F08CE-E307-4650-9DBA-C0F7C99E0F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54531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2BC385-DB4F-4F8C-9BF5-4CB3A5AAD99F}"/>
              </a:ext>
            </a:extLst>
          </p:cNvPr>
          <p:cNvSpPr/>
          <p:nvPr/>
        </p:nvSpPr>
        <p:spPr>
          <a:xfrm>
            <a:off x="2474700" y="440765"/>
            <a:ext cx="7455944" cy="144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 động</a:t>
            </a:r>
            <a:endParaRPr kumimoji="0" lang="en-US" sz="88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0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719032" y="-248854"/>
            <a:ext cx="10569949" cy="2131189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419903" cy="43858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0418AC"/>
                  </a:solidFill>
                </a:rPr>
                <a:t>Đóng vai nói và đáp lời trong các tình huống sau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1316" y="0"/>
            <a:ext cx="1567716" cy="1633483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76" y="5312235"/>
            <a:ext cx="1397680" cy="179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465" y="5138057"/>
            <a:ext cx="1772787" cy="171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1709" y="1731818"/>
            <a:ext cx="669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a. Nhờ bạn nhặt giúp cây bút chì?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9409" y="2161303"/>
            <a:ext cx="9987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</a:t>
            </a:r>
            <a:r>
              <a:rPr lang="en-US" sz="2400">
                <a:solidFill>
                  <a:srgbClr val="FF0000"/>
                </a:solidFill>
              </a:rPr>
              <a:t>Cậu nhặt giúp tớ cái bút chì được không? / -Cậu nhặt giúp tớ cái bút chì với!</a:t>
            </a:r>
          </a:p>
          <a:p>
            <a:r>
              <a:rPr lang="en-US" sz="2400">
                <a:solidFill>
                  <a:srgbClr val="FF0000"/>
                </a:solidFill>
              </a:rPr>
              <a:t>- Ừ, đợi tớ chút.                                                   Tớ sẽ nhặt giúp cậu.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5782" y="2923316"/>
            <a:ext cx="592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b. Khen bạn viết chữ đẹp</a:t>
            </a:r>
            <a:r>
              <a:rPr lang="en-US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25781" y="3255818"/>
            <a:ext cx="1007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-Chữ viết của bạn đẹp quá? / -Chữ của bạn thật tuyệt</a:t>
            </a:r>
          </a:p>
          <a:p>
            <a:r>
              <a:rPr lang="en-US" sz="2400">
                <a:solidFill>
                  <a:srgbClr val="FF0000"/>
                </a:solidFill>
              </a:rPr>
              <a:t>- Thế à, mình luyện miết á .     - chữ đẹp là do mình luyện thường xuyên đấy.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5891" y="4043766"/>
            <a:ext cx="745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c. An ủi khi bạn bị ốm nên phải nghỉ học.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16195" y="4627418"/>
            <a:ext cx="835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>
                <a:solidFill>
                  <a:srgbClr val="FF0000"/>
                </a:solidFill>
              </a:rPr>
              <a:t>Bạn cứ nghỉ ngơi cho khỏe nhé! Bài vở để mình giúp cho.</a:t>
            </a:r>
          </a:p>
          <a:p>
            <a:pPr marL="342900" indent="-342900">
              <a:buFontTx/>
              <a:buChar char="-"/>
            </a:pPr>
            <a:r>
              <a:rPr lang="en-US" sz="2400">
                <a:solidFill>
                  <a:srgbClr val="FF0000"/>
                </a:solidFill>
              </a:rPr>
              <a:t>Mình cảm ơn cậu nhé!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27559" y="5458691"/>
            <a:ext cx="6747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d. Chúc mùng sinh nhật bạn.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75185" y="5901044"/>
            <a:ext cx="8797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</a:t>
            </a:r>
            <a:r>
              <a:rPr lang="en-US" sz="2400">
                <a:solidFill>
                  <a:srgbClr val="FF0000"/>
                </a:solidFill>
              </a:rPr>
              <a:t>Tớ chúc cậu sinh nhật vui vẻ nhé!</a:t>
            </a:r>
          </a:p>
          <a:p>
            <a:r>
              <a:rPr lang="en-US" sz="2400">
                <a:solidFill>
                  <a:srgbClr val="FF0000"/>
                </a:solidFill>
              </a:rPr>
              <a:t>-Cảm ơn bạn, mình rất vui khi bạn đến dự sinh nhật tớ</a:t>
            </a:r>
            <a:r>
              <a:rPr 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21569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2" t="12110" r="11294" b="4626"/>
          <a:stretch/>
        </p:blipFill>
        <p:spPr>
          <a:xfrm>
            <a:off x="0" y="0"/>
            <a:ext cx="12095017" cy="674716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4668982" y="2438400"/>
            <a:ext cx="3006436" cy="174567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832764" y="2438400"/>
            <a:ext cx="1842654" cy="1981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94218" y="3373582"/>
            <a:ext cx="19812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4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4" t="5544" r="12672" b="15667"/>
          <a:stretch/>
        </p:blipFill>
        <p:spPr>
          <a:xfrm>
            <a:off x="0" y="-13855"/>
            <a:ext cx="12191999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56615" y="2493816"/>
            <a:ext cx="3325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9524" y="2938603"/>
            <a:ext cx="3325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6759" y="3713019"/>
            <a:ext cx="3325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81304" y="4242374"/>
            <a:ext cx="3325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64325" y="762000"/>
            <a:ext cx="1579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59921" y="762000"/>
            <a:ext cx="18426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55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3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3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95"/>
            <a:ext cx="12194509" cy="328255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839" y="3429042"/>
            <a:ext cx="2263295" cy="38279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202</Words>
  <Application>Microsoft Office PowerPoint</Application>
  <PresentationFormat>Widescreen</PresentationFormat>
  <Paragraphs>24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Microsoft YaHei</vt:lpstr>
      <vt:lpstr>Arial</vt:lpstr>
      <vt:lpstr>Arial Rounded MT Bold</vt:lpstr>
      <vt:lpstr>Calibri</vt:lpstr>
      <vt:lpstr>Calibri Light</vt:lpstr>
      <vt:lpstr>Times New Roman</vt:lpstr>
      <vt:lpstr>2_Office Theme</vt:lpstr>
      <vt:lpstr>3_Office Theme</vt:lpstr>
      <vt:lpstr>6_Office Theme</vt:lpstr>
      <vt:lpstr>5_Office Theme</vt:lpstr>
      <vt:lpstr>9_Office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Administrator</cp:lastModifiedBy>
  <cp:revision>59</cp:revision>
  <dcterms:created xsi:type="dcterms:W3CDTF">2021-05-25T09:40:38Z</dcterms:created>
  <dcterms:modified xsi:type="dcterms:W3CDTF">2025-12-21T09:59:03Z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