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0" r:id="rId2"/>
  </p:sldMasterIdLst>
  <p:notesMasterIdLst>
    <p:notesMasterId r:id="rId9"/>
  </p:notesMasterIdLst>
  <p:sldIdLst>
    <p:sldId id="523" r:id="rId3"/>
    <p:sldId id="524" r:id="rId4"/>
    <p:sldId id="525" r:id="rId5"/>
    <p:sldId id="526" r:id="rId6"/>
    <p:sldId id="527" r:id="rId7"/>
    <p:sldId id="4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25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8" r:id="rId12"/>
    <p:sldLayoutId id="2147483679" r:id="rId13"/>
    <p:sldLayoutId id="2147483680" r:id="rId14"/>
    <p:sldLayoutId id="2147483681" r:id="rId15"/>
    <p:sldLayoutId id="2147483683" r:id="rId1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KÌ 1 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5412450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6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7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15365"/>
          <a:stretch/>
        </p:blipFill>
        <p:spPr>
          <a:xfrm>
            <a:off x="399245" y="-3748"/>
            <a:ext cx="11487955" cy="6748529"/>
          </a:xfrm>
          <a:prstGeom prst="rect">
            <a:avLst/>
          </a:prstGeom>
        </p:spPr>
      </p:pic>
      <p:grpSp>
        <p:nvGrpSpPr>
          <p:cNvPr id="3" name="Google Shape;1703;p48"/>
          <p:cNvGrpSpPr/>
          <p:nvPr/>
        </p:nvGrpSpPr>
        <p:grpSpPr>
          <a:xfrm>
            <a:off x="0" y="5847008"/>
            <a:ext cx="1416675" cy="1184857"/>
            <a:chOff x="4508863" y="1528200"/>
            <a:chExt cx="318850" cy="472800"/>
          </a:xfrm>
        </p:grpSpPr>
        <p:sp>
          <p:nvSpPr>
            <p:cNvPr id="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" name="Cloud Callout 8"/>
          <p:cNvSpPr/>
          <p:nvPr/>
        </p:nvSpPr>
        <p:spPr>
          <a:xfrm rot="16200000">
            <a:off x="-208082" y="926302"/>
            <a:ext cx="2066101" cy="18619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Callout 9"/>
          <p:cNvSpPr/>
          <p:nvPr/>
        </p:nvSpPr>
        <p:spPr>
          <a:xfrm rot="16200000">
            <a:off x="-246960" y="4420444"/>
            <a:ext cx="2066101" cy="18619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0483403" y="824249"/>
            <a:ext cx="1708597" cy="19575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 rot="5589804">
            <a:off x="10307455" y="4309585"/>
            <a:ext cx="2408252" cy="19575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3185" y="1300763"/>
            <a:ext cx="1413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Chú </a:t>
            </a:r>
          </a:p>
          <a:p>
            <a:r>
              <a:rPr lang="en-US" sz="2800">
                <a:solidFill>
                  <a:srgbClr val="FF0000"/>
                </a:solidFill>
              </a:rPr>
              <a:t>đỗ con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185" y="4881090"/>
            <a:ext cx="1413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Niềm vui của Bi và Bống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69769" y="1133337"/>
            <a:ext cx="132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Cậu bé ham 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21286" y="4636390"/>
            <a:ext cx="1412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Em có xinh không?</a:t>
            </a:r>
          </a:p>
        </p:txBody>
      </p:sp>
    </p:spTree>
    <p:extLst>
      <p:ext uri="{BB962C8B-B14F-4D97-AF65-F5344CB8AC3E}">
        <p14:creationId xmlns:p14="http://schemas.microsoft.com/office/powerpoint/2010/main" val="63457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Chú đỗ con- ( Tuần 4, tập 1, sách Kết nối tri thức với cuộc số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18" y="291547"/>
            <a:ext cx="11039060" cy="58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3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HAM HỌC - KỂ CHUYỆN LỚP 2 - SÁCH KẾT NỐI TRI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1" y="225288"/>
            <a:ext cx="11476382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5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 Em có xinh không- ( tuần 3, tập 1 - Sách Kết nối tri thức với cuộc số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145775"/>
            <a:ext cx="11542643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1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31</Words>
  <Application>Microsoft Office PowerPoint</Application>
  <PresentationFormat>Widescreen</PresentationFormat>
  <Paragraphs>9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Arial</vt:lpstr>
      <vt:lpstr>Arial Rounded MT Bold</vt:lpstr>
      <vt:lpstr>Calibri</vt:lpstr>
      <vt:lpstr>Calibri Light</vt:lpstr>
      <vt:lpstr>Just Another Hand</vt:lpstr>
      <vt:lpstr>Livvic</vt:lpstr>
      <vt:lpstr>Montserrat</vt:lpstr>
      <vt:lpstr>Nunito</vt:lpstr>
      <vt:lpstr>Roboto</vt:lpstr>
      <vt:lpstr>Roboto Condensed Light</vt:lpstr>
      <vt:lpstr>Times New Roman</vt:lpstr>
      <vt:lpstr>Volicy Bulletin Board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65</cp:revision>
  <dcterms:created xsi:type="dcterms:W3CDTF">2021-06-19T10:18:58Z</dcterms:created>
  <dcterms:modified xsi:type="dcterms:W3CDTF">2025-12-21T09:57:51Z</dcterms:modified>
</cp:coreProperties>
</file>