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>
  <p:sldMasterIdLst>
    <p:sldMasterId id="2147483673" r:id="rId1"/>
    <p:sldMasterId id="2147483764" r:id="rId2"/>
  </p:sldMasterIdLst>
  <p:notesMasterIdLst>
    <p:notesMasterId r:id="rId25"/>
  </p:notesMasterIdLst>
  <p:sldIdLst>
    <p:sldId id="362" r:id="rId3"/>
    <p:sldId id="325" r:id="rId4"/>
    <p:sldId id="406" r:id="rId5"/>
    <p:sldId id="420" r:id="rId6"/>
    <p:sldId id="421" r:id="rId7"/>
    <p:sldId id="417" r:id="rId8"/>
    <p:sldId id="385" r:id="rId9"/>
    <p:sldId id="394" r:id="rId10"/>
    <p:sldId id="396" r:id="rId11"/>
    <p:sldId id="328" r:id="rId12"/>
    <p:sldId id="387" r:id="rId13"/>
    <p:sldId id="397" r:id="rId14"/>
    <p:sldId id="398" r:id="rId15"/>
    <p:sldId id="389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D4FFF"/>
    <a:srgbClr val="FF3399"/>
    <a:srgbClr val="0000CC"/>
    <a:srgbClr val="FF66CC"/>
    <a:srgbClr val="CC0099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09" autoAdjust="0"/>
    <p:restoredTop sz="93728" autoAdjust="0"/>
  </p:normalViewPr>
  <p:slideViewPr>
    <p:cSldViewPr snapToGrid="0">
      <p:cViewPr varScale="1">
        <p:scale>
          <a:sx n="106" d="100"/>
          <a:sy n="106" d="100"/>
        </p:scale>
        <p:origin x="1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custSel delSld modSld">
      <pc:chgData name="Linhtu75@gmail.com" userId="d5e45f71a37cd62f" providerId="LiveId" clId="{A0B9B50A-D845-45F9-BF19-9BFF9CE25122}" dt="2025-12-21T13:20:30.562" v="62" actId="478"/>
      <pc:docMkLst>
        <pc:docMk/>
      </pc:docMkLst>
      <pc:sldChg chg="del">
        <pc:chgData name="Linhtu75@gmail.com" userId="d5e45f71a37cd62f" providerId="LiveId" clId="{A0B9B50A-D845-45F9-BF19-9BFF9CE25122}" dt="2025-12-21T13:17:26.852" v="8" actId="47"/>
        <pc:sldMkLst>
          <pc:docMk/>
          <pc:sldMk cId="0" sldId="258"/>
        </pc:sldMkLst>
      </pc:sldChg>
      <pc:sldChg chg="del">
        <pc:chgData name="Linhtu75@gmail.com" userId="d5e45f71a37cd62f" providerId="LiveId" clId="{A0B9B50A-D845-45F9-BF19-9BFF9CE25122}" dt="2025-12-21T13:17:28.472" v="9" actId="47"/>
        <pc:sldMkLst>
          <pc:docMk/>
          <pc:sldMk cId="0" sldId="263"/>
        </pc:sldMkLst>
      </pc:sldChg>
      <pc:sldChg chg="del">
        <pc:chgData name="Linhtu75@gmail.com" userId="d5e45f71a37cd62f" providerId="LiveId" clId="{A0B9B50A-D845-45F9-BF19-9BFF9CE25122}" dt="2025-12-21T13:17:30.799" v="13" actId="47"/>
        <pc:sldMkLst>
          <pc:docMk/>
          <pc:sldMk cId="0" sldId="264"/>
        </pc:sldMkLst>
      </pc:sldChg>
      <pc:sldChg chg="del">
        <pc:chgData name="Linhtu75@gmail.com" userId="d5e45f71a37cd62f" providerId="LiveId" clId="{A0B9B50A-D845-45F9-BF19-9BFF9CE25122}" dt="2025-12-21T13:17:30.295" v="12" actId="47"/>
        <pc:sldMkLst>
          <pc:docMk/>
          <pc:sldMk cId="0" sldId="265"/>
        </pc:sldMkLst>
      </pc:sldChg>
      <pc:sldChg chg="del">
        <pc:chgData name="Linhtu75@gmail.com" userId="d5e45f71a37cd62f" providerId="LiveId" clId="{A0B9B50A-D845-45F9-BF19-9BFF9CE25122}" dt="2025-12-21T13:18:19.610" v="47" actId="47"/>
        <pc:sldMkLst>
          <pc:docMk/>
          <pc:sldMk cId="0" sldId="275"/>
        </pc:sldMkLst>
      </pc:sldChg>
      <pc:sldChg chg="del">
        <pc:chgData name="Linhtu75@gmail.com" userId="d5e45f71a37cd62f" providerId="LiveId" clId="{A0B9B50A-D845-45F9-BF19-9BFF9CE25122}" dt="2025-12-21T13:17:37.271" v="23" actId="47"/>
        <pc:sldMkLst>
          <pc:docMk/>
          <pc:sldMk cId="0" sldId="312"/>
        </pc:sldMkLst>
      </pc:sldChg>
      <pc:sldChg chg="del">
        <pc:chgData name="Linhtu75@gmail.com" userId="d5e45f71a37cd62f" providerId="LiveId" clId="{A0B9B50A-D845-45F9-BF19-9BFF9CE25122}" dt="2025-12-21T13:17:31.297" v="14" actId="47"/>
        <pc:sldMkLst>
          <pc:docMk/>
          <pc:sldMk cId="0" sldId="313"/>
        </pc:sldMkLst>
      </pc:sldChg>
      <pc:sldChg chg="del">
        <pc:chgData name="Linhtu75@gmail.com" userId="d5e45f71a37cd62f" providerId="LiveId" clId="{A0B9B50A-D845-45F9-BF19-9BFF9CE25122}" dt="2025-12-21T13:17:39.315" v="27" actId="47"/>
        <pc:sldMkLst>
          <pc:docMk/>
          <pc:sldMk cId="0" sldId="316"/>
        </pc:sldMkLst>
      </pc:sldChg>
      <pc:sldChg chg="del">
        <pc:chgData name="Linhtu75@gmail.com" userId="d5e45f71a37cd62f" providerId="LiveId" clId="{A0B9B50A-D845-45F9-BF19-9BFF9CE25122}" dt="2025-12-21T13:17:40.327" v="29" actId="47"/>
        <pc:sldMkLst>
          <pc:docMk/>
          <pc:sldMk cId="0" sldId="317"/>
        </pc:sldMkLst>
      </pc:sldChg>
      <pc:sldChg chg="del">
        <pc:chgData name="Linhtu75@gmail.com" userId="d5e45f71a37cd62f" providerId="LiveId" clId="{A0B9B50A-D845-45F9-BF19-9BFF9CE25122}" dt="2025-12-21T13:17:40.747" v="30" actId="47"/>
        <pc:sldMkLst>
          <pc:docMk/>
          <pc:sldMk cId="0" sldId="318"/>
        </pc:sldMkLst>
      </pc:sldChg>
      <pc:sldChg chg="del">
        <pc:chgData name="Linhtu75@gmail.com" userId="d5e45f71a37cd62f" providerId="LiveId" clId="{A0B9B50A-D845-45F9-BF19-9BFF9CE25122}" dt="2025-12-21T13:17:41.200" v="31" actId="47"/>
        <pc:sldMkLst>
          <pc:docMk/>
          <pc:sldMk cId="0" sldId="320"/>
        </pc:sldMkLst>
      </pc:sldChg>
      <pc:sldChg chg="del">
        <pc:chgData name="Linhtu75@gmail.com" userId="d5e45f71a37cd62f" providerId="LiveId" clId="{A0B9B50A-D845-45F9-BF19-9BFF9CE25122}" dt="2025-12-21T13:17:41.827" v="32" actId="47"/>
        <pc:sldMkLst>
          <pc:docMk/>
          <pc:sldMk cId="0" sldId="321"/>
        </pc:sldMkLst>
      </pc:sldChg>
      <pc:sldChg chg="del">
        <pc:chgData name="Linhtu75@gmail.com" userId="d5e45f71a37cd62f" providerId="LiveId" clId="{A0B9B50A-D845-45F9-BF19-9BFF9CE25122}" dt="2025-12-21T13:17:44.855" v="36" actId="47"/>
        <pc:sldMkLst>
          <pc:docMk/>
          <pc:sldMk cId="0" sldId="322"/>
        </pc:sldMkLst>
      </pc:sldChg>
      <pc:sldChg chg="del">
        <pc:chgData name="Linhtu75@gmail.com" userId="d5e45f71a37cd62f" providerId="LiveId" clId="{A0B9B50A-D845-45F9-BF19-9BFF9CE25122}" dt="2025-12-21T13:17:45.399" v="37" actId="47"/>
        <pc:sldMkLst>
          <pc:docMk/>
          <pc:sldMk cId="0" sldId="323"/>
        </pc:sldMkLst>
      </pc:sldChg>
      <pc:sldChg chg="del">
        <pc:chgData name="Linhtu75@gmail.com" userId="d5e45f71a37cd62f" providerId="LiveId" clId="{A0B9B50A-D845-45F9-BF19-9BFF9CE25122}" dt="2025-12-21T13:18:18.620" v="46" actId="47"/>
        <pc:sldMkLst>
          <pc:docMk/>
          <pc:sldMk cId="0" sldId="352"/>
        </pc:sldMkLst>
      </pc:sldChg>
      <pc:sldChg chg="del">
        <pc:chgData name="Linhtu75@gmail.com" userId="d5e45f71a37cd62f" providerId="LiveId" clId="{A0B9B50A-D845-45F9-BF19-9BFF9CE25122}" dt="2025-12-21T13:18:20.390" v="48" actId="47"/>
        <pc:sldMkLst>
          <pc:docMk/>
          <pc:sldMk cId="0" sldId="353"/>
        </pc:sldMkLst>
      </pc:sldChg>
      <pc:sldChg chg="del">
        <pc:chgData name="Linhtu75@gmail.com" userId="d5e45f71a37cd62f" providerId="LiveId" clId="{A0B9B50A-D845-45F9-BF19-9BFF9CE25122}" dt="2025-12-21T13:18:27.004" v="53" actId="47"/>
        <pc:sldMkLst>
          <pc:docMk/>
          <pc:sldMk cId="0" sldId="355"/>
        </pc:sldMkLst>
      </pc:sldChg>
      <pc:sldChg chg="del">
        <pc:chgData name="Linhtu75@gmail.com" userId="d5e45f71a37cd62f" providerId="LiveId" clId="{A0B9B50A-D845-45F9-BF19-9BFF9CE25122}" dt="2025-12-21T13:18:28.529" v="54" actId="47"/>
        <pc:sldMkLst>
          <pc:docMk/>
          <pc:sldMk cId="0" sldId="356"/>
        </pc:sldMkLst>
      </pc:sldChg>
      <pc:sldChg chg="del">
        <pc:chgData name="Linhtu75@gmail.com" userId="d5e45f71a37cd62f" providerId="LiveId" clId="{A0B9B50A-D845-45F9-BF19-9BFF9CE25122}" dt="2025-12-21T13:18:25.749" v="52" actId="47"/>
        <pc:sldMkLst>
          <pc:docMk/>
          <pc:sldMk cId="0" sldId="358"/>
        </pc:sldMkLst>
      </pc:sldChg>
      <pc:sldChg chg="addSp delSp modSp mod">
        <pc:chgData name="Linhtu75@gmail.com" userId="d5e45f71a37cd62f" providerId="LiveId" clId="{A0B9B50A-D845-45F9-BF19-9BFF9CE25122}" dt="2025-12-21T13:20:30.562" v="62" actId="478"/>
        <pc:sldMkLst>
          <pc:docMk/>
          <pc:sldMk cId="0" sldId="362"/>
        </pc:sldMkLst>
        <pc:spChg chg="add mod">
          <ac:chgData name="Linhtu75@gmail.com" userId="d5e45f71a37cd62f" providerId="LiveId" clId="{A0B9B50A-D845-45F9-BF19-9BFF9CE25122}" dt="2025-12-21T13:17:16.169" v="6" actId="207"/>
          <ac:spMkLst>
            <pc:docMk/>
            <pc:sldMk cId="0" sldId="362"/>
            <ac:spMk id="3" creationId="{088F6E2B-ED2E-7146-CFD1-FF66F361BCB1}"/>
          </ac:spMkLst>
        </pc:spChg>
        <pc:spChg chg="del">
          <ac:chgData name="Linhtu75@gmail.com" userId="d5e45f71a37cd62f" providerId="LiveId" clId="{A0B9B50A-D845-45F9-BF19-9BFF9CE25122}" dt="2025-12-21T13:16:49.875" v="2" actId="478"/>
          <ac:spMkLst>
            <pc:docMk/>
            <pc:sldMk cId="0" sldId="362"/>
            <ac:spMk id="6" creationId="{00000000-0000-0000-0000-000000000000}"/>
          </ac:spMkLst>
        </pc:spChg>
        <pc:spChg chg="del">
          <ac:chgData name="Linhtu75@gmail.com" userId="d5e45f71a37cd62f" providerId="LiveId" clId="{A0B9B50A-D845-45F9-BF19-9BFF9CE25122}" dt="2025-12-21T13:20:30.562" v="62" actId="478"/>
          <ac:spMkLst>
            <pc:docMk/>
            <pc:sldMk cId="0" sldId="362"/>
            <ac:spMk id="8" creationId="{5C086E00-FE17-4234-98D5-0E716140C3E3}"/>
          </ac:spMkLst>
        </pc:spChg>
        <pc:picChg chg="add mod">
          <ac:chgData name="Linhtu75@gmail.com" userId="d5e45f71a37cd62f" providerId="LiveId" clId="{A0B9B50A-D845-45F9-BF19-9BFF9CE25122}" dt="2025-12-21T13:16:52.038" v="3" actId="1076"/>
          <ac:picMkLst>
            <pc:docMk/>
            <pc:sldMk cId="0" sldId="362"/>
            <ac:picMk id="2" creationId="{1EE9E9DD-5B2F-080C-7EAA-88FC00310138}"/>
          </ac:picMkLst>
        </pc:picChg>
      </pc:sldChg>
      <pc:sldChg chg="del">
        <pc:chgData name="Linhtu75@gmail.com" userId="d5e45f71a37cd62f" providerId="LiveId" clId="{A0B9B50A-D845-45F9-BF19-9BFF9CE25122}" dt="2025-12-21T13:17:25.984" v="7" actId="47"/>
        <pc:sldMkLst>
          <pc:docMk/>
          <pc:sldMk cId="0" sldId="364"/>
        </pc:sldMkLst>
      </pc:sldChg>
      <pc:sldChg chg="del">
        <pc:chgData name="Linhtu75@gmail.com" userId="d5e45f71a37cd62f" providerId="LiveId" clId="{A0B9B50A-D845-45F9-BF19-9BFF9CE25122}" dt="2025-12-21T13:17:29.168" v="10" actId="47"/>
        <pc:sldMkLst>
          <pc:docMk/>
          <pc:sldMk cId="0" sldId="365"/>
        </pc:sldMkLst>
      </pc:sldChg>
      <pc:sldChg chg="del">
        <pc:chgData name="Linhtu75@gmail.com" userId="d5e45f71a37cd62f" providerId="LiveId" clId="{A0B9B50A-D845-45F9-BF19-9BFF9CE25122}" dt="2025-12-21T13:17:29.754" v="11" actId="47"/>
        <pc:sldMkLst>
          <pc:docMk/>
          <pc:sldMk cId="0" sldId="366"/>
        </pc:sldMkLst>
      </pc:sldChg>
      <pc:sldChg chg="del">
        <pc:chgData name="Linhtu75@gmail.com" userId="d5e45f71a37cd62f" providerId="LiveId" clId="{A0B9B50A-D845-45F9-BF19-9BFF9CE25122}" dt="2025-12-21T13:17:33.967" v="19" actId="47"/>
        <pc:sldMkLst>
          <pc:docMk/>
          <pc:sldMk cId="0" sldId="369"/>
        </pc:sldMkLst>
      </pc:sldChg>
      <pc:sldChg chg="del">
        <pc:chgData name="Linhtu75@gmail.com" userId="d5e45f71a37cd62f" providerId="LiveId" clId="{A0B9B50A-D845-45F9-BF19-9BFF9CE25122}" dt="2025-12-21T13:17:35.260" v="20" actId="47"/>
        <pc:sldMkLst>
          <pc:docMk/>
          <pc:sldMk cId="0" sldId="370"/>
        </pc:sldMkLst>
      </pc:sldChg>
      <pc:sldChg chg="del">
        <pc:chgData name="Linhtu75@gmail.com" userId="d5e45f71a37cd62f" providerId="LiveId" clId="{A0B9B50A-D845-45F9-BF19-9BFF9CE25122}" dt="2025-12-21T13:17:32.274" v="16" actId="47"/>
        <pc:sldMkLst>
          <pc:docMk/>
          <pc:sldMk cId="0" sldId="371"/>
        </pc:sldMkLst>
      </pc:sldChg>
      <pc:sldChg chg="del">
        <pc:chgData name="Linhtu75@gmail.com" userId="d5e45f71a37cd62f" providerId="LiveId" clId="{A0B9B50A-D845-45F9-BF19-9BFF9CE25122}" dt="2025-12-21T13:17:32.913" v="17" actId="47"/>
        <pc:sldMkLst>
          <pc:docMk/>
          <pc:sldMk cId="0" sldId="374"/>
        </pc:sldMkLst>
      </pc:sldChg>
      <pc:sldChg chg="del">
        <pc:chgData name="Linhtu75@gmail.com" userId="d5e45f71a37cd62f" providerId="LiveId" clId="{A0B9B50A-D845-45F9-BF19-9BFF9CE25122}" dt="2025-12-21T13:17:36.660" v="22" actId="47"/>
        <pc:sldMkLst>
          <pc:docMk/>
          <pc:sldMk cId="0" sldId="375"/>
        </pc:sldMkLst>
      </pc:sldChg>
      <pc:sldChg chg="del">
        <pc:chgData name="Linhtu75@gmail.com" userId="d5e45f71a37cd62f" providerId="LiveId" clId="{A0B9B50A-D845-45F9-BF19-9BFF9CE25122}" dt="2025-12-21T13:17:37.806" v="24" actId="47"/>
        <pc:sldMkLst>
          <pc:docMk/>
          <pc:sldMk cId="0" sldId="376"/>
        </pc:sldMkLst>
      </pc:sldChg>
      <pc:sldChg chg="del">
        <pc:chgData name="Linhtu75@gmail.com" userId="d5e45f71a37cd62f" providerId="LiveId" clId="{A0B9B50A-D845-45F9-BF19-9BFF9CE25122}" dt="2025-12-21T13:17:39.824" v="28" actId="47"/>
        <pc:sldMkLst>
          <pc:docMk/>
          <pc:sldMk cId="0" sldId="377"/>
        </pc:sldMkLst>
      </pc:sldChg>
      <pc:sldChg chg="del">
        <pc:chgData name="Linhtu75@gmail.com" userId="d5e45f71a37cd62f" providerId="LiveId" clId="{A0B9B50A-D845-45F9-BF19-9BFF9CE25122}" dt="2025-12-21T13:18:37.122" v="59" actId="47"/>
        <pc:sldMkLst>
          <pc:docMk/>
          <pc:sldMk cId="0" sldId="378"/>
        </pc:sldMkLst>
      </pc:sldChg>
      <pc:sldChg chg="del">
        <pc:chgData name="Linhtu75@gmail.com" userId="d5e45f71a37cd62f" providerId="LiveId" clId="{A0B9B50A-D845-45F9-BF19-9BFF9CE25122}" dt="2025-12-21T13:17:52.220" v="38" actId="47"/>
        <pc:sldMkLst>
          <pc:docMk/>
          <pc:sldMk cId="0" sldId="380"/>
        </pc:sldMkLst>
      </pc:sldChg>
      <pc:sldChg chg="del">
        <pc:chgData name="Linhtu75@gmail.com" userId="d5e45f71a37cd62f" providerId="LiveId" clId="{A0B9B50A-D845-45F9-BF19-9BFF9CE25122}" dt="2025-12-21T13:18:21.663" v="49" actId="47"/>
        <pc:sldMkLst>
          <pc:docMk/>
          <pc:sldMk cId="0" sldId="382"/>
        </pc:sldMkLst>
      </pc:sldChg>
      <pc:sldChg chg="del">
        <pc:chgData name="Linhtu75@gmail.com" userId="d5e45f71a37cd62f" providerId="LiveId" clId="{A0B9B50A-D845-45F9-BF19-9BFF9CE25122}" dt="2025-12-21T13:17:43.199" v="33" actId="47"/>
        <pc:sldMkLst>
          <pc:docMk/>
          <pc:sldMk cId="0" sldId="383"/>
        </pc:sldMkLst>
      </pc:sldChg>
      <pc:sldChg chg="del">
        <pc:chgData name="Linhtu75@gmail.com" userId="d5e45f71a37cd62f" providerId="LiveId" clId="{A0B9B50A-D845-45F9-BF19-9BFF9CE25122}" dt="2025-12-21T13:17:44.258" v="35" actId="47"/>
        <pc:sldMkLst>
          <pc:docMk/>
          <pc:sldMk cId="0" sldId="384"/>
        </pc:sldMkLst>
      </pc:sldChg>
      <pc:sldChg chg="del">
        <pc:chgData name="Linhtu75@gmail.com" userId="d5e45f71a37cd62f" providerId="LiveId" clId="{A0B9B50A-D845-45F9-BF19-9BFF9CE25122}" dt="2025-12-21T13:18:17.009" v="45" actId="47"/>
        <pc:sldMkLst>
          <pc:docMk/>
          <pc:sldMk cId="0" sldId="388"/>
        </pc:sldMkLst>
      </pc:sldChg>
      <pc:sldChg chg="del">
        <pc:chgData name="Linhtu75@gmail.com" userId="d5e45f71a37cd62f" providerId="LiveId" clId="{A0B9B50A-D845-45F9-BF19-9BFF9CE25122}" dt="2025-12-21T13:18:08.520" v="40" actId="47"/>
        <pc:sldMkLst>
          <pc:docMk/>
          <pc:sldMk cId="0" sldId="390"/>
        </pc:sldMkLst>
      </pc:sldChg>
      <pc:sldChg chg="del">
        <pc:chgData name="Linhtu75@gmail.com" userId="d5e45f71a37cd62f" providerId="LiveId" clId="{A0B9B50A-D845-45F9-BF19-9BFF9CE25122}" dt="2025-12-21T13:17:38.824" v="26" actId="47"/>
        <pc:sldMkLst>
          <pc:docMk/>
          <pc:sldMk cId="0" sldId="391"/>
        </pc:sldMkLst>
      </pc:sldChg>
      <pc:sldChg chg="del">
        <pc:chgData name="Linhtu75@gmail.com" userId="d5e45f71a37cd62f" providerId="LiveId" clId="{A0B9B50A-D845-45F9-BF19-9BFF9CE25122}" dt="2025-12-21T13:17:43.767" v="34" actId="47"/>
        <pc:sldMkLst>
          <pc:docMk/>
          <pc:sldMk cId="0" sldId="392"/>
        </pc:sldMkLst>
      </pc:sldChg>
      <pc:sldChg chg="del">
        <pc:chgData name="Linhtu75@gmail.com" userId="d5e45f71a37cd62f" providerId="LiveId" clId="{A0B9B50A-D845-45F9-BF19-9BFF9CE25122}" dt="2025-12-21T13:17:31.800" v="15" actId="47"/>
        <pc:sldMkLst>
          <pc:docMk/>
          <pc:sldMk cId="0" sldId="393"/>
        </pc:sldMkLst>
      </pc:sldChg>
      <pc:sldChg chg="del">
        <pc:chgData name="Linhtu75@gmail.com" userId="d5e45f71a37cd62f" providerId="LiveId" clId="{A0B9B50A-D845-45F9-BF19-9BFF9CE25122}" dt="2025-12-21T13:17:54.220" v="39" actId="47"/>
        <pc:sldMkLst>
          <pc:docMk/>
          <pc:sldMk cId="0" sldId="395"/>
        </pc:sldMkLst>
      </pc:sldChg>
      <pc:sldChg chg="del">
        <pc:chgData name="Linhtu75@gmail.com" userId="d5e45f71a37cd62f" providerId="LiveId" clId="{A0B9B50A-D845-45F9-BF19-9BFF9CE25122}" dt="2025-12-21T13:18:23.123" v="50" actId="47"/>
        <pc:sldMkLst>
          <pc:docMk/>
          <pc:sldMk cId="0" sldId="399"/>
        </pc:sldMkLst>
      </pc:sldChg>
      <pc:sldChg chg="del">
        <pc:chgData name="Linhtu75@gmail.com" userId="d5e45f71a37cd62f" providerId="LiveId" clId="{A0B9B50A-D845-45F9-BF19-9BFF9CE25122}" dt="2025-12-21T13:18:39.929" v="61" actId="47"/>
        <pc:sldMkLst>
          <pc:docMk/>
          <pc:sldMk cId="0" sldId="400"/>
        </pc:sldMkLst>
      </pc:sldChg>
      <pc:sldChg chg="del">
        <pc:chgData name="Linhtu75@gmail.com" userId="d5e45f71a37cd62f" providerId="LiveId" clId="{A0B9B50A-D845-45F9-BF19-9BFF9CE25122}" dt="2025-12-21T13:18:35.326" v="58" actId="47"/>
        <pc:sldMkLst>
          <pc:docMk/>
          <pc:sldMk cId="0" sldId="403"/>
        </pc:sldMkLst>
      </pc:sldChg>
      <pc:sldChg chg="del">
        <pc:chgData name="Linhtu75@gmail.com" userId="d5e45f71a37cd62f" providerId="LiveId" clId="{A0B9B50A-D845-45F9-BF19-9BFF9CE25122}" dt="2025-12-21T13:17:33.453" v="18" actId="47"/>
        <pc:sldMkLst>
          <pc:docMk/>
          <pc:sldMk cId="0" sldId="404"/>
        </pc:sldMkLst>
      </pc:sldChg>
      <pc:sldChg chg="del">
        <pc:chgData name="Linhtu75@gmail.com" userId="d5e45f71a37cd62f" providerId="LiveId" clId="{A0B9B50A-D845-45F9-BF19-9BFF9CE25122}" dt="2025-12-21T13:17:36.048" v="21" actId="47"/>
        <pc:sldMkLst>
          <pc:docMk/>
          <pc:sldMk cId="0" sldId="405"/>
        </pc:sldMkLst>
      </pc:sldChg>
      <pc:sldChg chg="del">
        <pc:chgData name="Linhtu75@gmail.com" userId="d5e45f71a37cd62f" providerId="LiveId" clId="{A0B9B50A-D845-45F9-BF19-9BFF9CE25122}" dt="2025-12-21T13:17:38.303" v="25" actId="47"/>
        <pc:sldMkLst>
          <pc:docMk/>
          <pc:sldMk cId="0" sldId="407"/>
        </pc:sldMkLst>
      </pc:sldChg>
      <pc:sldChg chg="del">
        <pc:chgData name="Linhtu75@gmail.com" userId="d5e45f71a37cd62f" providerId="LiveId" clId="{A0B9B50A-D845-45F9-BF19-9BFF9CE25122}" dt="2025-12-21T13:18:38.292" v="60" actId="47"/>
        <pc:sldMkLst>
          <pc:docMk/>
          <pc:sldMk cId="3946879388" sldId="408"/>
        </pc:sldMkLst>
      </pc:sldChg>
      <pc:sldChg chg="del">
        <pc:chgData name="Linhtu75@gmail.com" userId="d5e45f71a37cd62f" providerId="LiveId" clId="{A0B9B50A-D845-45F9-BF19-9BFF9CE25122}" dt="2025-12-21T13:18:24.232" v="51" actId="47"/>
        <pc:sldMkLst>
          <pc:docMk/>
          <pc:sldMk cId="3545434325" sldId="409"/>
        </pc:sldMkLst>
      </pc:sldChg>
      <pc:sldChg chg="del">
        <pc:chgData name="Linhtu75@gmail.com" userId="d5e45f71a37cd62f" providerId="LiveId" clId="{A0B9B50A-D845-45F9-BF19-9BFF9CE25122}" dt="2025-12-21T13:18:11.863" v="42" actId="47"/>
        <pc:sldMkLst>
          <pc:docMk/>
          <pc:sldMk cId="2020926396" sldId="410"/>
        </pc:sldMkLst>
      </pc:sldChg>
      <pc:sldChg chg="del">
        <pc:chgData name="Linhtu75@gmail.com" userId="d5e45f71a37cd62f" providerId="LiveId" clId="{A0B9B50A-D845-45F9-BF19-9BFF9CE25122}" dt="2025-12-21T13:18:13.494" v="43" actId="47"/>
        <pc:sldMkLst>
          <pc:docMk/>
          <pc:sldMk cId="231768971" sldId="411"/>
        </pc:sldMkLst>
      </pc:sldChg>
      <pc:sldChg chg="del">
        <pc:chgData name="Linhtu75@gmail.com" userId="d5e45f71a37cd62f" providerId="LiveId" clId="{A0B9B50A-D845-45F9-BF19-9BFF9CE25122}" dt="2025-12-21T13:18:30.128" v="55" actId="47"/>
        <pc:sldMkLst>
          <pc:docMk/>
          <pc:sldMk cId="2585422430" sldId="412"/>
        </pc:sldMkLst>
      </pc:sldChg>
      <pc:sldChg chg="del">
        <pc:chgData name="Linhtu75@gmail.com" userId="d5e45f71a37cd62f" providerId="LiveId" clId="{A0B9B50A-D845-45F9-BF19-9BFF9CE25122}" dt="2025-12-21T13:18:31.481" v="56" actId="47"/>
        <pc:sldMkLst>
          <pc:docMk/>
          <pc:sldMk cId="2440945195" sldId="413"/>
        </pc:sldMkLst>
      </pc:sldChg>
      <pc:sldChg chg="del">
        <pc:chgData name="Linhtu75@gmail.com" userId="d5e45f71a37cd62f" providerId="LiveId" clId="{A0B9B50A-D845-45F9-BF19-9BFF9CE25122}" dt="2025-12-21T13:18:33.084" v="57" actId="47"/>
        <pc:sldMkLst>
          <pc:docMk/>
          <pc:sldMk cId="1310222142" sldId="414"/>
        </pc:sldMkLst>
      </pc:sldChg>
      <pc:sldChg chg="del">
        <pc:chgData name="Linhtu75@gmail.com" userId="d5e45f71a37cd62f" providerId="LiveId" clId="{A0B9B50A-D845-45F9-BF19-9BFF9CE25122}" dt="2025-12-21T13:18:10.121" v="41" actId="47"/>
        <pc:sldMkLst>
          <pc:docMk/>
          <pc:sldMk cId="2043597848" sldId="418"/>
        </pc:sldMkLst>
      </pc:sldChg>
      <pc:sldChg chg="del">
        <pc:chgData name="Linhtu75@gmail.com" userId="d5e45f71a37cd62f" providerId="LiveId" clId="{A0B9B50A-D845-45F9-BF19-9BFF9CE25122}" dt="2025-12-21T13:18:15.418" v="44" actId="47"/>
        <pc:sldMkLst>
          <pc:docMk/>
          <pc:sldMk cId="50857805" sldId="4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/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 –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Chuyên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/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 –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Chuyên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GADT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cấp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5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 giảng được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bởi: Nguyễn Thị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Hiền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Nguyen</a:t>
            </a:r>
            <a:endParaRPr lang="en-US" dirty="0"/>
          </a:p>
          <a:p>
            <a:pPr rtl="0" eaLnBrk="1" latinLnBrk="0" hangingPunct="1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https://www.facebook.com/profile.php?id=100027092413846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8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7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t="500" r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98" r:id="rId12"/>
    <p:sldLayoutId id="2147483800" r:id="rId13"/>
    <p:sldLayoutId id="2147483699" r:id="rId14"/>
    <p:sldLayoutId id="2147483740" r:id="rId15"/>
    <p:sldLayoutId id="2147483763" r:id="rId16"/>
    <p:sldLayoutId id="214748379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500" r="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5024" y="643869"/>
            <a:ext cx="5455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TIẾNG VIỆT LỚP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1658" y="3327297"/>
            <a:ext cx="8855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1: TÔI LÀ HỌC SINH LỚP 2</a:t>
            </a:r>
          </a:p>
        </p:txBody>
      </p:sp>
      <p:pic>
        <p:nvPicPr>
          <p:cNvPr id="7" name="Picture 2" descr="C:\Users\DELL\Downloads\2021 - KHO LOGO KHÔNG NỀN\bo_ngam_cam_hoa_1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2119" y="84408"/>
            <a:ext cx="1253881" cy="147457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79488" y="1965501"/>
            <a:ext cx="105530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KẾT NỐI TRI THỨC VỚI CUỘC SỐNG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9E9DD-5B2F-080C-7EAA-88FC00310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21" y="4466988"/>
            <a:ext cx="5756946" cy="1076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8F6E2B-ED2E-7146-CFD1-FF66F361BCB1}"/>
              </a:ext>
            </a:extLst>
          </p:cNvPr>
          <p:cNvSpPr/>
          <p:nvPr/>
        </p:nvSpPr>
        <p:spPr>
          <a:xfrm>
            <a:off x="2227152" y="5984341"/>
            <a:ext cx="2700183" cy="73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58939"/>
          <a:stretch>
            <a:fillRect/>
          </a:stretch>
        </p:blipFill>
        <p:spPr bwMode="auto">
          <a:xfrm>
            <a:off x="1210062" y="1369157"/>
            <a:ext cx="9959916" cy="1516893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839513" y="1682400"/>
            <a:ext cx="80950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2" descr="20210409090849_wm_shs-tieng-viet-2-tap-1"/>
          <p:cNvPicPr>
            <a:picLocks noChangeAspect="1" noChangeArrowheads="1"/>
          </p:cNvPicPr>
          <p:nvPr/>
        </p:nvPicPr>
        <p:blipFill>
          <a:blip r:embed="rId4" cstate="print"/>
          <a:srcRect l="11084" t="15439" r="34975" b="81825"/>
          <a:stretch>
            <a:fillRect/>
          </a:stretch>
        </p:blipFill>
        <p:spPr bwMode="auto">
          <a:xfrm>
            <a:off x="940187" y="360182"/>
            <a:ext cx="10102951" cy="73994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500386" y="2993744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471813" y="3665439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500843" y="4265468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369136" y="3049293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h,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381421" y="365092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314186" y="4234985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374566" y="494940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r, s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2500319" y="4940084"/>
            <a:ext cx="520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2003744" y="2171434"/>
            <a:ext cx="38226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2079473">
            <a:off x="2228850" y="1300165"/>
            <a:ext cx="3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2784795" y="2152383"/>
            <a:ext cx="30130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4223071" y="2147621"/>
            <a:ext cx="26320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6161408" y="2157146"/>
            <a:ext cx="26320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9285608" y="2166671"/>
            <a:ext cx="26320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4671560" y="2166424"/>
            <a:ext cx="97389" cy="47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7160580" y="214912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6644788" y="1802348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4770243" y="2143706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6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293" y="397721"/>
            <a:ext cx="1016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     Con </a:t>
            </a:r>
            <a:r>
              <a:rPr lang="en-US" sz="3600" b="1" dirty="0" err="1">
                <a:solidFill>
                  <a:srgbClr val="0000CC"/>
                </a:solidFill>
              </a:rPr>
              <a:t>hiểu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câu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ứng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dụng</a:t>
            </a:r>
            <a:r>
              <a:rPr lang="en-US" sz="3600" b="1" dirty="0">
                <a:solidFill>
                  <a:srgbClr val="0000CC"/>
                </a:solidFill>
              </a:rPr>
              <a:t>: “</a:t>
            </a:r>
            <a:r>
              <a:rPr lang="en-US" sz="3600" b="1" dirty="0" err="1">
                <a:solidFill>
                  <a:srgbClr val="0000CC"/>
                </a:solidFill>
              </a:rPr>
              <a:t>Ánh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nắng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tràn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ngập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sân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trường</a:t>
            </a:r>
            <a:r>
              <a:rPr lang="en-US" sz="3600" b="1" dirty="0">
                <a:solidFill>
                  <a:srgbClr val="0000CC"/>
                </a:solidFill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</a:rPr>
              <a:t>nghĩa</a:t>
            </a:r>
            <a:r>
              <a:rPr lang="en-US" sz="3600" b="1" dirty="0">
                <a:solidFill>
                  <a:srgbClr val="0000CC"/>
                </a:solidFill>
              </a:rPr>
              <a:t> là </a:t>
            </a:r>
            <a:r>
              <a:rPr lang="en-US" sz="3600" b="1" dirty="0" err="1">
                <a:solidFill>
                  <a:srgbClr val="0000CC"/>
                </a:solidFill>
              </a:rPr>
              <a:t>như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thê</a:t>
            </a:r>
            <a:r>
              <a:rPr lang="en-US" sz="3600" b="1" dirty="0">
                <a:solidFill>
                  <a:srgbClr val="0000CC"/>
                </a:solidFill>
              </a:rPr>
              <a:t>́ </a:t>
            </a:r>
            <a:r>
              <a:rPr lang="en-US" sz="3600" b="1" dirty="0" err="1">
                <a:solidFill>
                  <a:srgbClr val="0000CC"/>
                </a:solidFill>
              </a:rPr>
              <a:t>nào</a:t>
            </a:r>
            <a:r>
              <a:rPr lang="en-US" sz="36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  <p:pic>
        <p:nvPicPr>
          <p:cNvPr id="5" name="Picture 2" descr="https://i.pinimg.com/564x/d8/64/12/d86412786a19062fbb378a710f211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293" y="1782293"/>
            <a:ext cx="5485906" cy="3930317"/>
          </a:xfrm>
          <a:prstGeom prst="rect">
            <a:avLst/>
          </a:prstGeom>
          <a:noFill/>
        </p:spPr>
      </p:pic>
      <p:pic>
        <p:nvPicPr>
          <p:cNvPr id="2050" name="Picture 2" descr="TỪ VỰNG TIẾNG NHẬT CHỦ ĐỀ TRƯỜNG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78" y="1782293"/>
            <a:ext cx="5176327" cy="39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ownloads\Tư thế ngồi viết.png"/>
          <p:cNvPicPr>
            <a:picLocks noChangeAspect="1" noChangeArrowheads="1"/>
          </p:cNvPicPr>
          <p:nvPr/>
        </p:nvPicPr>
        <p:blipFill>
          <a:blip r:embed="rId2" cstate="print"/>
          <a:srcRect l="800" t="18768" r="36459" b="758"/>
          <a:stretch>
            <a:fillRect/>
          </a:stretch>
        </p:blipFill>
        <p:spPr bwMode="auto">
          <a:xfrm>
            <a:off x="415469" y="1683657"/>
            <a:ext cx="5829299" cy="41336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90323" y="329513"/>
            <a:ext cx="6096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00796" y="1553026"/>
            <a:ext cx="5453960" cy="4949371"/>
            <a:chOff x="6284684" y="1393372"/>
            <a:chExt cx="5453960" cy="4949371"/>
          </a:xfrm>
        </p:grpSpPr>
        <p:sp>
          <p:nvSpPr>
            <p:cNvPr id="8" name="TextBox 7"/>
            <p:cNvSpPr txBox="1"/>
            <p:nvPr/>
          </p:nvSpPr>
          <p:spPr>
            <a:xfrm>
              <a:off x="6409407" y="1553475"/>
              <a:ext cx="53292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tì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ngực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6533" y="2749087"/>
              <a:ext cx="49462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cúi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mắt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25 – 30 cm.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12821" y="3931998"/>
              <a:ext cx="50115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cầm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tì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mép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63623" y="5085886"/>
              <a:ext cx="51494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song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song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thoải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mái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284684" y="1393372"/>
              <a:ext cx="5399316" cy="4949371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86541" y="1274755"/>
            <a:ext cx="5329225" cy="5006435"/>
          </a:xfrm>
          <a:prstGeom prst="rect">
            <a:avLst/>
          </a:prstGeom>
          <a:solidFill>
            <a:schemeClr val="bg1"/>
          </a:solidFill>
          <a:ln w="38100">
            <a:solidFill>
              <a:srgbClr val="FF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sz="2400" b="1" dirty="0">
                <a:solidFill>
                  <a:srgbClr val="FF0066"/>
                </a:solidFill>
                <a:latin typeface=".VnArial" pitchFamily="34" charset="0"/>
              </a:rPr>
              <a:t>2. </a:t>
            </a:r>
            <a:r>
              <a:rPr lang="en-US" sz="2400" b="1" dirty="0" err="1">
                <a:solidFill>
                  <a:srgbClr val="FF0066"/>
                </a:solidFill>
                <a:latin typeface=".VnArial" pitchFamily="34" charset="0"/>
              </a:rPr>
              <a:t>C¸ch</a:t>
            </a:r>
            <a:r>
              <a:rPr lang="en-US" sz="2400" b="1" dirty="0">
                <a:solidFill>
                  <a:srgbClr val="FF0066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.VnArial" pitchFamily="34" charset="0"/>
              </a:rPr>
              <a:t>cÇm</a:t>
            </a:r>
            <a:r>
              <a:rPr lang="en-US" sz="2400" b="1" dirty="0">
                <a:solidFill>
                  <a:srgbClr val="FF0066"/>
                </a:solidFill>
                <a:latin typeface=".VnArial" pitchFamily="34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.VnArial" pitchFamily="34" charset="0"/>
              </a:rPr>
              <a:t>bót</a:t>
            </a:r>
            <a:r>
              <a:rPr lang="en-US" sz="2400" b="1" dirty="0">
                <a:solidFill>
                  <a:srgbClr val="FF0066"/>
                </a:solidFill>
                <a:latin typeface=".VnArial" pitchFamily="34" charset="0"/>
              </a:rPr>
              <a:t>: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CÇm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bót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b»ng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3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ngãn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ngãn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c¸i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ngãn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trá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ngãn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gi÷a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.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Khi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viÕt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dïng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3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ngãn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di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chuyÓn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bót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tõ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tr¸i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sang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ph¶i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c¸n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bót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nghiªng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vÒ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phÝa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bªn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ph¶i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cæ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khuûu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vµ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c¸nh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cö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®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éng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mÒm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m¹i,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tho¶i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m¸i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.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Kh«ng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nªn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cÇm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bót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tay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rial" pitchFamily="34" charset="0"/>
              </a:rPr>
              <a:t>tr¸i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2075" y="324750"/>
            <a:ext cx="468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859259" y="1228940"/>
            <a:ext cx="6913391" cy="3614517"/>
          </a:xfrm>
          <a:prstGeom prst="cloud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7030A0"/>
                </a:solidFill>
              </a:rPr>
              <a:t>Học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sinh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viết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bài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trong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vơ</a:t>
            </a:r>
            <a:r>
              <a:rPr lang="en-US" sz="5400" b="1" dirty="0">
                <a:solidFill>
                  <a:srgbClr val="7030A0"/>
                </a:solidFill>
              </a:rPr>
              <a:t>̉.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t="1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482501" y="1302687"/>
            <a:ext cx="84075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TRÒ CHƠI: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6934" y="3245529"/>
            <a:ext cx="99984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“AI NHANH AI ĐÚNG”</a:t>
            </a:r>
          </a:p>
        </p:txBody>
      </p:sp>
    </p:spTree>
    <p:extLst>
      <p:ext uri="{BB962C8B-B14F-4D97-AF65-F5344CB8AC3E}">
        <p14:creationId xmlns:p14="http://schemas.microsoft.com/office/powerpoint/2010/main" val="13400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>
            <a:off x="2416241" y="1089040"/>
            <a:ext cx="8166815" cy="172560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FF3399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398743" y="115061"/>
            <a:ext cx="3429398" cy="803973"/>
          </a:xfrm>
          <a:prstGeom prst="round2DiagRect">
            <a:avLst>
              <a:gd name="adj1" fmla="val 50000"/>
              <a:gd name="adj2" fmla="val 4268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2" name="A"/>
          <p:cNvSpPr/>
          <p:nvPr/>
        </p:nvSpPr>
        <p:spPr>
          <a:xfrm>
            <a:off x="2908366" y="3394279"/>
            <a:ext cx="2610795" cy="8682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"/>
          <p:cNvSpPr/>
          <p:nvPr/>
        </p:nvSpPr>
        <p:spPr>
          <a:xfrm>
            <a:off x="7104773" y="3394279"/>
            <a:ext cx="2708028" cy="8682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B"/>
          <p:cNvSpPr/>
          <p:nvPr/>
        </p:nvSpPr>
        <p:spPr>
          <a:xfrm>
            <a:off x="2886143" y="4664021"/>
            <a:ext cx="2600810" cy="8351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"/>
          <p:cNvSpPr/>
          <p:nvPr/>
        </p:nvSpPr>
        <p:spPr>
          <a:xfrm>
            <a:off x="7136341" y="4664022"/>
            <a:ext cx="2667886" cy="8372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75666" y="1089040"/>
            <a:ext cx="71932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613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Rectangle 12"/>
          <p:cNvSpPr/>
          <p:nvPr/>
        </p:nvSpPr>
        <p:spPr>
          <a:xfrm>
            <a:off x="399802" y="324787"/>
            <a:ext cx="3547185" cy="803973"/>
          </a:xfrm>
          <a:prstGeom prst="round2DiagRect">
            <a:avLst>
              <a:gd name="adj1" fmla="val 50000"/>
              <a:gd name="adj2" fmla="val 4268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4" name="Round Same Side Corner Rectangle 13"/>
          <p:cNvSpPr/>
          <p:nvPr/>
        </p:nvSpPr>
        <p:spPr>
          <a:xfrm>
            <a:off x="2508339" y="1257032"/>
            <a:ext cx="7415152" cy="188255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7998" y="1287012"/>
            <a:ext cx="63407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A"/>
          <p:cNvSpPr/>
          <p:nvPr/>
        </p:nvSpPr>
        <p:spPr>
          <a:xfrm>
            <a:off x="2738158" y="4929988"/>
            <a:ext cx="281165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2,5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"/>
          <p:cNvSpPr/>
          <p:nvPr/>
        </p:nvSpPr>
        <p:spPr>
          <a:xfrm>
            <a:off x="6492749" y="3594933"/>
            <a:ext cx="2916370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"/>
          <p:cNvSpPr/>
          <p:nvPr/>
        </p:nvSpPr>
        <p:spPr>
          <a:xfrm>
            <a:off x="2750882" y="3624557"/>
            <a:ext cx="280090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"/>
          <p:cNvSpPr/>
          <p:nvPr/>
        </p:nvSpPr>
        <p:spPr>
          <a:xfrm>
            <a:off x="6531069" y="4929990"/>
            <a:ext cx="2873138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3,5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Rectangle 12"/>
          <p:cNvSpPr/>
          <p:nvPr/>
        </p:nvSpPr>
        <p:spPr>
          <a:xfrm>
            <a:off x="363114" y="268868"/>
            <a:ext cx="3324466" cy="803973"/>
          </a:xfrm>
          <a:prstGeom prst="round2DiagRect">
            <a:avLst>
              <a:gd name="adj1" fmla="val 50000"/>
              <a:gd name="adj2" fmla="val 4268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4" name="Round Same Side Corner Rectangle 13"/>
          <p:cNvSpPr/>
          <p:nvPr/>
        </p:nvSpPr>
        <p:spPr>
          <a:xfrm>
            <a:off x="2143597" y="1302534"/>
            <a:ext cx="8394491" cy="138070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93494" y="1411314"/>
            <a:ext cx="8109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A"/>
          <p:cNvSpPr/>
          <p:nvPr/>
        </p:nvSpPr>
        <p:spPr>
          <a:xfrm>
            <a:off x="6513045" y="3101012"/>
            <a:ext cx="5039767" cy="868222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"/>
          <p:cNvSpPr/>
          <p:nvPr/>
        </p:nvSpPr>
        <p:spPr>
          <a:xfrm>
            <a:off x="6532639" y="4401713"/>
            <a:ext cx="5039767" cy="837265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C"/>
          <p:cNvSpPr/>
          <p:nvPr/>
        </p:nvSpPr>
        <p:spPr>
          <a:xfrm>
            <a:off x="1359501" y="3107922"/>
            <a:ext cx="4321771" cy="868222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1379095" y="4403878"/>
            <a:ext cx="4362138" cy="835100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/>
      <p:bldP spid="16" grpId="0" bldLvl="0" animBg="1"/>
      <p:bldP spid="16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713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4500881" y="1722120"/>
            <a:ext cx="425322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219200">
              <a:defRPr/>
            </a:pPr>
            <a:r>
              <a:rPr lang="en-US" altLang="zh-CN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Tiết 3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34208" y="1688123"/>
            <a:ext cx="7162800" cy="3010486"/>
            <a:chOff x="2634208" y="1688123"/>
            <a:chExt cx="7162800" cy="3010486"/>
          </a:xfrm>
        </p:grpSpPr>
        <p:sp>
          <p:nvSpPr>
            <p:cNvPr id="10" name="Oval 9"/>
            <p:cNvSpPr/>
            <p:nvPr/>
          </p:nvSpPr>
          <p:spPr>
            <a:xfrm>
              <a:off x="3080850" y="1688123"/>
              <a:ext cx="6133484" cy="3010486"/>
            </a:xfrm>
            <a:prstGeom prst="ellipse">
              <a:avLst/>
            </a:prstGeom>
            <a:solidFill>
              <a:schemeClr val="bg1"/>
            </a:solidFill>
            <a:ln w="76200" cmpd="thinThick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20"/>
            <p:cNvSpPr/>
            <p:nvPr/>
          </p:nvSpPr>
          <p:spPr>
            <a:xfrm>
              <a:off x="2634208" y="2166412"/>
              <a:ext cx="7162800" cy="200054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/>
            <a:p>
              <a:pPr algn="ctr"/>
              <a:r>
                <a:rPr lang="en-US" sz="13000" b="1" kern="1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13000" b="1" kern="1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pic>
        <p:nvPicPr>
          <p:cNvPr id="18" name="Picture 17" descr="20210409090849_wm_shs-tieng-viet-2-tap-1"/>
          <p:cNvPicPr>
            <a:picLocks noChangeAspect="1" noChangeArrowheads="1"/>
          </p:cNvPicPr>
          <p:nvPr/>
        </p:nvPicPr>
        <p:blipFill>
          <a:blip r:embed="rId3" cstate="print"/>
          <a:srcRect l="7889" t="5429" r="80997" b="90099"/>
          <a:stretch>
            <a:fillRect/>
          </a:stretch>
        </p:blipFill>
        <p:spPr bwMode="auto">
          <a:xfrm>
            <a:off x="436099" y="154741"/>
            <a:ext cx="2464264" cy="12027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465" y="1186857"/>
            <a:ext cx="663328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  <p:sp>
        <p:nvSpPr>
          <p:cNvPr id="5" name="Rectangle 4"/>
          <p:cNvSpPr/>
          <p:nvPr/>
        </p:nvSpPr>
        <p:spPr>
          <a:xfrm>
            <a:off x="4054445" y="259679"/>
            <a:ext cx="4105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 CỐ: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6417" y="2269022"/>
            <a:ext cx="9481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3845" y="4331125"/>
            <a:ext cx="9481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7126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22553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5072" y="1094526"/>
            <a:ext cx="2794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DẶN DÒ: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0765" y="2401442"/>
            <a:ext cx="9650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Viết đúng chữ viết hoa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và câu ứng dụng.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Chuẩn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rồi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r>
              <a:rPr lang="vi-VN" sz="1200" dirty="0"/>
              <a:t>Bài giảng được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vi-VN" sz="1200" dirty="0"/>
              <a:t>bởi: Nguyễn Thị </a:t>
            </a:r>
            <a:r>
              <a:rPr lang="en-US" sz="1200" dirty="0"/>
              <a:t>Thu </a:t>
            </a:r>
            <a:r>
              <a:rPr lang="en-US" sz="1200" dirty="0" err="1"/>
              <a:t>Hiền</a:t>
            </a:r>
            <a:r>
              <a:rPr lang="en-US" sz="1200" dirty="0"/>
              <a:t> </a:t>
            </a:r>
            <a:r>
              <a:rPr lang="vi-VN" sz="1200" dirty="0"/>
              <a:t>– </a:t>
            </a:r>
            <a:r>
              <a:rPr lang="en-US" sz="1200" dirty="0" err="1"/>
              <a:t>Facebook</a:t>
            </a:r>
            <a:r>
              <a:rPr lang="en-US" sz="1200" dirty="0"/>
              <a:t>: </a:t>
            </a:r>
            <a:r>
              <a:rPr lang="en-US" sz="1200" dirty="0" err="1"/>
              <a:t>Hien</a:t>
            </a:r>
            <a:r>
              <a:rPr lang="en-US" sz="1200" dirty="0"/>
              <a:t> Nguyen</a:t>
            </a:r>
          </a:p>
          <a:p>
            <a:r>
              <a:rPr lang="en-US" sz="1200" dirty="0"/>
              <a:t>https://www.facebook.com/profile.php?id=100027092413846</a:t>
            </a:r>
          </a:p>
        </p:txBody>
      </p:sp>
    </p:spTree>
    <p:extLst>
      <p:ext uri="{BB962C8B-B14F-4D97-AF65-F5344CB8AC3E}">
        <p14:creationId xmlns:p14="http://schemas.microsoft.com/office/powerpoint/2010/main" val="10017637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ownloads\2021 - KHUNG VIET CHU KHÔNG NỀN\KHUNG_CHU_16-removebg-preview.png"/>
          <p:cNvPicPr>
            <a:picLocks noChangeAspect="1" noChangeArrowheads="1"/>
          </p:cNvPicPr>
          <p:nvPr/>
        </p:nvPicPr>
        <p:blipFill>
          <a:blip r:embed="rId2" cstate="print"/>
          <a:srcRect l="6269" t="15466" r="3605" b="24604"/>
          <a:stretch>
            <a:fillRect/>
          </a:stretch>
        </p:blipFill>
        <p:spPr bwMode="auto">
          <a:xfrm>
            <a:off x="2486025" y="814388"/>
            <a:ext cx="7143750" cy="50006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04908" y="1775126"/>
            <a:ext cx="375134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5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VIẾT</a:t>
            </a:r>
          </a:p>
        </p:txBody>
      </p:sp>
    </p:spTree>
  </p:cSld>
  <p:clrMapOvr>
    <a:masterClrMapping/>
  </p:clrMapOvr>
  <p:transition spd="slow" advTm="3713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8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IET 3 - TVIET- BH Chữ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083" y="189664"/>
            <a:ext cx="11669825" cy="647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f21-zpc.zdn.vn/6668468361320857638/f3f10199177ee020b9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281237"/>
            <a:ext cx="111252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2021 - GADT CA BO -LOP 2 - GIAO AN POWERPOINT  - KET NOI\GIAO AN DT MON TIENG VIET- LOP 2 - KET NOI TRI THUC\MẪU CHỮ HOA 5 LY\z2579165607347_b2bcff2d7fd15fde443963336bf0d3ab.jpg"/>
          <p:cNvPicPr>
            <a:picLocks noChangeAspect="1" noChangeArrowheads="1"/>
          </p:cNvPicPr>
          <p:nvPr/>
        </p:nvPicPr>
        <p:blipFill>
          <a:blip r:embed="rId3" cstate="print"/>
          <a:srcRect l="10127" t="41154" r="11359" b="4684"/>
          <a:stretch>
            <a:fillRect/>
          </a:stretch>
        </p:blipFill>
        <p:spPr bwMode="auto">
          <a:xfrm>
            <a:off x="6204992" y="513347"/>
            <a:ext cx="5716767" cy="6030248"/>
          </a:xfrm>
          <a:prstGeom prst="rect">
            <a:avLst/>
          </a:prstGeom>
          <a:noFill/>
        </p:spPr>
      </p:pic>
      <p:pic>
        <p:nvPicPr>
          <p:cNvPr id="7" name="Picture 2" descr="E:\2021 - GADT CA BO -LOP 2 - GIAO AN POWERPOINT  - KET NOI\GIAO AN DT MON TIENG VIET- LOP 2 - KET NOI TRI THUC\MẪU CHỮ HOA 5 LY\z2579165607347_b2bcff2d7fd15fde443963336bf0d3ab.jpg"/>
          <p:cNvPicPr>
            <a:picLocks noChangeAspect="1" noChangeArrowheads="1"/>
          </p:cNvPicPr>
          <p:nvPr/>
        </p:nvPicPr>
        <p:blipFill>
          <a:blip r:embed="rId3" cstate="print"/>
          <a:srcRect t="4533" b="64483"/>
          <a:stretch>
            <a:fillRect/>
          </a:stretch>
        </p:blipFill>
        <p:spPr bwMode="auto">
          <a:xfrm>
            <a:off x="233546" y="294916"/>
            <a:ext cx="5971446" cy="267286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48064" y="3298540"/>
            <a:ext cx="5656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502390" y="3027518"/>
            <a:ext cx="5428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2021 - GADT CA BO -LOP 2 - GIAO AN POWERPOINT  - KET NOI\GIAO AN DT MON TIENG VIET- LOP 2 - KET NOI TRI THUC\MẪU CHỮ HOA 2.5 LY\z2579165239473_98c8d6ed74881c74e3f37041a6b51b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590" y="852045"/>
            <a:ext cx="5323450" cy="565616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30256" y="1978428"/>
            <a:ext cx="562835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564465" y="1327978"/>
            <a:ext cx="5400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90849_wm_shs-tieng-viet-2-tap-1"/>
          <p:cNvPicPr>
            <a:picLocks noChangeAspect="1" noChangeArrowheads="1"/>
          </p:cNvPicPr>
          <p:nvPr/>
        </p:nvPicPr>
        <p:blipFill>
          <a:blip r:embed="rId2" cstate="print"/>
          <a:srcRect l="7889" t="5429" r="80997" b="90099"/>
          <a:stretch>
            <a:fillRect/>
          </a:stretch>
        </p:blipFill>
        <p:spPr bwMode="auto">
          <a:xfrm>
            <a:off x="239594" y="145140"/>
            <a:ext cx="1835949" cy="824462"/>
          </a:xfrm>
          <a:prstGeom prst="rect">
            <a:avLst/>
          </a:prstGeom>
          <a:noFill/>
        </p:spPr>
      </p:pic>
      <p:pic>
        <p:nvPicPr>
          <p:cNvPr id="8" name="Picture 2" descr="E:\2021 - GADT CA BO -LOP 2 - GIAO AN POWERPOINT  - KET NOI\GIAO AN DT MON TIENG VIET- LOP 2 - KET NOI TRI THUC\MẪU CHỮ HOA 2.5 LY\z2579165239473_98c8d6ed74881c74e3f37041a6b51b89.jpg"/>
          <p:cNvPicPr>
            <a:picLocks noChangeAspect="1" noChangeArrowheads="1"/>
          </p:cNvPicPr>
          <p:nvPr/>
        </p:nvPicPr>
        <p:blipFill>
          <a:blip r:embed="rId3" cstate="print"/>
          <a:srcRect l="11042" t="5793" r="3452" b="10929"/>
          <a:stretch>
            <a:fillRect/>
          </a:stretch>
        </p:blipFill>
        <p:spPr bwMode="auto">
          <a:xfrm>
            <a:off x="7815263" y="3262759"/>
            <a:ext cx="3043238" cy="3286125"/>
          </a:xfrm>
          <a:prstGeom prst="rect">
            <a:avLst/>
          </a:prstGeom>
          <a:noFill/>
        </p:spPr>
      </p:pic>
      <p:pic>
        <p:nvPicPr>
          <p:cNvPr id="9" name="Picture 2" descr="E:\2021 - GADT CA BO -LOP 2 - GIAO AN POWERPOINT  - KET NOI\GIAO AN DT MON TIENG VIET- LOP 2 - KET NOI TRI THUC\MẪU CHỮ HOA 5 LY\z2579165607347_b2bcff2d7fd15fde443963336bf0d3ab.jpg"/>
          <p:cNvPicPr>
            <a:picLocks noChangeAspect="1" noChangeArrowheads="1"/>
          </p:cNvPicPr>
          <p:nvPr/>
        </p:nvPicPr>
        <p:blipFill>
          <a:blip r:embed="rId4" cstate="print"/>
          <a:srcRect l="10127" t="41154" r="11359" b="4684"/>
          <a:stretch>
            <a:fillRect/>
          </a:stretch>
        </p:blipFill>
        <p:spPr bwMode="auto">
          <a:xfrm>
            <a:off x="2374978" y="1754659"/>
            <a:ext cx="5199236" cy="49096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1809" y="895785"/>
            <a:ext cx="1025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*So  </a:t>
            </a:r>
            <a:r>
              <a:rPr lang="en-US" sz="3200" b="1" dirty="0" err="1">
                <a:solidFill>
                  <a:srgbClr val="FF0066"/>
                </a:solidFill>
              </a:rPr>
              <a:t>sánh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chữ</a:t>
            </a:r>
            <a:r>
              <a:rPr lang="en-US" sz="3200" b="1" dirty="0">
                <a:solidFill>
                  <a:srgbClr val="FF0066"/>
                </a:solidFill>
              </a:rPr>
              <a:t> A </a:t>
            </a:r>
            <a:r>
              <a:rPr lang="en-US" sz="3200" b="1" dirty="0" err="1">
                <a:solidFill>
                  <a:srgbClr val="FF0066"/>
                </a:solidFill>
              </a:rPr>
              <a:t>hoa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cỡ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chữ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vừa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và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chữ</a:t>
            </a:r>
            <a:r>
              <a:rPr lang="en-US" sz="3200" b="1" dirty="0">
                <a:solidFill>
                  <a:srgbClr val="FF0066"/>
                </a:solidFill>
              </a:rPr>
              <a:t> A </a:t>
            </a:r>
            <a:r>
              <a:rPr lang="en-US" sz="3200" b="1" dirty="0" err="1">
                <a:solidFill>
                  <a:srgbClr val="FF0066"/>
                </a:solidFill>
              </a:rPr>
              <a:t>hoa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cỡ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chữ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nhỏ</a:t>
            </a:r>
            <a:r>
              <a:rPr lang="en-US" sz="3200" b="1" dirty="0">
                <a:solidFill>
                  <a:srgbClr val="FF0066"/>
                </a:solidFill>
              </a:rPr>
              <a:t>? </a:t>
            </a:r>
          </a:p>
        </p:txBody>
      </p:sp>
    </p:spTree>
  </p:cSld>
  <p:clrMapOvr>
    <a:masterClrMapping/>
  </p:clrMapOvr>
  <p:transition spd="slow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4202</TotalTime>
  <Words>864</Words>
  <Application>Microsoft Office PowerPoint</Application>
  <PresentationFormat>Widescreen</PresentationFormat>
  <Paragraphs>88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Microsoft YaHei</vt:lpstr>
      <vt:lpstr>.VnArial</vt:lpstr>
      <vt:lpstr>Arial</vt:lpstr>
      <vt:lpstr>Arial Rounded MT Bold</vt:lpstr>
      <vt:lpstr>Calibri</vt:lpstr>
      <vt:lpstr>Calibri Light</vt:lpstr>
      <vt:lpstr>HP001 4 hàng</vt:lpstr>
      <vt:lpstr>Times New Roman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Linhtu75@gmail.com</cp:lastModifiedBy>
  <cp:revision>133</cp:revision>
  <dcterms:created xsi:type="dcterms:W3CDTF">2020-10-07T08:19:00Z</dcterms:created>
  <dcterms:modified xsi:type="dcterms:W3CDTF">2025-12-21T13:22:08Z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