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8" r:id="rId2"/>
    <p:sldMasterId id="2147483725" r:id="rId3"/>
    <p:sldMasterId id="2147483738" r:id="rId4"/>
  </p:sldMasterIdLst>
  <p:notesMasterIdLst>
    <p:notesMasterId r:id="rId18"/>
  </p:notesMasterIdLst>
  <p:sldIdLst>
    <p:sldId id="309" r:id="rId5"/>
    <p:sldId id="285" r:id="rId6"/>
    <p:sldId id="297" r:id="rId7"/>
    <p:sldId id="325" r:id="rId8"/>
    <p:sldId id="312" r:id="rId9"/>
    <p:sldId id="314" r:id="rId10"/>
    <p:sldId id="320" r:id="rId11"/>
    <p:sldId id="327" r:id="rId12"/>
    <p:sldId id="328" r:id="rId13"/>
    <p:sldId id="266" r:id="rId14"/>
    <p:sldId id="329" r:id="rId15"/>
    <p:sldId id="302" r:id="rId16"/>
    <p:sldId id="44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4" autoAdjust="0"/>
    <p:restoredTop sz="0" autoAdjust="0"/>
  </p:normalViewPr>
  <p:slideViewPr>
    <p:cSldViewPr snapToGrid="0">
      <p:cViewPr>
        <p:scale>
          <a:sx n="76" d="100"/>
          <a:sy n="76" d="100"/>
        </p:scale>
        <p:origin x="-594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33B5C-B15F-411A-9A97-FB87C299121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528E3-22CE-4E57-92DE-D1C0E0B3A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59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36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541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674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65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98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096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8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24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8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1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6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0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6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8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78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0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7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29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06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89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56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91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7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59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xmlns="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4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0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8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28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4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21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98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xmlns="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8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0.em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9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3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4.png"/><Relationship Id="rId11" Type="http://schemas.openxmlformats.org/officeDocument/2006/relationships/image" Target="../media/image55.png"/><Relationship Id="rId5" Type="http://schemas.openxmlformats.org/officeDocument/2006/relationships/image" Target="../media/image43.png"/><Relationship Id="rId10" Type="http://schemas.openxmlformats.org/officeDocument/2006/relationships/image" Target="../media/image54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0.em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9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5.png"/><Relationship Id="rId3" Type="http://schemas.microsoft.com/office/2007/relationships/media" Target="../media/media4.wav"/><Relationship Id="rId7" Type="http://schemas.openxmlformats.org/officeDocument/2006/relationships/image" Target="../media/image43.png"/><Relationship Id="rId12" Type="http://schemas.openxmlformats.org/officeDocument/2006/relationships/image" Target="../media/image6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1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6.png"/><Relationship Id="rId4" Type="http://schemas.openxmlformats.org/officeDocument/2006/relationships/audio" Target="../media/media4.wav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xmlns="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439D47-5494-6AB8-9E7D-4933D0BFE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634" y="1313793"/>
            <a:ext cx="3194581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954727-2ABE-2607-D5AB-CF8DEF264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0903" y="2118331"/>
            <a:ext cx="1871634" cy="67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3FB98C-85D7-A18C-8B0D-D27D2FB39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765" y="2485306"/>
            <a:ext cx="707806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xmlns="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6D9698F9-A82E-49A2-8359-7594E05A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0" y="2318657"/>
            <a:ext cx="4395013" cy="3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C11E23F-31A1-43FB-8A9C-9A2F34BA0E61}"/>
              </a:ext>
            </a:extLst>
          </p:cNvPr>
          <p:cNvGrpSpPr/>
          <p:nvPr/>
        </p:nvGrpSpPr>
        <p:grpSpPr>
          <a:xfrm>
            <a:off x="3008980" y="89835"/>
            <a:ext cx="8054717" cy="3729512"/>
            <a:chOff x="6898170" y="1307981"/>
            <a:chExt cx="3939869" cy="2373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803683BC-FBA3-4B7C-84FD-2CDF4ED0C027}"/>
                </a:ext>
              </a:extLst>
            </p:cNvPr>
            <p:cNvGrpSpPr/>
            <p:nvPr/>
          </p:nvGrpSpPr>
          <p:grpSpPr>
            <a:xfrm>
              <a:off x="6898170" y="1307981"/>
              <a:ext cx="3939869" cy="2373588"/>
              <a:chOff x="1132673" y="1476854"/>
              <a:chExt cx="2017727" cy="1828800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xmlns="" id="{01A8E148-98F3-42F0-ACA2-2E99D63A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2673" y="1476854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01E4F044-40E1-44C3-9225-36C3C7FF5E55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7EAA99A-1375-4C82-B7A4-EFAC71323949}"/>
                </a:ext>
              </a:extLst>
            </p:cNvPr>
            <p:cNvSpPr/>
            <p:nvPr/>
          </p:nvSpPr>
          <p:spPr>
            <a:xfrm>
              <a:off x="7518110" y="1996329"/>
              <a:ext cx="2673739" cy="1597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 tầm tranh ảnh về vẻ đẹp thiên nhiên, con người quê hương 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49321" y="-628429"/>
            <a:ext cx="13983128" cy="74864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6" name="Picture 2" descr="Tranh phong cảnh đẹp của quê hương và đất nước">
            <a:extLst>
              <a:ext uri="{FF2B5EF4-FFF2-40B4-BE49-F238E27FC236}">
                <a16:creationId xmlns:a16="http://schemas.microsoft.com/office/drawing/2014/main" xmlns="" id="{1D7FDED5-9E9C-75D4-06E6-0784BCF0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9" y="0"/>
            <a:ext cx="643128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nh phong cảnh đẹp của quê hương và đất nước">
            <a:extLst>
              <a:ext uri="{FF2B5EF4-FFF2-40B4-BE49-F238E27FC236}">
                <a16:creationId xmlns:a16="http://schemas.microsoft.com/office/drawing/2014/main" xmlns="" id="{2B161228-E7CD-BC7F-8EB4-918809C2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40" y="2651760"/>
            <a:ext cx="5133580" cy="39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xmlns="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xmlns="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xmlns="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xmlns="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D06EF8-F71C-3281-9637-06B847806F24}"/>
              </a:ext>
            </a:extLst>
          </p:cNvPr>
          <p:cNvSpPr txBox="1"/>
          <p:nvPr/>
        </p:nvSpPr>
        <p:spPr>
          <a:xfrm>
            <a:off x="2164328" y="1823006"/>
            <a:ext cx="7761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36" name="Picture 3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42620450-67D1-4158-BDDF-F1CBBC7BE7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xmlns="" id="{A88362A4-0FAF-0967-38CE-8CB4A661B5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87" y="10289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18499" y="-914400"/>
            <a:ext cx="13376953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149A105-E8DC-48E1-81AA-4104EDF79850}"/>
              </a:ext>
            </a:extLst>
          </p:cNvPr>
          <p:cNvGrpSpPr/>
          <p:nvPr/>
        </p:nvGrpSpPr>
        <p:grpSpPr>
          <a:xfrm>
            <a:off x="4883242" y="1963015"/>
            <a:ext cx="5052317" cy="823434"/>
            <a:chOff x="8282006" y="4221622"/>
            <a:chExt cx="8833039" cy="1294073"/>
          </a:xfrm>
        </p:grpSpPr>
        <p:sp>
          <p:nvSpPr>
            <p:cNvPr id="56" name="Speech Bubble: Rectangle with Corners Rounded 6">
              <a:extLst>
                <a:ext uri="{FF2B5EF4-FFF2-40B4-BE49-F238E27FC236}">
                  <a16:creationId xmlns:a16="http://schemas.microsoft.com/office/drawing/2014/main" xmlns="" id="{ED6FBD5D-71AE-4709-8C90-880705B7A9BE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9FBD2CF3-3341-48D3-8FCB-606C47C71AD8}"/>
                </a:ext>
              </a:extLst>
            </p:cNvPr>
            <p:cNvSpPr/>
            <p:nvPr/>
          </p:nvSpPr>
          <p:spPr>
            <a:xfrm>
              <a:off x="8282006" y="4409154"/>
              <a:ext cx="8587536" cy="919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Quê em ở đâu?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7DD547FD-BFE2-45F7-AF24-663B6227CDFA}"/>
              </a:ext>
            </a:extLst>
          </p:cNvPr>
          <p:cNvGrpSpPr/>
          <p:nvPr/>
        </p:nvGrpSpPr>
        <p:grpSpPr>
          <a:xfrm>
            <a:off x="5213188" y="3074894"/>
            <a:ext cx="4860095" cy="823434"/>
            <a:chOff x="8282006" y="4221622"/>
            <a:chExt cx="8833039" cy="1294073"/>
          </a:xfrm>
        </p:grpSpPr>
        <p:sp>
          <p:nvSpPr>
            <p:cNvPr id="63" name="Speech Bubble: Rectangle with Corners Rounded 6">
              <a:extLst>
                <a:ext uri="{FF2B5EF4-FFF2-40B4-BE49-F238E27FC236}">
                  <a16:creationId xmlns:a16="http://schemas.microsoft.com/office/drawing/2014/main" xmlns="" id="{4E510EBC-CB6F-4923-A91E-9FFE74AB7DB1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3D5C17E1-9FD8-42F6-AFB7-0788C4C917FA}"/>
                </a:ext>
              </a:extLst>
            </p:cNvPr>
            <p:cNvSpPr/>
            <p:nvPr/>
          </p:nvSpPr>
          <p:spPr>
            <a:xfrm>
              <a:off x="8282006" y="4409154"/>
              <a:ext cx="8587536" cy="919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Quê em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đẹp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B3146674-B9AB-4438-A9BA-BB6471A5AD2B}"/>
              </a:ext>
            </a:extLst>
          </p:cNvPr>
          <p:cNvGrpSpPr/>
          <p:nvPr/>
        </p:nvGrpSpPr>
        <p:grpSpPr>
          <a:xfrm>
            <a:off x="5394960" y="4186774"/>
            <a:ext cx="4678324" cy="1364299"/>
            <a:chOff x="8775610" y="4221622"/>
            <a:chExt cx="8339435" cy="1294073"/>
          </a:xfrm>
        </p:grpSpPr>
        <p:sp>
          <p:nvSpPr>
            <p:cNvPr id="66" name="Speech Bubble: Rectangle with Corners Rounded 6">
              <a:extLst>
                <a:ext uri="{FF2B5EF4-FFF2-40B4-BE49-F238E27FC236}">
                  <a16:creationId xmlns:a16="http://schemas.microsoft.com/office/drawing/2014/main" xmlns="" id="{B3EE9EEA-88E5-4778-A8B6-120F396AFA3B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6ECDC0D6-2196-4ED2-8A24-0FC5AE7FD104}"/>
                </a:ext>
              </a:extLst>
            </p:cNvPr>
            <p:cNvSpPr/>
            <p:nvPr/>
          </p:nvSpPr>
          <p:spPr>
            <a:xfrm>
              <a:off x="8775610" y="4409154"/>
              <a:ext cx="8093932" cy="1021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Con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quê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hương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287319-2312-A133-E48D-576644793318}"/>
              </a:ext>
            </a:extLst>
          </p:cNvPr>
          <p:cNvSpPr txBox="1"/>
          <p:nvPr/>
        </p:nvSpPr>
        <p:spPr>
          <a:xfrm>
            <a:off x="1016000" y="508000"/>
            <a:ext cx="1034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xmlns="" id="{9861CB13-073F-2B57-72CC-0638ACECD0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886902"/>
            <a:ext cx="3429000" cy="4638675"/>
          </a:xfrm>
          <a:prstGeom prst="rect">
            <a:avLst/>
          </a:prstGeom>
        </p:spPr>
      </p:pic>
      <p:pic>
        <p:nvPicPr>
          <p:cNvPr id="6" name="tải xuống">
            <a:hlinkClick r:id="" action="ppaction://media"/>
            <a:extLst>
              <a:ext uri="{FF2B5EF4-FFF2-40B4-BE49-F238E27FC236}">
                <a16:creationId xmlns:a16="http://schemas.microsoft.com/office/drawing/2014/main" xmlns="" id="{BB62A853-1320-4E21-2E21-9D6C998AC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02260" y="6769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316" y="3801677"/>
            <a:ext cx="2114615" cy="3056323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xmlns="" id="{5A035A33-8E8A-4B3E-801E-9F3F49EA9E24}"/>
              </a:ext>
            </a:extLst>
          </p:cNvPr>
          <p:cNvSpPr/>
          <p:nvPr/>
        </p:nvSpPr>
        <p:spPr>
          <a:xfrm flipH="1">
            <a:off x="1198241" y="283029"/>
            <a:ext cx="9795515" cy="3145971"/>
          </a:xfrm>
          <a:prstGeom prst="wedgeEllipseCallout">
            <a:avLst>
              <a:gd name="adj1" fmla="val -25954"/>
              <a:gd name="adj2" fmla="val 64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các bạn, mình tên là An, rất vui mừng được giới thiệu với các bạn quê hương mình. Quê hương mình là xã Diễn Thành , huyện Diễn Châu tỉnh Nghệ An. Quê mình có biển rộng mênh mông, có cánh đồng muối trắng. Người dân quê mình cần cù, thật thà, thân thiện...</a:t>
            </a:r>
          </a:p>
        </p:txBody>
      </p:sp>
      <p:pic>
        <p:nvPicPr>
          <p:cNvPr id="6" name="Picture 5" descr="A black background with a white mouth and red lips&#10;&#10;AI-generated content may be incorrect.">
            <a:extLst>
              <a:ext uri="{FF2B5EF4-FFF2-40B4-BE49-F238E27FC236}">
                <a16:creationId xmlns:a16="http://schemas.microsoft.com/office/drawing/2014/main" xmlns="" id="{3217437C-DF81-9C1D-4C43-F1B22E076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0" y="4980482"/>
            <a:ext cx="483870" cy="472580"/>
          </a:xfrm>
          <a:prstGeom prst="rect">
            <a:avLst/>
          </a:prstGeom>
        </p:spPr>
      </p:pic>
      <p:pic>
        <p:nvPicPr>
          <p:cNvPr id="7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89939C0E-391B-770A-61AC-BBF439D2E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8020" y="8369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6D9698F9-A82E-49A2-8359-7594E05A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37" y="1956564"/>
            <a:ext cx="4700304" cy="37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C11E23F-31A1-43FB-8A9C-9A2F34BA0E61}"/>
              </a:ext>
            </a:extLst>
          </p:cNvPr>
          <p:cNvGrpSpPr/>
          <p:nvPr/>
        </p:nvGrpSpPr>
        <p:grpSpPr>
          <a:xfrm>
            <a:off x="4275364" y="293706"/>
            <a:ext cx="7052310" cy="3429000"/>
            <a:chOff x="7027291" y="1235167"/>
            <a:chExt cx="3939869" cy="2373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803683BC-FBA3-4B7C-84FD-2CDF4ED0C027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xmlns="" id="{01A8E148-98F3-42F0-ACA2-2E99D63A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01E4F044-40E1-44C3-9225-36C3C7FF5E55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7EAA99A-1375-4C82-B7A4-EFAC71323949}"/>
                </a:ext>
              </a:extLst>
            </p:cNvPr>
            <p:cNvSpPr/>
            <p:nvPr/>
          </p:nvSpPr>
          <p:spPr>
            <a:xfrm>
              <a:off x="7660356" y="2146866"/>
              <a:ext cx="2673739" cy="830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Đưa ra lời khuyên cho bạn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A5BDF973-ACBF-492A-9F54-32602594AC5B}"/>
              </a:ext>
            </a:extLst>
          </p:cNvPr>
          <p:cNvSpPr/>
          <p:nvPr/>
        </p:nvSpPr>
        <p:spPr>
          <a:xfrm>
            <a:off x="2799586" y="315371"/>
            <a:ext cx="6738257" cy="67265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E55A54D1-18B1-BDBE-339B-D6732BC950F5}"/>
              </a:ext>
            </a:extLst>
          </p:cNvPr>
          <p:cNvSpPr/>
          <p:nvPr/>
        </p:nvSpPr>
        <p:spPr>
          <a:xfrm>
            <a:off x="1040130" y="1383589"/>
            <a:ext cx="9258300" cy="4651451"/>
          </a:xfrm>
          <a:custGeom>
            <a:avLst/>
            <a:gdLst/>
            <a:ahLst/>
            <a:cxnLst/>
            <a:rect l="l" t="t" r="r" b="b"/>
            <a:pathLst>
              <a:path w="16875686" h="8754262">
                <a:moveTo>
                  <a:pt x="0" y="0"/>
                </a:moveTo>
                <a:lnTo>
                  <a:pt x="16875686" y="0"/>
                </a:lnTo>
                <a:lnTo>
                  <a:pt x="16875686" y="8754262"/>
                </a:lnTo>
                <a:lnTo>
                  <a:pt x="0" y="87542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E4A9D554-DD78-8122-BF19-5696822C99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941">
            <a:off x="3406141" y="4035857"/>
            <a:ext cx="342900" cy="131331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xmlns="" id="{44AE7A98-0CBC-9682-A822-1F104CDC6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19430" y="105410"/>
            <a:ext cx="406400" cy="406400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6D692B0E-96F0-B5BB-21B9-902948AD28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7041">
            <a:off x="8450580" y="3651046"/>
            <a:ext cx="342900" cy="131331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xmlns="" id="{8685773C-4EED-833A-C9EA-AA55C4D96C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6400" y="6883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3477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0C9E4F-986E-4484-B18B-5F874EBC14A8}"/>
              </a:ext>
            </a:extLst>
          </p:cNvPr>
          <p:cNvSpPr txBox="1"/>
          <p:nvPr/>
        </p:nvSpPr>
        <p:spPr>
          <a:xfrm>
            <a:off x="4854579" y="963874"/>
            <a:ext cx="5758307" cy="1754326"/>
          </a:xfrm>
          <a:custGeom>
            <a:avLst/>
            <a:gdLst>
              <a:gd name="connsiteX0" fmla="*/ 0 w 5758307"/>
              <a:gd name="connsiteY0" fmla="*/ 0 h 1754326"/>
              <a:gd name="connsiteX1" fmla="*/ 5758307 w 5758307"/>
              <a:gd name="connsiteY1" fmla="*/ 0 h 1754326"/>
              <a:gd name="connsiteX2" fmla="*/ 5758307 w 5758307"/>
              <a:gd name="connsiteY2" fmla="*/ 1754326 h 1754326"/>
              <a:gd name="connsiteX3" fmla="*/ 0 w 5758307"/>
              <a:gd name="connsiteY3" fmla="*/ 1754326 h 1754326"/>
              <a:gd name="connsiteX4" fmla="*/ 0 w 5758307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307" h="1754326" fill="none" extrusionOk="0">
                <a:moveTo>
                  <a:pt x="0" y="0"/>
                </a:moveTo>
                <a:cubicBezTo>
                  <a:pt x="1036801" y="5222"/>
                  <a:pt x="4551752" y="24918"/>
                  <a:pt x="5758307" y="0"/>
                </a:cubicBezTo>
                <a:cubicBezTo>
                  <a:pt x="5822882" y="239465"/>
                  <a:pt x="5660234" y="1500058"/>
                  <a:pt x="5758307" y="1754326"/>
                </a:cubicBezTo>
                <a:cubicBezTo>
                  <a:pt x="4989765" y="1589565"/>
                  <a:pt x="285318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58307" h="1754326" stroke="0" extrusionOk="0">
                <a:moveTo>
                  <a:pt x="0" y="0"/>
                </a:moveTo>
                <a:cubicBezTo>
                  <a:pt x="1026648" y="11849"/>
                  <a:pt x="4702552" y="-161459"/>
                  <a:pt x="5758307" y="0"/>
                </a:cubicBezTo>
                <a:cubicBezTo>
                  <a:pt x="5732493" y="606792"/>
                  <a:pt x="5611777" y="1569389"/>
                  <a:pt x="5758307" y="1754326"/>
                </a:cubicBezTo>
                <a:cubicBezTo>
                  <a:pt x="4381272" y="1608466"/>
                  <a:pt x="2079021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Khuyên bạn cần nhớ địa chỉ quê hương, khi đi đâu còn biết lối về.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64B945-822B-4E38-9C5C-A01106F2A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1763425"/>
            <a:ext cx="3048000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9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0C9E4F-986E-4484-B18B-5F874EBC14A8}"/>
              </a:ext>
            </a:extLst>
          </p:cNvPr>
          <p:cNvSpPr txBox="1"/>
          <p:nvPr/>
        </p:nvSpPr>
        <p:spPr>
          <a:xfrm>
            <a:off x="4936648" y="1446158"/>
            <a:ext cx="6656638" cy="1754326"/>
          </a:xfrm>
          <a:custGeom>
            <a:avLst/>
            <a:gdLst>
              <a:gd name="connsiteX0" fmla="*/ 0 w 6656638"/>
              <a:gd name="connsiteY0" fmla="*/ 0 h 1754326"/>
              <a:gd name="connsiteX1" fmla="*/ 6656638 w 6656638"/>
              <a:gd name="connsiteY1" fmla="*/ 0 h 1754326"/>
              <a:gd name="connsiteX2" fmla="*/ 6656638 w 6656638"/>
              <a:gd name="connsiteY2" fmla="*/ 1754326 h 1754326"/>
              <a:gd name="connsiteX3" fmla="*/ 0 w 6656638"/>
              <a:gd name="connsiteY3" fmla="*/ 1754326 h 1754326"/>
              <a:gd name="connsiteX4" fmla="*/ 0 w 6656638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6638" h="1754326" fill="none" extrusionOk="0">
                <a:moveTo>
                  <a:pt x="0" y="0"/>
                </a:moveTo>
                <a:cubicBezTo>
                  <a:pt x="1338949" y="5222"/>
                  <a:pt x="4882920" y="24918"/>
                  <a:pt x="6656638" y="0"/>
                </a:cubicBezTo>
                <a:cubicBezTo>
                  <a:pt x="6721213" y="239465"/>
                  <a:pt x="6558565" y="1500058"/>
                  <a:pt x="6656638" y="1754326"/>
                </a:cubicBezTo>
                <a:cubicBezTo>
                  <a:pt x="4762862" y="1589565"/>
                  <a:pt x="156279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56638" h="1754326" stroke="0" extrusionOk="0">
                <a:moveTo>
                  <a:pt x="0" y="0"/>
                </a:moveTo>
                <a:cubicBezTo>
                  <a:pt x="2395754" y="11849"/>
                  <a:pt x="4609714" y="-161459"/>
                  <a:pt x="6656638" y="0"/>
                </a:cubicBezTo>
                <a:cubicBezTo>
                  <a:pt x="6630824" y="606792"/>
                  <a:pt x="6510108" y="1569389"/>
                  <a:pt x="6656638" y="1754326"/>
                </a:cubicBezTo>
                <a:cubicBezTo>
                  <a:pt x="4984711" y="1608466"/>
                  <a:pt x="1388676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Khuyên bạn miền quê nào cũng có cảnh đẹp, đó là những gì gần gũi, thân thuộc với mình.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164897-2E98-4180-A55B-BF4496379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75" y="2031345"/>
            <a:ext cx="3600450" cy="3467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85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192</Words>
  <Application>Microsoft Office PowerPoint</Application>
  <PresentationFormat>Custom</PresentationFormat>
  <Paragraphs>22</Paragraphs>
  <Slides>13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Office 主题</vt:lpstr>
      <vt:lpstr>5_Office 主题​​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53</cp:revision>
  <dcterms:created xsi:type="dcterms:W3CDTF">2021-06-16T09:58:58Z</dcterms:created>
  <dcterms:modified xsi:type="dcterms:W3CDTF">2025-12-22T03:08:44Z</dcterms:modified>
</cp:coreProperties>
</file>