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54" r:id="rId3"/>
    <p:sldMasterId id="2147483766" r:id="rId4"/>
  </p:sldMasterIdLst>
  <p:notesMasterIdLst>
    <p:notesMasterId r:id="rId26"/>
  </p:notesMasterIdLst>
  <p:sldIdLst>
    <p:sldId id="258" r:id="rId5"/>
    <p:sldId id="2007577122" r:id="rId6"/>
    <p:sldId id="2007577121" r:id="rId7"/>
    <p:sldId id="259" r:id="rId8"/>
    <p:sldId id="266" r:id="rId9"/>
    <p:sldId id="267" r:id="rId10"/>
    <p:sldId id="282" r:id="rId11"/>
    <p:sldId id="278" r:id="rId12"/>
    <p:sldId id="2007577131" r:id="rId13"/>
    <p:sldId id="283" r:id="rId14"/>
    <p:sldId id="2007577123" r:id="rId15"/>
    <p:sldId id="2007577132" r:id="rId16"/>
    <p:sldId id="2007577124" r:id="rId17"/>
    <p:sldId id="2007577125" r:id="rId18"/>
    <p:sldId id="2007577128" r:id="rId19"/>
    <p:sldId id="2007577126" r:id="rId20"/>
    <p:sldId id="2007577127" r:id="rId21"/>
    <p:sldId id="2007577130" r:id="rId22"/>
    <p:sldId id="2007577129" r:id="rId23"/>
    <p:sldId id="289"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7" autoAdjust="0"/>
    <p:restoredTop sz="94660"/>
  </p:normalViewPr>
  <p:slideViewPr>
    <p:cSldViewPr snapToGrid="0">
      <p:cViewPr varScale="1">
        <p:scale>
          <a:sx n="95" d="100"/>
          <a:sy n="95" d="100"/>
        </p:scale>
        <p:origin x="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8178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496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79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8573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89435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7059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35256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03561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8258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45135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513163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154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133914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775216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852842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50065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963136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61694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291766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812019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18628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a:xfrm>
            <a:off x="838200" y="6356350"/>
            <a:ext cx="2743200" cy="365125"/>
          </a:xfrm>
          <a:prstGeom prst="rect">
            <a:avLst/>
          </a:prstGeom>
        </p:spPr>
        <p:txBody>
          <a:body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a:xfrm>
            <a:off x="8610600" y="6356350"/>
            <a:ext cx="2743200" cy="365125"/>
          </a:xfrm>
          <a:prstGeom prst="rect">
            <a:avLst/>
          </a:prstGeom>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60185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2025/12/21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1D0A907D-C2B3-7F15-A430-BC1749BFB9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2898" y="142777"/>
            <a:ext cx="1478633" cy="1478633"/>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00631-D5F8-CE2D-F634-167FD1C2A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7B04D7-2866-30D3-9392-3F346802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C3F6CCBE-A667-110B-10E1-6EB473B08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574B-E672-4B85-A1A9-30185C7149FA}" type="datetimeFigureOut">
              <a:rPr lang="vi-VN" smtClean="0"/>
              <a:t>21/12/2025</a:t>
            </a:fld>
            <a:endParaRPr lang="vi-VN"/>
          </a:p>
        </p:txBody>
      </p:sp>
      <p:sp>
        <p:nvSpPr>
          <p:cNvPr id="5" name="Footer Placeholder 4">
            <a:extLst>
              <a:ext uri="{FF2B5EF4-FFF2-40B4-BE49-F238E27FC236}">
                <a16:creationId xmlns:a16="http://schemas.microsoft.com/office/drawing/2014/main" id="{0C22CBC5-E949-AC52-AFF2-8691E8BF9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6B568A2-F651-3C48-D438-DD04AB209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F39E2-0F44-440B-B3DF-398E9F65A1DD}" type="slidenum">
              <a:rPr lang="vi-VN" smtClean="0"/>
              <a:t>‹#›</a:t>
            </a:fld>
            <a:endParaRPr lang="vi-VN"/>
          </a:p>
        </p:txBody>
      </p:sp>
      <p:pic>
        <p:nvPicPr>
          <p:cNvPr id="9" name="Picture 8" descr="A round pink label with white text and a black background&#10;&#10;Description automatically generated">
            <a:extLst>
              <a:ext uri="{FF2B5EF4-FFF2-40B4-BE49-F238E27FC236}">
                <a16:creationId xmlns:a16="http://schemas.microsoft.com/office/drawing/2014/main" id="{6A7CFAF1-F942-A095-FE86-BBBC38E2D4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3" y="0"/>
            <a:ext cx="1728282" cy="1728282"/>
          </a:xfrm>
          <a:prstGeom prst="rect">
            <a:avLst/>
          </a:prstGeom>
        </p:spPr>
      </p:pic>
    </p:spTree>
    <p:extLst>
      <p:ext uri="{BB962C8B-B14F-4D97-AF65-F5344CB8AC3E}">
        <p14:creationId xmlns:p14="http://schemas.microsoft.com/office/powerpoint/2010/main" val="22720058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3CB63B7-0CA4-9F3F-9674-A2AC320B77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9F6907B4-6581-164D-4D69-67AEC617D8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3187" y="0"/>
            <a:ext cx="1424511" cy="1424511"/>
          </a:xfrm>
          <a:prstGeom prst="rect">
            <a:avLst/>
          </a:prstGeom>
        </p:spPr>
      </p:pic>
    </p:spTree>
    <p:extLst>
      <p:ext uri="{BB962C8B-B14F-4D97-AF65-F5344CB8AC3E}">
        <p14:creationId xmlns:p14="http://schemas.microsoft.com/office/powerpoint/2010/main" val="65691231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1.wav"/><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6.xml"/><Relationship Id="rId7" Type="http://schemas.openxmlformats.org/officeDocument/2006/relationships/image" Target="../media/image3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11" Type="http://schemas.openxmlformats.org/officeDocument/2006/relationships/image" Target="../media/image17.gif"/><Relationship Id="rId5" Type="http://schemas.openxmlformats.org/officeDocument/2006/relationships/image" Target="../media/image16.png"/><Relationship Id="rId10" Type="http://schemas.openxmlformats.org/officeDocument/2006/relationships/image" Target="../media/image34.emf"/><Relationship Id="rId4" Type="http://schemas.openxmlformats.org/officeDocument/2006/relationships/audio" Target="../media/audio1.wav"/><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15.xml"/><Relationship Id="rId7" Type="http://schemas.openxmlformats.org/officeDocument/2006/relationships/image" Target="../media/image3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8.png"/><Relationship Id="rId11" Type="http://schemas.openxmlformats.org/officeDocument/2006/relationships/image" Target="../media/image17.gif"/><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1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15.xml"/><Relationship Id="rId7" Type="http://schemas.openxmlformats.org/officeDocument/2006/relationships/image" Target="../media/image3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9.png"/><Relationship Id="rId11" Type="http://schemas.openxmlformats.org/officeDocument/2006/relationships/audio" Target="../media/audio1.wav"/><Relationship Id="rId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wav"/><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eg"/><Relationship Id="rId5" Type="http://schemas.openxmlformats.org/officeDocument/2006/relationships/slideLayout" Target="../slideLayouts/slideLayout26.xml"/><Relationship Id="rId4" Type="http://schemas.openxmlformats.org/officeDocument/2006/relationships/audio" Target="../media/media3.wav"/><Relationship Id="rId9"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gif"/><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6.xml"/><Relationship Id="rId7" Type="http://schemas.openxmlformats.org/officeDocument/2006/relationships/image" Target="../media/image24.png"/><Relationship Id="rId12" Type="http://schemas.openxmlformats.org/officeDocument/2006/relationships/image" Target="../media/image16.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3.emf"/><Relationship Id="rId11" Type="http://schemas.openxmlformats.org/officeDocument/2006/relationships/image" Target="../media/image17.gif"/><Relationship Id="rId5" Type="http://schemas.openxmlformats.org/officeDocument/2006/relationships/image" Target="../media/image18.png"/><Relationship Id="rId10" Type="http://schemas.openxmlformats.org/officeDocument/2006/relationships/image" Target="../media/image27.emf"/><Relationship Id="rId4" Type="http://schemas.openxmlformats.org/officeDocument/2006/relationships/image" Target="../media/image22.png"/><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7210B5-59FA-D1E8-77A9-5D51DF4BDDFD}"/>
              </a:ext>
            </a:extLst>
          </p:cNvPr>
          <p:cNvPicPr>
            <a:picLocks noChangeAspect="1"/>
          </p:cNvPicPr>
          <p:nvPr/>
        </p:nvPicPr>
        <p:blipFill>
          <a:blip r:embed="rId3"/>
          <a:stretch>
            <a:fillRect/>
          </a:stretch>
        </p:blipFill>
        <p:spPr>
          <a:xfrm>
            <a:off x="4038435" y="1050666"/>
            <a:ext cx="3810330" cy="3042168"/>
          </a:xfrm>
          <a:prstGeom prst="rect">
            <a:avLst/>
          </a:prstGeom>
        </p:spPr>
      </p:pic>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ea typeface="+mn-ea"/>
                <a:cs typeface="+mn-cs"/>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ea typeface="+mn-ea"/>
                <a:cs typeface="+mn-cs"/>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ea typeface="+mn-ea"/>
                <a:cs typeface="+mn-cs"/>
              </a:rPr>
              <a:t>đáng</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ea typeface="+mn-ea"/>
                <a:cs typeface="+mn-cs"/>
              </a:rPr>
              <a:t>gờm</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a typeface="+mn-ea"/>
              <a:cs typeface="+mn-cs"/>
            </a:endParaRPr>
          </a:p>
        </p:txBody>
      </p:sp>
      <p:pic>
        <p:nvPicPr>
          <p:cNvPr id="13314" name="Picture 2">
            <a:extLst>
              <a:ext uri="{FF2B5EF4-FFF2-40B4-BE49-F238E27FC236}">
                <a16:creationId xmlns:a16="http://schemas.microsoft.com/office/drawing/2014/main" id="{104B340A-3D3B-6077-D7F4-3C290C67FF60}"/>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70106" y="2153265"/>
            <a:ext cx="3585797" cy="358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24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E9C1903-2AC6-D1E8-58F7-8418302378F6}"/>
              </a:ext>
            </a:extLst>
          </p:cNvPr>
          <p:cNvSpPr/>
          <p:nvPr/>
        </p:nvSpPr>
        <p:spPr>
          <a:xfrm>
            <a:off x="799591" y="552383"/>
            <a:ext cx="593956"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7F9FE720-0080-11A2-EC43-3E0D2ABD00B7}"/>
              </a:ext>
            </a:extLst>
          </p:cNvPr>
          <p:cNvSpPr txBox="1"/>
          <p:nvPr/>
        </p:nvSpPr>
        <p:spPr>
          <a:xfrm>
            <a:off x="1393547" y="545689"/>
            <a:ext cx="61895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Con tàu nào ghi kết quả đúng?</a:t>
            </a:r>
          </a:p>
        </p:txBody>
      </p:sp>
      <p:pic>
        <p:nvPicPr>
          <p:cNvPr id="6" name="Picture 5">
            <a:extLst>
              <a:ext uri="{FF2B5EF4-FFF2-40B4-BE49-F238E27FC236}">
                <a16:creationId xmlns:a16="http://schemas.microsoft.com/office/drawing/2014/main" id="{985B3E47-A73F-EAC3-43EA-2D1E35ADB5E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97812" y="2851908"/>
            <a:ext cx="6460725" cy="2326928"/>
          </a:xfrm>
          <a:prstGeom prst="rect">
            <a:avLst/>
          </a:prstGeom>
        </p:spPr>
      </p:pic>
      <p:sp>
        <p:nvSpPr>
          <p:cNvPr id="7" name="Rectangle 6">
            <a:extLst>
              <a:ext uri="{FF2B5EF4-FFF2-40B4-BE49-F238E27FC236}">
                <a16:creationId xmlns:a16="http://schemas.microsoft.com/office/drawing/2014/main" id="{72A5B4FC-7F3E-C366-4F33-8177AC3A8489}"/>
              </a:ext>
            </a:extLst>
          </p:cNvPr>
          <p:cNvSpPr/>
          <p:nvPr/>
        </p:nvSpPr>
        <p:spPr>
          <a:xfrm>
            <a:off x="8141015" y="2239441"/>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65 + 5 =         </a:t>
            </a:r>
          </a:p>
        </p:txBody>
      </p:sp>
      <p:sp>
        <p:nvSpPr>
          <p:cNvPr id="8" name="Rectangle 7">
            <a:extLst>
              <a:ext uri="{FF2B5EF4-FFF2-40B4-BE49-F238E27FC236}">
                <a16:creationId xmlns:a16="http://schemas.microsoft.com/office/drawing/2014/main" id="{1ACD811D-EB17-CE45-4352-38A5004E2FD8}"/>
              </a:ext>
            </a:extLst>
          </p:cNvPr>
          <p:cNvSpPr/>
          <p:nvPr/>
        </p:nvSpPr>
        <p:spPr>
          <a:xfrm>
            <a:off x="8141015" y="3237053"/>
            <a:ext cx="2400016"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23 + 18 =       </a:t>
            </a:r>
          </a:p>
        </p:txBody>
      </p:sp>
      <p:sp>
        <p:nvSpPr>
          <p:cNvPr id="9" name="Rectangle 8">
            <a:extLst>
              <a:ext uri="{FF2B5EF4-FFF2-40B4-BE49-F238E27FC236}">
                <a16:creationId xmlns:a16="http://schemas.microsoft.com/office/drawing/2014/main" id="{73C7CB8F-414D-584D-CE6C-A31A638949A3}"/>
              </a:ext>
            </a:extLst>
          </p:cNvPr>
          <p:cNvSpPr/>
          <p:nvPr/>
        </p:nvSpPr>
        <p:spPr>
          <a:xfrm>
            <a:off x="8141015" y="4234654"/>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+ 41 =         </a:t>
            </a:r>
          </a:p>
        </p:txBody>
      </p:sp>
      <p:sp>
        <p:nvSpPr>
          <p:cNvPr id="10" name="TextBox 9">
            <a:extLst>
              <a:ext uri="{FF2B5EF4-FFF2-40B4-BE49-F238E27FC236}">
                <a16:creationId xmlns:a16="http://schemas.microsoft.com/office/drawing/2014/main" id="{8E097E3E-EB17-B7AE-59AE-2DD9B1A7D593}"/>
              </a:ext>
            </a:extLst>
          </p:cNvPr>
          <p:cNvSpPr txBox="1"/>
          <p:nvPr/>
        </p:nvSpPr>
        <p:spPr>
          <a:xfrm>
            <a:off x="9700737" y="231350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70</a:t>
            </a:r>
          </a:p>
        </p:txBody>
      </p:sp>
      <p:sp>
        <p:nvSpPr>
          <p:cNvPr id="11" name="TextBox 10">
            <a:extLst>
              <a:ext uri="{FF2B5EF4-FFF2-40B4-BE49-F238E27FC236}">
                <a16:creationId xmlns:a16="http://schemas.microsoft.com/office/drawing/2014/main" id="{3B8D504F-4633-3B91-2514-18215785BA90}"/>
              </a:ext>
            </a:extLst>
          </p:cNvPr>
          <p:cNvSpPr txBox="1"/>
          <p:nvPr/>
        </p:nvSpPr>
        <p:spPr>
          <a:xfrm>
            <a:off x="9717255" y="330758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41</a:t>
            </a:r>
          </a:p>
        </p:txBody>
      </p:sp>
      <p:sp>
        <p:nvSpPr>
          <p:cNvPr id="12" name="TextBox 11">
            <a:extLst>
              <a:ext uri="{FF2B5EF4-FFF2-40B4-BE49-F238E27FC236}">
                <a16:creationId xmlns:a16="http://schemas.microsoft.com/office/drawing/2014/main" id="{B0D9FCC8-8D1F-5A0C-AE27-3790E06E8B18}"/>
              </a:ext>
            </a:extLst>
          </p:cNvPr>
          <p:cNvSpPr txBox="1"/>
          <p:nvPr/>
        </p:nvSpPr>
        <p:spPr>
          <a:xfrm>
            <a:off x="9700737" y="430871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46</a:t>
            </a:r>
          </a:p>
        </p:txBody>
      </p:sp>
      <p:pic>
        <p:nvPicPr>
          <p:cNvPr id="13" name="Picture 2" descr="Free no sign cross 1194357 PNG with Transparent Background">
            <a:extLst>
              <a:ext uri="{FF2B5EF4-FFF2-40B4-BE49-F238E27FC236}">
                <a16:creationId xmlns:a16="http://schemas.microsoft.com/office/drawing/2014/main" id="{A0617005-A8B4-ECE7-9A35-F62584A1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267" y="2789965"/>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no sign cross 1194357 PNG with Transparent Background">
            <a:extLst>
              <a:ext uri="{FF2B5EF4-FFF2-40B4-BE49-F238E27FC236}">
                <a16:creationId xmlns:a16="http://schemas.microsoft.com/office/drawing/2014/main" id="{42D39BA0-CD5B-1E6A-AA6D-43E1518C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125" y="4301618"/>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9ADA0C4-3122-055D-370E-D56EAC874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578" y="2686284"/>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10" name="4">
            <a:hlinkClick r:id="" action="ppaction://media"/>
            <a:extLst>
              <a:ext uri="{FF2B5EF4-FFF2-40B4-BE49-F238E27FC236}">
                <a16:creationId xmlns:a16="http://schemas.microsoft.com/office/drawing/2014/main" id="{8B745D7D-DD89-763E-3518-FF3CB6F59F4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73760" y="654050"/>
            <a:ext cx="406400" cy="406400"/>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6"/>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id="{180F632B-BD9F-1A69-0D5B-4196244837EF}"/>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24989" y="109426"/>
            <a:ext cx="1608335" cy="2070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5DF7A8-3FDC-0F25-D0F7-C153685D7BE5}"/>
              </a:ext>
            </a:extLst>
          </p:cNvPr>
          <p:cNvPicPr>
            <a:picLocks noChangeAspect="1"/>
          </p:cNvPicPr>
          <p:nvPr/>
        </p:nvPicPr>
        <p:blipFill>
          <a:blip r:embed="rId9"/>
          <a:stretch>
            <a:fillRect/>
          </a:stretch>
        </p:blipFill>
        <p:spPr>
          <a:xfrm>
            <a:off x="5385422" y="1920875"/>
            <a:ext cx="4709207" cy="4772845"/>
          </a:xfrm>
          <a:prstGeom prst="rect">
            <a:avLst/>
          </a:prstGeom>
        </p:spPr>
      </p:pic>
      <p:pic>
        <p:nvPicPr>
          <p:cNvPr id="8" name="Picture 7">
            <a:extLst>
              <a:ext uri="{FF2B5EF4-FFF2-40B4-BE49-F238E27FC236}">
                <a16:creationId xmlns:a16="http://schemas.microsoft.com/office/drawing/2014/main" id="{5D377EE8-0052-CDC8-1EFC-DEFE75D96575}"/>
              </a:ext>
            </a:extLst>
          </p:cNvPr>
          <p:cNvPicPr>
            <a:picLocks noChangeAspect="1"/>
          </p:cNvPicPr>
          <p:nvPr/>
        </p:nvPicPr>
        <p:blipFill>
          <a:blip r:embed="rId10"/>
          <a:stretch>
            <a:fillRect/>
          </a:stretch>
        </p:blipFill>
        <p:spPr>
          <a:xfrm>
            <a:off x="250276" y="2193843"/>
            <a:ext cx="5057830" cy="3963880"/>
          </a:xfrm>
          <a:prstGeom prst="rect">
            <a:avLst/>
          </a:prstGeom>
        </p:spPr>
      </p:pic>
      <p:sp>
        <p:nvSpPr>
          <p:cNvPr id="9" name="Speech Bubble: Rectangle with Corners Rounded 8">
            <a:extLst>
              <a:ext uri="{FF2B5EF4-FFF2-40B4-BE49-F238E27FC236}">
                <a16:creationId xmlns:a16="http://schemas.microsoft.com/office/drawing/2014/main" id="{8CBF4228-BDD5-D364-1578-E5EB5207A9D8}"/>
              </a:ext>
            </a:extLst>
          </p:cNvPr>
          <p:cNvSpPr/>
          <p:nvPr/>
        </p:nvSpPr>
        <p:spPr>
          <a:xfrm>
            <a:off x="4535185" y="297656"/>
            <a:ext cx="5531128" cy="1325563"/>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thịt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Hàm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răng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móng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vuốt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ấy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thật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sợ</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thôi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descr="A white underwear on a black background&#10;&#10;AI-generated content may be incorrect.">
            <a:extLst>
              <a:ext uri="{FF2B5EF4-FFF2-40B4-BE49-F238E27FC236}">
                <a16:creationId xmlns:a16="http://schemas.microsoft.com/office/drawing/2014/main" id="{DBAA4D76-4004-2172-D9EF-B1D5F92A16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7020" y="915193"/>
            <a:ext cx="1161822" cy="444978"/>
          </a:xfrm>
          <a:prstGeom prst="rect">
            <a:avLst/>
          </a:prstGeom>
        </p:spPr>
      </p:pic>
    </p:spTree>
    <p:extLst>
      <p:ext uri="{BB962C8B-B14F-4D97-AF65-F5344CB8AC3E}">
        <p14:creationId xmlns:p14="http://schemas.microsoft.com/office/powerpoint/2010/main" val="7930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750"/>
                                  </p:stCondLst>
                                  <p:childTnLst>
                                    <p:animRot by="120000">
                                      <p:cBhvr>
                                        <p:cTn id="10" dur="200" fill="hold">
                                          <p:stCondLst>
                                            <p:cond delay="0"/>
                                          </p:stCondLst>
                                        </p:cTn>
                                        <p:tgtEl>
                                          <p:spTgt spid="8"/>
                                        </p:tgtEl>
                                        <p:attrNameLst>
                                          <p:attrName>r</p:attrName>
                                        </p:attrNameLst>
                                      </p:cBhvr>
                                    </p:animRot>
                                    <p:animRot by="-240000">
                                      <p:cBhvr>
                                        <p:cTn id="11" dur="400" fill="hold">
                                          <p:stCondLst>
                                            <p:cond delay="400"/>
                                          </p:stCondLst>
                                        </p:cTn>
                                        <p:tgtEl>
                                          <p:spTgt spid="8"/>
                                        </p:tgtEl>
                                        <p:attrNameLst>
                                          <p:attrName>r</p:attrName>
                                        </p:attrNameLst>
                                      </p:cBhvr>
                                    </p:animRot>
                                    <p:animRot by="240000">
                                      <p:cBhvr>
                                        <p:cTn id="12" dur="400" fill="hold">
                                          <p:stCondLst>
                                            <p:cond delay="800"/>
                                          </p:stCondLst>
                                        </p:cTn>
                                        <p:tgtEl>
                                          <p:spTgt spid="8"/>
                                        </p:tgtEl>
                                        <p:attrNameLst>
                                          <p:attrName>r</p:attrName>
                                        </p:attrNameLst>
                                      </p:cBhvr>
                                    </p:animRot>
                                    <p:animRot by="-240000">
                                      <p:cBhvr>
                                        <p:cTn id="13" dur="400" fill="hold">
                                          <p:stCondLst>
                                            <p:cond delay="1200"/>
                                          </p:stCondLst>
                                        </p:cTn>
                                        <p:tgtEl>
                                          <p:spTgt spid="8"/>
                                        </p:tgtEl>
                                        <p:attrNameLst>
                                          <p:attrName>r</p:attrName>
                                        </p:attrNameLst>
                                      </p:cBhvr>
                                    </p:animRot>
                                    <p:animRot by="120000">
                                      <p:cBhvr>
                                        <p:cTn id="14" dur="400" fill="hold">
                                          <p:stCondLst>
                                            <p:cond delay="1600"/>
                                          </p:stCondLst>
                                        </p:cTn>
                                        <p:tgtEl>
                                          <p:spTgt spid="8"/>
                                        </p:tgtEl>
                                        <p:attrNameLst>
                                          <p:attrName>r</p:attrName>
                                        </p:attrNameLst>
                                      </p:cBhvr>
                                    </p:animRot>
                                  </p:childTnLst>
                                </p:cTn>
                              </p:par>
                              <p:par>
                                <p:cTn id="15" presetID="32" presetClass="emph" presetSubtype="0" fill="hold" nodeType="withEffect">
                                  <p:stCondLst>
                                    <p:cond delay="750"/>
                                  </p:stCondLst>
                                  <p:childTnLst>
                                    <p:animRot by="120000">
                                      <p:cBhvr>
                                        <p:cTn id="16" dur="200" fill="hold">
                                          <p:stCondLst>
                                            <p:cond delay="0"/>
                                          </p:stCondLst>
                                        </p:cTn>
                                        <p:tgtEl>
                                          <p:spTgt spid="6"/>
                                        </p:tgtEl>
                                        <p:attrNameLst>
                                          <p:attrName>r</p:attrName>
                                        </p:attrNameLst>
                                      </p:cBhvr>
                                    </p:animRot>
                                    <p:animRot by="-240000">
                                      <p:cBhvr>
                                        <p:cTn id="17" dur="400" fill="hold">
                                          <p:stCondLst>
                                            <p:cond delay="400"/>
                                          </p:stCondLst>
                                        </p:cTn>
                                        <p:tgtEl>
                                          <p:spTgt spid="6"/>
                                        </p:tgtEl>
                                        <p:attrNameLst>
                                          <p:attrName>r</p:attrName>
                                        </p:attrNameLst>
                                      </p:cBhvr>
                                    </p:animRot>
                                    <p:animRot by="240000">
                                      <p:cBhvr>
                                        <p:cTn id="18" dur="400" fill="hold">
                                          <p:stCondLst>
                                            <p:cond delay="800"/>
                                          </p:stCondLst>
                                        </p:cTn>
                                        <p:tgtEl>
                                          <p:spTgt spid="6"/>
                                        </p:tgtEl>
                                        <p:attrNameLst>
                                          <p:attrName>r</p:attrName>
                                        </p:attrNameLst>
                                      </p:cBhvr>
                                    </p:animRot>
                                    <p:animRot by="-240000">
                                      <p:cBhvr>
                                        <p:cTn id="19" dur="400" fill="hold">
                                          <p:stCondLst>
                                            <p:cond delay="1200"/>
                                          </p:stCondLst>
                                        </p:cTn>
                                        <p:tgtEl>
                                          <p:spTgt spid="6"/>
                                        </p:tgtEl>
                                        <p:attrNameLst>
                                          <p:attrName>r</p:attrName>
                                        </p:attrNameLst>
                                      </p:cBhvr>
                                    </p:animRot>
                                    <p:animRot by="120000">
                                      <p:cBhvr>
                                        <p:cTn id="20" dur="400" fill="hold">
                                          <p:stCondLst>
                                            <p:cond delay="1600"/>
                                          </p:stCondLst>
                                        </p:cTn>
                                        <p:tgtEl>
                                          <p:spTgt spid="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whoosh.wav"/>
                                        </p:tgtEl>
                                      </p:cMediaNode>
                                    </p:audio>
                                  </p:subTnLst>
                                </p:cTn>
                              </p:par>
                              <p:par>
                                <p:cTn id="29" presetID="1" presetClass="mediacall" presetSubtype="0" fill="hold" nodeType="withEffect">
                                  <p:stCondLst>
                                    <p:cond delay="0"/>
                                  </p:stCondLst>
                                  <p:childTnLst>
                                    <p:cmd type="call" cmd="playFrom(0.0)">
                                      <p:cBhvr>
                                        <p:cTn id="30" dur="76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15CB935-5AB5-0736-F3F8-019F34CEDDEF}"/>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8CCB1ED0-E578-FC02-E136-E7591DD60D48}"/>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21" name="Picture 20" descr="C:\Users\TUAN\Downloads\Luyện tập 1.png">
            <a:extLst>
              <a:ext uri="{FF2B5EF4-FFF2-40B4-BE49-F238E27FC236}">
                <a16:creationId xmlns:a16="http://schemas.microsoft.com/office/drawing/2014/main" id="{508F6D84-87B4-F1CD-2DD3-58C8E9A1D6DB}"/>
              </a:ext>
            </a:extLst>
          </p:cNvPr>
          <p:cNvPicPr>
            <a:picLocks noChangeAspect="1" noChangeArrowheads="1"/>
          </p:cNvPicPr>
          <p:nvPr/>
        </p:nvPicPr>
        <p:blipFill>
          <a:blip r:embed="rId3" cstate="print"/>
          <a:srcRect/>
          <a:stretch>
            <a:fillRect/>
          </a:stretch>
        </p:blipFill>
        <p:spPr bwMode="auto">
          <a:xfrm>
            <a:off x="222003" y="228283"/>
            <a:ext cx="2237784" cy="863493"/>
          </a:xfrm>
          <a:prstGeom prst="rect">
            <a:avLst/>
          </a:prstGeom>
          <a:noFill/>
        </p:spPr>
      </p:pic>
      <p:sp>
        <p:nvSpPr>
          <p:cNvPr id="22" name="Oval 21">
            <a:extLst>
              <a:ext uri="{FF2B5EF4-FFF2-40B4-BE49-F238E27FC236}">
                <a16:creationId xmlns:a16="http://schemas.microsoft.com/office/drawing/2014/main" id="{F02C066C-E9AA-ABF0-8E1A-C3E46F2D2A26}"/>
              </a:ext>
            </a:extLst>
          </p:cNvPr>
          <p:cNvSpPr/>
          <p:nvPr/>
        </p:nvSpPr>
        <p:spPr>
          <a:xfrm>
            <a:off x="3056271" y="50647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3" name="TextBox 22">
            <a:extLst>
              <a:ext uri="{FF2B5EF4-FFF2-40B4-BE49-F238E27FC236}">
                <a16:creationId xmlns:a16="http://schemas.microsoft.com/office/drawing/2014/main" id="{7E0326B0-1A56-BA42-0A69-DDCD06414A31}"/>
              </a:ext>
            </a:extLst>
          </p:cNvPr>
          <p:cNvSpPr txBox="1"/>
          <p:nvPr/>
        </p:nvSpPr>
        <p:spPr>
          <a:xfrm>
            <a:off x="3493593" y="506476"/>
            <a:ext cx="6631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Tính rồi tìm thùng hoặc bao hàng thích hợp.</a:t>
            </a:r>
          </a:p>
        </p:txBody>
      </p:sp>
      <p:grpSp>
        <p:nvGrpSpPr>
          <p:cNvPr id="24" name="Group 23">
            <a:extLst>
              <a:ext uri="{FF2B5EF4-FFF2-40B4-BE49-F238E27FC236}">
                <a16:creationId xmlns:a16="http://schemas.microsoft.com/office/drawing/2014/main" id="{56DF5ADA-9D27-BFE4-47A1-687BD653FD83}"/>
              </a:ext>
            </a:extLst>
          </p:cNvPr>
          <p:cNvGrpSpPr/>
          <p:nvPr/>
        </p:nvGrpSpPr>
        <p:grpSpPr>
          <a:xfrm>
            <a:off x="1937912" y="1626670"/>
            <a:ext cx="8139389" cy="5012341"/>
            <a:chOff x="1931711" y="1192305"/>
            <a:chExt cx="8328577" cy="5204336"/>
          </a:xfrm>
        </p:grpSpPr>
        <p:pic>
          <p:nvPicPr>
            <p:cNvPr id="25" name="Picture 24">
              <a:extLst>
                <a:ext uri="{FF2B5EF4-FFF2-40B4-BE49-F238E27FC236}">
                  <a16:creationId xmlns:a16="http://schemas.microsoft.com/office/drawing/2014/main" id="{36B274ED-49DF-4289-572B-1A21EB63A11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26" name="Rectangle 25">
              <a:extLst>
                <a:ext uri="{FF2B5EF4-FFF2-40B4-BE49-F238E27FC236}">
                  <a16:creationId xmlns:a16="http://schemas.microsoft.com/office/drawing/2014/main" id="{A45520B4-FAC8-6D10-9514-A4FE00F7FD04}"/>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15 kg + 35 kg</a:t>
              </a:r>
            </a:p>
          </p:txBody>
        </p:sp>
        <p:sp>
          <p:nvSpPr>
            <p:cNvPr id="27" name="Rectangle 26">
              <a:extLst>
                <a:ext uri="{FF2B5EF4-FFF2-40B4-BE49-F238E27FC236}">
                  <a16:creationId xmlns:a16="http://schemas.microsoft.com/office/drawing/2014/main" id="{5C61887F-EF09-A061-DC03-D76EA687E279}"/>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76 kg + 17 kg</a:t>
              </a:r>
            </a:p>
          </p:txBody>
        </p:sp>
        <p:sp>
          <p:nvSpPr>
            <p:cNvPr id="28" name="Rectangle 27">
              <a:extLst>
                <a:ext uri="{FF2B5EF4-FFF2-40B4-BE49-F238E27FC236}">
                  <a16:creationId xmlns:a16="http://schemas.microsoft.com/office/drawing/2014/main" id="{B45DF9BD-B8A6-9178-8F80-B3B48DF96236}"/>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21 kg + 39 kg</a:t>
              </a:r>
            </a:p>
          </p:txBody>
        </p:sp>
        <p:sp>
          <p:nvSpPr>
            <p:cNvPr id="29" name="Rectangle 28">
              <a:extLst>
                <a:ext uri="{FF2B5EF4-FFF2-40B4-BE49-F238E27FC236}">
                  <a16:creationId xmlns:a16="http://schemas.microsoft.com/office/drawing/2014/main" id="{82B50B54-F926-448C-CC4C-38EFBD6A2BDB}"/>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28 kg + 28 kg</a:t>
              </a:r>
            </a:p>
          </p:txBody>
        </p:sp>
        <p:grpSp>
          <p:nvGrpSpPr>
            <p:cNvPr id="30" name="Group 29">
              <a:extLst>
                <a:ext uri="{FF2B5EF4-FFF2-40B4-BE49-F238E27FC236}">
                  <a16:creationId xmlns:a16="http://schemas.microsoft.com/office/drawing/2014/main" id="{7FE15A7F-BA88-9F57-554B-EA95A9946CA2}"/>
                </a:ext>
              </a:extLst>
            </p:cNvPr>
            <p:cNvGrpSpPr/>
            <p:nvPr/>
          </p:nvGrpSpPr>
          <p:grpSpPr>
            <a:xfrm>
              <a:off x="3662902" y="4959999"/>
              <a:ext cx="840295" cy="421926"/>
              <a:chOff x="3662902" y="4959999"/>
              <a:chExt cx="840295" cy="421926"/>
            </a:xfrm>
          </p:grpSpPr>
          <p:sp>
            <p:nvSpPr>
              <p:cNvPr id="36" name="Rectangle 35">
                <a:extLst>
                  <a:ext uri="{FF2B5EF4-FFF2-40B4-BE49-F238E27FC236}">
                    <a16:creationId xmlns:a16="http://schemas.microsoft.com/office/drawing/2014/main" id="{3501F369-1CF9-3AA7-B78C-153DDB30E591}"/>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id="{BBD4D804-8D7B-747D-DCB5-4A12652A49C7}"/>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60kg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grpSp>
          <p:nvGrpSpPr>
            <p:cNvPr id="31" name="Group 30">
              <a:extLst>
                <a:ext uri="{FF2B5EF4-FFF2-40B4-BE49-F238E27FC236}">
                  <a16:creationId xmlns:a16="http://schemas.microsoft.com/office/drawing/2014/main" id="{B39CF5FF-9F97-B184-DA96-3C7BC739FC44}"/>
                </a:ext>
              </a:extLst>
            </p:cNvPr>
            <p:cNvGrpSpPr/>
            <p:nvPr/>
          </p:nvGrpSpPr>
          <p:grpSpPr>
            <a:xfrm>
              <a:off x="7491280" y="4898065"/>
              <a:ext cx="840295" cy="421926"/>
              <a:chOff x="3662902" y="4959999"/>
              <a:chExt cx="840295" cy="421926"/>
            </a:xfrm>
          </p:grpSpPr>
          <p:sp>
            <p:nvSpPr>
              <p:cNvPr id="34" name="Rectangle 33">
                <a:extLst>
                  <a:ext uri="{FF2B5EF4-FFF2-40B4-BE49-F238E27FC236}">
                    <a16:creationId xmlns:a16="http://schemas.microsoft.com/office/drawing/2014/main" id="{C7D5A066-9C15-A1D5-D230-B3B7088F2E1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id="{D9ECC4A7-DE6C-DF7B-4DD5-50F0D19C8ACE}"/>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50kg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sp>
          <p:nvSpPr>
            <p:cNvPr id="32" name="Rectangle 31">
              <a:extLst>
                <a:ext uri="{FF2B5EF4-FFF2-40B4-BE49-F238E27FC236}">
                  <a16:creationId xmlns:a16="http://schemas.microsoft.com/office/drawing/2014/main" id="{29B762D1-C111-4486-1B35-8ED54A8B0E34}"/>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56kg</a:t>
              </a:r>
            </a:p>
          </p:txBody>
        </p:sp>
        <p:sp>
          <p:nvSpPr>
            <p:cNvPr id="33" name="Rectangle 32">
              <a:extLst>
                <a:ext uri="{FF2B5EF4-FFF2-40B4-BE49-F238E27FC236}">
                  <a16:creationId xmlns:a16="http://schemas.microsoft.com/office/drawing/2014/main" id="{A03AE37E-87DA-3266-7E2A-C7C133AD049B}"/>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93kg</a:t>
              </a:r>
            </a:p>
          </p:txBody>
        </p:sp>
      </p:grpSp>
      <p:grpSp>
        <p:nvGrpSpPr>
          <p:cNvPr id="38" name="Group 37">
            <a:extLst>
              <a:ext uri="{FF2B5EF4-FFF2-40B4-BE49-F238E27FC236}">
                <a16:creationId xmlns:a16="http://schemas.microsoft.com/office/drawing/2014/main" id="{E18F2EB6-ECC2-A172-F2C0-88919CCD6ABC}"/>
              </a:ext>
            </a:extLst>
          </p:cNvPr>
          <p:cNvGrpSpPr/>
          <p:nvPr/>
        </p:nvGrpSpPr>
        <p:grpSpPr>
          <a:xfrm>
            <a:off x="4799670" y="2081791"/>
            <a:ext cx="780648" cy="662828"/>
            <a:chOff x="1750172" y="2926500"/>
            <a:chExt cx="780648" cy="662828"/>
          </a:xfrm>
        </p:grpSpPr>
        <p:sp>
          <p:nvSpPr>
            <p:cNvPr id="39" name="Oval 38">
              <a:extLst>
                <a:ext uri="{FF2B5EF4-FFF2-40B4-BE49-F238E27FC236}">
                  <a16:creationId xmlns:a16="http://schemas.microsoft.com/office/drawing/2014/main" id="{523B08FD-347A-2989-4906-46EFF00C4A1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0" name="TextBox 39">
              <a:extLst>
                <a:ext uri="{FF2B5EF4-FFF2-40B4-BE49-F238E27FC236}">
                  <a16:creationId xmlns:a16="http://schemas.microsoft.com/office/drawing/2014/main" id="{A4AB3ED4-4941-27F9-B405-7895ACED82F8}"/>
                </a:ext>
              </a:extLst>
            </p:cNvPr>
            <p:cNvSpPr txBox="1"/>
            <p:nvPr/>
          </p:nvSpPr>
          <p:spPr>
            <a:xfrm>
              <a:off x="17501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60</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1" name="Freeform: Shape 40">
            <a:extLst>
              <a:ext uri="{FF2B5EF4-FFF2-40B4-BE49-F238E27FC236}">
                <a16:creationId xmlns:a16="http://schemas.microsoft.com/office/drawing/2014/main" id="{558E204F-0BC4-84CE-753B-989DC1B14155}"/>
              </a:ext>
            </a:extLst>
          </p:cNvPr>
          <p:cNvSpPr/>
          <p:nvPr/>
        </p:nvSpPr>
        <p:spPr>
          <a:xfrm>
            <a:off x="4133700" y="3424591"/>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2" name="Group 41">
            <a:extLst>
              <a:ext uri="{FF2B5EF4-FFF2-40B4-BE49-F238E27FC236}">
                <a16:creationId xmlns:a16="http://schemas.microsoft.com/office/drawing/2014/main" id="{3343FD7A-C433-AE0C-2220-45F3D5284225}"/>
              </a:ext>
            </a:extLst>
          </p:cNvPr>
          <p:cNvGrpSpPr/>
          <p:nvPr/>
        </p:nvGrpSpPr>
        <p:grpSpPr>
          <a:xfrm>
            <a:off x="6750274" y="1344562"/>
            <a:ext cx="806047" cy="662828"/>
            <a:chOff x="1750173" y="2926500"/>
            <a:chExt cx="806047" cy="662828"/>
          </a:xfrm>
        </p:grpSpPr>
        <p:sp>
          <p:nvSpPr>
            <p:cNvPr id="43" name="Oval 42">
              <a:extLst>
                <a:ext uri="{FF2B5EF4-FFF2-40B4-BE49-F238E27FC236}">
                  <a16:creationId xmlns:a16="http://schemas.microsoft.com/office/drawing/2014/main" id="{58104089-D84E-2107-585B-BC17A154D1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4" name="TextBox 43">
              <a:extLst>
                <a:ext uri="{FF2B5EF4-FFF2-40B4-BE49-F238E27FC236}">
                  <a16:creationId xmlns:a16="http://schemas.microsoft.com/office/drawing/2014/main" id="{CCC2AD3F-E4E4-71CD-2485-04080DF20735}"/>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93</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5" name="Freeform: Shape 44">
            <a:extLst>
              <a:ext uri="{FF2B5EF4-FFF2-40B4-BE49-F238E27FC236}">
                <a16:creationId xmlns:a16="http://schemas.microsoft.com/office/drawing/2014/main" id="{CACF03D2-E8E6-0880-6DA1-EA53A8E16E1D}"/>
              </a:ext>
            </a:extLst>
          </p:cNvPr>
          <p:cNvSpPr/>
          <p:nvPr/>
        </p:nvSpPr>
        <p:spPr>
          <a:xfrm>
            <a:off x="7086119" y="2668071"/>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6" name="Group 45">
            <a:extLst>
              <a:ext uri="{FF2B5EF4-FFF2-40B4-BE49-F238E27FC236}">
                <a16:creationId xmlns:a16="http://schemas.microsoft.com/office/drawing/2014/main" id="{B591B4DD-47C7-3903-3EE3-C9F0E85B5F87}"/>
              </a:ext>
            </a:extLst>
          </p:cNvPr>
          <p:cNvGrpSpPr/>
          <p:nvPr/>
        </p:nvGrpSpPr>
        <p:grpSpPr>
          <a:xfrm>
            <a:off x="8647298" y="2182764"/>
            <a:ext cx="806047" cy="662828"/>
            <a:chOff x="1750173" y="2926500"/>
            <a:chExt cx="806047" cy="662828"/>
          </a:xfrm>
        </p:grpSpPr>
        <p:sp>
          <p:nvSpPr>
            <p:cNvPr id="47" name="Oval 46">
              <a:extLst>
                <a:ext uri="{FF2B5EF4-FFF2-40B4-BE49-F238E27FC236}">
                  <a16:creationId xmlns:a16="http://schemas.microsoft.com/office/drawing/2014/main" id="{2537D338-C5E3-093C-B6B5-22137D842D9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1ACC7754-60FF-F723-1E74-E5EBF915689F}"/>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56</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9" name="Freeform: Shape 48">
            <a:extLst>
              <a:ext uri="{FF2B5EF4-FFF2-40B4-BE49-F238E27FC236}">
                <a16:creationId xmlns:a16="http://schemas.microsoft.com/office/drawing/2014/main" id="{5BE0B785-E9CB-BC2E-7ECB-356CAAF67BBB}"/>
              </a:ext>
            </a:extLst>
          </p:cNvPr>
          <p:cNvSpPr/>
          <p:nvPr/>
        </p:nvSpPr>
        <p:spPr>
          <a:xfrm>
            <a:off x="5740401" y="3557070"/>
            <a:ext cx="3247876" cy="1553409"/>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436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ppt_y</p:attrName>
                                        </p:attrNameLst>
                                      </p:cBhvr>
                                      <p:tavLst>
                                        <p:tav tm="0">
                                          <p:val>
                                            <p:strVal val="#ppt_y+#ppt_h*1.125000"/>
                                          </p:val>
                                        </p:tav>
                                        <p:tav tm="100000">
                                          <p:val>
                                            <p:strVal val="#ppt_y"/>
                                          </p:val>
                                        </p:tav>
                                      </p:tavLst>
                                    </p:anim>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1" grpId="0" animBg="1"/>
      <p:bldP spid="45"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BẠN BIẾT BAY</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2318920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TUAN\Downloads\Luyện tập 1.png">
            <a:extLst>
              <a:ext uri="{FF2B5EF4-FFF2-40B4-BE49-F238E27FC236}">
                <a16:creationId xmlns:a16="http://schemas.microsoft.com/office/drawing/2014/main" id="{1D0AC4E0-4D54-23CA-D4A4-9FC450978730}"/>
              </a:ext>
            </a:extLst>
          </p:cNvPr>
          <p:cNvPicPr>
            <a:picLocks noChangeAspect="1" noChangeArrowheads="1"/>
          </p:cNvPicPr>
          <p:nvPr/>
        </p:nvPicPr>
        <p:blipFill>
          <a:blip r:embed="rId3" cstate="print"/>
          <a:srcRect/>
          <a:stretch>
            <a:fillRect/>
          </a:stretch>
        </p:blipFill>
        <p:spPr bwMode="auto">
          <a:xfrm>
            <a:off x="862355" y="623612"/>
            <a:ext cx="2237784" cy="863493"/>
          </a:xfrm>
          <a:prstGeom prst="rect">
            <a:avLst/>
          </a:prstGeom>
          <a:noFill/>
        </p:spPr>
      </p:pic>
      <p:sp>
        <p:nvSpPr>
          <p:cNvPr id="3" name="Oval 2">
            <a:extLst>
              <a:ext uri="{FF2B5EF4-FFF2-40B4-BE49-F238E27FC236}">
                <a16:creationId xmlns:a16="http://schemas.microsoft.com/office/drawing/2014/main" id="{4C3FE6A1-F7F9-2462-7F7E-4D02CBFD785C}"/>
              </a:ext>
            </a:extLst>
          </p:cNvPr>
          <p:cNvSpPr/>
          <p:nvPr/>
        </p:nvSpPr>
        <p:spPr>
          <a:xfrm>
            <a:off x="3829559" y="962724"/>
            <a:ext cx="525563" cy="5253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101D273F-0BC7-0957-9740-920A9B9B49D0}"/>
              </a:ext>
            </a:extLst>
          </p:cNvPr>
          <p:cNvSpPr txBox="1"/>
          <p:nvPr/>
        </p:nvSpPr>
        <p:spPr>
          <a:xfrm>
            <a:off x="4366131" y="874455"/>
            <a:ext cx="69635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Ngày thứ nhất, Mai làm được 29 tấm bưu thiếp. Ngày thứ hai, Mai làm được 31 tấm bưu thiếp. Hỏi cả hai ngày Mai làm được bao nhiêu tấm bưu thiếp?</a:t>
            </a:r>
          </a:p>
        </p:txBody>
      </p:sp>
      <p:sp>
        <p:nvSpPr>
          <p:cNvPr id="7" name="TextBox 6">
            <a:extLst>
              <a:ext uri="{FF2B5EF4-FFF2-40B4-BE49-F238E27FC236}">
                <a16:creationId xmlns:a16="http://schemas.microsoft.com/office/drawing/2014/main" id="{F1256022-2F9D-B900-ED26-45137FDC9429}"/>
              </a:ext>
            </a:extLst>
          </p:cNvPr>
          <p:cNvSpPr txBox="1"/>
          <p:nvPr/>
        </p:nvSpPr>
        <p:spPr>
          <a:xfrm>
            <a:off x="5333686" y="3410988"/>
            <a:ext cx="15379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8" name="TextBox 7">
            <a:extLst>
              <a:ext uri="{FF2B5EF4-FFF2-40B4-BE49-F238E27FC236}">
                <a16:creationId xmlns:a16="http://schemas.microsoft.com/office/drawing/2014/main" id="{9211796A-F6FB-B0C5-A432-BD146638077B}"/>
              </a:ext>
            </a:extLst>
          </p:cNvPr>
          <p:cNvSpPr txBox="1"/>
          <p:nvPr/>
        </p:nvSpPr>
        <p:spPr>
          <a:xfrm>
            <a:off x="1859680" y="3967656"/>
            <a:ext cx="8974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Cả hai ngày Mai làm được số tấm bưu thiếp là:</a:t>
            </a:r>
          </a:p>
        </p:txBody>
      </p:sp>
      <p:sp>
        <p:nvSpPr>
          <p:cNvPr id="9" name="TextBox 8">
            <a:extLst>
              <a:ext uri="{FF2B5EF4-FFF2-40B4-BE49-F238E27FC236}">
                <a16:creationId xmlns:a16="http://schemas.microsoft.com/office/drawing/2014/main" id="{83C5A8EF-258C-6C14-0AF9-7F7259093067}"/>
              </a:ext>
            </a:extLst>
          </p:cNvPr>
          <p:cNvSpPr txBox="1"/>
          <p:nvPr/>
        </p:nvSpPr>
        <p:spPr>
          <a:xfrm>
            <a:off x="3100139" y="4532862"/>
            <a:ext cx="66729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29 + 31 = 60 (tấm bưu thiếp)</a:t>
            </a:r>
          </a:p>
        </p:txBody>
      </p:sp>
      <p:sp>
        <p:nvSpPr>
          <p:cNvPr id="10" name="TextBox 9">
            <a:extLst>
              <a:ext uri="{FF2B5EF4-FFF2-40B4-BE49-F238E27FC236}">
                <a16:creationId xmlns:a16="http://schemas.microsoft.com/office/drawing/2014/main" id="{0B94D367-3A63-4BAC-3DB9-9C10972592DB}"/>
              </a:ext>
            </a:extLst>
          </p:cNvPr>
          <p:cNvSpPr txBox="1"/>
          <p:nvPr/>
        </p:nvSpPr>
        <p:spPr>
          <a:xfrm>
            <a:off x="4355122" y="5091087"/>
            <a:ext cx="502182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60 tấm bưu thiếp.</a:t>
            </a:r>
          </a:p>
        </p:txBody>
      </p:sp>
      <p:pic>
        <p:nvPicPr>
          <p:cNvPr id="11" name="Picture 10">
            <a:extLst>
              <a:ext uri="{FF2B5EF4-FFF2-40B4-BE49-F238E27FC236}">
                <a16:creationId xmlns:a16="http://schemas.microsoft.com/office/drawing/2014/main" id="{9AAFC75E-B9F6-A9FE-1F90-91CBA02A7A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26947" b="26848"/>
          <a:stretch/>
        </p:blipFill>
        <p:spPr>
          <a:xfrm>
            <a:off x="636661" y="1542630"/>
            <a:ext cx="3610654" cy="2270195"/>
          </a:xfrm>
          <a:prstGeom prst="rect">
            <a:avLst/>
          </a:prstGeom>
        </p:spPr>
      </p:pic>
    </p:spTree>
    <p:extLst>
      <p:ext uri="{BB962C8B-B14F-4D97-AF65-F5344CB8AC3E}">
        <p14:creationId xmlns:p14="http://schemas.microsoft.com/office/powerpoint/2010/main" val="1180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8" name="tải xuống (9)">
            <a:hlinkClick r:id="" action="ppaction://media"/>
            <a:extLst>
              <a:ext uri="{FF2B5EF4-FFF2-40B4-BE49-F238E27FC236}">
                <a16:creationId xmlns:a16="http://schemas.microsoft.com/office/drawing/2014/main" id="{23A5FEBA-1D1D-ECD8-2405-0E0C3D8E295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050261" y="1479402"/>
            <a:ext cx="406400" cy="406400"/>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6"/>
          <a:stretch>
            <a:fillRect/>
          </a:stretch>
        </p:blipFill>
        <p:spPr>
          <a:xfrm>
            <a:off x="0" y="0"/>
            <a:ext cx="12192000" cy="6858000"/>
          </a:xfrm>
          <a:prstGeom prst="rect">
            <a:avLst/>
          </a:prstGeom>
        </p:spPr>
      </p:pic>
      <p:pic>
        <p:nvPicPr>
          <p:cNvPr id="1026" name="Picture 2" descr="Decal Khủng long Pteranodon Velociraptor - khủng long pterodactyl png">
            <a:extLst>
              <a:ext uri="{FF2B5EF4-FFF2-40B4-BE49-F238E27FC236}">
                <a16:creationId xmlns:a16="http://schemas.microsoft.com/office/drawing/2014/main" id="{18A5C891-4110-E1A9-AFA7-ED98975BB0D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778" r="93444">
                        <a14:foregroundMark x1="10556" y1="47222" x2="1778" y2="63111"/>
                        <a14:foregroundMark x1="10444" y1="51111" x2="9556" y2="53667"/>
                        <a14:foregroundMark x1="32889" y1="19333" x2="34000" y2="22778"/>
                        <a14:foregroundMark x1="90444" y1="15889" x2="93444" y2="16556"/>
                      </a14:backgroundRemoval>
                    </a14:imgEffect>
                  </a14:imgLayer>
                </a14:imgProps>
              </a:ext>
              <a:ext uri="{28A0092B-C50C-407E-A947-70E740481C1C}">
                <a14:useLocalDpi xmlns:a14="http://schemas.microsoft.com/office/drawing/2010/main" val="0"/>
              </a:ext>
            </a:extLst>
          </a:blip>
          <a:srcRect/>
          <a:stretch>
            <a:fillRect/>
          </a:stretch>
        </p:blipFill>
        <p:spPr bwMode="auto">
          <a:xfrm rot="20400791">
            <a:off x="952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C6F7B92-F6EC-8DBA-E2FF-0F5C9CDFBD12}"/>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477389" y="2509726"/>
            <a:ext cx="1608335" cy="207032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B4C4C3FC-5AD8-8E5F-BDD8-4AC870E247F6}"/>
              </a:ext>
            </a:extLst>
          </p:cNvPr>
          <p:cNvSpPr/>
          <p:nvPr/>
        </p:nvSpPr>
        <p:spPr>
          <a:xfrm>
            <a:off x="4668535" y="2686050"/>
            <a:ext cx="5531128" cy="2390775"/>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black"/>
                </a:solidFill>
                <a:latin typeface="Arial" panose="020B0604020202020204" pitchFamily="34" charset="0"/>
                <a:cs typeface="Arial" panose="020B0604020202020204" pitchFamily="34" charset="0"/>
              </a:rPr>
              <a:t>Đây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khủng</a:t>
            </a:r>
            <a:r>
              <a:rPr lang="en-US" sz="3600" dirty="0">
                <a:solidFill>
                  <a:prstClr val="black"/>
                </a:solidFill>
                <a:latin typeface="Arial" panose="020B0604020202020204" pitchFamily="34" charset="0"/>
                <a:cs typeface="Arial" panose="020B0604020202020204" pitchFamily="34" charset="0"/>
              </a:rPr>
              <a:t> long </a:t>
            </a:r>
            <a:r>
              <a:rPr lang="vi-VN" sz="3600" dirty="0">
                <a:solidFill>
                  <a:prstClr val="black"/>
                </a:solidFill>
                <a:latin typeface="Arial" panose="020B0604020202020204" pitchFamily="34" charset="0"/>
                <a:cs typeface="Arial" panose="020B0604020202020204" pitchFamily="34" charset="0"/>
              </a:rPr>
              <a:t>duy nhất trên trái đất có thể bay và tự kiếm mồi ngay sau khi chào đời</a:t>
            </a:r>
            <a:r>
              <a:rPr lang="en-US" sz="3600" dirty="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descr="A white underwear on a black background&#10;&#10;AI-generated content may be incorrect.">
            <a:extLst>
              <a:ext uri="{FF2B5EF4-FFF2-40B4-BE49-F238E27FC236}">
                <a16:creationId xmlns:a16="http://schemas.microsoft.com/office/drawing/2014/main" id="{F4E41820-3F90-7B29-5F97-5997D3B976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3978" y="3318151"/>
            <a:ext cx="1161822" cy="444978"/>
          </a:xfrm>
          <a:prstGeom prst="rect">
            <a:avLst/>
          </a:prstGeom>
        </p:spPr>
      </p:pic>
    </p:spTree>
    <p:extLst>
      <p:ext uri="{BB962C8B-B14F-4D97-AF65-F5344CB8AC3E}">
        <p14:creationId xmlns:p14="http://schemas.microsoft.com/office/powerpoint/2010/main" val="9359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 presetClass="mediacall" presetSubtype="0" fill="hold" nodeType="withEffect">
                                  <p:stCondLst>
                                    <p:cond delay="0"/>
                                  </p:stCondLst>
                                  <p:childTnLst>
                                    <p:cmd type="call" cmd="playFrom(0.0)">
                                      <p:cBhvr>
                                        <p:cTn id="18" dur="61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 BẠN NHỎ</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BÉ</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962162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39E6F09-D9B2-BE41-963A-604DFF93A009}"/>
              </a:ext>
            </a:extLst>
          </p:cNvPr>
          <p:cNvSpPr/>
          <p:nvPr/>
        </p:nvSpPr>
        <p:spPr>
          <a:xfrm>
            <a:off x="952154" y="854152"/>
            <a:ext cx="534639" cy="57519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5</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id="{4A098AD3-D187-D470-7560-B6A74CDD14C6}"/>
              </a:ext>
            </a:extLst>
          </p:cNvPr>
          <p:cNvGrpSpPr/>
          <p:nvPr/>
        </p:nvGrpSpPr>
        <p:grpSpPr>
          <a:xfrm>
            <a:off x="1584193" y="869656"/>
            <a:ext cx="1279288" cy="648924"/>
            <a:chOff x="1870518" y="1440653"/>
            <a:chExt cx="1145166" cy="523221"/>
          </a:xfrm>
        </p:grpSpPr>
        <p:grpSp>
          <p:nvGrpSpPr>
            <p:cNvPr id="14" name="Group 13">
              <a:extLst>
                <a:ext uri="{FF2B5EF4-FFF2-40B4-BE49-F238E27FC236}">
                  <a16:creationId xmlns:a16="http://schemas.microsoft.com/office/drawing/2014/main" id="{9B9ED510-D52B-9205-8FB0-6AD7E84F84FC}"/>
                </a:ext>
              </a:extLst>
            </p:cNvPr>
            <p:cNvGrpSpPr/>
            <p:nvPr/>
          </p:nvGrpSpPr>
          <p:grpSpPr>
            <a:xfrm>
              <a:off x="1870518" y="1440654"/>
              <a:ext cx="758382" cy="523220"/>
              <a:chOff x="1870518" y="1440654"/>
              <a:chExt cx="758382" cy="523220"/>
            </a:xfrm>
          </p:grpSpPr>
          <p:sp>
            <p:nvSpPr>
              <p:cNvPr id="16" name="Rectangle: Rounded Corners 15">
                <a:extLst>
                  <a:ext uri="{FF2B5EF4-FFF2-40B4-BE49-F238E27FC236}">
                    <a16:creationId xmlns:a16="http://schemas.microsoft.com/office/drawing/2014/main" id="{9EC732E5-1B53-91E1-A799-36C4503EE48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id="{1F2A349F-A74D-AEF6-DA45-7F0BFF412D5A}"/>
                  </a:ext>
                </a:extLst>
              </p:cNvPr>
              <p:cNvSpPr txBox="1"/>
              <p:nvPr/>
            </p:nvSpPr>
            <p:spPr>
              <a:xfrm>
                <a:off x="1969023" y="1440654"/>
                <a:ext cx="6238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3FDF2870-D6BA-E4E1-6B9F-CA7D89C83D2F}"/>
                </a:ext>
              </a:extLst>
            </p:cNvPr>
            <p:cNvSpPr txBox="1"/>
            <p:nvPr/>
          </p:nvSpPr>
          <p:spPr>
            <a:xfrm>
              <a:off x="2630642" y="144065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grpSp>
      <p:pic>
        <p:nvPicPr>
          <p:cNvPr id="18" name="Picture 17">
            <a:extLst>
              <a:ext uri="{FF2B5EF4-FFF2-40B4-BE49-F238E27FC236}">
                <a16:creationId xmlns:a16="http://schemas.microsoft.com/office/drawing/2014/main" id="{AA4EA40A-1FC8-0FE3-5073-036D4A28654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6015" y="2886566"/>
            <a:ext cx="4481905" cy="3078299"/>
          </a:xfrm>
          <a:prstGeom prst="rect">
            <a:avLst/>
          </a:prstGeom>
        </p:spPr>
      </p:pic>
      <p:grpSp>
        <p:nvGrpSpPr>
          <p:cNvPr id="19" name="Group 18">
            <a:extLst>
              <a:ext uri="{FF2B5EF4-FFF2-40B4-BE49-F238E27FC236}">
                <a16:creationId xmlns:a16="http://schemas.microsoft.com/office/drawing/2014/main" id="{73CA1DA6-6428-8283-0463-3F9B16EDA4BC}"/>
              </a:ext>
            </a:extLst>
          </p:cNvPr>
          <p:cNvGrpSpPr/>
          <p:nvPr/>
        </p:nvGrpSpPr>
        <p:grpSpPr>
          <a:xfrm>
            <a:off x="1707865" y="1905306"/>
            <a:ext cx="8441341" cy="1951496"/>
            <a:chOff x="1080819" y="4463424"/>
            <a:chExt cx="5995841" cy="1951496"/>
          </a:xfrm>
        </p:grpSpPr>
        <p:sp>
          <p:nvSpPr>
            <p:cNvPr id="20" name="TextBox 19">
              <a:extLst>
                <a:ext uri="{FF2B5EF4-FFF2-40B4-BE49-F238E27FC236}">
                  <a16:creationId xmlns:a16="http://schemas.microsoft.com/office/drawing/2014/main" id="{2776AE1C-875E-67F5-C94A-5418A97D726A}"/>
                </a:ext>
              </a:extLst>
            </p:cNvPr>
            <p:cNvSpPr txBox="1"/>
            <p:nvPr/>
          </p:nvSpPr>
          <p:spPr>
            <a:xfrm>
              <a:off x="1080819" y="4463424"/>
              <a:ext cx="5995841" cy="1951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qua bụi cỏ để đến cái kẹo.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cm.</a:t>
              </a:r>
            </a:p>
          </p:txBody>
        </p:sp>
        <p:sp>
          <p:nvSpPr>
            <p:cNvPr id="21" name="Rectangle: Rounded Corners 20">
              <a:extLst>
                <a:ext uri="{FF2B5EF4-FFF2-40B4-BE49-F238E27FC236}">
                  <a16:creationId xmlns:a16="http://schemas.microsoft.com/office/drawing/2014/main" id="{3E22BF27-8281-073C-6B0B-F3578A02D99B}"/>
                </a:ext>
              </a:extLst>
            </p:cNvPr>
            <p:cNvSpPr/>
            <p:nvPr/>
          </p:nvSpPr>
          <p:spPr>
            <a:xfrm>
              <a:off x="2945845" y="5111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a:cs typeface="+mn-cs"/>
                </a:rPr>
                <a:t>?</a:t>
              </a:r>
            </a:p>
          </p:txBody>
        </p:sp>
      </p:grpSp>
      <p:sp>
        <p:nvSpPr>
          <p:cNvPr id="22" name="Rectangle: Rounded Corners 21">
            <a:extLst>
              <a:ext uri="{FF2B5EF4-FFF2-40B4-BE49-F238E27FC236}">
                <a16:creationId xmlns:a16="http://schemas.microsoft.com/office/drawing/2014/main" id="{DBCC9C64-45D3-C51A-2216-5C0A41506048}"/>
              </a:ext>
            </a:extLst>
          </p:cNvPr>
          <p:cNvSpPr/>
          <p:nvPr/>
        </p:nvSpPr>
        <p:spPr>
          <a:xfrm>
            <a:off x="4333572" y="2550151"/>
            <a:ext cx="1306785"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23" name="Rectangle 22">
            <a:extLst>
              <a:ext uri="{FF2B5EF4-FFF2-40B4-BE49-F238E27FC236}">
                <a16:creationId xmlns:a16="http://schemas.microsoft.com/office/drawing/2014/main" id="{EC9E4C79-98B0-EA01-4C55-26678B0F8F24}"/>
              </a:ext>
            </a:extLst>
          </p:cNvPr>
          <p:cNvSpPr/>
          <p:nvPr/>
        </p:nvSpPr>
        <p:spPr>
          <a:xfrm>
            <a:off x="3397198" y="3559571"/>
            <a:ext cx="259878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37 + 54 =         </a:t>
            </a:r>
          </a:p>
        </p:txBody>
      </p:sp>
      <p:sp>
        <p:nvSpPr>
          <p:cNvPr id="24" name="TextBox 23">
            <a:extLst>
              <a:ext uri="{FF2B5EF4-FFF2-40B4-BE49-F238E27FC236}">
                <a16:creationId xmlns:a16="http://schemas.microsoft.com/office/drawing/2014/main" id="{B9CE4B46-16C6-65B0-730A-5E2A088359A7}"/>
              </a:ext>
            </a:extLst>
          </p:cNvPr>
          <p:cNvSpPr txBox="1"/>
          <p:nvPr/>
        </p:nvSpPr>
        <p:spPr>
          <a:xfrm>
            <a:off x="5177522" y="361697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Tree>
    <p:extLst>
      <p:ext uri="{BB962C8B-B14F-4D97-AF65-F5344CB8AC3E}">
        <p14:creationId xmlns:p14="http://schemas.microsoft.com/office/powerpoint/2010/main" val="6169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5"/>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108" y="3179276"/>
            <a:ext cx="2553406" cy="3545836"/>
          </a:xfrm>
          <a:prstGeom prst="rect">
            <a:avLst/>
          </a:prstGeom>
        </p:spPr>
      </p:pic>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3318497" y="208915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a:t>
            </a:r>
            <a:r>
              <a:rPr lang="en-US" sz="4000" dirty="0">
                <a:solidFill>
                  <a:prstClr val="black"/>
                </a:solidFill>
                <a:latin typeface="Calibri" panose="020F0502020204030204"/>
              </a:rPr>
              <a:t>y </a:t>
            </a:r>
            <a:r>
              <a:rPr lang="en-US" sz="4000" dirty="0" err="1">
                <a:solidFill>
                  <a:prstClr val="black"/>
                </a:solidFill>
                <a:latin typeface="Calibri" panose="020F0502020204030204"/>
              </a:rPr>
              <a:t>thật</a:t>
            </a:r>
            <a:r>
              <a:rPr lang="en-US" sz="4000" dirty="0">
                <a:solidFill>
                  <a:prstClr val="black"/>
                </a:solidFill>
                <a:latin typeface="Calibri" panose="020F0502020204030204"/>
              </a:rPr>
              <a:t> nhỏ </a:t>
            </a:r>
            <a:r>
              <a:rPr lang="en-US" sz="4000" dirty="0" err="1">
                <a:solidFill>
                  <a:prstClr val="black"/>
                </a:solidFill>
                <a:latin typeface="Calibri" panose="020F0502020204030204"/>
              </a:rPr>
              <a:t>bé</a:t>
            </a:r>
            <a:r>
              <a:rPr lang="en-US" sz="4000" dirty="0">
                <a:solidFill>
                  <a:prstClr val="black"/>
                </a:solidFill>
                <a:latin typeface="Calibri" panose="020F0502020204030204"/>
              </a:rPr>
              <a:t>. </a:t>
            </a:r>
            <a:r>
              <a:rPr lang="en-US" sz="4000" dirty="0" err="1">
                <a:solidFill>
                  <a:prstClr val="black"/>
                </a:solidFill>
                <a:latin typeface="Calibri" panose="020F0502020204030204"/>
              </a:rPr>
              <a:t>Kích</a:t>
            </a:r>
            <a:r>
              <a:rPr lang="en-US" sz="4000" dirty="0">
                <a:solidFill>
                  <a:prstClr val="black"/>
                </a:solidFill>
                <a:latin typeface="Calibri" panose="020F0502020204030204"/>
              </a:rPr>
              <a:t> </a:t>
            </a:r>
            <a:r>
              <a:rPr lang="en-US" sz="4000" dirty="0" err="1">
                <a:solidFill>
                  <a:prstClr val="black"/>
                </a:solidFill>
                <a:latin typeface="Calibri" panose="020F0502020204030204"/>
              </a:rPr>
              <a:t>thước</a:t>
            </a:r>
            <a:r>
              <a:rPr lang="en-US" sz="4000" dirty="0">
                <a:solidFill>
                  <a:prstClr val="black"/>
                </a:solidFill>
                <a:latin typeface="Calibri" panose="020F0502020204030204"/>
              </a:rPr>
              <a:t> </a:t>
            </a:r>
            <a:r>
              <a:rPr lang="en-US" sz="4000" dirty="0" err="1">
                <a:solidFill>
                  <a:prstClr val="black"/>
                </a:solidFill>
                <a:latin typeface="Calibri" panose="020F0502020204030204"/>
              </a:rPr>
              <a:t>chỉ</a:t>
            </a:r>
            <a:r>
              <a:rPr lang="en-US" sz="4000" dirty="0">
                <a:solidFill>
                  <a:prstClr val="black"/>
                </a:solidFill>
                <a:latin typeface="Calibri" panose="020F0502020204030204"/>
              </a:rPr>
              <a:t> </a:t>
            </a:r>
            <a:r>
              <a:rPr lang="en-US" sz="4000" dirty="0" err="1">
                <a:solidFill>
                  <a:prstClr val="black"/>
                </a:solidFill>
                <a:latin typeface="Calibri" panose="020F0502020204030204"/>
              </a:rPr>
              <a:t>bằng</a:t>
            </a:r>
            <a:r>
              <a:rPr lang="en-US" sz="4000" dirty="0">
                <a:solidFill>
                  <a:prstClr val="black"/>
                </a:solidFill>
                <a:latin typeface="Calibri" panose="020F0502020204030204"/>
              </a:rPr>
              <a:t> </a:t>
            </a:r>
            <a:r>
              <a:rPr lang="en-US" sz="4000" dirty="0" err="1">
                <a:solidFill>
                  <a:prstClr val="black"/>
                </a:solidFill>
                <a:latin typeface="Calibri" panose="020F0502020204030204"/>
              </a:rPr>
              <a:t>một</a:t>
            </a:r>
            <a:r>
              <a:rPr lang="en-US" sz="4000" dirty="0">
                <a:solidFill>
                  <a:prstClr val="black"/>
                </a:solidFill>
                <a:latin typeface="Calibri" panose="020F0502020204030204"/>
              </a:rPr>
              <a:t> con </a:t>
            </a:r>
            <a:r>
              <a:rPr lang="en-US" sz="4000" dirty="0" err="1">
                <a:solidFill>
                  <a:prstClr val="black"/>
                </a:solidFill>
                <a:latin typeface="Calibri" panose="020F0502020204030204"/>
              </a:rPr>
              <a:t>gà</a:t>
            </a:r>
            <a:r>
              <a:rPr lang="en-US" sz="4000" dirty="0">
                <a:solidFill>
                  <a:prstClr val="black"/>
                </a:solidFill>
                <a:latin typeface="Calibri" panose="020F0502020204030204"/>
              </a:rPr>
              <a:t> </a:t>
            </a:r>
            <a:r>
              <a:rPr lang="en-US" sz="4000" dirty="0" err="1">
                <a:solidFill>
                  <a:prstClr val="black"/>
                </a:solidFill>
                <a:latin typeface="Calibri" panose="020F0502020204030204"/>
              </a:rPr>
              <a:t>tây</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F46C2CD-3AE8-D73B-91A5-3A2378E34FF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54" b="90346" l="10000" r="90417">
                        <a14:foregroundMark x1="46250" y1="90164" x2="51667" y2="90528"/>
                        <a14:foregroundMark x1="31111" y1="66120" x2="33056" y2="67395"/>
                        <a14:foregroundMark x1="25694" y1="12022" x2="29306" y2="21311"/>
                        <a14:foregroundMark x1="29306" y1="21311" x2="29306" y2="22222"/>
                        <a14:foregroundMark x1="26250" y1="16940" x2="28472" y2="19854"/>
                        <a14:foregroundMark x1="27222" y1="20947" x2="29583" y2="21494"/>
                        <a14:foregroundMark x1="90139" y1="43898" x2="90417" y2="50638"/>
                      </a14:backgroundRemoval>
                    </a14:imgEffect>
                  </a14:imgLayer>
                </a14:imgProps>
              </a:ext>
            </a:extLst>
          </a:blip>
          <a:stretch>
            <a:fillRect/>
          </a:stretch>
        </p:blipFill>
        <p:spPr>
          <a:xfrm>
            <a:off x="7705724" y="3904178"/>
            <a:ext cx="3705225" cy="2825234"/>
          </a:xfrm>
          <a:prstGeom prst="rect">
            <a:avLst/>
          </a:prstGeom>
        </p:spPr>
      </p:pic>
      <p:pic>
        <p:nvPicPr>
          <p:cNvPr id="2" name="Picture 1" descr="A white underwear on a black background&#10;&#10;AI-generated content may be incorrect.">
            <a:extLst>
              <a:ext uri="{FF2B5EF4-FFF2-40B4-BE49-F238E27FC236}">
                <a16:creationId xmlns:a16="http://schemas.microsoft.com/office/drawing/2014/main" id="{DC25DD86-0183-A824-149A-294F7EB062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103" y="4262055"/>
            <a:ext cx="1828800" cy="700430"/>
          </a:xfrm>
          <a:prstGeom prst="rect">
            <a:avLst/>
          </a:prstGeom>
        </p:spPr>
      </p:pic>
      <p:pic>
        <p:nvPicPr>
          <p:cNvPr id="4" name="tải xuống (10)">
            <a:hlinkClick r:id="" action="ppaction://media"/>
            <a:extLst>
              <a:ext uri="{FF2B5EF4-FFF2-40B4-BE49-F238E27FC236}">
                <a16:creationId xmlns:a16="http://schemas.microsoft.com/office/drawing/2014/main" id="{AC65B458-9E14-7E1A-FE0A-03A8B68FE8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1646" y="1375735"/>
            <a:ext cx="406400" cy="406400"/>
          </a:xfrm>
          <a:prstGeom prst="rect">
            <a:avLst/>
          </a:prstGeom>
        </p:spPr>
      </p:pic>
    </p:spTree>
    <p:extLst>
      <p:ext uri="{BB962C8B-B14F-4D97-AF65-F5344CB8AC3E}">
        <p14:creationId xmlns:p14="http://schemas.microsoft.com/office/powerpoint/2010/main" val="3201818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whoosh.wav"/>
                                            </p:tgtEl>
                                          </p:cMediaNode>
                                        </p:audio>
                                      </p:sub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mediacall" presetSubtype="0" fill="hold" nodeType="withEffect">
                                      <p:stCondLst>
                                        <p:cond delay="0"/>
                                      </p:stCondLst>
                                      <p:childTnLst>
                                        <p:cmd type="call" cmd="playFrom(0.0)">
                                          <p:cBhvr>
                                            <p:cTn id="18" dur="4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1" name="whoosh.wav"/>
                                            </p:tgtEl>
                                          </p:cMediaNode>
                                        </p:audio>
                                      </p:sub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mediacall" presetSubtype="0" fill="hold" nodeType="withEffect">
                                      <p:stCondLst>
                                        <p:cond delay="0"/>
                                      </p:stCondLst>
                                      <p:childTnLst>
                                        <p:cmd type="call" cmd="playFrom(0.0)">
                                          <p:cBhvr>
                                            <p:cTn id="18" dur="4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ôi Là Ai  Bài hát về Khủng Long  Pinkfong Những bài hát cho trẻ em_1080p">
            <a:hlinkClick r:id="" action="ppaction://media"/>
            <a:extLst>
              <a:ext uri="{FF2B5EF4-FFF2-40B4-BE49-F238E27FC236}">
                <a16:creationId xmlns:a16="http://schemas.microsoft.com/office/drawing/2014/main" id="{05D3EDCF-7565-2E40-5C1C-37041A17D312}"/>
              </a:ext>
            </a:extLst>
          </p:cNvPr>
          <p:cNvPicPr>
            <a:picLocks noChangeAspect="1"/>
          </p:cNvPicPr>
          <p:nvPr>
            <a:videoFile r:link="rId1"/>
            <p:extLst>
              <p:ext uri="{DAA4B4D4-6D71-4841-9C94-3DE7FCFB9230}">
                <p14:media xmlns:p14="http://schemas.microsoft.com/office/powerpoint/2010/main" r:embed="rId2">
                  <p14:trim st="1088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45C5-953F-3DC6-8AB8-B67087EB86A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ACDAD17-F7EB-8442-D0C5-DB1534088D41}"/>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39B1F0D3-1555-9313-2EA1-137AAB98C0AF}"/>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990B7CB-A3F5-6F77-597A-B5F458F28A42}"/>
              </a:ext>
            </a:extLst>
          </p:cNvPr>
          <p:cNvSpPr/>
          <p:nvPr/>
        </p:nvSpPr>
        <p:spPr>
          <a:xfrm>
            <a:off x="179614" y="152400"/>
            <a:ext cx="11832771" cy="6553200"/>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BFAFF8A-6C4F-29BC-002A-47B615C07D58}"/>
              </a:ext>
            </a:extLst>
          </p:cNvPr>
          <p:cNvSpPr txBox="1"/>
          <p:nvPr/>
        </p:nvSpPr>
        <p:spPr>
          <a:xfrm>
            <a:off x="3334812" y="223950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C61775A-9537-1263-AE8A-AAFB52B52BDE}"/>
              </a:ext>
            </a:extLst>
          </p:cNvPr>
          <p:cNvPicPr>
            <a:picLocks noChangeAspect="1"/>
          </p:cNvPicPr>
          <p:nvPr/>
        </p:nvPicPr>
        <p:blipFill>
          <a:blip r:embed="rId3"/>
          <a:stretch>
            <a:fillRect/>
          </a:stretch>
        </p:blipFill>
        <p:spPr>
          <a:xfrm rot="737208" flipH="1">
            <a:off x="2142697" y="2156851"/>
            <a:ext cx="919996" cy="919996"/>
          </a:xfrm>
          <a:prstGeom prst="rect">
            <a:avLst/>
          </a:prstGeom>
        </p:spPr>
      </p:pic>
      <p:sp>
        <p:nvSpPr>
          <p:cNvPr id="9" name="TextBox 8">
            <a:extLst>
              <a:ext uri="{FF2B5EF4-FFF2-40B4-BE49-F238E27FC236}">
                <a16:creationId xmlns:a16="http://schemas.microsoft.com/office/drawing/2014/main" id="{7C33C0DC-640E-5BE0-984E-7125ECA23420}"/>
              </a:ext>
            </a:extLst>
          </p:cNvPr>
          <p:cNvSpPr txBox="1"/>
          <p:nvPr/>
        </p:nvSpPr>
        <p:spPr>
          <a:xfrm>
            <a:off x="3334812" y="322051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F2E160E-B4CB-C965-C7CA-BED8B5FD3A79}"/>
              </a:ext>
            </a:extLst>
          </p:cNvPr>
          <p:cNvPicPr>
            <a:picLocks noChangeAspect="1"/>
          </p:cNvPicPr>
          <p:nvPr/>
        </p:nvPicPr>
        <p:blipFill>
          <a:blip r:embed="rId3"/>
          <a:stretch>
            <a:fillRect/>
          </a:stretch>
        </p:blipFill>
        <p:spPr>
          <a:xfrm rot="737208" flipH="1">
            <a:off x="2142697" y="3137863"/>
            <a:ext cx="919996" cy="919996"/>
          </a:xfrm>
          <a:prstGeom prst="rect">
            <a:avLst/>
          </a:prstGeom>
        </p:spPr>
      </p:pic>
      <p:sp>
        <p:nvSpPr>
          <p:cNvPr id="11" name="TextBox 10">
            <a:extLst>
              <a:ext uri="{FF2B5EF4-FFF2-40B4-BE49-F238E27FC236}">
                <a16:creationId xmlns:a16="http://schemas.microsoft.com/office/drawing/2014/main" id="{46952D65-48A9-1B70-0A75-C4B583AADC7F}"/>
              </a:ext>
            </a:extLst>
          </p:cNvPr>
          <p:cNvSpPr txBox="1"/>
          <p:nvPr/>
        </p:nvSpPr>
        <p:spPr>
          <a:xfrm>
            <a:off x="3334812" y="420152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5C52137-814A-7450-388F-65C69D8C87E1}"/>
              </a:ext>
            </a:extLst>
          </p:cNvPr>
          <p:cNvPicPr>
            <a:picLocks noChangeAspect="1"/>
          </p:cNvPicPr>
          <p:nvPr/>
        </p:nvPicPr>
        <p:blipFill>
          <a:blip r:embed="rId3"/>
          <a:stretch>
            <a:fillRect/>
          </a:stretch>
        </p:blipFill>
        <p:spPr>
          <a:xfrm rot="737208" flipH="1">
            <a:off x="2142697" y="4118875"/>
            <a:ext cx="919996" cy="919996"/>
          </a:xfrm>
          <a:prstGeom prst="rect">
            <a:avLst/>
          </a:prstGeom>
        </p:spPr>
      </p:pic>
      <p:sp>
        <p:nvSpPr>
          <p:cNvPr id="13" name="TextBox 12">
            <a:extLst>
              <a:ext uri="{FF2B5EF4-FFF2-40B4-BE49-F238E27FC236}">
                <a16:creationId xmlns:a16="http://schemas.microsoft.com/office/drawing/2014/main" id="{45BC1CBD-1D6D-1424-AFE9-890C09B72ACF}"/>
              </a:ext>
            </a:extLst>
          </p:cNvPr>
          <p:cNvSpPr txBox="1"/>
          <p:nvPr/>
        </p:nvSpPr>
        <p:spPr>
          <a:xfrm>
            <a:off x="3334812" y="5182538"/>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20F90EC-A698-1516-07C5-3271F44E9DAE}"/>
              </a:ext>
            </a:extLst>
          </p:cNvPr>
          <p:cNvPicPr>
            <a:picLocks noChangeAspect="1"/>
          </p:cNvPicPr>
          <p:nvPr/>
        </p:nvPicPr>
        <p:blipFill>
          <a:blip r:embed="rId3"/>
          <a:stretch>
            <a:fillRect/>
          </a:stretch>
        </p:blipFill>
        <p:spPr>
          <a:xfrm rot="737208" flipH="1">
            <a:off x="2142697" y="5099887"/>
            <a:ext cx="919996" cy="919996"/>
          </a:xfrm>
          <a:prstGeom prst="rect">
            <a:avLst/>
          </a:prstGeom>
        </p:spPr>
      </p:pic>
      <p:pic>
        <p:nvPicPr>
          <p:cNvPr id="15" name="Picture 14">
            <a:extLst>
              <a:ext uri="{FF2B5EF4-FFF2-40B4-BE49-F238E27FC236}">
                <a16:creationId xmlns:a16="http://schemas.microsoft.com/office/drawing/2014/main" id="{C60BFC67-B37F-862F-A9A6-D713B023A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48205" y="2379701"/>
            <a:ext cx="2488452" cy="3303639"/>
          </a:xfrm>
          <a:prstGeom prst="rect">
            <a:avLst/>
          </a:prstGeom>
        </p:spPr>
      </p:pic>
      <p:pic>
        <p:nvPicPr>
          <p:cNvPr id="16" name="Picture 15">
            <a:extLst>
              <a:ext uri="{FF2B5EF4-FFF2-40B4-BE49-F238E27FC236}">
                <a16:creationId xmlns:a16="http://schemas.microsoft.com/office/drawing/2014/main" id="{AB25E6DA-2A3B-23C7-0DCD-111C4B18C1B3}"/>
              </a:ext>
            </a:extLst>
          </p:cNvPr>
          <p:cNvPicPr>
            <a:picLocks noChangeAspect="1"/>
          </p:cNvPicPr>
          <p:nvPr/>
        </p:nvPicPr>
        <p:blipFill>
          <a:blip r:embed="rId5"/>
          <a:stretch>
            <a:fillRect/>
          </a:stretch>
        </p:blipFill>
        <p:spPr>
          <a:xfrm>
            <a:off x="3210080" y="944069"/>
            <a:ext cx="5200339" cy="1121761"/>
          </a:xfrm>
          <a:prstGeom prst="rect">
            <a:avLst/>
          </a:prstGeom>
        </p:spPr>
      </p:pic>
    </p:spTree>
    <p:extLst>
      <p:ext uri="{BB962C8B-B14F-4D97-AF65-F5344CB8AC3E}">
        <p14:creationId xmlns:p14="http://schemas.microsoft.com/office/powerpoint/2010/main" val="12574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BA52AAD-3E6B-7481-65A2-48158E68A701}"/>
              </a:ext>
            </a:extLst>
          </p:cNvPr>
          <p:cNvPicPr>
            <a:picLocks noChangeAspect="1"/>
          </p:cNvPicPr>
          <p:nvPr/>
        </p:nvPicPr>
        <p:blipFill>
          <a:blip r:embed="rId4"/>
          <a:stretch>
            <a:fillRect/>
          </a:stretch>
        </p:blipFill>
        <p:spPr>
          <a:xfrm>
            <a:off x="263523" y="23979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sp>
        <p:nvSpPr>
          <p:cNvPr id="13" name="Hộp Văn bản 1">
            <a:extLst>
              <a:ext uri="{FF2B5EF4-FFF2-40B4-BE49-F238E27FC236}">
                <a16:creationId xmlns:a16="http://schemas.microsoft.com/office/drawing/2014/main" id="{7A51D327-3C85-FB84-A0AA-C21F03B09E27}"/>
              </a:ext>
            </a:extLst>
          </p:cNvPr>
          <p:cNvSpPr txBox="1"/>
          <p:nvPr/>
        </p:nvSpPr>
        <p:spPr>
          <a:xfrm>
            <a:off x="3128962" y="1600357"/>
            <a:ext cx="593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33CC33"/>
                </a:solidFill>
                <a:effectLst/>
                <a:uLnTx/>
                <a:uFillTx/>
                <a:cs typeface="Arial"/>
                <a:sym typeface="Arial"/>
              </a:rPr>
              <a:t>Thứ</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ngày</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tháng</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năm</a:t>
            </a:r>
            <a:r>
              <a:rPr kumimoji="0" lang="en-US" sz="3600" b="0" i="0" u="none" strike="noStrike" kern="0" cap="none" spc="0" normalizeH="0" baseline="0" noProof="0" dirty="0">
                <a:ln>
                  <a:noFill/>
                </a:ln>
                <a:solidFill>
                  <a:srgbClr val="33CC33"/>
                </a:solidFill>
                <a:effectLst/>
                <a:uLnTx/>
                <a:uFillTx/>
                <a:cs typeface="Arial"/>
                <a:sym typeface="Arial"/>
              </a:rPr>
              <a:t> …</a:t>
            </a:r>
          </a:p>
        </p:txBody>
      </p:sp>
      <p:pic>
        <p:nvPicPr>
          <p:cNvPr id="2" name="Picture 1">
            <a:extLst>
              <a:ext uri="{FF2B5EF4-FFF2-40B4-BE49-F238E27FC236}">
                <a16:creationId xmlns:a16="http://schemas.microsoft.com/office/drawing/2014/main" id="{80ECE622-C2D5-17A0-05CA-9968AA5FBBC0}"/>
              </a:ext>
            </a:extLst>
          </p:cNvPr>
          <p:cNvPicPr>
            <a:picLocks noChangeAspect="1"/>
          </p:cNvPicPr>
          <p:nvPr/>
        </p:nvPicPr>
        <p:blipFill>
          <a:blip r:embed="rId5"/>
          <a:stretch>
            <a:fillRect/>
          </a:stretch>
        </p:blipFill>
        <p:spPr>
          <a:xfrm>
            <a:off x="4981109" y="2080966"/>
            <a:ext cx="1963082" cy="1286367"/>
          </a:xfrm>
          <a:prstGeom prst="rect">
            <a:avLst/>
          </a:prstGeom>
        </p:spPr>
      </p:pic>
      <p:pic>
        <p:nvPicPr>
          <p:cNvPr id="3" name="Picture 2">
            <a:extLst>
              <a:ext uri="{FF2B5EF4-FFF2-40B4-BE49-F238E27FC236}">
                <a16:creationId xmlns:a16="http://schemas.microsoft.com/office/drawing/2014/main" id="{9D3B0A76-F62C-8DD6-6999-FFC36B4D5428}"/>
              </a:ext>
            </a:extLst>
          </p:cNvPr>
          <p:cNvPicPr>
            <a:picLocks noChangeAspect="1"/>
          </p:cNvPicPr>
          <p:nvPr/>
        </p:nvPicPr>
        <p:blipFill>
          <a:blip r:embed="rId6"/>
          <a:stretch>
            <a:fillRect/>
          </a:stretch>
        </p:blipFill>
        <p:spPr>
          <a:xfrm>
            <a:off x="5275243" y="4173051"/>
            <a:ext cx="1908213" cy="969348"/>
          </a:xfrm>
          <a:prstGeom prst="rect">
            <a:avLst/>
          </a:prstGeom>
        </p:spPr>
      </p:pic>
      <p:pic>
        <p:nvPicPr>
          <p:cNvPr id="6" name="Picture 5">
            <a:extLst>
              <a:ext uri="{FF2B5EF4-FFF2-40B4-BE49-F238E27FC236}">
                <a16:creationId xmlns:a16="http://schemas.microsoft.com/office/drawing/2014/main" id="{3E646D0C-CB33-75F4-7E80-EAFB2D8BACDC}"/>
              </a:ext>
            </a:extLst>
          </p:cNvPr>
          <p:cNvPicPr>
            <a:picLocks noChangeAspect="1"/>
          </p:cNvPicPr>
          <p:nvPr/>
        </p:nvPicPr>
        <p:blipFill>
          <a:blip r:embed="rId7"/>
          <a:stretch>
            <a:fillRect/>
          </a:stretch>
        </p:blipFill>
        <p:spPr>
          <a:xfrm>
            <a:off x="2909016" y="2818567"/>
            <a:ext cx="6907367" cy="1639966"/>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AF8666E-DE6B-CFFC-8357-C38B41BC5FBC}"/>
              </a:ext>
            </a:extLst>
          </p:cNvPr>
          <p:cNvPicPr>
            <a:picLocks noChangeAspect="1"/>
          </p:cNvPicPr>
          <p:nvPr/>
        </p:nvPicPr>
        <p:blipFill>
          <a:blip r:embed="rId3"/>
          <a:stretch>
            <a:fillRect/>
          </a:stretch>
        </p:blipFill>
        <p:spPr>
          <a:xfrm>
            <a:off x="3106800" y="1807416"/>
            <a:ext cx="5883150" cy="1109568"/>
          </a:xfrm>
          <a:prstGeom prst="rect">
            <a:avLst/>
          </a:prstGeom>
        </p:spPr>
      </p:pic>
    </p:spTree>
    <p:extLst>
      <p:ext uri="{BB962C8B-B14F-4D97-AF65-F5344CB8AC3E}">
        <p14:creationId xmlns:p14="http://schemas.microsoft.com/office/powerpoint/2010/main" val="500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B303D75-D4CC-9274-2ECE-31CA9BE1BC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496" b="15004"/>
          <a:stretch/>
        </p:blipFill>
        <p:spPr bwMode="auto">
          <a:xfrm>
            <a:off x="-11837"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CCC07C-068D-05F1-EC5C-2D1A1FAB6096}"/>
              </a:ext>
            </a:extLst>
          </p:cNvPr>
          <p:cNvPicPr>
            <a:picLocks noChangeAspect="1"/>
          </p:cNvPicPr>
          <p:nvPr/>
        </p:nvPicPr>
        <p:blipFill>
          <a:blip r:embed="rId7"/>
          <a:stretch>
            <a:fillRect/>
          </a:stretch>
        </p:blipFill>
        <p:spPr>
          <a:xfrm>
            <a:off x="2240091" y="1320940"/>
            <a:ext cx="5288939" cy="4130232"/>
          </a:xfrm>
          <a:prstGeom prst="rect">
            <a:avLst/>
          </a:prstGeom>
        </p:spPr>
      </p:pic>
      <p:sp>
        <p:nvSpPr>
          <p:cNvPr id="4" name="Speech Bubble: Rectangle with Corners Rounded 3">
            <a:extLst>
              <a:ext uri="{FF2B5EF4-FFF2-40B4-BE49-F238E27FC236}">
                <a16:creationId xmlns:a16="http://schemas.microsoft.com/office/drawing/2014/main" id="{AE7983A1-D750-64A6-F954-5E0278C6F68D}"/>
              </a:ext>
            </a:extLst>
          </p:cNvPr>
          <p:cNvSpPr/>
          <p:nvPr/>
        </p:nvSpPr>
        <p:spPr>
          <a:xfrm>
            <a:off x="6314828" y="1538857"/>
            <a:ext cx="4742673" cy="1445401"/>
          </a:xfrm>
          <a:prstGeom prst="wedgeRoundRectCallout">
            <a:avLst>
              <a:gd name="adj1" fmla="val -57494"/>
              <a:gd name="adj2" fmla="val 19519"/>
              <a:gd name="adj3" fmla="val 16667"/>
            </a:avLst>
          </a:prstGeom>
          <a:solidFill>
            <a:srgbClr val="FF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Các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ngược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dòng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ngắm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thế</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Tieng-lam-phep-www_tiengdong_com">
            <a:hlinkClick r:id="" action="ppaction://media"/>
            <a:extLst>
              <a:ext uri="{FF2B5EF4-FFF2-40B4-BE49-F238E27FC236}">
                <a16:creationId xmlns:a16="http://schemas.microsoft.com/office/drawing/2014/main" id="{662E437B-5582-213B-3A76-2DEBF65137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165" y="-802798"/>
            <a:ext cx="487363" cy="487363"/>
          </a:xfrm>
          <a:prstGeom prst="rect">
            <a:avLst/>
          </a:prstGeom>
        </p:spPr>
      </p:pic>
      <p:pic>
        <p:nvPicPr>
          <p:cNvPr id="5" name="Picture 4" descr="A white underwear on a black background&#10;&#10;AI-generated content may be incorrect.">
            <a:extLst>
              <a:ext uri="{FF2B5EF4-FFF2-40B4-BE49-F238E27FC236}">
                <a16:creationId xmlns:a16="http://schemas.microsoft.com/office/drawing/2014/main" id="{EEB45DB2-790B-F70A-BD96-34878234E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7650" y="2618262"/>
            <a:ext cx="1805940" cy="691675"/>
          </a:xfrm>
          <a:prstGeom prst="rect">
            <a:avLst/>
          </a:prstGeom>
        </p:spPr>
      </p:pic>
      <p:pic>
        <p:nvPicPr>
          <p:cNvPr id="7" name="1">
            <a:hlinkClick r:id="" action="ppaction://media"/>
            <a:extLst>
              <a:ext uri="{FF2B5EF4-FFF2-40B4-BE49-F238E27FC236}">
                <a16:creationId xmlns:a16="http://schemas.microsoft.com/office/drawing/2014/main" id="{293ADB87-3205-C21A-4938-5A8088715C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5200" y="688340"/>
            <a:ext cx="406400" cy="406400"/>
          </a:xfrm>
          <a:prstGeom prst="rect">
            <a:avLst/>
          </a:prstGeom>
        </p:spPr>
      </p:pic>
    </p:spTree>
    <p:extLst>
      <p:ext uri="{BB962C8B-B14F-4D97-AF65-F5344CB8AC3E}">
        <p14:creationId xmlns:p14="http://schemas.microsoft.com/office/powerpoint/2010/main" val="94123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fltVal val="0"/>
                                          </p:val>
                                        </p:tav>
                                      </p:tavLst>
                                    </p:anim>
                                    <p:anim calcmode="lin" valueType="num">
                                      <p:cBhvr>
                                        <p:cTn id="15" dur="1000"/>
                                        <p:tgtEl>
                                          <p:spTgt spid="3"/>
                                        </p:tgtEl>
                                        <p:attrNameLst>
                                          <p:attrName>style.rotation</p:attrName>
                                        </p:attrNameLst>
                                      </p:cBhvr>
                                      <p:tavLst>
                                        <p:tav tm="0">
                                          <p:val>
                                            <p:fltVal val="0"/>
                                          </p:val>
                                        </p:tav>
                                        <p:tav tm="100000">
                                          <p:val>
                                            <p:fltVal val="90"/>
                                          </p:val>
                                        </p:tav>
                                      </p:tavLst>
                                    </p:anim>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1776" fill="hold"/>
                                        <p:tgtEl>
                                          <p:spTgt spid="6"/>
                                        </p:tgtEl>
                                      </p:cBhvr>
                                    </p:cmd>
                                  </p:childTnLst>
                                </p:cTn>
                              </p:par>
                              <p:par>
                                <p:cTn id="20" presetID="10" presetClass="exit" presetSubtype="0" fill="hold"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858" y="2522051"/>
            <a:ext cx="2553406" cy="3545836"/>
          </a:xfrm>
          <a:prstGeom prst="rect">
            <a:avLst/>
          </a:prstGeom>
        </p:spPr>
      </p:pic>
      <p:sp>
        <p:nvSpPr>
          <p:cNvPr id="7" name="Speech Bubble: Rectangle with Corners Rounded 6">
            <a:extLst>
              <a:ext uri="{FF2B5EF4-FFF2-40B4-BE49-F238E27FC236}">
                <a16:creationId xmlns:a16="http://schemas.microsoft.com/office/drawing/2014/main" id="{A831FA16-4D48-53A7-B30D-39CC88DE8507}"/>
              </a:ext>
            </a:extLst>
          </p:cNvPr>
          <p:cNvSpPr/>
          <p:nvPr/>
        </p:nvSpPr>
        <p:spPr>
          <a:xfrm>
            <a:off x="5610693" y="788671"/>
            <a:ext cx="5693577" cy="3154680"/>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Tuyệt</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giới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khủng</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long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mình sẽ đến nơi ở của các bạn khủng long ăn cỏ. Nhưng trước tiên chúng mình cùng nhau hoàn thành bài tập 1 nhé!</a:t>
            </a:r>
          </a:p>
        </p:txBody>
      </p:sp>
      <p:pic>
        <p:nvPicPr>
          <p:cNvPr id="2" name="Picture 1" descr="A white underwear on a black background&#10;&#10;AI-generated content may be incorrect.">
            <a:extLst>
              <a:ext uri="{FF2B5EF4-FFF2-40B4-BE49-F238E27FC236}">
                <a16:creationId xmlns:a16="http://schemas.microsoft.com/office/drawing/2014/main" id="{C42DBDF1-471A-4226-B0C2-8F3718B01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410" y="3624102"/>
            <a:ext cx="1828800" cy="700430"/>
          </a:xfrm>
          <a:prstGeom prst="rect">
            <a:avLst/>
          </a:prstGeom>
        </p:spPr>
      </p:pic>
      <p:pic>
        <p:nvPicPr>
          <p:cNvPr id="3" name="2">
            <a:hlinkClick r:id="" action="ppaction://media"/>
            <a:extLst>
              <a:ext uri="{FF2B5EF4-FFF2-40B4-BE49-F238E27FC236}">
                <a16:creationId xmlns:a16="http://schemas.microsoft.com/office/drawing/2014/main" id="{F87EB0A6-79BB-47FB-1385-28750ECADF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5270" y="928370"/>
            <a:ext cx="406400" cy="406400"/>
          </a:xfrm>
          <a:prstGeom prst="rect">
            <a:avLst/>
          </a:prstGeom>
        </p:spPr>
      </p:pic>
    </p:spTree>
    <p:extLst>
      <p:ext uri="{BB962C8B-B14F-4D97-AF65-F5344CB8AC3E}">
        <p14:creationId xmlns:p14="http://schemas.microsoft.com/office/powerpoint/2010/main" val="4013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descr="Doraemon PNG Images HD | PNG Play">
            <a:extLst>
              <a:ext uri="{FF2B5EF4-FFF2-40B4-BE49-F238E27FC236}">
                <a16:creationId xmlns:a16="http://schemas.microsoft.com/office/drawing/2014/main" id="{EDFACAB4-AD62-85F5-822E-F9D4D678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43051" y="1754291"/>
            <a:ext cx="3739857" cy="4318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48354"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rPr>
              <a:t>hiền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rPr>
              <a:t>lành</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ndParaRPr>
          </a:p>
        </p:txBody>
      </p:sp>
    </p:spTree>
    <p:extLst>
      <p:ext uri="{BB962C8B-B14F-4D97-AF65-F5344CB8AC3E}">
        <p14:creationId xmlns:p14="http://schemas.microsoft.com/office/powerpoint/2010/main" val="219907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C:\Users\TUAN\Downloads\Luyện tập 1.png">
            <a:extLst>
              <a:ext uri="{FF2B5EF4-FFF2-40B4-BE49-F238E27FC236}">
                <a16:creationId xmlns:a16="http://schemas.microsoft.com/office/drawing/2014/main" id="{E2A19E50-E60F-F575-D5C0-2AEAFEC1C1CE}"/>
              </a:ext>
            </a:extLst>
          </p:cNvPr>
          <p:cNvPicPr>
            <a:picLocks noChangeAspect="1" noChangeArrowheads="1"/>
          </p:cNvPicPr>
          <p:nvPr/>
        </p:nvPicPr>
        <p:blipFill>
          <a:blip r:embed="rId3" cstate="print"/>
          <a:srcRect/>
          <a:stretch>
            <a:fillRect/>
          </a:stretch>
        </p:blipFill>
        <p:spPr bwMode="auto">
          <a:xfrm>
            <a:off x="713163" y="374310"/>
            <a:ext cx="2237784" cy="863493"/>
          </a:xfrm>
          <a:prstGeom prst="rect">
            <a:avLst/>
          </a:prstGeom>
          <a:noFill/>
        </p:spPr>
      </p:pic>
      <p:sp>
        <p:nvSpPr>
          <p:cNvPr id="20" name="Oval 19">
            <a:extLst>
              <a:ext uri="{FF2B5EF4-FFF2-40B4-BE49-F238E27FC236}">
                <a16:creationId xmlns:a16="http://schemas.microsoft.com/office/drawing/2014/main" id="{CDB93705-6856-82B2-BA56-81D283B57AB0}"/>
              </a:ext>
            </a:extLst>
          </p:cNvPr>
          <p:cNvSpPr/>
          <p:nvPr/>
        </p:nvSpPr>
        <p:spPr>
          <a:xfrm>
            <a:off x="867742" y="1547684"/>
            <a:ext cx="604308"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id="{6DE67B2B-B796-DD3B-BF2F-5EB5166FB594}"/>
              </a:ext>
            </a:extLst>
          </p:cNvPr>
          <p:cNvSpPr txBox="1"/>
          <p:nvPr/>
        </p:nvSpPr>
        <p:spPr>
          <a:xfrm>
            <a:off x="1472050" y="1547684"/>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22" name="Group 21">
            <a:extLst>
              <a:ext uri="{FF2B5EF4-FFF2-40B4-BE49-F238E27FC236}">
                <a16:creationId xmlns:a16="http://schemas.microsoft.com/office/drawing/2014/main" id="{2AB4FEFF-D3BA-BF0D-56C3-49EEB2990353}"/>
              </a:ext>
            </a:extLst>
          </p:cNvPr>
          <p:cNvGrpSpPr/>
          <p:nvPr/>
        </p:nvGrpSpPr>
        <p:grpSpPr>
          <a:xfrm>
            <a:off x="2600811" y="2275969"/>
            <a:ext cx="7597923" cy="703929"/>
            <a:chOff x="1824226" y="3918824"/>
            <a:chExt cx="7597923" cy="703929"/>
          </a:xfrm>
        </p:grpSpPr>
        <p:sp>
          <p:nvSpPr>
            <p:cNvPr id="23" name="Rectangle 22">
              <a:extLst>
                <a:ext uri="{FF2B5EF4-FFF2-40B4-BE49-F238E27FC236}">
                  <a16:creationId xmlns:a16="http://schemas.microsoft.com/office/drawing/2014/main" id="{F6D2D5E7-8944-57DB-7D16-A37AA7C70756}"/>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36 + 36</a:t>
              </a:r>
            </a:p>
          </p:txBody>
        </p:sp>
        <p:sp>
          <p:nvSpPr>
            <p:cNvPr id="24" name="Rectangle 23">
              <a:extLst>
                <a:ext uri="{FF2B5EF4-FFF2-40B4-BE49-F238E27FC236}">
                  <a16:creationId xmlns:a16="http://schemas.microsoft.com/office/drawing/2014/main" id="{D02AF2BD-A0EA-E251-8EE1-E6EFEAF370DD}"/>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73 + 17</a:t>
              </a:r>
            </a:p>
          </p:txBody>
        </p:sp>
        <p:sp>
          <p:nvSpPr>
            <p:cNvPr id="25" name="Rectangle 24">
              <a:extLst>
                <a:ext uri="{FF2B5EF4-FFF2-40B4-BE49-F238E27FC236}">
                  <a16:creationId xmlns:a16="http://schemas.microsoft.com/office/drawing/2014/main" id="{0E645C2E-C51A-4899-B11D-6A4E3986F346}"/>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+ 53</a:t>
              </a:r>
            </a:p>
          </p:txBody>
        </p:sp>
        <p:sp>
          <p:nvSpPr>
            <p:cNvPr id="27" name="Rectangle 26">
              <a:extLst>
                <a:ext uri="{FF2B5EF4-FFF2-40B4-BE49-F238E27FC236}">
                  <a16:creationId xmlns:a16="http://schemas.microsoft.com/office/drawing/2014/main" id="{53A76BA6-0D20-4F1C-FF1B-A549945450F2}"/>
                </a:ext>
              </a:extLst>
            </p:cNvPr>
            <p:cNvSpPr/>
            <p:nvPr/>
          </p:nvSpPr>
          <p:spPr>
            <a:xfrm>
              <a:off x="7926706" y="3963918"/>
              <a:ext cx="1495443" cy="658835"/>
            </a:xfrm>
            <a:prstGeom prst="rect">
              <a:avLst/>
            </a:prstGeom>
            <a:solidFill>
              <a:schemeClr val="accent6">
                <a:lumMod val="40000"/>
                <a:lumOff val="60000"/>
              </a:schemeClr>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25 + 35</a:t>
              </a:r>
            </a:p>
          </p:txBody>
        </p:sp>
      </p:grpSp>
      <p:grpSp>
        <p:nvGrpSpPr>
          <p:cNvPr id="28" name="Group 27">
            <a:extLst>
              <a:ext uri="{FF2B5EF4-FFF2-40B4-BE49-F238E27FC236}">
                <a16:creationId xmlns:a16="http://schemas.microsoft.com/office/drawing/2014/main" id="{25741F94-2787-2BC4-9B88-96FFFA40D246}"/>
              </a:ext>
            </a:extLst>
          </p:cNvPr>
          <p:cNvGrpSpPr/>
          <p:nvPr/>
        </p:nvGrpSpPr>
        <p:grpSpPr>
          <a:xfrm>
            <a:off x="2824183" y="2931011"/>
            <a:ext cx="837249" cy="1312215"/>
            <a:chOff x="1933616" y="4498692"/>
            <a:chExt cx="837249" cy="1312215"/>
          </a:xfrm>
        </p:grpSpPr>
        <p:sp>
          <p:nvSpPr>
            <p:cNvPr id="29" name="TextBox 28">
              <a:extLst>
                <a:ext uri="{FF2B5EF4-FFF2-40B4-BE49-F238E27FC236}">
                  <a16:creationId xmlns:a16="http://schemas.microsoft.com/office/drawing/2014/main" id="{D18F1CAB-F9A7-9128-985B-B71C8D6469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p:txBody>
        </p:sp>
        <p:sp>
          <p:nvSpPr>
            <p:cNvPr id="30" name="TextBox 29">
              <a:extLst>
                <a:ext uri="{FF2B5EF4-FFF2-40B4-BE49-F238E27FC236}">
                  <a16:creationId xmlns:a16="http://schemas.microsoft.com/office/drawing/2014/main" id="{6334F5CC-FFE5-775C-5DAC-7DE9E46EBE85}"/>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1" name="Straight Connector 30">
              <a:extLst>
                <a:ext uri="{FF2B5EF4-FFF2-40B4-BE49-F238E27FC236}">
                  <a16:creationId xmlns:a16="http://schemas.microsoft.com/office/drawing/2014/main" id="{4F3945D0-0F88-446F-FC2A-3D00483D79A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D51E4E2-FCD1-7B58-19F2-3A8EDDF99742}"/>
              </a:ext>
            </a:extLst>
          </p:cNvPr>
          <p:cNvGrpSpPr/>
          <p:nvPr/>
        </p:nvGrpSpPr>
        <p:grpSpPr>
          <a:xfrm>
            <a:off x="4907024" y="2923961"/>
            <a:ext cx="837249" cy="1312215"/>
            <a:chOff x="1933616" y="4498692"/>
            <a:chExt cx="837249" cy="1312215"/>
          </a:xfrm>
        </p:grpSpPr>
        <p:sp>
          <p:nvSpPr>
            <p:cNvPr id="33" name="TextBox 32">
              <a:extLst>
                <a:ext uri="{FF2B5EF4-FFF2-40B4-BE49-F238E27FC236}">
                  <a16:creationId xmlns:a16="http://schemas.microsoft.com/office/drawing/2014/main" id="{AD27ABFC-861F-1E54-B659-CD375794945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73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17</a:t>
              </a:r>
            </a:p>
          </p:txBody>
        </p:sp>
        <p:sp>
          <p:nvSpPr>
            <p:cNvPr id="34" name="TextBox 33">
              <a:extLst>
                <a:ext uri="{FF2B5EF4-FFF2-40B4-BE49-F238E27FC236}">
                  <a16:creationId xmlns:a16="http://schemas.microsoft.com/office/drawing/2014/main" id="{97FD8F8E-7C75-3966-F039-FBF40EF9E70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5" name="Straight Connector 34">
              <a:extLst>
                <a:ext uri="{FF2B5EF4-FFF2-40B4-BE49-F238E27FC236}">
                  <a16:creationId xmlns:a16="http://schemas.microsoft.com/office/drawing/2014/main" id="{869AC301-95BA-029E-51E3-615579428AD3}"/>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41ACF07-FF35-2BF2-22B0-C9BE6C8F3061}"/>
              </a:ext>
            </a:extLst>
          </p:cNvPr>
          <p:cNvGrpSpPr/>
          <p:nvPr/>
        </p:nvGrpSpPr>
        <p:grpSpPr>
          <a:xfrm>
            <a:off x="6989865" y="2931011"/>
            <a:ext cx="837249" cy="1312215"/>
            <a:chOff x="1933616" y="4498692"/>
            <a:chExt cx="837249" cy="1312215"/>
          </a:xfrm>
        </p:grpSpPr>
        <p:sp>
          <p:nvSpPr>
            <p:cNvPr id="37" name="TextBox 36">
              <a:extLst>
                <a:ext uri="{FF2B5EF4-FFF2-40B4-BE49-F238E27FC236}">
                  <a16:creationId xmlns:a16="http://schemas.microsoft.com/office/drawing/2014/main" id="{03D7481E-7A31-862C-D1AA-A94EB88FD12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53</a:t>
              </a:r>
            </a:p>
          </p:txBody>
        </p:sp>
        <p:sp>
          <p:nvSpPr>
            <p:cNvPr id="38" name="TextBox 37">
              <a:extLst>
                <a:ext uri="{FF2B5EF4-FFF2-40B4-BE49-F238E27FC236}">
                  <a16:creationId xmlns:a16="http://schemas.microsoft.com/office/drawing/2014/main" id="{2A82D11F-C90C-39E6-675E-827DF03B1B7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9" name="Straight Connector 38">
              <a:extLst>
                <a:ext uri="{FF2B5EF4-FFF2-40B4-BE49-F238E27FC236}">
                  <a16:creationId xmlns:a16="http://schemas.microsoft.com/office/drawing/2014/main" id="{28E999E4-C200-5944-94FC-014819DFD9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FE7DC4-C816-E38D-DC9A-3BBD12594D52}"/>
              </a:ext>
            </a:extLst>
          </p:cNvPr>
          <p:cNvGrpSpPr/>
          <p:nvPr/>
        </p:nvGrpSpPr>
        <p:grpSpPr>
          <a:xfrm>
            <a:off x="9072706" y="2923961"/>
            <a:ext cx="837249" cy="1312215"/>
            <a:chOff x="1933616" y="4498692"/>
            <a:chExt cx="837249" cy="1312215"/>
          </a:xfrm>
        </p:grpSpPr>
        <p:sp>
          <p:nvSpPr>
            <p:cNvPr id="41" name="TextBox 40">
              <a:extLst>
                <a:ext uri="{FF2B5EF4-FFF2-40B4-BE49-F238E27FC236}">
                  <a16:creationId xmlns:a16="http://schemas.microsoft.com/office/drawing/2014/main" id="{E938C84D-7CD5-CC1A-CE6D-FAAF09DFF6F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35</a:t>
              </a:r>
            </a:p>
          </p:txBody>
        </p:sp>
        <p:sp>
          <p:nvSpPr>
            <p:cNvPr id="42" name="TextBox 41">
              <a:extLst>
                <a:ext uri="{FF2B5EF4-FFF2-40B4-BE49-F238E27FC236}">
                  <a16:creationId xmlns:a16="http://schemas.microsoft.com/office/drawing/2014/main" id="{401744B1-2AC4-8C0E-2831-BB768B3A2CB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43" name="Straight Connector 42">
              <a:extLst>
                <a:ext uri="{FF2B5EF4-FFF2-40B4-BE49-F238E27FC236}">
                  <a16:creationId xmlns:a16="http://schemas.microsoft.com/office/drawing/2014/main" id="{B68ABCC2-3B60-3FA6-FD18-3020B0A4C6A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63BD6B0-78D0-EC0C-ED86-2D1D36A636E2}"/>
              </a:ext>
            </a:extLst>
          </p:cNvPr>
          <p:cNvSpPr txBox="1"/>
          <p:nvPr/>
        </p:nvSpPr>
        <p:spPr>
          <a:xfrm>
            <a:off x="3021513" y="4272103"/>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72</a:t>
            </a:r>
          </a:p>
        </p:txBody>
      </p:sp>
      <p:sp>
        <p:nvSpPr>
          <p:cNvPr id="45" name="TextBox 44">
            <a:extLst>
              <a:ext uri="{FF2B5EF4-FFF2-40B4-BE49-F238E27FC236}">
                <a16:creationId xmlns:a16="http://schemas.microsoft.com/office/drawing/2014/main" id="{A447C23F-3A53-96C1-9C40-1AAAABDD93C0}"/>
              </a:ext>
            </a:extLst>
          </p:cNvPr>
          <p:cNvSpPr txBox="1"/>
          <p:nvPr/>
        </p:nvSpPr>
        <p:spPr>
          <a:xfrm>
            <a:off x="5123404" y="423170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90</a:t>
            </a:r>
          </a:p>
        </p:txBody>
      </p:sp>
      <p:sp>
        <p:nvSpPr>
          <p:cNvPr id="46" name="TextBox 45">
            <a:extLst>
              <a:ext uri="{FF2B5EF4-FFF2-40B4-BE49-F238E27FC236}">
                <a16:creationId xmlns:a16="http://schemas.microsoft.com/office/drawing/2014/main" id="{E1CE9BCD-A732-3B97-CEF2-BEDF2137735D}"/>
              </a:ext>
            </a:extLst>
          </p:cNvPr>
          <p:cNvSpPr txBox="1"/>
          <p:nvPr/>
        </p:nvSpPr>
        <p:spPr>
          <a:xfrm>
            <a:off x="7232749" y="4262576"/>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81</a:t>
            </a:r>
          </a:p>
        </p:txBody>
      </p:sp>
      <p:sp>
        <p:nvSpPr>
          <p:cNvPr id="47" name="TextBox 46">
            <a:extLst>
              <a:ext uri="{FF2B5EF4-FFF2-40B4-BE49-F238E27FC236}">
                <a16:creationId xmlns:a16="http://schemas.microsoft.com/office/drawing/2014/main" id="{E2C05B78-573E-CD65-DBC5-C74F88F063F2}"/>
              </a:ext>
            </a:extLst>
          </p:cNvPr>
          <p:cNvSpPr txBox="1"/>
          <p:nvPr/>
        </p:nvSpPr>
        <p:spPr>
          <a:xfrm>
            <a:off x="9308136" y="4272102"/>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60</a:t>
            </a:r>
          </a:p>
        </p:txBody>
      </p:sp>
    </p:spTree>
    <p:extLst>
      <p:ext uri="{BB962C8B-B14F-4D97-AF65-F5344CB8AC3E}">
        <p14:creationId xmlns:p14="http://schemas.microsoft.com/office/powerpoint/2010/main" val="17892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13" name="Content Placeholder 12">
            <a:extLst>
              <a:ext uri="{FF2B5EF4-FFF2-40B4-BE49-F238E27FC236}">
                <a16:creationId xmlns:a16="http://schemas.microsoft.com/office/drawing/2014/main" id="{4D8273F8-DC6D-B618-20FD-919FE7A82DC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80415" y="3110593"/>
            <a:ext cx="4198984" cy="2095682"/>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5"/>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15B74EFC-46A3-2839-662B-282B7209A971}"/>
              </a:ext>
            </a:extLst>
          </p:cNvPr>
          <p:cNvPicPr>
            <a:picLocks noChangeAspect="1"/>
          </p:cNvPicPr>
          <p:nvPr/>
        </p:nvPicPr>
        <p:blipFill>
          <a:blip r:embed="rId6"/>
          <a:stretch>
            <a:fillRect/>
          </a:stretch>
        </p:blipFill>
        <p:spPr>
          <a:xfrm>
            <a:off x="188454" y="1156239"/>
            <a:ext cx="5980848" cy="4967684"/>
          </a:xfrm>
          <a:prstGeom prst="rect">
            <a:avLst/>
          </a:prstGeom>
        </p:spPr>
      </p:pic>
      <p:pic>
        <p:nvPicPr>
          <p:cNvPr id="5" name="Picture 4">
            <a:extLst>
              <a:ext uri="{FF2B5EF4-FFF2-40B4-BE49-F238E27FC236}">
                <a16:creationId xmlns:a16="http://schemas.microsoft.com/office/drawing/2014/main" id="{CC20EF9B-96A6-29DC-FB23-D35FD57C47D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576073" y="2758946"/>
            <a:ext cx="1140914" cy="1584352"/>
          </a:xfrm>
          <a:prstGeom prst="rect">
            <a:avLst/>
          </a:prstGeom>
        </p:spPr>
      </p:pic>
      <p:sp>
        <p:nvSpPr>
          <p:cNvPr id="6" name="Speech Bubble: Rectangle with Corners Rounded 5">
            <a:extLst>
              <a:ext uri="{FF2B5EF4-FFF2-40B4-BE49-F238E27FC236}">
                <a16:creationId xmlns:a16="http://schemas.microsoft.com/office/drawing/2014/main" id="{2D4959D8-E2A1-7BA0-0FAE-4FCCD495DA80}"/>
              </a:ext>
            </a:extLst>
          </p:cNvPr>
          <p:cNvSpPr/>
          <p:nvPr/>
        </p:nvSpPr>
        <p:spPr>
          <a:xfrm>
            <a:off x="6357755" y="623909"/>
            <a:ext cx="5796973" cy="1560158"/>
          </a:xfrm>
          <a:prstGeom prst="wedgeRoundRectCallout">
            <a:avLst>
              <a:gd name="adj1" fmla="val 18176"/>
              <a:gd name="adj2" fmla="val 76993"/>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góc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thế</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thôi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nhưng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thật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ấy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72923EC8-BAAA-1622-7C10-1E1E516A94E4}"/>
              </a:ext>
            </a:extLst>
          </p:cNvPr>
          <p:cNvPicPr>
            <a:picLocks noChangeAspect="1"/>
          </p:cNvPicPr>
          <p:nvPr/>
        </p:nvPicPr>
        <p:blipFill>
          <a:blip r:embed="rId8"/>
          <a:stretch>
            <a:fillRect/>
          </a:stretch>
        </p:blipFill>
        <p:spPr>
          <a:xfrm>
            <a:off x="5274092" y="2312093"/>
            <a:ext cx="4198984" cy="2510467"/>
          </a:xfrm>
          <a:prstGeom prst="rect">
            <a:avLst/>
          </a:prstGeom>
        </p:spPr>
      </p:pic>
      <p:pic>
        <p:nvPicPr>
          <p:cNvPr id="27" name="Picture 26">
            <a:extLst>
              <a:ext uri="{FF2B5EF4-FFF2-40B4-BE49-F238E27FC236}">
                <a16:creationId xmlns:a16="http://schemas.microsoft.com/office/drawing/2014/main" id="{8404BBE3-B540-8160-07C2-7A449DED7848}"/>
              </a:ext>
            </a:extLst>
          </p:cNvPr>
          <p:cNvPicPr>
            <a:picLocks noChangeAspect="1"/>
          </p:cNvPicPr>
          <p:nvPr/>
        </p:nvPicPr>
        <p:blipFill>
          <a:blip r:embed="rId9"/>
          <a:stretch>
            <a:fillRect/>
          </a:stretch>
        </p:blipFill>
        <p:spPr>
          <a:xfrm flipH="1">
            <a:off x="6872749" y="4200459"/>
            <a:ext cx="4856300" cy="2506567"/>
          </a:xfrm>
          <a:prstGeom prst="rect">
            <a:avLst/>
          </a:prstGeom>
        </p:spPr>
      </p:pic>
      <p:pic>
        <p:nvPicPr>
          <p:cNvPr id="31" name="Picture 30">
            <a:extLst>
              <a:ext uri="{FF2B5EF4-FFF2-40B4-BE49-F238E27FC236}">
                <a16:creationId xmlns:a16="http://schemas.microsoft.com/office/drawing/2014/main" id="{BD3E7021-91B7-FF7B-1078-096D93D7F57E}"/>
              </a:ext>
            </a:extLst>
          </p:cNvPr>
          <p:cNvPicPr>
            <a:picLocks noChangeAspect="1"/>
          </p:cNvPicPr>
          <p:nvPr/>
        </p:nvPicPr>
        <p:blipFill>
          <a:blip r:embed="rId10"/>
          <a:stretch>
            <a:fillRect/>
          </a:stretch>
        </p:blipFill>
        <p:spPr>
          <a:xfrm>
            <a:off x="3674811" y="4691485"/>
            <a:ext cx="1965102" cy="2015541"/>
          </a:xfrm>
          <a:prstGeom prst="rect">
            <a:avLst/>
          </a:prstGeom>
        </p:spPr>
      </p:pic>
      <p:pic>
        <p:nvPicPr>
          <p:cNvPr id="3" name="Picture 2" descr="A white underwear on a black background&#10;&#10;AI-generated content may be incorrect.">
            <a:extLst>
              <a:ext uri="{FF2B5EF4-FFF2-40B4-BE49-F238E27FC236}">
                <a16:creationId xmlns:a16="http://schemas.microsoft.com/office/drawing/2014/main" id="{616E87C1-51FD-A426-4AF6-AB0DA8DEB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333582">
            <a:off x="9738360" y="3235482"/>
            <a:ext cx="923076" cy="353538"/>
          </a:xfrm>
          <a:prstGeom prst="rect">
            <a:avLst/>
          </a:prstGeom>
        </p:spPr>
      </p:pic>
      <p:pic>
        <p:nvPicPr>
          <p:cNvPr id="7" name="3">
            <a:hlinkClick r:id="" action="ppaction://media"/>
            <a:extLst>
              <a:ext uri="{FF2B5EF4-FFF2-40B4-BE49-F238E27FC236}">
                <a16:creationId xmlns:a16="http://schemas.microsoft.com/office/drawing/2014/main" id="{03208305-3133-4752-E8A4-0048C0A7890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2360" y="311150"/>
            <a:ext cx="406400" cy="406400"/>
          </a:xfrm>
          <a:prstGeom prst="rect">
            <a:avLst/>
          </a:prstGeom>
        </p:spPr>
      </p:pic>
    </p:spTree>
    <p:extLst>
      <p:ext uri="{BB962C8B-B14F-4D97-AF65-F5344CB8AC3E}">
        <p14:creationId xmlns:p14="http://schemas.microsoft.com/office/powerpoint/2010/main" val="4113701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750"/>
                                      </p:stCondLst>
                                      <p:childTnLst>
                                        <p:animRot by="120000">
                                          <p:cBhvr>
                                            <p:cTn id="10" dur="225" fill="hold">
                                              <p:stCondLst>
                                                <p:cond delay="0"/>
                                              </p:stCondLst>
                                            </p:cTn>
                                            <p:tgtEl>
                                              <p:spTgt spid="25"/>
                                            </p:tgtEl>
                                            <p:attrNameLst>
                                              <p:attrName>r</p:attrName>
                                            </p:attrNameLst>
                                          </p:cBhvr>
                                        </p:animRot>
                                        <p:animRot by="-240000">
                                          <p:cBhvr>
                                            <p:cTn id="11" dur="450" fill="hold">
                                              <p:stCondLst>
                                                <p:cond delay="450"/>
                                              </p:stCondLst>
                                            </p:cTn>
                                            <p:tgtEl>
                                              <p:spTgt spid="25"/>
                                            </p:tgtEl>
                                            <p:attrNameLst>
                                              <p:attrName>r</p:attrName>
                                            </p:attrNameLst>
                                          </p:cBhvr>
                                        </p:animRot>
                                        <p:animRot by="240000">
                                          <p:cBhvr>
                                            <p:cTn id="12" dur="450" fill="hold">
                                              <p:stCondLst>
                                                <p:cond delay="900"/>
                                              </p:stCondLst>
                                            </p:cTn>
                                            <p:tgtEl>
                                              <p:spTgt spid="25"/>
                                            </p:tgtEl>
                                            <p:attrNameLst>
                                              <p:attrName>r</p:attrName>
                                            </p:attrNameLst>
                                          </p:cBhvr>
                                        </p:animRot>
                                        <p:animRot by="-240000">
                                          <p:cBhvr>
                                            <p:cTn id="13" dur="450" fill="hold">
                                              <p:stCondLst>
                                                <p:cond delay="1350"/>
                                              </p:stCondLst>
                                            </p:cTn>
                                            <p:tgtEl>
                                              <p:spTgt spid="25"/>
                                            </p:tgtEl>
                                            <p:attrNameLst>
                                              <p:attrName>r</p:attrName>
                                            </p:attrNameLst>
                                          </p:cBhvr>
                                        </p:animRot>
                                        <p:animRot by="120000">
                                          <p:cBhvr>
                                            <p:cTn id="14" dur="450" fill="hold">
                                              <p:stCondLst>
                                                <p:cond delay="1800"/>
                                              </p:stCondLst>
                                            </p:cTn>
                                            <p:tgtEl>
                                              <p:spTgt spid="25"/>
                                            </p:tgtEl>
                                            <p:attrNameLst>
                                              <p:attrName>r</p:attrName>
                                            </p:attrNameLst>
                                          </p:cBhvr>
                                        </p:animRot>
                                      </p:childTnLst>
                                    </p:cTn>
                                  </p:par>
                                  <p:par>
                                    <p:cTn id="15" presetID="32" presetClass="emph" presetSubtype="0" fill="hold" nodeType="withEffect">
                                      <p:stCondLst>
                                        <p:cond delay="750"/>
                                      </p:stCondLst>
                                      <p:childTnLst>
                                        <p:animRot by="120000">
                                          <p:cBhvr>
                                            <p:cTn id="16" dur="225" fill="hold">
                                              <p:stCondLst>
                                                <p:cond delay="0"/>
                                              </p:stCondLst>
                                            </p:cTn>
                                            <p:tgtEl>
                                              <p:spTgt spid="27"/>
                                            </p:tgtEl>
                                            <p:attrNameLst>
                                              <p:attrName>r</p:attrName>
                                            </p:attrNameLst>
                                          </p:cBhvr>
                                        </p:animRot>
                                        <p:animRot by="-240000">
                                          <p:cBhvr>
                                            <p:cTn id="17" dur="450" fill="hold">
                                              <p:stCondLst>
                                                <p:cond delay="450"/>
                                              </p:stCondLst>
                                            </p:cTn>
                                            <p:tgtEl>
                                              <p:spTgt spid="27"/>
                                            </p:tgtEl>
                                            <p:attrNameLst>
                                              <p:attrName>r</p:attrName>
                                            </p:attrNameLst>
                                          </p:cBhvr>
                                        </p:animRot>
                                        <p:animRot by="240000">
                                          <p:cBhvr>
                                            <p:cTn id="18" dur="450" fill="hold">
                                              <p:stCondLst>
                                                <p:cond delay="900"/>
                                              </p:stCondLst>
                                            </p:cTn>
                                            <p:tgtEl>
                                              <p:spTgt spid="27"/>
                                            </p:tgtEl>
                                            <p:attrNameLst>
                                              <p:attrName>r</p:attrName>
                                            </p:attrNameLst>
                                          </p:cBhvr>
                                        </p:animRot>
                                        <p:animRot by="-240000">
                                          <p:cBhvr>
                                            <p:cTn id="19" dur="450" fill="hold">
                                              <p:stCondLst>
                                                <p:cond delay="1350"/>
                                              </p:stCondLst>
                                            </p:cTn>
                                            <p:tgtEl>
                                              <p:spTgt spid="27"/>
                                            </p:tgtEl>
                                            <p:attrNameLst>
                                              <p:attrName>r</p:attrName>
                                            </p:attrNameLst>
                                          </p:cBhvr>
                                        </p:animRot>
                                        <p:animRot by="120000">
                                          <p:cBhvr>
                                            <p:cTn id="20" dur="450" fill="hold">
                                              <p:stCondLst>
                                                <p:cond delay="1800"/>
                                              </p:stCondLst>
                                            </p:cTn>
                                            <p:tgtEl>
                                              <p:spTgt spid="27"/>
                                            </p:tgtEl>
                                            <p:attrNameLst>
                                              <p:attrName>r</p:attrName>
                                            </p:attrNameLst>
                                          </p:cBhvr>
                                        </p:animRot>
                                      </p:childTnLst>
                                    </p:cTn>
                                  </p:par>
                                  <p:par>
                                    <p:cTn id="21" presetID="32" presetClass="emph" presetSubtype="0" fill="hold" nodeType="withEffect">
                                      <p:stCondLst>
                                        <p:cond delay="750"/>
                                      </p:stCondLst>
                                      <p:childTnLst>
                                        <p:animRot by="120000">
                                          <p:cBhvr>
                                            <p:cTn id="22" dur="225" fill="hold">
                                              <p:stCondLst>
                                                <p:cond delay="0"/>
                                              </p:stCondLst>
                                            </p:cTn>
                                            <p:tgtEl>
                                              <p:spTgt spid="29"/>
                                            </p:tgtEl>
                                            <p:attrNameLst>
                                              <p:attrName>r</p:attrName>
                                            </p:attrNameLst>
                                          </p:cBhvr>
                                        </p:animRot>
                                        <p:animRot by="-240000">
                                          <p:cBhvr>
                                            <p:cTn id="23" dur="450" fill="hold">
                                              <p:stCondLst>
                                                <p:cond delay="450"/>
                                              </p:stCondLst>
                                            </p:cTn>
                                            <p:tgtEl>
                                              <p:spTgt spid="29"/>
                                            </p:tgtEl>
                                            <p:attrNameLst>
                                              <p:attrName>r</p:attrName>
                                            </p:attrNameLst>
                                          </p:cBhvr>
                                        </p:animRot>
                                        <p:animRot by="240000">
                                          <p:cBhvr>
                                            <p:cTn id="24" dur="450" fill="hold">
                                              <p:stCondLst>
                                                <p:cond delay="900"/>
                                              </p:stCondLst>
                                            </p:cTn>
                                            <p:tgtEl>
                                              <p:spTgt spid="29"/>
                                            </p:tgtEl>
                                            <p:attrNameLst>
                                              <p:attrName>r</p:attrName>
                                            </p:attrNameLst>
                                          </p:cBhvr>
                                        </p:animRot>
                                        <p:animRot by="-240000">
                                          <p:cBhvr>
                                            <p:cTn id="25" dur="450" fill="hold">
                                              <p:stCondLst>
                                                <p:cond delay="1350"/>
                                              </p:stCondLst>
                                            </p:cTn>
                                            <p:tgtEl>
                                              <p:spTgt spid="29"/>
                                            </p:tgtEl>
                                            <p:attrNameLst>
                                              <p:attrName>r</p:attrName>
                                            </p:attrNameLst>
                                          </p:cBhvr>
                                        </p:animRot>
                                        <p:animRot by="120000">
                                          <p:cBhvr>
                                            <p:cTn id="26" dur="450" fill="hold">
                                              <p:stCondLst>
                                                <p:cond delay="1800"/>
                                              </p:stCondLst>
                                            </p:cTn>
                                            <p:tgtEl>
                                              <p:spTgt spid="29"/>
                                            </p:tgtEl>
                                            <p:attrNameLst>
                                              <p:attrName>r</p:attrName>
                                            </p:attrNameLst>
                                          </p:cBhvr>
                                        </p:animRot>
                                      </p:childTnLst>
                                    </p:cTn>
                                  </p:par>
                                  <p:par>
                                    <p:cTn id="27" presetID="32" presetClass="emph" presetSubtype="0" fill="hold" nodeType="withEffect">
                                      <p:stCondLst>
                                        <p:cond delay="750"/>
                                      </p:stCondLst>
                                      <p:childTnLst>
                                        <p:animRot by="120000">
                                          <p:cBhvr>
                                            <p:cTn id="28" dur="225" fill="hold">
                                              <p:stCondLst>
                                                <p:cond delay="0"/>
                                              </p:stCondLst>
                                            </p:cTn>
                                            <p:tgtEl>
                                              <p:spTgt spid="31"/>
                                            </p:tgtEl>
                                            <p:attrNameLst>
                                              <p:attrName>r</p:attrName>
                                            </p:attrNameLst>
                                          </p:cBhvr>
                                        </p:animRot>
                                        <p:animRot by="-240000">
                                          <p:cBhvr>
                                            <p:cTn id="29" dur="450" fill="hold">
                                              <p:stCondLst>
                                                <p:cond delay="450"/>
                                              </p:stCondLst>
                                            </p:cTn>
                                            <p:tgtEl>
                                              <p:spTgt spid="31"/>
                                            </p:tgtEl>
                                            <p:attrNameLst>
                                              <p:attrName>r</p:attrName>
                                            </p:attrNameLst>
                                          </p:cBhvr>
                                        </p:animRot>
                                        <p:animRot by="240000">
                                          <p:cBhvr>
                                            <p:cTn id="30" dur="450" fill="hold">
                                              <p:stCondLst>
                                                <p:cond delay="900"/>
                                              </p:stCondLst>
                                            </p:cTn>
                                            <p:tgtEl>
                                              <p:spTgt spid="31"/>
                                            </p:tgtEl>
                                            <p:attrNameLst>
                                              <p:attrName>r</p:attrName>
                                            </p:attrNameLst>
                                          </p:cBhvr>
                                        </p:animRot>
                                        <p:animRot by="-240000">
                                          <p:cBhvr>
                                            <p:cTn id="31" dur="450" fill="hold">
                                              <p:stCondLst>
                                                <p:cond delay="1350"/>
                                              </p:stCondLst>
                                            </p:cTn>
                                            <p:tgtEl>
                                              <p:spTgt spid="31"/>
                                            </p:tgtEl>
                                            <p:attrNameLst>
                                              <p:attrName>r</p:attrName>
                                            </p:attrNameLst>
                                          </p:cBhvr>
                                        </p:animRot>
                                        <p:animRot by="120000">
                                          <p:cBhvr>
                                            <p:cTn id="32" dur="450" fill="hold">
                                              <p:stCondLst>
                                                <p:cond delay="1800"/>
                                              </p:stCondLst>
                                            </p:cTn>
                                            <p:tgtEl>
                                              <p:spTgt spid="3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1" presetClass="mediacall" presetSubtype="0" fill="hold" nodeType="withEffect">
                                      <p:stCondLst>
                                        <p:cond delay="0"/>
                                      </p:stCondLst>
                                      <p:childTnLst>
                                        <p:cmd type="call" cmd="playFrom(0.0)">
                                          <p:cBhvr>
                                            <p:cTn id="44" dur="7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750"/>
                                      </p:stCondLst>
                                      <p:childTnLst>
                                        <p:animRot by="120000">
                                          <p:cBhvr>
                                            <p:cTn id="10" dur="225" fill="hold">
                                              <p:stCondLst>
                                                <p:cond delay="0"/>
                                              </p:stCondLst>
                                            </p:cTn>
                                            <p:tgtEl>
                                              <p:spTgt spid="25"/>
                                            </p:tgtEl>
                                            <p:attrNameLst>
                                              <p:attrName>r</p:attrName>
                                            </p:attrNameLst>
                                          </p:cBhvr>
                                        </p:animRot>
                                        <p:animRot by="-240000">
                                          <p:cBhvr>
                                            <p:cTn id="11" dur="450" fill="hold">
                                              <p:stCondLst>
                                                <p:cond delay="450"/>
                                              </p:stCondLst>
                                            </p:cTn>
                                            <p:tgtEl>
                                              <p:spTgt spid="25"/>
                                            </p:tgtEl>
                                            <p:attrNameLst>
                                              <p:attrName>r</p:attrName>
                                            </p:attrNameLst>
                                          </p:cBhvr>
                                        </p:animRot>
                                        <p:animRot by="240000">
                                          <p:cBhvr>
                                            <p:cTn id="12" dur="450" fill="hold">
                                              <p:stCondLst>
                                                <p:cond delay="900"/>
                                              </p:stCondLst>
                                            </p:cTn>
                                            <p:tgtEl>
                                              <p:spTgt spid="25"/>
                                            </p:tgtEl>
                                            <p:attrNameLst>
                                              <p:attrName>r</p:attrName>
                                            </p:attrNameLst>
                                          </p:cBhvr>
                                        </p:animRot>
                                        <p:animRot by="-240000">
                                          <p:cBhvr>
                                            <p:cTn id="13" dur="450" fill="hold">
                                              <p:stCondLst>
                                                <p:cond delay="1350"/>
                                              </p:stCondLst>
                                            </p:cTn>
                                            <p:tgtEl>
                                              <p:spTgt spid="25"/>
                                            </p:tgtEl>
                                            <p:attrNameLst>
                                              <p:attrName>r</p:attrName>
                                            </p:attrNameLst>
                                          </p:cBhvr>
                                        </p:animRot>
                                        <p:animRot by="120000">
                                          <p:cBhvr>
                                            <p:cTn id="14" dur="450" fill="hold">
                                              <p:stCondLst>
                                                <p:cond delay="1800"/>
                                              </p:stCondLst>
                                            </p:cTn>
                                            <p:tgtEl>
                                              <p:spTgt spid="25"/>
                                            </p:tgtEl>
                                            <p:attrNameLst>
                                              <p:attrName>r</p:attrName>
                                            </p:attrNameLst>
                                          </p:cBhvr>
                                        </p:animRot>
                                      </p:childTnLst>
                                    </p:cTn>
                                  </p:par>
                                  <p:par>
                                    <p:cTn id="15" presetID="32" presetClass="emph" presetSubtype="0" fill="hold" nodeType="withEffect">
                                      <p:stCondLst>
                                        <p:cond delay="750"/>
                                      </p:stCondLst>
                                      <p:childTnLst>
                                        <p:animRot by="120000">
                                          <p:cBhvr>
                                            <p:cTn id="16" dur="225" fill="hold">
                                              <p:stCondLst>
                                                <p:cond delay="0"/>
                                              </p:stCondLst>
                                            </p:cTn>
                                            <p:tgtEl>
                                              <p:spTgt spid="27"/>
                                            </p:tgtEl>
                                            <p:attrNameLst>
                                              <p:attrName>r</p:attrName>
                                            </p:attrNameLst>
                                          </p:cBhvr>
                                        </p:animRot>
                                        <p:animRot by="-240000">
                                          <p:cBhvr>
                                            <p:cTn id="17" dur="450" fill="hold">
                                              <p:stCondLst>
                                                <p:cond delay="450"/>
                                              </p:stCondLst>
                                            </p:cTn>
                                            <p:tgtEl>
                                              <p:spTgt spid="27"/>
                                            </p:tgtEl>
                                            <p:attrNameLst>
                                              <p:attrName>r</p:attrName>
                                            </p:attrNameLst>
                                          </p:cBhvr>
                                        </p:animRot>
                                        <p:animRot by="240000">
                                          <p:cBhvr>
                                            <p:cTn id="18" dur="450" fill="hold">
                                              <p:stCondLst>
                                                <p:cond delay="900"/>
                                              </p:stCondLst>
                                            </p:cTn>
                                            <p:tgtEl>
                                              <p:spTgt spid="27"/>
                                            </p:tgtEl>
                                            <p:attrNameLst>
                                              <p:attrName>r</p:attrName>
                                            </p:attrNameLst>
                                          </p:cBhvr>
                                        </p:animRot>
                                        <p:animRot by="-240000">
                                          <p:cBhvr>
                                            <p:cTn id="19" dur="450" fill="hold">
                                              <p:stCondLst>
                                                <p:cond delay="1350"/>
                                              </p:stCondLst>
                                            </p:cTn>
                                            <p:tgtEl>
                                              <p:spTgt spid="27"/>
                                            </p:tgtEl>
                                            <p:attrNameLst>
                                              <p:attrName>r</p:attrName>
                                            </p:attrNameLst>
                                          </p:cBhvr>
                                        </p:animRot>
                                        <p:animRot by="120000">
                                          <p:cBhvr>
                                            <p:cTn id="20" dur="450" fill="hold">
                                              <p:stCondLst>
                                                <p:cond delay="1800"/>
                                              </p:stCondLst>
                                            </p:cTn>
                                            <p:tgtEl>
                                              <p:spTgt spid="27"/>
                                            </p:tgtEl>
                                            <p:attrNameLst>
                                              <p:attrName>r</p:attrName>
                                            </p:attrNameLst>
                                          </p:cBhvr>
                                        </p:animRot>
                                      </p:childTnLst>
                                    </p:cTn>
                                  </p:par>
                                  <p:par>
                                    <p:cTn id="21" presetID="32" presetClass="emph" presetSubtype="0" fill="hold" nodeType="withEffect">
                                      <p:stCondLst>
                                        <p:cond delay="750"/>
                                      </p:stCondLst>
                                      <p:childTnLst>
                                        <p:animRot by="120000">
                                          <p:cBhvr>
                                            <p:cTn id="22" dur="225" fill="hold">
                                              <p:stCondLst>
                                                <p:cond delay="0"/>
                                              </p:stCondLst>
                                            </p:cTn>
                                            <p:tgtEl>
                                              <p:spTgt spid="29"/>
                                            </p:tgtEl>
                                            <p:attrNameLst>
                                              <p:attrName>r</p:attrName>
                                            </p:attrNameLst>
                                          </p:cBhvr>
                                        </p:animRot>
                                        <p:animRot by="-240000">
                                          <p:cBhvr>
                                            <p:cTn id="23" dur="450" fill="hold">
                                              <p:stCondLst>
                                                <p:cond delay="450"/>
                                              </p:stCondLst>
                                            </p:cTn>
                                            <p:tgtEl>
                                              <p:spTgt spid="29"/>
                                            </p:tgtEl>
                                            <p:attrNameLst>
                                              <p:attrName>r</p:attrName>
                                            </p:attrNameLst>
                                          </p:cBhvr>
                                        </p:animRot>
                                        <p:animRot by="240000">
                                          <p:cBhvr>
                                            <p:cTn id="24" dur="450" fill="hold">
                                              <p:stCondLst>
                                                <p:cond delay="900"/>
                                              </p:stCondLst>
                                            </p:cTn>
                                            <p:tgtEl>
                                              <p:spTgt spid="29"/>
                                            </p:tgtEl>
                                            <p:attrNameLst>
                                              <p:attrName>r</p:attrName>
                                            </p:attrNameLst>
                                          </p:cBhvr>
                                        </p:animRot>
                                        <p:animRot by="-240000">
                                          <p:cBhvr>
                                            <p:cTn id="25" dur="450" fill="hold">
                                              <p:stCondLst>
                                                <p:cond delay="1350"/>
                                              </p:stCondLst>
                                            </p:cTn>
                                            <p:tgtEl>
                                              <p:spTgt spid="29"/>
                                            </p:tgtEl>
                                            <p:attrNameLst>
                                              <p:attrName>r</p:attrName>
                                            </p:attrNameLst>
                                          </p:cBhvr>
                                        </p:animRot>
                                        <p:animRot by="120000">
                                          <p:cBhvr>
                                            <p:cTn id="26" dur="450" fill="hold">
                                              <p:stCondLst>
                                                <p:cond delay="1800"/>
                                              </p:stCondLst>
                                            </p:cTn>
                                            <p:tgtEl>
                                              <p:spTgt spid="29"/>
                                            </p:tgtEl>
                                            <p:attrNameLst>
                                              <p:attrName>r</p:attrName>
                                            </p:attrNameLst>
                                          </p:cBhvr>
                                        </p:animRot>
                                      </p:childTnLst>
                                    </p:cTn>
                                  </p:par>
                                  <p:par>
                                    <p:cTn id="27" presetID="32" presetClass="emph" presetSubtype="0" fill="hold" nodeType="withEffect">
                                      <p:stCondLst>
                                        <p:cond delay="750"/>
                                      </p:stCondLst>
                                      <p:childTnLst>
                                        <p:animRot by="120000">
                                          <p:cBhvr>
                                            <p:cTn id="28" dur="225" fill="hold">
                                              <p:stCondLst>
                                                <p:cond delay="0"/>
                                              </p:stCondLst>
                                            </p:cTn>
                                            <p:tgtEl>
                                              <p:spTgt spid="31"/>
                                            </p:tgtEl>
                                            <p:attrNameLst>
                                              <p:attrName>r</p:attrName>
                                            </p:attrNameLst>
                                          </p:cBhvr>
                                        </p:animRot>
                                        <p:animRot by="-240000">
                                          <p:cBhvr>
                                            <p:cTn id="29" dur="450" fill="hold">
                                              <p:stCondLst>
                                                <p:cond delay="450"/>
                                              </p:stCondLst>
                                            </p:cTn>
                                            <p:tgtEl>
                                              <p:spTgt spid="31"/>
                                            </p:tgtEl>
                                            <p:attrNameLst>
                                              <p:attrName>r</p:attrName>
                                            </p:attrNameLst>
                                          </p:cBhvr>
                                        </p:animRot>
                                        <p:animRot by="240000">
                                          <p:cBhvr>
                                            <p:cTn id="30" dur="450" fill="hold">
                                              <p:stCondLst>
                                                <p:cond delay="900"/>
                                              </p:stCondLst>
                                            </p:cTn>
                                            <p:tgtEl>
                                              <p:spTgt spid="31"/>
                                            </p:tgtEl>
                                            <p:attrNameLst>
                                              <p:attrName>r</p:attrName>
                                            </p:attrNameLst>
                                          </p:cBhvr>
                                        </p:animRot>
                                        <p:animRot by="-240000">
                                          <p:cBhvr>
                                            <p:cTn id="31" dur="450" fill="hold">
                                              <p:stCondLst>
                                                <p:cond delay="1350"/>
                                              </p:stCondLst>
                                            </p:cTn>
                                            <p:tgtEl>
                                              <p:spTgt spid="31"/>
                                            </p:tgtEl>
                                            <p:attrNameLst>
                                              <p:attrName>r</p:attrName>
                                            </p:attrNameLst>
                                          </p:cBhvr>
                                        </p:animRot>
                                        <p:animRot by="120000">
                                          <p:cBhvr>
                                            <p:cTn id="32" dur="450" fill="hold">
                                              <p:stCondLst>
                                                <p:cond delay="1800"/>
                                              </p:stCondLst>
                                            </p:cTn>
                                            <p:tgtEl>
                                              <p:spTgt spid="3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1" presetClass="mediacall" presetSubtype="0" fill="hold" nodeType="withEffect">
                                      <p:stCondLst>
                                        <p:cond delay="0"/>
                                      </p:stCondLst>
                                      <p:childTnLst>
                                        <p:cmd type="call" cmd="playFrom(0.0)">
                                          <p:cBhvr>
                                            <p:cTn id="44" dur="7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7"/>
                    </p:tgtEl>
                  </p:cMediaNode>
                </p:audio>
              </p:childTnLst>
            </p:cTn>
          </p:par>
        </p:tnLst>
        <p:bldLst>
          <p:bldP spid="6" grpId="0" animBg="1"/>
        </p:bldLst>
      </p:timing>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386</Words>
  <Application>Microsoft Office PowerPoint</Application>
  <PresentationFormat>Widescreen</PresentationFormat>
  <Paragraphs>78</Paragraphs>
  <Slides>21</Slides>
  <Notes>0</Notes>
  <HiddenSlides>0</HiddenSlides>
  <MMClips>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Arial</vt:lpstr>
      <vt:lpstr>Calibri</vt:lpstr>
      <vt:lpstr>Calibri Light</vt:lpstr>
      <vt:lpstr>Cambria</vt:lpstr>
      <vt:lpstr>Times New Roman</vt:lpstr>
      <vt:lpstr>Utm AVO</vt:lpstr>
      <vt:lpstr>自定义设计方案</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34</cp:revision>
  <dcterms:created xsi:type="dcterms:W3CDTF">2021-07-09T06:30:31Z</dcterms:created>
  <dcterms:modified xsi:type="dcterms:W3CDTF">2025-12-21T14:17:27Z</dcterms:modified>
</cp:coreProperties>
</file>