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59" r:id="rId3"/>
    <p:sldMasterId id="2147483899" r:id="rId4"/>
    <p:sldMasterId id="2147483914" r:id="rId5"/>
    <p:sldMasterId id="2147483920" r:id="rId6"/>
    <p:sldMasterId id="2147483932" r:id="rId7"/>
    <p:sldMasterId id="2147483934" r:id="rId8"/>
    <p:sldMasterId id="2147483946" r:id="rId9"/>
    <p:sldMasterId id="2147483960" r:id="rId10"/>
    <p:sldMasterId id="2147483972" r:id="rId11"/>
  </p:sldMasterIdLst>
  <p:notesMasterIdLst>
    <p:notesMasterId r:id="rId33"/>
  </p:notesMasterIdLst>
  <p:sldIdLst>
    <p:sldId id="311" r:id="rId12"/>
    <p:sldId id="291" r:id="rId13"/>
    <p:sldId id="292" r:id="rId14"/>
    <p:sldId id="293" r:id="rId15"/>
    <p:sldId id="296" r:id="rId16"/>
    <p:sldId id="2007577120" r:id="rId17"/>
    <p:sldId id="308" r:id="rId18"/>
    <p:sldId id="2007577121" r:id="rId19"/>
    <p:sldId id="2007577124" r:id="rId20"/>
    <p:sldId id="2007577122" r:id="rId21"/>
    <p:sldId id="2007577123" r:id="rId22"/>
    <p:sldId id="2007577100" r:id="rId23"/>
    <p:sldId id="496" r:id="rId24"/>
    <p:sldId id="1817239660" r:id="rId25"/>
    <p:sldId id="1817239653" r:id="rId26"/>
    <p:sldId id="1817239654" r:id="rId27"/>
    <p:sldId id="1817239656" r:id="rId28"/>
    <p:sldId id="1817239655" r:id="rId29"/>
    <p:sldId id="1817239657" r:id="rId30"/>
    <p:sldId id="1817239658"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7" autoAdjust="0"/>
    <p:restoredTop sz="94660"/>
  </p:normalViewPr>
  <p:slideViewPr>
    <p:cSldViewPr snapToGrid="0">
      <p:cViewPr varScale="1">
        <p:scale>
          <a:sx n="95" d="100"/>
          <a:sy n="95" d="100"/>
        </p:scale>
        <p:origin x="22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 vào gốc cây để quay 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4C014-7597-4571-9341-8629E98555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7992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 vào gốc cây để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4C014-7597-4571-9341-8629E98555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9614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 vào gốc cây để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4C014-7597-4571-9341-8629E98555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721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Bấm vào gốc cây để quay về</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84C014-7597-4571-9341-8629E98555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8088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74741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25712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EA4BA-9C9D-4763-B8F6-1C760A4D7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0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EA4BA-9C9D-4763-B8F6-1C760A4D7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3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EA4BA-9C9D-4763-B8F6-1C760A4D7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37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912711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3590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65434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4334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3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32.gi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3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Master" Target="../slideMasters/slideMaster9.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Master" Target="../slideMasters/slideMaster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F0E052-575E-614B-87F2-A204D612A2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963365-B35A-41F9-BAB2-5B756CBC6F3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7D1E64-8299-6B25-90F5-F275C24512A0}"/>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A753F2F5-DAC2-EABD-570A-88F29D42EB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C65D10F-7438-84E1-DF49-4255D26A6122}"/>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2684771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4A61BBD-F412-4760-4B9D-807527835E8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E17E03-F2BB-1436-A327-4A5B51200D5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CE9BF4-6D5C-2265-5543-3AB1C053332C}"/>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id="{E9B143D6-E16A-4172-4CF7-24E568AB2E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3C28AFB-D6C7-E5B5-5BDB-B0AB43221F16}"/>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370955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transition spd="med">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EADC037-CEBC-02BA-5825-BFCE36CC8F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pic>
        <p:nvPicPr>
          <p:cNvPr id="3" name="图片 7">
            <a:extLst>
              <a:ext uri="{FF2B5EF4-FFF2-40B4-BE49-F238E27FC236}">
                <a16:creationId xmlns:a16="http://schemas.microsoft.com/office/drawing/2014/main" id="{921946E9-A7E9-7B7B-C714-12712D972D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
        <p:nvSpPr>
          <p:cNvPr id="4" name="矩形 8">
            <a:extLst>
              <a:ext uri="{FF2B5EF4-FFF2-40B4-BE49-F238E27FC236}">
                <a16:creationId xmlns:a16="http://schemas.microsoft.com/office/drawing/2014/main" id="{A226645A-ABC0-9639-FE15-18A3BB3C9010}"/>
              </a:ext>
            </a:extLst>
          </p:cNvPr>
          <p:cNvSpPr/>
          <p:nvPr userDrawn="1"/>
        </p:nvSpPr>
        <p:spPr>
          <a:xfrm>
            <a:off x="419100" y="380999"/>
            <a:ext cx="113538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0860522"/>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transitio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transitio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9204884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12/22/2025</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677381290"/>
      </p:ext>
    </p:extLst>
  </p:cSld>
  <p:clrMapOvr>
    <a:masterClrMapping/>
  </p:clrMapOvr>
  <p:transitio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779384887"/>
      </p:ext>
    </p:extLst>
  </p:cSld>
  <p:clrMapOvr>
    <a:masterClrMapping/>
  </p:clrMapOvr>
  <p:transitio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2025/12/22</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637352225"/>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4646152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34900882"/>
      </p:ext>
    </p:extLst>
  </p:cSld>
  <p:clrMapOvr>
    <a:masterClrMapping/>
  </p:clrMapOvr>
  <p:transitio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55903915"/>
      </p:ext>
    </p:extLst>
  </p:cSld>
  <p:clrMapOvr>
    <a:masterClrMapping/>
  </p:clrMapOvr>
  <p:transitio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03163234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9049768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414676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303339884"/>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972672"/>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051849330"/>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1730485510"/>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1384468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497093" y="860632"/>
            <a:ext cx="13583919" cy="6509985"/>
          </a:xfrm>
          <a:prstGeom prst="rect">
            <a:avLst/>
          </a:prstGeom>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2"/>
            <a:ext cx="12233564" cy="2937165"/>
          </a:xfrm>
          <a:prstGeom prst="rect">
            <a:avLst/>
          </a:prstGeom>
        </p:spPr>
      </p:pic>
    </p:spTree>
    <p:extLst>
      <p:ext uri="{BB962C8B-B14F-4D97-AF65-F5344CB8AC3E}">
        <p14:creationId xmlns:p14="http://schemas.microsoft.com/office/powerpoint/2010/main" val="387134636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59644616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7846533"/>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2456512"/>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57618216"/>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3532359"/>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8043699"/>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43846694"/>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18896368"/>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0762458"/>
      </p:ext>
    </p:extLst>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5221139"/>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78151420"/>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3430137"/>
      </p:ext>
    </p:extLst>
  </p:cSld>
  <p:clrMapOvr>
    <a:masterClrMapping/>
  </p:clrMapOvr>
  <p:transition spd="med">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1964349569"/>
      </p:ext>
    </p:extLst>
  </p:cSld>
  <p:clrMapOvr>
    <a:masterClrMapping/>
  </p:clrMapOvr>
  <p:transition spd="med">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4285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672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5585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05526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29915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03579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372865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10967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29084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57852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89305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8024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22936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980474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011166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079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3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4839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89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0702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792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7364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2261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382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0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190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B0C7C43-77F1-2FDA-AEF8-E6FE6BEB87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31" r="21138" b="12196"/>
          <a:stretch/>
        </p:blipFill>
        <p:spPr>
          <a:xfrm>
            <a:off x="0" y="-1"/>
            <a:ext cx="12192000" cy="6858001"/>
          </a:xfrm>
          <a:prstGeom prst="rect">
            <a:avLst/>
          </a:prstGeom>
        </p:spPr>
      </p:pic>
      <p:pic>
        <p:nvPicPr>
          <p:cNvPr id="8" name="图片 7">
            <a:extLst>
              <a:ext uri="{FF2B5EF4-FFF2-40B4-BE49-F238E27FC236}">
                <a16:creationId xmlns:a16="http://schemas.microsoft.com/office/drawing/2014/main" id="{BA7A7E36-7AA4-0463-FD9D-7F1B0DE434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7207"/>
          <a:stretch/>
        </p:blipFill>
        <p:spPr>
          <a:xfrm>
            <a:off x="0" y="5397863"/>
            <a:ext cx="12192000" cy="1460137"/>
          </a:xfrm>
          <a:prstGeom prst="rect">
            <a:avLst/>
          </a:prstGeom>
        </p:spPr>
      </p:pic>
    </p:spTree>
    <p:extLst>
      <p:ext uri="{BB962C8B-B14F-4D97-AF65-F5344CB8AC3E}">
        <p14:creationId xmlns:p14="http://schemas.microsoft.com/office/powerpoint/2010/main" val="3975602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619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2964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A634A2-C1A9-0B2D-27CA-1FA4BCEA92A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C86D833-72F7-430E-FE46-D4021F79AD5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328295-D72F-249A-584C-4B163C3F1B1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16C6258-081C-5F57-0417-B06E4B23729C}"/>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id="{AE4AE483-6691-A38D-08B4-F7CB43849C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0F7A1A2-0B61-2CA3-E476-CCAABD340B7D}"/>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1861257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938D9-81AF-C175-9ACC-B52E076D117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72A981-495A-A51B-409A-9C06C3D8CC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71853D6-AA84-C06C-239E-B1246487F2B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201DF5-A660-5C03-8AA8-A4847FEFF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20A831-E2EF-8F57-08E2-DA3D650DEC2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F4E2BC-063F-2884-65F4-238D7D3E8C45}"/>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8" name="页脚占位符 7">
            <a:extLst>
              <a:ext uri="{FF2B5EF4-FFF2-40B4-BE49-F238E27FC236}">
                <a16:creationId xmlns:a16="http://schemas.microsoft.com/office/drawing/2014/main" id="{71FAA8F3-A0A9-1110-3BC5-09993041C0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1691450-8CF3-F9F9-F2C9-AC8E79E1C487}"/>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9847642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76BE07-FA9F-FF97-C216-DDC27FF6578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18276CB-61A8-D14F-DCF0-1C6DCA70390C}"/>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4" name="页脚占位符 3">
            <a:extLst>
              <a:ext uri="{FF2B5EF4-FFF2-40B4-BE49-F238E27FC236}">
                <a16:creationId xmlns:a16="http://schemas.microsoft.com/office/drawing/2014/main" id="{9B344756-2780-5A4F-542A-29FDB0DEF58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5AB75A7F-1C78-A2AD-A9F4-FAD54D6F5375}"/>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369311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2AAB21-7B6B-CF20-8AE2-4D9851A8C072}"/>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3" name="页脚占位符 2">
            <a:extLst>
              <a:ext uri="{FF2B5EF4-FFF2-40B4-BE49-F238E27FC236}">
                <a16:creationId xmlns:a16="http://schemas.microsoft.com/office/drawing/2014/main" id="{8652CD68-20AF-9635-F9BF-BD31465685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933E2A-E2F9-81CE-769F-209690178C3B}"/>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11090059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DFE909-C50D-606E-DDE7-1763A7992E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249BB73-33B5-EB44-0549-2652335C16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231B95-1EE2-75BA-D1AB-D4D668153C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4BC39C-1ABB-6548-A63A-5526443A00CE}"/>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id="{126159F5-DB6A-901C-BBC0-3EC23D9433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E1FF3A-54F9-381A-60F0-289A28F41F3E}"/>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2147758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6F2606-7043-C5A6-279C-2CA706376B7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B0F985D-2122-4DAD-9AE9-DF50C463E79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1BD4D99-5BD7-20F5-614B-BA416AE25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7108E9-58B7-1A4C-6B50-FAFCEC060201}"/>
              </a:ext>
            </a:extLst>
          </p:cNvPr>
          <p:cNvSpPr>
            <a:spLocks noGrp="1"/>
          </p:cNvSpPr>
          <p:nvPr>
            <p:ph type="dt" sz="half" idx="10"/>
          </p:nvPr>
        </p:nvSpPr>
        <p:spPr>
          <a:xfrm>
            <a:off x="838200" y="6356350"/>
            <a:ext cx="2743200" cy="365125"/>
          </a:xfrm>
          <a:prstGeom prst="rect">
            <a:avLst/>
          </a:prstGeom>
        </p:spPr>
        <p:txBody>
          <a:bodyPr/>
          <a:lstStyle/>
          <a:p>
            <a:fld id="{D4810229-4C83-4C6A-9056-F080B091A989}"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id="{31B3C90C-8516-425C-5771-3B5028D659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892148-8756-48A1-08CF-7732A50B8B49}"/>
              </a:ext>
            </a:extLst>
          </p:cNvPr>
          <p:cNvSpPr>
            <a:spLocks noGrp="1"/>
          </p:cNvSpPr>
          <p:nvPr>
            <p:ph type="sldNum" sz="quarter" idx="12"/>
          </p:nvPr>
        </p:nvSpPr>
        <p:spPr>
          <a:xfrm>
            <a:off x="8610600" y="6356350"/>
            <a:ext cx="2743200" cy="365125"/>
          </a:xfrm>
          <a:prstGeom prst="rect">
            <a:avLst/>
          </a:prstGeom>
        </p:spPr>
        <p:txBody>
          <a:bodyPr/>
          <a:lstStyle/>
          <a:p>
            <a:fld id="{FB3CE639-7958-49A6-9ED7-48AF0803AAA9}" type="slidenum">
              <a:rPr lang="zh-CN" altLang="en-US" smtClean="0"/>
              <a:t>‹#›</a:t>
            </a:fld>
            <a:endParaRPr lang="zh-CN" altLang="en-US"/>
          </a:p>
        </p:txBody>
      </p:sp>
    </p:spTree>
    <p:extLst>
      <p:ext uri="{BB962C8B-B14F-4D97-AF65-F5344CB8AC3E}">
        <p14:creationId xmlns:p14="http://schemas.microsoft.com/office/powerpoint/2010/main" val="74066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5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34.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9.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8.xml"/><Relationship Id="rId7" Type="http://schemas.openxmlformats.org/officeDocument/2006/relationships/image" Target="../media/image2.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43.png"/><Relationship Id="rId5" Type="http://schemas.openxmlformats.org/officeDocument/2006/relationships/theme" Target="../theme/theme9.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C38BA31-F219-B323-10F3-CD9481F734B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0535" y="-1"/>
            <a:ext cx="1560443" cy="1560443"/>
          </a:xfrm>
          <a:prstGeom prst="rect">
            <a:avLst/>
          </a:prstGeom>
        </p:spPr>
      </p:pic>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3"/>
          <a:stretch>
            <a:fillRect/>
          </a:stretch>
        </p:blipFill>
        <p:spPr>
          <a:xfrm>
            <a:off x="-83127" y="-46758"/>
            <a:ext cx="12275127" cy="6904758"/>
          </a:xfrm>
          <a:prstGeom prst="rect">
            <a:avLst/>
          </a:prstGeom>
        </p:spPr>
      </p:pic>
    </p:spTree>
    <p:extLst>
      <p:ext uri="{BB962C8B-B14F-4D97-AF65-F5344CB8AC3E}">
        <p14:creationId xmlns:p14="http://schemas.microsoft.com/office/powerpoint/2010/main" val="328374094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sp>
        <p:nvSpPr>
          <p:cNvPr id="3"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zh-CN"/>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defTabSz="1219140">
              <a:buClr>
                <a:srgbClr val="000000"/>
              </a:buClr>
            </a:pPr>
            <a:fld id="{00000000-1234-1234-1234-123412341234}" type="slidenum">
              <a:rPr lang="en" kern="0" smtClean="0">
                <a:solidFill>
                  <a:srgbClr val="FFFFFF"/>
                </a:solidFill>
                <a:cs typeface="Arial"/>
                <a:sym typeface="Arial"/>
              </a:rPr>
              <a:pPr defTabSz="1219140">
                <a:buClr>
                  <a:srgbClr val="000000"/>
                </a:buClr>
              </a:pPr>
              <a:t>‹#›</a:t>
            </a:fld>
            <a:endParaRPr lang="en" kern="0">
              <a:solidFill>
                <a:srgbClr val="FFFFFF"/>
              </a:solidFill>
              <a:cs typeface="Arial"/>
              <a:sym typeface="Arial"/>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Tree>
    <p:extLst>
      <p:ext uri="{BB962C8B-B14F-4D97-AF65-F5344CB8AC3E}">
        <p14:creationId xmlns:p14="http://schemas.microsoft.com/office/powerpoint/2010/main" val="111569006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12/22/2025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transition spd="med">
    <p:dissolve/>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181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pic>
        <p:nvPicPr>
          <p:cNvPr id="8" name="Picture 7" descr="Shape&#10;&#10;Description automatically generated with medium confidence">
            <a:extLst>
              <a:ext uri="{FF2B5EF4-FFF2-40B4-BE49-F238E27FC236}">
                <a16:creationId xmlns:a16="http://schemas.microsoft.com/office/drawing/2014/main" id="{E6F73391-283B-46D1-8685-8A6ACD20D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02026" y="94754"/>
            <a:ext cx="933152" cy="933152"/>
          </a:xfrm>
          <a:prstGeom prst="rect">
            <a:avLst/>
          </a:prstGeom>
        </p:spPr>
      </p:pic>
    </p:spTree>
    <p:extLst>
      <p:ext uri="{BB962C8B-B14F-4D97-AF65-F5344CB8AC3E}">
        <p14:creationId xmlns:p14="http://schemas.microsoft.com/office/powerpoint/2010/main" val="3448150101"/>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477511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385917179"/>
      </p:ext>
    </p:extLst>
  </p:cSld>
  <p:clrMap bg1="lt1" tx1="dk1" bg2="lt2" tx2="dk2" accent1="accent1" accent2="accent2" accent3="accent3" accent4="accent4" accent5="accent5" accent6="accent6" hlink="hlink" folHlink="folHlink"/>
  <p:sldLayoutIdLst>
    <p:sldLayoutId id="2147483933" r:id="rId1"/>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86086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10832" y="-7968412"/>
            <a:ext cx="1154676" cy="115467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B0B39993-D1F3-479E-D477-ADB4F5FE812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30535" y="-1"/>
            <a:ext cx="1560443" cy="1560443"/>
          </a:xfrm>
          <a:prstGeom prst="rect">
            <a:avLst/>
          </a:prstGeom>
        </p:spPr>
      </p:pic>
    </p:spTree>
    <p:extLst>
      <p:ext uri="{BB962C8B-B14F-4D97-AF65-F5344CB8AC3E}">
        <p14:creationId xmlns:p14="http://schemas.microsoft.com/office/powerpoint/2010/main" val="51782813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58" r:id="rId3"/>
    <p:sldLayoutId id="2147483959"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1.png"/><Relationship Id="rId3" Type="http://schemas.openxmlformats.org/officeDocument/2006/relationships/image" Target="../media/image44.jp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9.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64.xml"/><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microsoft.com/office/2007/relationships/hdphoto" Target="../media/hdphoto5.wdp"/><Relationship Id="rId5" Type="http://schemas.openxmlformats.org/officeDocument/2006/relationships/image" Target="../media/image8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84.jpeg"/><Relationship Id="rId5" Type="http://schemas.openxmlformats.org/officeDocument/2006/relationships/image" Target="../media/image83.png"/><Relationship Id="rId10" Type="http://schemas.openxmlformats.org/officeDocument/2006/relationships/image" Target="../media/image87.png"/><Relationship Id="rId4" Type="http://schemas.microsoft.com/office/2007/relationships/hdphoto" Target="../media/hdphoto6.wdp"/><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51.png"/><Relationship Id="rId7" Type="http://schemas.openxmlformats.org/officeDocument/2006/relationships/image" Target="../media/image96.gif"/><Relationship Id="rId2" Type="http://schemas.openxmlformats.org/officeDocument/2006/relationships/audio" Target="../media/audio1.wav"/><Relationship Id="rId1" Type="http://schemas.openxmlformats.org/officeDocument/2006/relationships/slideLayout" Target="../slideLayouts/slideLayout86.xml"/><Relationship Id="rId6" Type="http://schemas.openxmlformats.org/officeDocument/2006/relationships/image" Target="../media/image95.png"/><Relationship Id="rId11" Type="http://schemas.openxmlformats.org/officeDocument/2006/relationships/image" Target="../media/image100.gif"/><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gif"/></Relationships>
</file>

<file path=ppt/slides/_rels/slide16.xml.rels><?xml version="1.0" encoding="UTF-8" standalone="yes"?>
<Relationships xmlns="http://schemas.openxmlformats.org/package/2006/relationships"><Relationship Id="rId8" Type="http://schemas.openxmlformats.org/officeDocument/2006/relationships/image" Target="../media/image101.gif"/><Relationship Id="rId13" Type="http://schemas.openxmlformats.org/officeDocument/2006/relationships/image" Target="../media/image100.gif"/><Relationship Id="rId18" Type="http://schemas.openxmlformats.org/officeDocument/2006/relationships/slide" Target="slide19.xml"/><Relationship Id="rId3" Type="http://schemas.openxmlformats.org/officeDocument/2006/relationships/audio" Target="../media/audio2.wav"/><Relationship Id="rId21" Type="http://schemas.openxmlformats.org/officeDocument/2006/relationships/image" Target="../media/image109.png"/><Relationship Id="rId7" Type="http://schemas.openxmlformats.org/officeDocument/2006/relationships/image" Target="../media/image96.gif"/><Relationship Id="rId12" Type="http://schemas.openxmlformats.org/officeDocument/2006/relationships/image" Target="../media/image99.png"/><Relationship Id="rId17" Type="http://schemas.openxmlformats.org/officeDocument/2006/relationships/image" Target="../media/image107.png"/><Relationship Id="rId2" Type="http://schemas.openxmlformats.org/officeDocument/2006/relationships/audio" Target="../media/audio1.wav"/><Relationship Id="rId16" Type="http://schemas.openxmlformats.org/officeDocument/2006/relationships/slide" Target="slide18.xml"/><Relationship Id="rId20" Type="http://schemas.openxmlformats.org/officeDocument/2006/relationships/slide" Target="slide20.xml"/><Relationship Id="rId1" Type="http://schemas.openxmlformats.org/officeDocument/2006/relationships/slideLayout" Target="../slideLayouts/slideLayout86.xml"/><Relationship Id="rId6" Type="http://schemas.openxmlformats.org/officeDocument/2006/relationships/image" Target="../media/image95.png"/><Relationship Id="rId11" Type="http://schemas.openxmlformats.org/officeDocument/2006/relationships/image" Target="../media/image104.gif"/><Relationship Id="rId24" Type="http://schemas.openxmlformats.org/officeDocument/2006/relationships/slide" Target="slide16.xml"/><Relationship Id="rId5" Type="http://schemas.openxmlformats.org/officeDocument/2006/relationships/image" Target="../media/image94.png"/><Relationship Id="rId15" Type="http://schemas.openxmlformats.org/officeDocument/2006/relationships/image" Target="../media/image106.gif"/><Relationship Id="rId23" Type="http://schemas.openxmlformats.org/officeDocument/2006/relationships/image" Target="../media/image110.png"/><Relationship Id="rId10" Type="http://schemas.openxmlformats.org/officeDocument/2006/relationships/image" Target="../media/image103.gif"/><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102.gif"/><Relationship Id="rId14" Type="http://schemas.openxmlformats.org/officeDocument/2006/relationships/image" Target="../media/image105.gif"/><Relationship Id="rId22"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3.wav"/><Relationship Id="rId7" Type="http://schemas.openxmlformats.org/officeDocument/2006/relationships/image" Target="../media/image113.gif"/><Relationship Id="rId2" Type="http://schemas.openxmlformats.org/officeDocument/2006/relationships/notesSlide" Target="../notesSlides/notesSlide11.xml"/><Relationship Id="rId1" Type="http://schemas.openxmlformats.org/officeDocument/2006/relationships/slideLayout" Target="../slideLayouts/slideLayout8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audio" Target="../media/audio4.wav"/><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audio" Target="../media/audio3.wav"/><Relationship Id="rId7" Type="http://schemas.openxmlformats.org/officeDocument/2006/relationships/image" Target="../media/image111.jpeg"/><Relationship Id="rId2" Type="http://schemas.openxmlformats.org/officeDocument/2006/relationships/notesSlide" Target="../notesSlides/notesSlide12.xml"/><Relationship Id="rId1" Type="http://schemas.openxmlformats.org/officeDocument/2006/relationships/slideLayout" Target="../slideLayouts/slideLayout86.xml"/><Relationship Id="rId6" Type="http://schemas.openxmlformats.org/officeDocument/2006/relationships/image" Target="../media/image99.png"/><Relationship Id="rId11" Type="http://schemas.openxmlformats.org/officeDocument/2006/relationships/image" Target="../media/image113.gif"/><Relationship Id="rId5" Type="http://schemas.openxmlformats.org/officeDocument/2006/relationships/slide" Target="slide16.xml"/><Relationship Id="rId10" Type="http://schemas.openxmlformats.org/officeDocument/2006/relationships/image" Target="../media/image112.jpeg"/><Relationship Id="rId4" Type="http://schemas.openxmlformats.org/officeDocument/2006/relationships/audio" Target="../media/audio4.wav"/><Relationship Id="rId9" Type="http://schemas.openxmlformats.org/officeDocument/2006/relationships/image" Target="../media/image1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audio" Target="../media/audio3.wav"/><Relationship Id="rId7"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86.xml"/><Relationship Id="rId6" Type="http://schemas.openxmlformats.org/officeDocument/2006/relationships/slide" Target="slide16.xml"/><Relationship Id="rId5" Type="http://schemas.openxmlformats.org/officeDocument/2006/relationships/image" Target="../media/image51.png"/><Relationship Id="rId10" Type="http://schemas.openxmlformats.org/officeDocument/2006/relationships/image" Target="../media/image113.gif"/><Relationship Id="rId4" Type="http://schemas.openxmlformats.org/officeDocument/2006/relationships/audio" Target="../media/audio4.wav"/><Relationship Id="rId9" Type="http://schemas.openxmlformats.org/officeDocument/2006/relationships/image" Target="../media/image11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8.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63.png"/><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audio" Target="../media/audio3.wav"/><Relationship Id="rId7"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86.xml"/><Relationship Id="rId6" Type="http://schemas.openxmlformats.org/officeDocument/2006/relationships/slide" Target="slide16.xml"/><Relationship Id="rId5" Type="http://schemas.openxmlformats.org/officeDocument/2006/relationships/image" Target="../media/image51.png"/><Relationship Id="rId10" Type="http://schemas.openxmlformats.org/officeDocument/2006/relationships/image" Target="../media/image113.gif"/><Relationship Id="rId4" Type="http://schemas.openxmlformats.org/officeDocument/2006/relationships/audio" Target="../media/audio4.wav"/><Relationship Id="rId9" Type="http://schemas.openxmlformats.org/officeDocument/2006/relationships/image" Target="../media/image112.jpe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40.png"/><Relationship Id="rId7"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6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54.xml"/><Relationship Id="rId7"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3.png"/><Relationship Id="rId5" Type="http://schemas.openxmlformats.org/officeDocument/2006/relationships/image" Target="../media/image6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54.xml"/><Relationship Id="rId7"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3.png"/><Relationship Id="rId5" Type="http://schemas.openxmlformats.org/officeDocument/2006/relationships/image" Target="../media/image6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54.xml"/><Relationship Id="rId7"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3.png"/><Relationship Id="rId5" Type="http://schemas.openxmlformats.org/officeDocument/2006/relationships/image" Target="../media/image6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microsoft.com/office/2007/relationships/hdphoto" Target="../media/hdphoto3.wdp"/><Relationship Id="rId5" Type="http://schemas.openxmlformats.org/officeDocument/2006/relationships/image" Target="../media/image78.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17AC8A06-E54A-1703-5BF6-F375801DE1FF}"/>
              </a:ext>
            </a:extLst>
          </p:cNvPr>
          <p:cNvPicPr>
            <a:picLocks noChangeAspect="1"/>
          </p:cNvPicPr>
          <p:nvPr/>
        </p:nvPicPr>
        <p:blipFill>
          <a:blip r:embed="rId13"/>
          <a:stretch>
            <a:fillRect/>
          </a:stretch>
        </p:blipFill>
        <p:spPr>
          <a:xfrm>
            <a:off x="2381267" y="2099216"/>
            <a:ext cx="8401016" cy="2164268"/>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Rounded Rectangle 1"/>
          <p:cNvSpPr/>
          <p:nvPr/>
        </p:nvSpPr>
        <p:spPr>
          <a:xfrm>
            <a:off x="209551" y="165100"/>
            <a:ext cx="11793340"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8EF5D5BC-711E-E9C8-54B6-312162E9F3E4}"/>
              </a:ext>
            </a:extLst>
          </p:cNvPr>
          <p:cNvSpPr/>
          <p:nvPr/>
        </p:nvSpPr>
        <p:spPr>
          <a:xfrm>
            <a:off x="7618344" y="445268"/>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11" name="Oval 10">
            <a:extLst>
              <a:ext uri="{FF2B5EF4-FFF2-40B4-BE49-F238E27FC236}">
                <a16:creationId xmlns:a16="http://schemas.microsoft.com/office/drawing/2014/main" id="{CF68245A-56FC-3609-3AC0-B1F0BFE9662A}"/>
              </a:ext>
            </a:extLst>
          </p:cNvPr>
          <p:cNvSpPr/>
          <p:nvPr/>
        </p:nvSpPr>
        <p:spPr>
          <a:xfrm>
            <a:off x="8878553" y="-266434"/>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12" name="Oval 11">
            <a:extLst>
              <a:ext uri="{FF2B5EF4-FFF2-40B4-BE49-F238E27FC236}">
                <a16:creationId xmlns:a16="http://schemas.microsoft.com/office/drawing/2014/main" id="{B3909F79-4F13-EC19-8488-B42825D4135C}"/>
              </a:ext>
            </a:extLst>
          </p:cNvPr>
          <p:cNvSpPr/>
          <p:nvPr/>
        </p:nvSpPr>
        <p:spPr>
          <a:xfrm>
            <a:off x="728337" y="714375"/>
            <a:ext cx="652787" cy="62105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3" name="TextBox 12">
            <a:extLst>
              <a:ext uri="{FF2B5EF4-FFF2-40B4-BE49-F238E27FC236}">
                <a16:creationId xmlns:a16="http://schemas.microsoft.com/office/drawing/2014/main" id="{C8B08E54-93F4-4B47-F5AC-CC36EF56A83A}"/>
              </a:ext>
            </a:extLst>
          </p:cNvPr>
          <p:cNvSpPr txBox="1"/>
          <p:nvPr/>
        </p:nvSpPr>
        <p:spPr>
          <a:xfrm>
            <a:off x="1457325" y="374454"/>
            <a:ext cx="990014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a:cs typeface="+mn-cs"/>
              </a:rPr>
              <a:t>Anh Khoai đốn được hai cây tre. Cây thứ nhất có 43 đốt, cây thứ hai có 50 đốt. Hỏi hai cây tre có tất cả bao nhiêu đốt tre?</a:t>
            </a:r>
          </a:p>
        </p:txBody>
      </p:sp>
      <p:sp>
        <p:nvSpPr>
          <p:cNvPr id="15" name="TextBox 14">
            <a:extLst>
              <a:ext uri="{FF2B5EF4-FFF2-40B4-BE49-F238E27FC236}">
                <a16:creationId xmlns:a16="http://schemas.microsoft.com/office/drawing/2014/main" id="{CC5CCB36-7985-E897-470B-AB9D252BCD3A}"/>
              </a:ext>
            </a:extLst>
          </p:cNvPr>
          <p:cNvSpPr txBox="1"/>
          <p:nvPr/>
        </p:nvSpPr>
        <p:spPr>
          <a:xfrm>
            <a:off x="7690874" y="2883211"/>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sng" strike="noStrike" kern="1200" cap="none" spc="0" normalizeH="0" baseline="0" noProof="0" dirty="0">
                <a:ln>
                  <a:noFill/>
                </a:ln>
                <a:solidFill>
                  <a:prstClr val="black"/>
                </a:solidFill>
                <a:effectLst/>
                <a:uLnTx/>
                <a:uFillTx/>
                <a:latin typeface="Arial"/>
                <a:cs typeface="+mn-cs"/>
              </a:rPr>
              <a:t>Bài giải</a:t>
            </a:r>
            <a:r>
              <a:rPr kumimoji="0" lang="en-US" sz="2800" b="0" i="1" u="sng" strike="noStrike" kern="1200" cap="none" spc="0" normalizeH="0" baseline="0" noProof="0" dirty="0">
                <a:ln>
                  <a:noFill/>
                </a:ln>
                <a:solidFill>
                  <a:prstClr val="black"/>
                </a:solidFill>
                <a:effectLst/>
                <a:uLnTx/>
                <a:uFillTx/>
                <a:latin typeface="Arial"/>
                <a:cs typeface="+mn-cs"/>
              </a:rPr>
              <a:t>:</a:t>
            </a:r>
            <a:endParaRPr kumimoji="0" lang="vi-VN" sz="2800" b="0" i="1" u="sng" strike="noStrike" kern="1200" cap="none" spc="0" normalizeH="0" baseline="0" noProof="0" dirty="0">
              <a:ln>
                <a:noFill/>
              </a:ln>
              <a:solidFill>
                <a:prstClr val="black"/>
              </a:solidFill>
              <a:effectLst/>
              <a:uLnTx/>
              <a:uFillTx/>
              <a:latin typeface="Arial"/>
              <a:cs typeface="+mn-cs"/>
            </a:endParaRPr>
          </a:p>
        </p:txBody>
      </p:sp>
      <p:sp>
        <p:nvSpPr>
          <p:cNvPr id="16" name="TextBox 15">
            <a:extLst>
              <a:ext uri="{FF2B5EF4-FFF2-40B4-BE49-F238E27FC236}">
                <a16:creationId xmlns:a16="http://schemas.microsoft.com/office/drawing/2014/main" id="{B6459A6F-098B-5157-EB37-D3D616EF5A1D}"/>
              </a:ext>
            </a:extLst>
          </p:cNvPr>
          <p:cNvSpPr txBox="1"/>
          <p:nvPr/>
        </p:nvSpPr>
        <p:spPr>
          <a:xfrm>
            <a:off x="5505493" y="3564617"/>
            <a:ext cx="6229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Hai cây tre có tất cả số đốt tre là:</a:t>
            </a:r>
          </a:p>
        </p:txBody>
      </p:sp>
      <p:sp>
        <p:nvSpPr>
          <p:cNvPr id="17" name="TextBox 16">
            <a:extLst>
              <a:ext uri="{FF2B5EF4-FFF2-40B4-BE49-F238E27FC236}">
                <a16:creationId xmlns:a16="http://schemas.microsoft.com/office/drawing/2014/main" id="{A1876AE5-504E-5298-2B10-C59CF5289942}"/>
              </a:ext>
            </a:extLst>
          </p:cNvPr>
          <p:cNvSpPr txBox="1"/>
          <p:nvPr/>
        </p:nvSpPr>
        <p:spPr>
          <a:xfrm>
            <a:off x="5994069" y="4145395"/>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43 + 50 = 93 (đốt tre)</a:t>
            </a:r>
          </a:p>
        </p:txBody>
      </p:sp>
      <p:sp>
        <p:nvSpPr>
          <p:cNvPr id="18" name="TextBox 17">
            <a:extLst>
              <a:ext uri="{FF2B5EF4-FFF2-40B4-BE49-F238E27FC236}">
                <a16:creationId xmlns:a16="http://schemas.microsoft.com/office/drawing/2014/main" id="{2A7B6C80-BCC8-0510-A724-35BA174A5104}"/>
              </a:ext>
            </a:extLst>
          </p:cNvPr>
          <p:cNvSpPr txBox="1"/>
          <p:nvPr/>
        </p:nvSpPr>
        <p:spPr>
          <a:xfrm>
            <a:off x="7128231" y="4668615"/>
            <a:ext cx="36883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93 đốt tre.</a:t>
            </a:r>
          </a:p>
        </p:txBody>
      </p:sp>
      <p:pic>
        <p:nvPicPr>
          <p:cNvPr id="19" name="Picture 18">
            <a:extLst>
              <a:ext uri="{FF2B5EF4-FFF2-40B4-BE49-F238E27FC236}">
                <a16:creationId xmlns:a16="http://schemas.microsoft.com/office/drawing/2014/main" id="{64C67BD2-84F5-9F32-7C73-4F62FEA372B8}"/>
              </a:ext>
            </a:extLst>
          </p:cNvPr>
          <p:cNvPicPr>
            <a:picLocks noChangeAspect="1"/>
          </p:cNvPicPr>
          <p:nvPr/>
        </p:nvPicPr>
        <p:blipFill>
          <a:blip r:embed="rId5">
            <a:clrChange>
              <a:clrFrom>
                <a:srgbClr val="FFFEFF"/>
              </a:clrFrom>
              <a:clrTo>
                <a:srgbClr val="FFFE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64160" y="2519680"/>
            <a:ext cx="5639598" cy="3047999"/>
          </a:xfrm>
          <a:prstGeom prst="rect">
            <a:avLst/>
          </a:prstGeom>
        </p:spPr>
      </p:pic>
    </p:spTree>
    <p:extLst>
      <p:ext uri="{BB962C8B-B14F-4D97-AF65-F5344CB8AC3E}">
        <p14:creationId xmlns:p14="http://schemas.microsoft.com/office/powerpoint/2010/main" val="48596652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Rounded Rectangle 1"/>
          <p:cNvSpPr/>
          <p:nvPr/>
        </p:nvSpPr>
        <p:spPr>
          <a:xfrm>
            <a:off x="209551" y="165100"/>
            <a:ext cx="11793340"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9EFAE4-D030-B5A6-E8C2-0D464290EE1C}"/>
              </a:ext>
            </a:extLst>
          </p:cNvPr>
          <p:cNvSpPr/>
          <p:nvPr/>
        </p:nvSpPr>
        <p:spPr>
          <a:xfrm>
            <a:off x="2692805" y="3218123"/>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5C0343DA-2A34-4319-E74C-C0600C200736}"/>
              </a:ext>
            </a:extLst>
          </p:cNvPr>
          <p:cNvSpPr/>
          <p:nvPr/>
        </p:nvSpPr>
        <p:spPr>
          <a:xfrm>
            <a:off x="1560948" y="116170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4</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7FB3C545-6C55-1991-AD38-39D8DAD99F47}"/>
              </a:ext>
            </a:extLst>
          </p:cNvPr>
          <p:cNvSpPr txBox="1"/>
          <p:nvPr/>
        </p:nvSpPr>
        <p:spPr>
          <a:xfrm>
            <a:off x="1998269" y="1161706"/>
            <a:ext cx="785150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Tìm chữ số thích hợp.</a:t>
            </a:r>
          </a:p>
        </p:txBody>
      </p:sp>
      <p:pic>
        <p:nvPicPr>
          <p:cNvPr id="8" name="Picture 7">
            <a:extLst>
              <a:ext uri="{FF2B5EF4-FFF2-40B4-BE49-F238E27FC236}">
                <a16:creationId xmlns:a16="http://schemas.microsoft.com/office/drawing/2014/main" id="{09F3412C-EB3A-63CF-2ECC-D981500EF93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886155" y="2361853"/>
            <a:ext cx="10508823" cy="1653931"/>
          </a:xfrm>
          <a:prstGeom prst="rect">
            <a:avLst/>
          </a:prstGeom>
        </p:spPr>
      </p:pic>
      <p:sp>
        <p:nvSpPr>
          <p:cNvPr id="9" name="Rectangle: Rounded Corners 8">
            <a:extLst>
              <a:ext uri="{FF2B5EF4-FFF2-40B4-BE49-F238E27FC236}">
                <a16:creationId xmlns:a16="http://schemas.microsoft.com/office/drawing/2014/main" id="{6EE0F473-E7DE-3A64-596E-07A1B53902DD}"/>
              </a:ext>
            </a:extLst>
          </p:cNvPr>
          <p:cNvSpPr/>
          <p:nvPr/>
        </p:nvSpPr>
        <p:spPr>
          <a:xfrm>
            <a:off x="4630704" y="2934495"/>
            <a:ext cx="559788" cy="52334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0</a:t>
            </a:r>
          </a:p>
        </p:txBody>
      </p:sp>
      <p:sp>
        <p:nvSpPr>
          <p:cNvPr id="14" name="Rectangle 13">
            <a:extLst>
              <a:ext uri="{FF2B5EF4-FFF2-40B4-BE49-F238E27FC236}">
                <a16:creationId xmlns:a16="http://schemas.microsoft.com/office/drawing/2014/main" id="{CCF96F43-26A0-C6FB-F1FF-5C25045F9D10}"/>
              </a:ext>
            </a:extLst>
          </p:cNvPr>
          <p:cNvSpPr/>
          <p:nvPr/>
        </p:nvSpPr>
        <p:spPr>
          <a:xfrm>
            <a:off x="2974906" y="3410928"/>
            <a:ext cx="6976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
                <a:cs typeface="+mn-cs"/>
              </a:rPr>
              <a:t>51</a:t>
            </a:r>
          </a:p>
        </p:txBody>
      </p:sp>
      <p:sp>
        <p:nvSpPr>
          <p:cNvPr id="20" name="Rectangle: Rounded Corners 19">
            <a:extLst>
              <a:ext uri="{FF2B5EF4-FFF2-40B4-BE49-F238E27FC236}">
                <a16:creationId xmlns:a16="http://schemas.microsoft.com/office/drawing/2014/main" id="{27B093AF-0915-6E9F-5797-D0797FDFF675}"/>
              </a:ext>
            </a:extLst>
          </p:cNvPr>
          <p:cNvSpPr/>
          <p:nvPr/>
        </p:nvSpPr>
        <p:spPr>
          <a:xfrm>
            <a:off x="10219571" y="2920385"/>
            <a:ext cx="559788" cy="548470"/>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
                <a:cs typeface="+mn-cs"/>
              </a:rPr>
              <a:t>9</a:t>
            </a:r>
          </a:p>
        </p:txBody>
      </p:sp>
      <p:sp>
        <p:nvSpPr>
          <p:cNvPr id="21" name="Rectangle 20">
            <a:extLst>
              <a:ext uri="{FF2B5EF4-FFF2-40B4-BE49-F238E27FC236}">
                <a16:creationId xmlns:a16="http://schemas.microsoft.com/office/drawing/2014/main" id="{0C7FAD5D-D69D-F60B-11DA-7329FB0AF1B3}"/>
              </a:ext>
            </a:extLst>
          </p:cNvPr>
          <p:cNvSpPr/>
          <p:nvPr/>
        </p:nvSpPr>
        <p:spPr>
          <a:xfrm>
            <a:off x="8434684" y="3371032"/>
            <a:ext cx="100071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
                <a:cs typeface="+mn-cs"/>
              </a:rPr>
              <a:t>38</a:t>
            </a:r>
          </a:p>
        </p:txBody>
      </p:sp>
    </p:spTree>
    <p:extLst>
      <p:ext uri="{BB962C8B-B14F-4D97-AF65-F5344CB8AC3E}">
        <p14:creationId xmlns:p14="http://schemas.microsoft.com/office/powerpoint/2010/main" val="45179106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4" grpId="0"/>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44189"/>
      </p:ext>
    </p:extLst>
  </p:cSld>
  <p:clrMapOvr>
    <a:masterClrMapping/>
  </p:clrMapOvr>
  <p:transition spd="med">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Không có mô tả.">
            <a:extLst>
              <a:ext uri="{FF2B5EF4-FFF2-40B4-BE49-F238E27FC236}">
                <a16:creationId xmlns:a16="http://schemas.microsoft.com/office/drawing/2014/main" id="{AF3D1965-BD0E-4EFD-AA9D-A295E9ADF5AF}"/>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8538" y="444828"/>
            <a:ext cx="2330549" cy="88782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5CFD56B-0643-4E5C-B459-7D88B2E2613D}"/>
              </a:ext>
            </a:extLst>
          </p:cNvPr>
          <p:cNvSpPr txBox="1"/>
          <p:nvPr/>
        </p:nvSpPr>
        <p:spPr>
          <a:xfrm flipH="1">
            <a:off x="1180474" y="1465906"/>
            <a:ext cx="4844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A1E72"/>
                </a:solidFill>
                <a:effectLst>
                  <a:outerShdw blurRad="50800" dist="38100" dir="5400000" algn="t" rotWithShape="0">
                    <a:prstClr val="black">
                      <a:alpha val="40000"/>
                    </a:prstClr>
                  </a:outerShdw>
                </a:effectLst>
                <a:uLnTx/>
                <a:uFillTx/>
                <a:latin typeface="Arial"/>
                <a:cs typeface="+mn-cs"/>
              </a:rPr>
              <a:t>CẶP TẤM THẺ ANH EM</a:t>
            </a:r>
          </a:p>
        </p:txBody>
      </p:sp>
      <p:pic>
        <p:nvPicPr>
          <p:cNvPr id="37" name="Picture 2" descr="Empty Easter Basket Clip Art at Clker.com - vector clip art online, royalty  free &amp;amp; public domain">
            <a:extLst>
              <a:ext uri="{FF2B5EF4-FFF2-40B4-BE49-F238E27FC236}">
                <a16:creationId xmlns:a16="http://schemas.microsoft.com/office/drawing/2014/main" id="{039EA51F-DAFC-4022-9E49-7AFD0964D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022" y="3249852"/>
            <a:ext cx="2597037" cy="3118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Download Empty Easter Basket Clip Art At Clker - Empty Gift Basket Clip Art  PNG Image with No Background - PNGkey.com">
            <a:extLst>
              <a:ext uri="{FF2B5EF4-FFF2-40B4-BE49-F238E27FC236}">
                <a16:creationId xmlns:a16="http://schemas.microsoft.com/office/drawing/2014/main" id="{BA209ED3-CDD6-4F0A-8559-CF41C5D90A5B}"/>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190033" y="3117182"/>
            <a:ext cx="4106305" cy="338019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1EE54159-2943-410F-A068-E3B9BD77A456}"/>
              </a:ext>
            </a:extLst>
          </p:cNvPr>
          <p:cNvSpPr/>
          <p:nvPr/>
        </p:nvSpPr>
        <p:spPr>
          <a:xfrm rot="18317183">
            <a:off x="1776935" y="5012811"/>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0" name="Rectangle: Rounded Corners 39">
            <a:extLst>
              <a:ext uri="{FF2B5EF4-FFF2-40B4-BE49-F238E27FC236}">
                <a16:creationId xmlns:a16="http://schemas.microsoft.com/office/drawing/2014/main" id="{BB990C9A-C4F1-40FA-A385-E073B5B2963E}"/>
              </a:ext>
            </a:extLst>
          </p:cNvPr>
          <p:cNvSpPr/>
          <p:nvPr/>
        </p:nvSpPr>
        <p:spPr>
          <a:xfrm rot="21208698">
            <a:off x="1956463" y="5047333"/>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1" name="Rectangle: Rounded Corners 40">
            <a:extLst>
              <a:ext uri="{FF2B5EF4-FFF2-40B4-BE49-F238E27FC236}">
                <a16:creationId xmlns:a16="http://schemas.microsoft.com/office/drawing/2014/main" id="{5BE09E1F-FEEF-4420-B947-8C90FF4A3755}"/>
              </a:ext>
            </a:extLst>
          </p:cNvPr>
          <p:cNvSpPr/>
          <p:nvPr/>
        </p:nvSpPr>
        <p:spPr>
          <a:xfrm rot="5723098">
            <a:off x="2096229" y="514276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2" name="Rectangle: Rounded Corners 41">
            <a:extLst>
              <a:ext uri="{FF2B5EF4-FFF2-40B4-BE49-F238E27FC236}">
                <a16:creationId xmlns:a16="http://schemas.microsoft.com/office/drawing/2014/main" id="{2F4D3B47-1577-4B7C-B154-F7A1AEF4B047}"/>
              </a:ext>
            </a:extLst>
          </p:cNvPr>
          <p:cNvSpPr/>
          <p:nvPr/>
        </p:nvSpPr>
        <p:spPr>
          <a:xfrm rot="19643185">
            <a:off x="2566243" y="4996371"/>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3" name="Rectangle: Rounded Corners 42">
            <a:extLst>
              <a:ext uri="{FF2B5EF4-FFF2-40B4-BE49-F238E27FC236}">
                <a16:creationId xmlns:a16="http://schemas.microsoft.com/office/drawing/2014/main" id="{33C60162-A6E1-4AE4-A507-87A2384CC2BA}"/>
              </a:ext>
            </a:extLst>
          </p:cNvPr>
          <p:cNvSpPr/>
          <p:nvPr/>
        </p:nvSpPr>
        <p:spPr>
          <a:xfrm rot="5723098">
            <a:off x="2087963" y="5158173"/>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4" name="Rectangle: Rounded Corners 43">
            <a:extLst>
              <a:ext uri="{FF2B5EF4-FFF2-40B4-BE49-F238E27FC236}">
                <a16:creationId xmlns:a16="http://schemas.microsoft.com/office/drawing/2014/main" id="{F5F92367-F009-4A98-8B66-5264D21FFF17}"/>
              </a:ext>
            </a:extLst>
          </p:cNvPr>
          <p:cNvSpPr/>
          <p:nvPr/>
        </p:nvSpPr>
        <p:spPr>
          <a:xfrm rot="3370869">
            <a:off x="2332113" y="4986719"/>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5" name="Rectangle: Rounded Corners 44">
            <a:extLst>
              <a:ext uri="{FF2B5EF4-FFF2-40B4-BE49-F238E27FC236}">
                <a16:creationId xmlns:a16="http://schemas.microsoft.com/office/drawing/2014/main" id="{3338F993-3A97-4F72-805A-547E178495BA}"/>
              </a:ext>
            </a:extLst>
          </p:cNvPr>
          <p:cNvSpPr/>
          <p:nvPr/>
        </p:nvSpPr>
        <p:spPr>
          <a:xfrm rot="18317183">
            <a:off x="4682481" y="5114796"/>
            <a:ext cx="396000" cy="5760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6" name="Rectangle: Rounded Corners 45">
            <a:extLst>
              <a:ext uri="{FF2B5EF4-FFF2-40B4-BE49-F238E27FC236}">
                <a16:creationId xmlns:a16="http://schemas.microsoft.com/office/drawing/2014/main" id="{522A18D4-1075-426C-9645-4E90177A9E0C}"/>
              </a:ext>
            </a:extLst>
          </p:cNvPr>
          <p:cNvSpPr/>
          <p:nvPr/>
        </p:nvSpPr>
        <p:spPr>
          <a:xfrm rot="21208698">
            <a:off x="4862009" y="5149318"/>
            <a:ext cx="396000" cy="576000"/>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7" name="Rectangle: Rounded Corners 46">
            <a:extLst>
              <a:ext uri="{FF2B5EF4-FFF2-40B4-BE49-F238E27FC236}">
                <a16:creationId xmlns:a16="http://schemas.microsoft.com/office/drawing/2014/main" id="{5858CADB-EFAE-4A7A-8A11-68A5E3285532}"/>
              </a:ext>
            </a:extLst>
          </p:cNvPr>
          <p:cNvSpPr/>
          <p:nvPr/>
        </p:nvSpPr>
        <p:spPr>
          <a:xfrm rot="19643185">
            <a:off x="5471789" y="5098356"/>
            <a:ext cx="396000" cy="5760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48" name="Rectangle: Rounded Corners 47">
            <a:extLst>
              <a:ext uri="{FF2B5EF4-FFF2-40B4-BE49-F238E27FC236}">
                <a16:creationId xmlns:a16="http://schemas.microsoft.com/office/drawing/2014/main" id="{F1C03A7F-6628-4D23-A6C4-F836EBC10F1C}"/>
              </a:ext>
            </a:extLst>
          </p:cNvPr>
          <p:cNvSpPr/>
          <p:nvPr/>
        </p:nvSpPr>
        <p:spPr>
          <a:xfrm rot="5723098">
            <a:off x="5001777" y="5255700"/>
            <a:ext cx="396000" cy="576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49" name="Rectangle: Rounded Corners 48">
            <a:extLst>
              <a:ext uri="{FF2B5EF4-FFF2-40B4-BE49-F238E27FC236}">
                <a16:creationId xmlns:a16="http://schemas.microsoft.com/office/drawing/2014/main" id="{8FA6227B-61D4-47E4-AB01-B0068DE60EDB}"/>
              </a:ext>
            </a:extLst>
          </p:cNvPr>
          <p:cNvSpPr/>
          <p:nvPr/>
        </p:nvSpPr>
        <p:spPr>
          <a:xfrm rot="3370869">
            <a:off x="5237659" y="5088704"/>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pic>
        <p:nvPicPr>
          <p:cNvPr id="50" name="Picture 6" descr="Business Rules Clip Art - Royalty Free - GoGraph">
            <a:extLst>
              <a:ext uri="{FF2B5EF4-FFF2-40B4-BE49-F238E27FC236}">
                <a16:creationId xmlns:a16="http://schemas.microsoft.com/office/drawing/2014/main" id="{368F9E0D-86DB-444C-A26F-D388CBFC73CF}"/>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b="22677"/>
          <a:stretch/>
        </p:blipFill>
        <p:spPr bwMode="auto">
          <a:xfrm>
            <a:off x="8004270" y="608627"/>
            <a:ext cx="2238375" cy="1428802"/>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E4E7015-3B72-412D-BF57-45C29749C550}"/>
              </a:ext>
            </a:extLst>
          </p:cNvPr>
          <p:cNvSpPr txBox="1"/>
          <p:nvPr/>
        </p:nvSpPr>
        <p:spPr>
          <a:xfrm>
            <a:off x="6848800" y="2269700"/>
            <a:ext cx="4311673" cy="378565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Người chơi lấy ở mỗi nhóm một tấm thẻ. Nếu là cặp tấm thẻ anh em (cặp tấm thẻ ghi phép tính và kết quả của phép tính đó) thì người chơi được giữ lấy, nếu không thì xếp trả lại.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rgbClr val="002060"/>
                </a:solidFill>
                <a:effectLst/>
                <a:uLnTx/>
                <a:uFillTx/>
                <a:latin typeface="Arial"/>
                <a:cs typeface="+mn-cs"/>
              </a:rPr>
              <a:t>Trò chơi kết thúc khi có người lấy được 2 cặp tấm thẻ anh em.</a:t>
            </a:r>
          </a:p>
        </p:txBody>
      </p:sp>
      <p:sp>
        <p:nvSpPr>
          <p:cNvPr id="52" name="Rectangle: Rounded Corners 51">
            <a:extLst>
              <a:ext uri="{FF2B5EF4-FFF2-40B4-BE49-F238E27FC236}">
                <a16:creationId xmlns:a16="http://schemas.microsoft.com/office/drawing/2014/main" id="{EDBF6719-0F20-4B16-B24F-B509DDAA1042}"/>
              </a:ext>
            </a:extLst>
          </p:cNvPr>
          <p:cNvSpPr/>
          <p:nvPr/>
        </p:nvSpPr>
        <p:spPr>
          <a:xfrm>
            <a:off x="6742567" y="608627"/>
            <a:ext cx="4524141" cy="5789602"/>
          </a:xfrm>
          <a:prstGeom prst="roundRect">
            <a:avLst/>
          </a:prstGeom>
          <a:noFill/>
          <a:ln w="28575">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3" name="Rectangle: Rounded Corners 52">
            <a:extLst>
              <a:ext uri="{FF2B5EF4-FFF2-40B4-BE49-F238E27FC236}">
                <a16:creationId xmlns:a16="http://schemas.microsoft.com/office/drawing/2014/main" id="{AC997FDA-C34A-4230-9885-B77499402B5C}"/>
              </a:ext>
            </a:extLst>
          </p:cNvPr>
          <p:cNvSpPr/>
          <p:nvPr/>
        </p:nvSpPr>
        <p:spPr>
          <a:xfrm>
            <a:off x="12867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30 – 5 </a:t>
            </a:r>
          </a:p>
        </p:txBody>
      </p:sp>
      <p:sp>
        <p:nvSpPr>
          <p:cNvPr id="54" name="Rectangle: Rounded Corners 53">
            <a:extLst>
              <a:ext uri="{FF2B5EF4-FFF2-40B4-BE49-F238E27FC236}">
                <a16:creationId xmlns:a16="http://schemas.microsoft.com/office/drawing/2014/main" id="{17B9C807-94D0-414E-BC74-52BF59E3B95D}"/>
              </a:ext>
            </a:extLst>
          </p:cNvPr>
          <p:cNvSpPr/>
          <p:nvPr/>
        </p:nvSpPr>
        <p:spPr>
          <a:xfrm>
            <a:off x="4305132"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27</a:t>
            </a:r>
          </a:p>
        </p:txBody>
      </p:sp>
      <p:pic>
        <p:nvPicPr>
          <p:cNvPr id="55" name="Picture 2" descr="Free no sign cross 1194357 PNG with Transparent Background">
            <a:extLst>
              <a:ext uri="{FF2B5EF4-FFF2-40B4-BE49-F238E27FC236}">
                <a16:creationId xmlns:a16="http://schemas.microsoft.com/office/drawing/2014/main" id="{D5F6E61A-6786-41D8-8912-F5B4D5E72B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7143" y="2269700"/>
            <a:ext cx="1171908" cy="1182859"/>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F05DA1DE-4776-4B71-854F-395B50ECED79}"/>
              </a:ext>
            </a:extLst>
          </p:cNvPr>
          <p:cNvSpPr/>
          <p:nvPr/>
        </p:nvSpPr>
        <p:spPr>
          <a:xfrm rot="3370869">
            <a:off x="5237645" y="5096438"/>
            <a:ext cx="396000" cy="576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57" name="Rectangle: Rounded Corners 56">
            <a:extLst>
              <a:ext uri="{FF2B5EF4-FFF2-40B4-BE49-F238E27FC236}">
                <a16:creationId xmlns:a16="http://schemas.microsoft.com/office/drawing/2014/main" id="{64544138-3966-4257-8E45-AC4D6CFAC54A}"/>
              </a:ext>
            </a:extLst>
          </p:cNvPr>
          <p:cNvSpPr/>
          <p:nvPr/>
        </p:nvSpPr>
        <p:spPr>
          <a:xfrm>
            <a:off x="1279986" y="2144192"/>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52 – 15</a:t>
            </a:r>
          </a:p>
        </p:txBody>
      </p:sp>
      <p:sp>
        <p:nvSpPr>
          <p:cNvPr id="58" name="Rectangle: Rounded Corners 57">
            <a:extLst>
              <a:ext uri="{FF2B5EF4-FFF2-40B4-BE49-F238E27FC236}">
                <a16:creationId xmlns:a16="http://schemas.microsoft.com/office/drawing/2014/main" id="{09872922-7340-44A3-AC1A-2350BC9AA78F}"/>
              </a:ext>
            </a:extLst>
          </p:cNvPr>
          <p:cNvSpPr/>
          <p:nvPr/>
        </p:nvSpPr>
        <p:spPr>
          <a:xfrm>
            <a:off x="4298409" y="2180139"/>
            <a:ext cx="1968613" cy="548013"/>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a:cs typeface="+mn-cs"/>
              </a:rPr>
              <a:t>37</a:t>
            </a:r>
          </a:p>
        </p:txBody>
      </p:sp>
      <p:pic>
        <p:nvPicPr>
          <p:cNvPr id="59" name="Picture 6">
            <a:extLst>
              <a:ext uri="{FF2B5EF4-FFF2-40B4-BE49-F238E27FC236}">
                <a16:creationId xmlns:a16="http://schemas.microsoft.com/office/drawing/2014/main" id="{518411D3-B656-4D0D-8502-D2D13AEC9F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8197" y="2358202"/>
            <a:ext cx="1370090" cy="11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413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0" dur="1000" fill="hold"/>
                                        <p:tgtEl>
                                          <p:spTgt spid="3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heel(1)">
                                      <p:cBhvr>
                                        <p:cTn id="58" dur="1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800" decel="100000"/>
                                        <p:tgtEl>
                                          <p:spTgt spid="50"/>
                                        </p:tgtEl>
                                      </p:cBhvr>
                                    </p:animEffect>
                                    <p:anim calcmode="lin" valueType="num">
                                      <p:cBhvr>
                                        <p:cTn id="64" dur="800" decel="100000" fill="hold"/>
                                        <p:tgtEl>
                                          <p:spTgt spid="50"/>
                                        </p:tgtEl>
                                        <p:attrNameLst>
                                          <p:attrName>style.rotation</p:attrName>
                                        </p:attrNameLst>
                                      </p:cBhvr>
                                      <p:tavLst>
                                        <p:tav tm="0">
                                          <p:val>
                                            <p:fltVal val="-90"/>
                                          </p:val>
                                        </p:tav>
                                        <p:tav tm="100000">
                                          <p:val>
                                            <p:fltVal val="0"/>
                                          </p:val>
                                        </p:tav>
                                      </p:tavLst>
                                    </p:anim>
                                    <p:anim calcmode="lin" valueType="num">
                                      <p:cBhvr>
                                        <p:cTn id="65" dur="800" decel="100000" fill="hold"/>
                                        <p:tgtEl>
                                          <p:spTgt spid="50"/>
                                        </p:tgtEl>
                                        <p:attrNameLst>
                                          <p:attrName>ppt_x</p:attrName>
                                        </p:attrNameLst>
                                      </p:cBhvr>
                                      <p:tavLst>
                                        <p:tav tm="0">
                                          <p:val>
                                            <p:strVal val="#ppt_x+0.4"/>
                                          </p:val>
                                        </p:tav>
                                        <p:tav tm="100000">
                                          <p:val>
                                            <p:strVal val="#ppt_x-0.05"/>
                                          </p:val>
                                        </p:tav>
                                      </p:tavLst>
                                    </p:anim>
                                    <p:anim calcmode="lin" valueType="num">
                                      <p:cBhvr>
                                        <p:cTn id="66" dur="800" decel="100000" fill="hold"/>
                                        <p:tgtEl>
                                          <p:spTgt spid="50"/>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51">
                                            <p:txEl>
                                              <p:pRg st="0" end="0"/>
                                            </p:txEl>
                                          </p:spTgt>
                                        </p:tgtEl>
                                        <p:attrNameLst>
                                          <p:attrName>style.visibility</p:attrName>
                                        </p:attrNameLst>
                                      </p:cBhvr>
                                      <p:to>
                                        <p:strVal val="visible"/>
                                      </p:to>
                                    </p:set>
                                    <p:animEffect transition="in" filter="wipe(left)">
                                      <p:cBhvr>
                                        <p:cTn id="73" dur="500"/>
                                        <p:tgtEl>
                                          <p:spTgt spid="51">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85185E-6 L 0.00248 -0.4243 " pathEditMode="relative" rAng="0" ptsTypes="AA">
                                      <p:cBhvr>
                                        <p:cTn id="77" dur="1000" fill="hold"/>
                                        <p:tgtEl>
                                          <p:spTgt spid="43"/>
                                        </p:tgtEl>
                                        <p:attrNameLst>
                                          <p:attrName>ppt_x</p:attrName>
                                          <p:attrName>ppt_y</p:attrName>
                                        </p:attrNameLst>
                                      </p:cBhvr>
                                      <p:rCtr x="117" y="-21227"/>
                                    </p:animMotion>
                                  </p:childTnLst>
                                </p:cTn>
                              </p:par>
                            </p:childTnLst>
                          </p:cTn>
                        </p:par>
                        <p:par>
                          <p:cTn id="78" fill="hold">
                            <p:stCondLst>
                              <p:cond delay="1000"/>
                            </p:stCondLst>
                            <p:childTnLst>
                              <p:par>
                                <p:cTn id="79" presetID="1" presetClass="exit" presetSubtype="0" fill="hold" grpId="2" nodeType="afterEffect">
                                  <p:stCondLst>
                                    <p:cond delay="0"/>
                                  </p:stCondLst>
                                  <p:childTnLst>
                                    <p:set>
                                      <p:cBhvr>
                                        <p:cTn id="80" dur="1" fill="hold">
                                          <p:stCondLst>
                                            <p:cond delay="0"/>
                                          </p:stCondLst>
                                        </p:cTn>
                                        <p:tgtEl>
                                          <p:spTgt spid="43"/>
                                        </p:tgtEl>
                                        <p:attrNameLst>
                                          <p:attrName>style.visibility</p:attrName>
                                        </p:attrNameLst>
                                      </p:cBhvr>
                                      <p:to>
                                        <p:strVal val="hidden"/>
                                      </p:to>
                                    </p:set>
                                  </p:childTnLst>
                                </p:cTn>
                              </p:par>
                            </p:childTnLst>
                          </p:cTn>
                        </p:par>
                        <p:par>
                          <p:cTn id="81" fill="hold">
                            <p:stCondLst>
                              <p:cond delay="1000"/>
                            </p:stCondLst>
                            <p:childTnLst>
                              <p:par>
                                <p:cTn id="82" presetID="53" presetClass="entr" presetSubtype="16"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p:cTn id="84" dur="500" fill="hold"/>
                                        <p:tgtEl>
                                          <p:spTgt spid="53"/>
                                        </p:tgtEl>
                                        <p:attrNameLst>
                                          <p:attrName>ppt_w</p:attrName>
                                        </p:attrNameLst>
                                      </p:cBhvr>
                                      <p:tavLst>
                                        <p:tav tm="0">
                                          <p:val>
                                            <p:fltVal val="0"/>
                                          </p:val>
                                        </p:tav>
                                        <p:tav tm="100000">
                                          <p:val>
                                            <p:strVal val="#ppt_w"/>
                                          </p:val>
                                        </p:tav>
                                      </p:tavLst>
                                    </p:anim>
                                    <p:anim calcmode="lin" valueType="num">
                                      <p:cBhvr>
                                        <p:cTn id="85" dur="500" fill="hold"/>
                                        <p:tgtEl>
                                          <p:spTgt spid="53"/>
                                        </p:tgtEl>
                                        <p:attrNameLst>
                                          <p:attrName>ppt_h</p:attrName>
                                        </p:attrNameLst>
                                      </p:cBhvr>
                                      <p:tavLst>
                                        <p:tav tm="0">
                                          <p:val>
                                            <p:fltVal val="0"/>
                                          </p:val>
                                        </p:tav>
                                        <p:tav tm="100000">
                                          <p:val>
                                            <p:strVal val="#ppt_h"/>
                                          </p:val>
                                        </p:tav>
                                      </p:tavLst>
                                    </p:anim>
                                    <p:animEffect transition="in" filter="fade">
                                      <p:cBhvr>
                                        <p:cTn id="86" dur="500"/>
                                        <p:tgtEl>
                                          <p:spTgt spid="53"/>
                                        </p:tgtEl>
                                      </p:cBhvr>
                                    </p:animEffect>
                                  </p:childTnLst>
                                </p:cTn>
                              </p:par>
                            </p:childTnLst>
                          </p:cTn>
                        </p:par>
                        <p:par>
                          <p:cTn id="87" fill="hold">
                            <p:stCondLst>
                              <p:cond delay="1500"/>
                            </p:stCondLst>
                            <p:childTnLst>
                              <p:par>
                                <p:cTn id="88" presetID="42" presetClass="path" presetSubtype="0" accel="50000" decel="50000" fill="hold" grpId="1" nodeType="afterEffect">
                                  <p:stCondLst>
                                    <p:cond delay="0"/>
                                  </p:stCondLst>
                                  <p:childTnLst>
                                    <p:animMotion origin="layout" path="M 3.54167E-6 1.85185E-6 L -0.01198 -0.42824 " pathEditMode="relative" rAng="0" ptsTypes="AA">
                                      <p:cBhvr>
                                        <p:cTn id="89" dur="1000" fill="hold"/>
                                        <p:tgtEl>
                                          <p:spTgt spid="49"/>
                                        </p:tgtEl>
                                        <p:attrNameLst>
                                          <p:attrName>ppt_x</p:attrName>
                                          <p:attrName>ppt_y</p:attrName>
                                        </p:attrNameLst>
                                      </p:cBhvr>
                                      <p:rCtr x="-599" y="-21412"/>
                                    </p:animMotion>
                                  </p:childTnLst>
                                </p:cTn>
                              </p:par>
                            </p:childTnLst>
                          </p:cTn>
                        </p:par>
                        <p:par>
                          <p:cTn id="90" fill="hold">
                            <p:stCondLst>
                              <p:cond delay="2500"/>
                            </p:stCondLst>
                            <p:childTnLst>
                              <p:par>
                                <p:cTn id="91" presetID="1" presetClass="exit" presetSubtype="0" fill="hold" grpId="2" nodeType="afterEffect">
                                  <p:stCondLst>
                                    <p:cond delay="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2500"/>
                            </p:stCondLst>
                            <p:childTnLst>
                              <p:par>
                                <p:cTn id="94" presetID="53" presetClass="entr" presetSubtype="16" fill="hold" grpId="0" nodeType="afterEffect">
                                  <p:stCondLst>
                                    <p:cond delay="0"/>
                                  </p:stCondLst>
                                  <p:childTnLst>
                                    <p:set>
                                      <p:cBhvr>
                                        <p:cTn id="95" dur="1" fill="hold">
                                          <p:stCondLst>
                                            <p:cond delay="0"/>
                                          </p:stCondLst>
                                        </p:cTn>
                                        <p:tgtEl>
                                          <p:spTgt spid="54"/>
                                        </p:tgtEl>
                                        <p:attrNameLst>
                                          <p:attrName>style.visibility</p:attrName>
                                        </p:attrNameLst>
                                      </p:cBhvr>
                                      <p:to>
                                        <p:strVal val="visible"/>
                                      </p:to>
                                    </p:set>
                                    <p:anim calcmode="lin" valueType="num">
                                      <p:cBhvr>
                                        <p:cTn id="96" dur="500" fill="hold"/>
                                        <p:tgtEl>
                                          <p:spTgt spid="54"/>
                                        </p:tgtEl>
                                        <p:attrNameLst>
                                          <p:attrName>ppt_w</p:attrName>
                                        </p:attrNameLst>
                                      </p:cBhvr>
                                      <p:tavLst>
                                        <p:tav tm="0">
                                          <p:val>
                                            <p:fltVal val="0"/>
                                          </p:val>
                                        </p:tav>
                                        <p:tav tm="100000">
                                          <p:val>
                                            <p:strVal val="#ppt_w"/>
                                          </p:val>
                                        </p:tav>
                                      </p:tavLst>
                                    </p:anim>
                                    <p:anim calcmode="lin" valueType="num">
                                      <p:cBhvr>
                                        <p:cTn id="97" dur="500" fill="hold"/>
                                        <p:tgtEl>
                                          <p:spTgt spid="54"/>
                                        </p:tgtEl>
                                        <p:attrNameLst>
                                          <p:attrName>ppt_h</p:attrName>
                                        </p:attrNameLst>
                                      </p:cBhvr>
                                      <p:tavLst>
                                        <p:tav tm="0">
                                          <p:val>
                                            <p:fltVal val="0"/>
                                          </p:val>
                                        </p:tav>
                                        <p:tav tm="100000">
                                          <p:val>
                                            <p:strVal val="#ppt_h"/>
                                          </p:val>
                                        </p:tav>
                                      </p:tavLst>
                                    </p:anim>
                                    <p:animEffect transition="in" filter="fade">
                                      <p:cBhvr>
                                        <p:cTn id="98" dur="500"/>
                                        <p:tgtEl>
                                          <p:spTgt spid="54"/>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55"/>
                                        </p:tgtEl>
                                        <p:attrNameLst>
                                          <p:attrName>style.visibility</p:attrName>
                                        </p:attrNameLst>
                                      </p:cBhvr>
                                      <p:to>
                                        <p:strVal val="visible"/>
                                      </p:to>
                                    </p:set>
                                    <p:anim calcmode="lin" valueType="num">
                                      <p:cBhvr>
                                        <p:cTn id="102" dur="500" fill="hold"/>
                                        <p:tgtEl>
                                          <p:spTgt spid="55"/>
                                        </p:tgtEl>
                                        <p:attrNameLst>
                                          <p:attrName>ppt_w</p:attrName>
                                        </p:attrNameLst>
                                      </p:cBhvr>
                                      <p:tavLst>
                                        <p:tav tm="0">
                                          <p:val>
                                            <p:fltVal val="0"/>
                                          </p:val>
                                        </p:tav>
                                        <p:tav tm="100000">
                                          <p:val>
                                            <p:strVal val="#ppt_w"/>
                                          </p:val>
                                        </p:tav>
                                      </p:tavLst>
                                    </p:anim>
                                    <p:anim calcmode="lin" valueType="num">
                                      <p:cBhvr>
                                        <p:cTn id="103" dur="500" fill="hold"/>
                                        <p:tgtEl>
                                          <p:spTgt spid="55"/>
                                        </p:tgtEl>
                                        <p:attrNameLst>
                                          <p:attrName>ppt_h</p:attrName>
                                        </p:attrNameLst>
                                      </p:cBhvr>
                                      <p:tavLst>
                                        <p:tav tm="0">
                                          <p:val>
                                            <p:fltVal val="0"/>
                                          </p:val>
                                        </p:tav>
                                        <p:tav tm="100000">
                                          <p:val>
                                            <p:strVal val="#ppt_h"/>
                                          </p:val>
                                        </p:tav>
                                      </p:tavLst>
                                    </p:anim>
                                    <p:animEffect transition="in" filter="fade">
                                      <p:cBhvr>
                                        <p:cTn id="104" dur="500"/>
                                        <p:tgtEl>
                                          <p:spTgt spid="55"/>
                                        </p:tgtEl>
                                      </p:cBhvr>
                                    </p:animEffect>
                                  </p:childTnLst>
                                </p:cTn>
                              </p:par>
                            </p:childTnLst>
                          </p:cTn>
                        </p:par>
                        <p:par>
                          <p:cTn id="105" fill="hold">
                            <p:stCondLst>
                              <p:cond delay="3500"/>
                            </p:stCondLst>
                            <p:childTnLst>
                              <p:par>
                                <p:cTn id="106" presetID="26" presetClass="emph" presetSubtype="0" repeatCount="3000" fill="hold" nodeType="afterEffect">
                                  <p:stCondLst>
                                    <p:cond delay="0"/>
                                  </p:stCondLst>
                                  <p:childTnLst>
                                    <p:animEffect transition="out" filter="fade">
                                      <p:cBhvr>
                                        <p:cTn id="107" dur="500" tmFilter="0, 0; .2, .5; .8, .5; 1, 0"/>
                                        <p:tgtEl>
                                          <p:spTgt spid="55"/>
                                        </p:tgtEl>
                                      </p:cBhvr>
                                    </p:animEffect>
                                    <p:animScale>
                                      <p:cBhvr>
                                        <p:cTn id="108" dur="250" autoRev="1" fill="hold"/>
                                        <p:tgtEl>
                                          <p:spTgt spid="55"/>
                                        </p:tgtEl>
                                      </p:cBhvr>
                                      <p:by x="105000" y="105000"/>
                                    </p:animScale>
                                  </p:childTnLst>
                                </p:cTn>
                              </p:par>
                            </p:childTnLst>
                          </p:cTn>
                        </p:par>
                        <p:par>
                          <p:cTn id="109" fill="hold">
                            <p:stCondLst>
                              <p:cond delay="5000"/>
                            </p:stCondLst>
                            <p:childTnLst>
                              <p:par>
                                <p:cTn id="110" presetID="1" presetClass="exit" presetSubtype="0" fill="hold" grpId="1" nodeType="afterEffect">
                                  <p:stCondLst>
                                    <p:cond delay="0"/>
                                  </p:stCondLst>
                                  <p:childTnLst>
                                    <p:set>
                                      <p:cBhvr>
                                        <p:cTn id="111" dur="1" fill="hold">
                                          <p:stCondLst>
                                            <p:cond delay="0"/>
                                          </p:stCondLst>
                                        </p:cTn>
                                        <p:tgtEl>
                                          <p:spTgt spid="5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5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5"/>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55"/>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43"/>
                                        </p:tgtEl>
                                        <p:attrNameLst>
                                          <p:attrName>style.visibility</p:attrName>
                                        </p:attrNameLst>
                                      </p:cBhvr>
                                      <p:to>
                                        <p:strVal val="hidden"/>
                                      </p:to>
                                    </p:set>
                                  </p:childTnLst>
                                </p:cTn>
                              </p:par>
                              <p:par>
                                <p:cTn id="120" presetID="1" presetClass="exit" presetSubtype="0" fill="hold" grpId="3" nodeType="withEffect">
                                  <p:stCondLst>
                                    <p:cond delay="0"/>
                                  </p:stCondLst>
                                  <p:childTnLst>
                                    <p:set>
                                      <p:cBhvr>
                                        <p:cTn id="121" dur="1" fill="hold">
                                          <p:stCondLst>
                                            <p:cond delay="0"/>
                                          </p:stCondLst>
                                        </p:cTn>
                                        <p:tgtEl>
                                          <p:spTgt spid="49"/>
                                        </p:tgtEl>
                                        <p:attrNameLst>
                                          <p:attrName>style.visibility</p:attrName>
                                        </p:attrNameLst>
                                      </p:cBhvr>
                                      <p:to>
                                        <p:strVal val="hidden"/>
                                      </p:to>
                                    </p:set>
                                  </p:childTnLst>
                                </p:cTn>
                              </p:par>
                            </p:childTnLst>
                          </p:cTn>
                        </p:par>
                        <p:par>
                          <p:cTn id="122" fill="hold">
                            <p:stCondLst>
                              <p:cond delay="5000"/>
                            </p:stCondLst>
                            <p:childTnLst>
                              <p:par>
                                <p:cTn id="123" presetID="10" presetClass="entr" presetSubtype="0" fill="hold" grpId="0" nodeType="afterEffect">
                                  <p:stCondLst>
                                    <p:cond delay="0"/>
                                  </p:stCondLst>
                                  <p:childTnLst>
                                    <p:set>
                                      <p:cBhvr>
                                        <p:cTn id="124" dur="1" fill="hold">
                                          <p:stCondLst>
                                            <p:cond delay="0"/>
                                          </p:stCondLst>
                                        </p:cTn>
                                        <p:tgtEl>
                                          <p:spTgt spid="41"/>
                                        </p:tgtEl>
                                        <p:attrNameLst>
                                          <p:attrName>style.visibility</p:attrName>
                                        </p:attrNameLst>
                                      </p:cBhvr>
                                      <p:to>
                                        <p:strVal val="visible"/>
                                      </p:to>
                                    </p:set>
                                    <p:animEffect transition="in" filter="fade">
                                      <p:cBhvr>
                                        <p:cTn id="125" dur="500"/>
                                        <p:tgtEl>
                                          <p:spTgt spid="4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500"/>
                                        <p:tgtEl>
                                          <p:spTgt spid="56"/>
                                        </p:tgtEl>
                                      </p:cBhvr>
                                    </p:animEffect>
                                  </p:childTnLst>
                                </p:cTn>
                              </p:par>
                            </p:childTnLst>
                          </p:cTn>
                        </p:par>
                        <p:par>
                          <p:cTn id="129" fill="hold">
                            <p:stCondLst>
                              <p:cond delay="5500"/>
                            </p:stCondLst>
                            <p:childTnLst>
                              <p:par>
                                <p:cTn id="130" presetID="42" presetClass="path" presetSubtype="0" accel="50000" decel="50000" fill="hold" grpId="1" nodeType="afterEffect">
                                  <p:stCondLst>
                                    <p:cond delay="0"/>
                                  </p:stCondLst>
                                  <p:childTnLst>
                                    <p:animMotion origin="layout" path="M -2.29167E-6 2.96296E-6 L 0.02604 -0.40371 " pathEditMode="relative" rAng="0" ptsTypes="AA">
                                      <p:cBhvr>
                                        <p:cTn id="131" dur="1000" fill="hold"/>
                                        <p:tgtEl>
                                          <p:spTgt spid="39"/>
                                        </p:tgtEl>
                                        <p:attrNameLst>
                                          <p:attrName>ppt_x</p:attrName>
                                          <p:attrName>ppt_y</p:attrName>
                                        </p:attrNameLst>
                                      </p:cBhvr>
                                      <p:rCtr x="1302" y="-20185"/>
                                    </p:animMotion>
                                  </p:childTnLst>
                                </p:cTn>
                              </p:par>
                            </p:childTnLst>
                          </p:cTn>
                        </p:par>
                        <p:par>
                          <p:cTn id="132" fill="hold">
                            <p:stCondLst>
                              <p:cond delay="6500"/>
                            </p:stCondLst>
                            <p:childTnLst>
                              <p:par>
                                <p:cTn id="133" presetID="1" presetClass="exit" presetSubtype="0" fill="hold" grpId="2" nodeType="afterEffect">
                                  <p:stCondLst>
                                    <p:cond delay="0"/>
                                  </p:stCondLst>
                                  <p:childTnLst>
                                    <p:set>
                                      <p:cBhvr>
                                        <p:cTn id="134" dur="1" fill="hold">
                                          <p:stCondLst>
                                            <p:cond delay="0"/>
                                          </p:stCondLst>
                                        </p:cTn>
                                        <p:tgtEl>
                                          <p:spTgt spid="39"/>
                                        </p:tgtEl>
                                        <p:attrNameLst>
                                          <p:attrName>style.visibility</p:attrName>
                                        </p:attrNameLst>
                                      </p:cBhvr>
                                      <p:to>
                                        <p:strVal val="hidden"/>
                                      </p:to>
                                    </p:set>
                                  </p:childTnLst>
                                </p:cTn>
                              </p:par>
                            </p:childTnLst>
                          </p:cTn>
                        </p:par>
                        <p:par>
                          <p:cTn id="135" fill="hold">
                            <p:stCondLst>
                              <p:cond delay="6500"/>
                            </p:stCondLst>
                            <p:childTnLst>
                              <p:par>
                                <p:cTn id="136" presetID="53" presetClass="entr" presetSubtype="16" fill="hold" grpId="0" nodeType="after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500" fill="hold"/>
                                        <p:tgtEl>
                                          <p:spTgt spid="57"/>
                                        </p:tgtEl>
                                        <p:attrNameLst>
                                          <p:attrName>ppt_w</p:attrName>
                                        </p:attrNameLst>
                                      </p:cBhvr>
                                      <p:tavLst>
                                        <p:tav tm="0">
                                          <p:val>
                                            <p:fltVal val="0"/>
                                          </p:val>
                                        </p:tav>
                                        <p:tav tm="100000">
                                          <p:val>
                                            <p:strVal val="#ppt_w"/>
                                          </p:val>
                                        </p:tav>
                                      </p:tavLst>
                                    </p:anim>
                                    <p:anim calcmode="lin" valueType="num">
                                      <p:cBhvr>
                                        <p:cTn id="139" dur="500" fill="hold"/>
                                        <p:tgtEl>
                                          <p:spTgt spid="57"/>
                                        </p:tgtEl>
                                        <p:attrNameLst>
                                          <p:attrName>ppt_h</p:attrName>
                                        </p:attrNameLst>
                                      </p:cBhvr>
                                      <p:tavLst>
                                        <p:tav tm="0">
                                          <p:val>
                                            <p:fltVal val="0"/>
                                          </p:val>
                                        </p:tav>
                                        <p:tav tm="100000">
                                          <p:val>
                                            <p:strVal val="#ppt_h"/>
                                          </p:val>
                                        </p:tav>
                                      </p:tavLst>
                                    </p:anim>
                                    <p:animEffect transition="in" filter="fade">
                                      <p:cBhvr>
                                        <p:cTn id="140" dur="500"/>
                                        <p:tgtEl>
                                          <p:spTgt spid="57"/>
                                        </p:tgtEl>
                                      </p:cBhvr>
                                    </p:animEffect>
                                  </p:childTnLst>
                                </p:cTn>
                              </p:par>
                            </p:childTnLst>
                          </p:cTn>
                        </p:par>
                        <p:par>
                          <p:cTn id="141" fill="hold">
                            <p:stCondLst>
                              <p:cond delay="7000"/>
                            </p:stCondLst>
                            <p:childTnLst>
                              <p:par>
                                <p:cTn id="142" presetID="42" presetClass="path" presetSubtype="0" accel="50000" decel="50000" fill="hold" grpId="1" nodeType="afterEffect">
                                  <p:stCondLst>
                                    <p:cond delay="0"/>
                                  </p:stCondLst>
                                  <p:childTnLst>
                                    <p:animMotion origin="layout" path="M 2.70833E-6 2.96296E-6 L -0.02474 -0.42963 " pathEditMode="relative" rAng="0" ptsTypes="AA">
                                      <p:cBhvr>
                                        <p:cTn id="143" dur="1000" fill="hold"/>
                                        <p:tgtEl>
                                          <p:spTgt spid="47"/>
                                        </p:tgtEl>
                                        <p:attrNameLst>
                                          <p:attrName>ppt_x</p:attrName>
                                          <p:attrName>ppt_y</p:attrName>
                                        </p:attrNameLst>
                                      </p:cBhvr>
                                      <p:rCtr x="-1237" y="-21481"/>
                                    </p:animMotion>
                                  </p:childTnLst>
                                </p:cTn>
                              </p:par>
                            </p:childTnLst>
                          </p:cTn>
                        </p:par>
                        <p:par>
                          <p:cTn id="144" fill="hold">
                            <p:stCondLst>
                              <p:cond delay="8000"/>
                            </p:stCondLst>
                            <p:childTnLst>
                              <p:par>
                                <p:cTn id="145" presetID="1" presetClass="exit" presetSubtype="0" fill="hold" grpId="2" nodeType="afterEffect">
                                  <p:stCondLst>
                                    <p:cond delay="0"/>
                                  </p:stCondLst>
                                  <p:childTnLst>
                                    <p:set>
                                      <p:cBhvr>
                                        <p:cTn id="146" dur="1" fill="hold">
                                          <p:stCondLst>
                                            <p:cond delay="0"/>
                                          </p:stCondLst>
                                        </p:cTn>
                                        <p:tgtEl>
                                          <p:spTgt spid="47"/>
                                        </p:tgtEl>
                                        <p:attrNameLst>
                                          <p:attrName>style.visibility</p:attrName>
                                        </p:attrNameLst>
                                      </p:cBhvr>
                                      <p:to>
                                        <p:strVal val="hidden"/>
                                      </p:to>
                                    </p:set>
                                  </p:childTnLst>
                                </p:cTn>
                              </p:par>
                            </p:childTnLst>
                          </p:cTn>
                        </p:par>
                        <p:par>
                          <p:cTn id="147" fill="hold">
                            <p:stCondLst>
                              <p:cond delay="8000"/>
                            </p:stCondLst>
                            <p:childTnLst>
                              <p:par>
                                <p:cTn id="148" presetID="53" presetClass="entr" presetSubtype="16"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 calcmode="lin" valueType="num">
                                      <p:cBhvr>
                                        <p:cTn id="150" dur="500" fill="hold"/>
                                        <p:tgtEl>
                                          <p:spTgt spid="58"/>
                                        </p:tgtEl>
                                        <p:attrNameLst>
                                          <p:attrName>ppt_w</p:attrName>
                                        </p:attrNameLst>
                                      </p:cBhvr>
                                      <p:tavLst>
                                        <p:tav tm="0">
                                          <p:val>
                                            <p:fltVal val="0"/>
                                          </p:val>
                                        </p:tav>
                                        <p:tav tm="100000">
                                          <p:val>
                                            <p:strVal val="#ppt_w"/>
                                          </p:val>
                                        </p:tav>
                                      </p:tavLst>
                                    </p:anim>
                                    <p:anim calcmode="lin" valueType="num">
                                      <p:cBhvr>
                                        <p:cTn id="151" dur="500" fill="hold"/>
                                        <p:tgtEl>
                                          <p:spTgt spid="58"/>
                                        </p:tgtEl>
                                        <p:attrNameLst>
                                          <p:attrName>ppt_h</p:attrName>
                                        </p:attrNameLst>
                                      </p:cBhvr>
                                      <p:tavLst>
                                        <p:tav tm="0">
                                          <p:val>
                                            <p:fltVal val="0"/>
                                          </p:val>
                                        </p:tav>
                                        <p:tav tm="100000">
                                          <p:val>
                                            <p:strVal val="#ppt_h"/>
                                          </p:val>
                                        </p:tav>
                                      </p:tavLst>
                                    </p:anim>
                                    <p:animEffect transition="in" filter="fade">
                                      <p:cBhvr>
                                        <p:cTn id="152" dur="500"/>
                                        <p:tgtEl>
                                          <p:spTgt spid="58"/>
                                        </p:tgtEl>
                                      </p:cBhvr>
                                    </p:animEffect>
                                  </p:childTnLst>
                                </p:cTn>
                              </p:par>
                            </p:childTnLst>
                          </p:cTn>
                        </p:par>
                        <p:par>
                          <p:cTn id="153" fill="hold">
                            <p:stCondLst>
                              <p:cond delay="8500"/>
                            </p:stCondLst>
                            <p:childTnLst>
                              <p:par>
                                <p:cTn id="154" presetID="53" presetClass="entr" presetSubtype="16" fill="hold" nodeType="afterEffect">
                                  <p:stCondLst>
                                    <p:cond delay="0"/>
                                  </p:stCondLst>
                                  <p:childTnLst>
                                    <p:set>
                                      <p:cBhvr>
                                        <p:cTn id="155" dur="1" fill="hold">
                                          <p:stCondLst>
                                            <p:cond delay="0"/>
                                          </p:stCondLst>
                                        </p:cTn>
                                        <p:tgtEl>
                                          <p:spTgt spid="59"/>
                                        </p:tgtEl>
                                        <p:attrNameLst>
                                          <p:attrName>style.visibility</p:attrName>
                                        </p:attrNameLst>
                                      </p:cBhvr>
                                      <p:to>
                                        <p:strVal val="visible"/>
                                      </p:to>
                                    </p:set>
                                    <p:anim calcmode="lin" valueType="num">
                                      <p:cBhvr>
                                        <p:cTn id="156" dur="500" fill="hold"/>
                                        <p:tgtEl>
                                          <p:spTgt spid="59"/>
                                        </p:tgtEl>
                                        <p:attrNameLst>
                                          <p:attrName>ppt_w</p:attrName>
                                        </p:attrNameLst>
                                      </p:cBhvr>
                                      <p:tavLst>
                                        <p:tav tm="0">
                                          <p:val>
                                            <p:fltVal val="0"/>
                                          </p:val>
                                        </p:tav>
                                        <p:tav tm="100000">
                                          <p:val>
                                            <p:strVal val="#ppt_w"/>
                                          </p:val>
                                        </p:tav>
                                      </p:tavLst>
                                    </p:anim>
                                    <p:anim calcmode="lin" valueType="num">
                                      <p:cBhvr>
                                        <p:cTn id="157" dur="500" fill="hold"/>
                                        <p:tgtEl>
                                          <p:spTgt spid="59"/>
                                        </p:tgtEl>
                                        <p:attrNameLst>
                                          <p:attrName>ppt_h</p:attrName>
                                        </p:attrNameLst>
                                      </p:cBhvr>
                                      <p:tavLst>
                                        <p:tav tm="0">
                                          <p:val>
                                            <p:fltVal val="0"/>
                                          </p:val>
                                        </p:tav>
                                        <p:tav tm="100000">
                                          <p:val>
                                            <p:strVal val="#ppt_h"/>
                                          </p:val>
                                        </p:tav>
                                      </p:tavLst>
                                    </p:anim>
                                    <p:animEffect transition="in" filter="fade">
                                      <p:cBhvr>
                                        <p:cTn id="158" dur="500"/>
                                        <p:tgtEl>
                                          <p:spTgt spid="59"/>
                                        </p:tgtEl>
                                      </p:cBhvr>
                                    </p:animEffect>
                                  </p:childTnLst>
                                </p:cTn>
                              </p:par>
                            </p:childTnLst>
                          </p:cTn>
                        </p:par>
                        <p:par>
                          <p:cTn id="159" fill="hold">
                            <p:stCondLst>
                              <p:cond delay="9000"/>
                            </p:stCondLst>
                            <p:childTnLst>
                              <p:par>
                                <p:cTn id="160" presetID="26" presetClass="emph" presetSubtype="0" repeatCount="3000" fill="hold" nodeType="afterEffect">
                                  <p:stCondLst>
                                    <p:cond delay="0"/>
                                  </p:stCondLst>
                                  <p:childTnLst>
                                    <p:animEffect transition="out" filter="fade">
                                      <p:cBhvr>
                                        <p:cTn id="161" dur="500" tmFilter="0, 0; .2, .5; .8, .5; 1, 0"/>
                                        <p:tgtEl>
                                          <p:spTgt spid="59"/>
                                        </p:tgtEl>
                                      </p:cBhvr>
                                    </p:animEffect>
                                    <p:animScale>
                                      <p:cBhvr>
                                        <p:cTn id="162" dur="250" autoRev="1" fill="hold"/>
                                        <p:tgtEl>
                                          <p:spTgt spid="59"/>
                                        </p:tgtEl>
                                      </p:cBhvr>
                                      <p:by x="105000" y="105000"/>
                                    </p:animScale>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51">
                                            <p:txEl>
                                              <p:pRg st="1" end="1"/>
                                            </p:txEl>
                                          </p:spTgt>
                                        </p:tgtEl>
                                        <p:attrNameLst>
                                          <p:attrName>style.visibility</p:attrName>
                                        </p:attrNameLst>
                                      </p:cBhvr>
                                      <p:to>
                                        <p:strVal val="visible"/>
                                      </p:to>
                                    </p:set>
                                    <p:animEffect transition="in" filter="wipe(left)">
                                      <p:cBhvr>
                                        <p:cTn id="167"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39" grpId="1" animBg="1"/>
      <p:bldP spid="39" grpId="2" animBg="1"/>
      <p:bldP spid="40" grpId="0" animBg="1"/>
      <p:bldP spid="41" grpId="0" animBg="1"/>
      <p:bldP spid="42" grpId="0" animBg="1"/>
      <p:bldP spid="43" grpId="0" animBg="1"/>
      <p:bldP spid="43" grpId="1" animBg="1"/>
      <p:bldP spid="43" grpId="2" animBg="1"/>
      <p:bldP spid="43" grpId="3" animBg="1"/>
      <p:bldP spid="44" grpId="0" animBg="1"/>
      <p:bldP spid="45" grpId="0" animBg="1"/>
      <p:bldP spid="46" grpId="0" animBg="1"/>
      <p:bldP spid="47" grpId="0" animBg="1"/>
      <p:bldP spid="47" grpId="1" animBg="1"/>
      <p:bldP spid="47" grpId="2" animBg="1"/>
      <p:bldP spid="48" grpId="0" animBg="1"/>
      <p:bldP spid="49" grpId="0" animBg="1"/>
      <p:bldP spid="49" grpId="1" animBg="1"/>
      <p:bldP spid="49" grpId="2" animBg="1"/>
      <p:bldP spid="49" grpId="3" animBg="1"/>
      <p:bldP spid="51" grpId="0" uiExpand="1" build="p"/>
      <p:bldP spid="52" grpId="0" animBg="1"/>
      <p:bldP spid="53" grpId="0" animBg="1"/>
      <p:bldP spid="53" grpId="1" animBg="1"/>
      <p:bldP spid="54" grpId="0" animBg="1"/>
      <p:bldP spid="54" grpId="1" animBg="1"/>
      <p:bldP spid="56" grpId="0" animBg="1"/>
      <p:bldP spid="57"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3264858" y="933296"/>
            <a:ext cx="5662284" cy="5662284"/>
            <a:chOff x="5515568" y="1101353"/>
            <a:chExt cx="5227226" cy="5227226"/>
          </a:xfrm>
        </p:grpSpPr>
        <p:sp>
          <p:nvSpPr>
            <p:cNvPr id="10" name="椭圆 9"/>
            <p:cNvSpPr/>
            <p:nvPr/>
          </p:nvSpPr>
          <p:spPr>
            <a:xfrm>
              <a:off x="5515568" y="1101353"/>
              <a:ext cx="5227226" cy="52272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2" name="椭圆 11"/>
            <p:cNvSpPr/>
            <p:nvPr/>
          </p:nvSpPr>
          <p:spPr>
            <a:xfrm>
              <a:off x="5672013" y="1257798"/>
              <a:ext cx="4914336" cy="4914336"/>
            </a:xfrm>
            <a:prstGeom prst="ellipse">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pic>
        <p:nvPicPr>
          <p:cNvPr id="24" name="图片 23">
            <a:extLst>
              <a:ext uri="{FF2B5EF4-FFF2-40B4-BE49-F238E27FC236}">
                <a16:creationId xmlns:a16="http://schemas.microsoft.com/office/drawing/2014/main" id="{60251AB5-B1BE-666B-B8A1-E6C94926F88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9430" b="17868"/>
          <a:stretch/>
        </p:blipFill>
        <p:spPr>
          <a:xfrm flipH="1">
            <a:off x="789073" y="3500024"/>
            <a:ext cx="4463048" cy="3265022"/>
          </a:xfrm>
          <a:prstGeom prst="rect">
            <a:avLst/>
          </a:prstGeom>
        </p:spPr>
      </p:pic>
      <p:sp>
        <p:nvSpPr>
          <p:cNvPr id="20" name="流程图: 终止 19"/>
          <p:cNvSpPr/>
          <p:nvPr/>
        </p:nvSpPr>
        <p:spPr>
          <a:xfrm>
            <a:off x="4825546" y="1796457"/>
            <a:ext cx="2505928" cy="746617"/>
          </a:xfrm>
          <a:prstGeom prst="flowChartTerminator">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3" name="图片 2">
            <a:extLst>
              <a:ext uri="{FF2B5EF4-FFF2-40B4-BE49-F238E27FC236}">
                <a16:creationId xmlns:a16="http://schemas.microsoft.com/office/drawing/2014/main" id="{2B20641F-5603-9CBC-E01A-B576E2B85E6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439" t="51771" r="50772"/>
          <a:stretch/>
        </p:blipFill>
        <p:spPr>
          <a:xfrm flipH="1">
            <a:off x="7314087" y="679497"/>
            <a:ext cx="1857316" cy="2651061"/>
          </a:xfrm>
          <a:prstGeom prst="rect">
            <a:avLst/>
          </a:prstGeom>
        </p:spPr>
      </p:pic>
      <p:pic>
        <p:nvPicPr>
          <p:cNvPr id="6" name="图片 5">
            <a:extLst>
              <a:ext uri="{FF2B5EF4-FFF2-40B4-BE49-F238E27FC236}">
                <a16:creationId xmlns:a16="http://schemas.microsoft.com/office/drawing/2014/main" id="{C7557DD0-F6E2-37E1-8674-CB8CC715B0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7905445" y="3880459"/>
            <a:ext cx="2884587" cy="2884587"/>
          </a:xfrm>
          <a:prstGeom prst="rect">
            <a:avLst/>
          </a:prstGeom>
        </p:spPr>
      </p:pic>
      <p:pic>
        <p:nvPicPr>
          <p:cNvPr id="13" name="图片 65">
            <a:extLst>
              <a:ext uri="{FF2B5EF4-FFF2-40B4-BE49-F238E27FC236}">
                <a16:creationId xmlns:a16="http://schemas.microsoft.com/office/drawing/2014/main" id="{6FB497B6-F549-778B-E491-647EB3473B7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56549"/>
          <a:stretch/>
        </p:blipFill>
        <p:spPr>
          <a:xfrm>
            <a:off x="7033502" y="1526734"/>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14" name="图片 17">
            <a:extLst>
              <a:ext uri="{FF2B5EF4-FFF2-40B4-BE49-F238E27FC236}">
                <a16:creationId xmlns:a16="http://schemas.microsoft.com/office/drawing/2014/main" id="{785C4B3A-8418-AA4B-3C73-8583B6169C5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56549"/>
          <a:stretch/>
        </p:blipFill>
        <p:spPr>
          <a:xfrm>
            <a:off x="7110903" y="1086379"/>
            <a:ext cx="3757173" cy="1409700"/>
          </a:xfrm>
          <a:custGeom>
            <a:avLst/>
            <a:gdLst>
              <a:gd name="connsiteX0" fmla="*/ 0 w 3757173"/>
              <a:gd name="connsiteY0" fmla="*/ 0 h 1409700"/>
              <a:gd name="connsiteX1" fmla="*/ 3757173 w 3757173"/>
              <a:gd name="connsiteY1" fmla="*/ 0 h 1409700"/>
              <a:gd name="connsiteX2" fmla="*/ 3757173 w 3757173"/>
              <a:gd name="connsiteY2" fmla="*/ 1409700 h 1409700"/>
              <a:gd name="connsiteX3" fmla="*/ 3744473 w 3757173"/>
              <a:gd name="connsiteY3" fmla="*/ 1409700 h 1409700"/>
              <a:gd name="connsiteX4" fmla="*/ 3744473 w 3757173"/>
              <a:gd name="connsiteY4" fmla="*/ 1038224 h 1409700"/>
              <a:gd name="connsiteX5" fmla="*/ 3277009 w 3757173"/>
              <a:gd name="connsiteY5" fmla="*/ 1038224 h 1409700"/>
              <a:gd name="connsiteX6" fmla="*/ 3299971 w 3757173"/>
              <a:gd name="connsiteY6" fmla="*/ 974830 h 1409700"/>
              <a:gd name="connsiteX7" fmla="*/ 2969771 w 3757173"/>
              <a:gd name="connsiteY7" fmla="*/ 790784 h 1409700"/>
              <a:gd name="connsiteX8" fmla="*/ 2639571 w 3757173"/>
              <a:gd name="connsiteY8" fmla="*/ 974830 h 1409700"/>
              <a:gd name="connsiteX9" fmla="*/ 2665520 w 3757173"/>
              <a:gd name="connsiteY9" fmla="*/ 1046469 h 1409700"/>
              <a:gd name="connsiteX10" fmla="*/ 2696721 w 3757173"/>
              <a:gd name="connsiteY10" fmla="*/ 1072263 h 1409700"/>
              <a:gd name="connsiteX11" fmla="*/ 2696721 w 3757173"/>
              <a:gd name="connsiteY11" fmla="*/ 1290168 h 1409700"/>
              <a:gd name="connsiteX12" fmla="*/ 2674624 w 3757173"/>
              <a:gd name="connsiteY12" fmla="*/ 1291409 h 1409700"/>
              <a:gd name="connsiteX13" fmla="*/ 2436920 w 3757173"/>
              <a:gd name="connsiteY13" fmla="*/ 1400077 h 1409700"/>
              <a:gd name="connsiteX14" fmla="*/ 2433434 w 3757173"/>
              <a:gd name="connsiteY14" fmla="*/ 1409700 h 1409700"/>
              <a:gd name="connsiteX15" fmla="*/ 0 w 3757173"/>
              <a:gd name="connsiteY15"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7173" h="1409700">
                <a:moveTo>
                  <a:pt x="0" y="0"/>
                </a:moveTo>
                <a:lnTo>
                  <a:pt x="3757173" y="0"/>
                </a:lnTo>
                <a:lnTo>
                  <a:pt x="3757173" y="1409700"/>
                </a:lnTo>
                <a:lnTo>
                  <a:pt x="3744473" y="1409700"/>
                </a:lnTo>
                <a:lnTo>
                  <a:pt x="3744473" y="1038224"/>
                </a:lnTo>
                <a:lnTo>
                  <a:pt x="3277009" y="1038224"/>
                </a:lnTo>
                <a:lnTo>
                  <a:pt x="3299971" y="974830"/>
                </a:lnTo>
                <a:cubicBezTo>
                  <a:pt x="3299971" y="873184"/>
                  <a:pt x="3152135" y="790784"/>
                  <a:pt x="2969771" y="790784"/>
                </a:cubicBezTo>
                <a:cubicBezTo>
                  <a:pt x="2787407" y="790784"/>
                  <a:pt x="2639571" y="873184"/>
                  <a:pt x="2639571" y="974830"/>
                </a:cubicBezTo>
                <a:cubicBezTo>
                  <a:pt x="2639571" y="1000242"/>
                  <a:pt x="2648811" y="1024450"/>
                  <a:pt x="2665520" y="1046469"/>
                </a:cubicBezTo>
                <a:lnTo>
                  <a:pt x="2696721" y="1072263"/>
                </a:lnTo>
                <a:lnTo>
                  <a:pt x="2696721" y="1290168"/>
                </a:lnTo>
                <a:lnTo>
                  <a:pt x="2674624" y="1291409"/>
                </a:lnTo>
                <a:cubicBezTo>
                  <a:pt x="2567148" y="1303668"/>
                  <a:pt x="2478692" y="1345030"/>
                  <a:pt x="2436920" y="1400077"/>
                </a:cubicBezTo>
                <a:lnTo>
                  <a:pt x="2433434" y="1409700"/>
                </a:lnTo>
                <a:lnTo>
                  <a:pt x="0" y="1409700"/>
                </a:lnTo>
                <a:close/>
              </a:path>
            </a:pathLst>
          </a:custGeom>
        </p:spPr>
      </p:pic>
      <p:pic>
        <p:nvPicPr>
          <p:cNvPr id="2" name="Picture 1">
            <a:extLst>
              <a:ext uri="{FF2B5EF4-FFF2-40B4-BE49-F238E27FC236}">
                <a16:creationId xmlns:a16="http://schemas.microsoft.com/office/drawing/2014/main" id="{87D7EC63-CC97-6C4C-EA5B-BB215BC228A7}"/>
              </a:ext>
            </a:extLst>
          </p:cNvPr>
          <p:cNvPicPr>
            <a:picLocks noChangeAspect="1"/>
          </p:cNvPicPr>
          <p:nvPr/>
        </p:nvPicPr>
        <p:blipFill>
          <a:blip r:embed="rId6"/>
          <a:stretch>
            <a:fillRect/>
          </a:stretch>
        </p:blipFill>
        <p:spPr>
          <a:xfrm>
            <a:off x="3259017" y="3022797"/>
            <a:ext cx="5547841" cy="1926503"/>
          </a:xfrm>
          <a:prstGeom prst="rect">
            <a:avLst/>
          </a:prstGeom>
        </p:spPr>
      </p:pic>
    </p:spTree>
    <p:extLst>
      <p:ext uri="{BB962C8B-B14F-4D97-AF65-F5344CB8AC3E}">
        <p14:creationId xmlns:p14="http://schemas.microsoft.com/office/powerpoint/2010/main" val="265890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1203923" y="107994"/>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6986" y="401229"/>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XÂY NHÀ CHO THỎ</a:t>
            </a:r>
          </a:p>
        </p:txBody>
      </p:sp>
    </p:spTree>
    <p:extLst>
      <p:ext uri="{BB962C8B-B14F-4D97-AF65-F5344CB8AC3E}">
        <p14:creationId xmlns:p14="http://schemas.microsoft.com/office/powerpoint/2010/main" val="3565789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ĐC SHARE MIỄN PHÍ BỞI NK POWERSKILLS"/>
          <p:cNvPicPr>
            <a:picLocks noChangeAspect="1"/>
          </p:cNvPicPr>
          <p:nvPr/>
        </p:nvPicPr>
        <p:blipFill>
          <a:blip r:embed="rId4"/>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5"/>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6"/>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2"/>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71912" y="4356089"/>
            <a:ext cx="2298224" cy="2591982"/>
          </a:xfrm>
          <a:prstGeom prst="rect">
            <a:avLst/>
          </a:prstGeom>
        </p:spPr>
      </p:pic>
      <p:pic>
        <p:nvPicPr>
          <p:cNvPr id="22" name="Vào http://fb.com/nkpowerskills tải game miễn phí"/>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6" action="ppaction://hlinksldjump"/>
          </p:cNvPr>
          <p:cNvPicPr>
            <a:picLocks noChangeAspect="1"/>
          </p:cNvPicPr>
          <p:nvPr/>
        </p:nvPicPr>
        <p:blipFill>
          <a:blip r:embed="rId17">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6" name="Vào http://fb.com/nkpowerskills tải game miễn phí">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5106054" y="96544"/>
            <a:ext cx="811489" cy="843256"/>
          </a:xfrm>
          <a:prstGeom prst="rect">
            <a:avLst/>
          </a:prstGeom>
        </p:spPr>
      </p:pic>
      <p:pic>
        <p:nvPicPr>
          <p:cNvPr id="37" name="ĐC SHARE MIỄN PHÍ BỞI NK POWERSKILLS">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Right Arrow 2">
            <a:hlinkClick r:id="rId24" action="ppaction://hlinksldjump"/>
          </p:cNvPr>
          <p:cNvSpPr/>
          <p:nvPr/>
        </p:nvSpPr>
        <p:spPr>
          <a:xfrm>
            <a:off x="-16134" y="10484"/>
            <a:ext cx="962527" cy="66913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120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圆角矩形 21"/>
          <p:cNvSpPr/>
          <p:nvPr/>
        </p:nvSpPr>
        <p:spPr>
          <a:xfrm>
            <a:off x="876773" y="218086"/>
            <a:ext cx="10743329" cy="2343246"/>
          </a:xfrm>
          <a:prstGeom prst="roundRect">
            <a:avLst>
              <a:gd name="adj" fmla="val 12230"/>
            </a:avLst>
          </a:prstGeom>
          <a:solidFill>
            <a:sysClr val="window" lastClr="FFFFFF"/>
          </a:solidFill>
          <a:ln w="76200" cap="flat" cmpd="sng" algn="ctr">
            <a:solidFill>
              <a:srgbClr val="89FFD8"/>
            </a:solidFill>
            <a:prstDash val="dash"/>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rgbClr val="002060"/>
              </a:solidFill>
              <a:effectLst/>
              <a:uLnTx/>
              <a:uFillTx/>
              <a:latin typeface="UTM Azuki" panose="02040603050506020204" pitchFamily="18" charset="0"/>
              <a:ea typeface="+mn-ea"/>
              <a:cs typeface="Times New Roman" panose="02020603050405020304" pitchFamily="18" charset="0"/>
            </a:endParaRPr>
          </a:p>
        </p:txBody>
      </p:sp>
      <p:sp>
        <p:nvSpPr>
          <p:cNvPr id="6" name="Rectangle 5"/>
          <p:cNvSpPr/>
          <p:nvPr/>
        </p:nvSpPr>
        <p:spPr>
          <a:xfrm>
            <a:off x="6671600" y="4239810"/>
            <a:ext cx="4554101"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711453" y="5191007"/>
            <a:ext cx="394168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656818" y="4354642"/>
            <a:ext cx="389261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43</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881141" y="40699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881141" y="502745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08326" y="2117379"/>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044378" y="581591"/>
            <a:ext cx="69074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Calibri" panose="020F0502020204030204"/>
                <a:ea typeface="+mn-ea"/>
                <a:cs typeface="+mn-cs"/>
              </a:rPr>
              <a:t>Kết quả của phép tính: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32 – 9 là:</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p:cNvGrpSpPr/>
          <p:nvPr/>
        </p:nvGrpSpPr>
        <p:grpSpPr>
          <a:xfrm>
            <a:off x="7568101" y="593379"/>
            <a:ext cx="4191000" cy="1981200"/>
            <a:chOff x="2286000" y="1447800"/>
            <a:chExt cx="4191000" cy="1981200"/>
          </a:xfrm>
        </p:grpSpPr>
        <p:sp>
          <p:nvSpPr>
            <p:cNvPr id="18" name="Text Box 107"/>
            <p:cNvSpPr txBox="1">
              <a:spLocks noChangeArrowheads="1"/>
            </p:cNvSpPr>
            <p:nvPr/>
          </p:nvSpPr>
          <p:spPr bwMode="auto">
            <a:xfrm>
              <a:off x="5334000" y="2971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endParaRPr kumimoji="0" lang="vi-VN"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0" name="Text Box 109"/>
            <p:cNvSpPr txBox="1">
              <a:spLocks noChangeArrowheads="1"/>
            </p:cNvSpPr>
            <p:nvPr/>
          </p:nvSpPr>
          <p:spPr bwMode="auto">
            <a:xfrm>
              <a:off x="6019800" y="1509713"/>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B</a:t>
              </a:r>
              <a:endParaRPr kumimoji="0" lang="vi-VN"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21" name="Text Box 111"/>
            <p:cNvSpPr txBox="1">
              <a:spLocks noChangeArrowheads="1"/>
            </p:cNvSpPr>
            <p:nvPr/>
          </p:nvSpPr>
          <p:spPr bwMode="auto">
            <a:xfrm>
              <a:off x="2286000" y="2895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D</a:t>
              </a:r>
              <a:endParaRPr kumimoji="0" lang="vi-VN"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grpSp>
          <p:nvGrpSpPr>
            <p:cNvPr id="22" name="Group 112"/>
            <p:cNvGrpSpPr>
              <a:grpSpLocks/>
            </p:cNvGrpSpPr>
            <p:nvPr/>
          </p:nvGrpSpPr>
          <p:grpSpPr bwMode="auto">
            <a:xfrm>
              <a:off x="2743200" y="1828800"/>
              <a:ext cx="3200400" cy="1371600"/>
              <a:chOff x="1728" y="1440"/>
              <a:chExt cx="1056" cy="432"/>
            </a:xfrm>
          </p:grpSpPr>
          <p:sp>
            <p:nvSpPr>
              <p:cNvPr id="24" name="Line 113"/>
              <p:cNvSpPr>
                <a:spLocks noChangeShapeType="1"/>
              </p:cNvSpPr>
              <p:nvPr/>
            </p:nvSpPr>
            <p:spPr bwMode="auto">
              <a:xfrm>
                <a:off x="1968" y="1440"/>
                <a:ext cx="81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114"/>
              <p:cNvSpPr>
                <a:spLocks noChangeShapeType="1"/>
              </p:cNvSpPr>
              <p:nvPr/>
            </p:nvSpPr>
            <p:spPr bwMode="auto">
              <a:xfrm>
                <a:off x="1728" y="1872"/>
                <a:ext cx="81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115"/>
              <p:cNvSpPr>
                <a:spLocks noChangeShapeType="1"/>
              </p:cNvSpPr>
              <p:nvPr/>
            </p:nvSpPr>
            <p:spPr bwMode="auto">
              <a:xfrm flipV="1">
                <a:off x="1728" y="1440"/>
                <a:ext cx="240" cy="4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116"/>
              <p:cNvSpPr>
                <a:spLocks noChangeShapeType="1"/>
              </p:cNvSpPr>
              <p:nvPr/>
            </p:nvSpPr>
            <p:spPr bwMode="auto">
              <a:xfrm flipV="1">
                <a:off x="2544" y="1440"/>
                <a:ext cx="240" cy="43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Text Box 117"/>
            <p:cNvSpPr txBox="1">
              <a:spLocks noChangeArrowheads="1"/>
            </p:cNvSpPr>
            <p:nvPr/>
          </p:nvSpPr>
          <p:spPr bwMode="auto">
            <a:xfrm>
              <a:off x="3013075" y="1447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A</a:t>
              </a:r>
              <a:endParaRPr kumimoji="0" lang="vi-VN" altLang="en-US" sz="2400" b="1"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grpSp>
      <p:sp>
        <p:nvSpPr>
          <p:cNvPr id="2" name="TextBox 1"/>
          <p:cNvSpPr txBox="1"/>
          <p:nvPr/>
        </p:nvSpPr>
        <p:spPr>
          <a:xfrm>
            <a:off x="8626748" y="4154247"/>
            <a:ext cx="37431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23</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 name="Rectangle 2"/>
          <p:cNvSpPr/>
          <p:nvPr/>
        </p:nvSpPr>
        <p:spPr>
          <a:xfrm>
            <a:off x="2191668" y="5060630"/>
            <a:ext cx="825867"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41</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Rectangle 3"/>
          <p:cNvSpPr/>
          <p:nvPr/>
        </p:nvSpPr>
        <p:spPr>
          <a:xfrm>
            <a:off x="8695670" y="5002161"/>
            <a:ext cx="825867"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33</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5369098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6" name="Rectangle 5"/>
          <p:cNvSpPr/>
          <p:nvPr/>
        </p:nvSpPr>
        <p:spPr>
          <a:xfrm>
            <a:off x="1179696" y="5067409"/>
            <a:ext cx="3813607" cy="8726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84</a:t>
            </a:r>
            <a:endParaRPr kumimoji="0" lang="en-US" sz="6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sp>
        <p:nvSpPr>
          <p:cNvPr id="7" name="Rectangle 6"/>
          <p:cNvSpPr/>
          <p:nvPr/>
        </p:nvSpPr>
        <p:spPr>
          <a:xfrm>
            <a:off x="6890982" y="4043421"/>
            <a:ext cx="4598666" cy="9103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88</a:t>
            </a:r>
            <a:endParaRPr kumimoji="0" lang="en-US" sz="5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sp>
        <p:nvSpPr>
          <p:cNvPr id="8" name="Rectangle 7"/>
          <p:cNvSpPr/>
          <p:nvPr/>
        </p:nvSpPr>
        <p:spPr>
          <a:xfrm>
            <a:off x="6890981" y="5307554"/>
            <a:ext cx="4598666" cy="71406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91</a:t>
            </a:r>
            <a:endParaRPr kumimoji="0" lang="en-US" sz="5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sp>
        <p:nvSpPr>
          <p:cNvPr id="9" name="Rectangle 8"/>
          <p:cNvSpPr/>
          <p:nvPr/>
        </p:nvSpPr>
        <p:spPr>
          <a:xfrm>
            <a:off x="1230701" y="4237276"/>
            <a:ext cx="3862656"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80</a:t>
            </a:r>
            <a:endParaRPr kumimoji="0" lang="en-US" sz="6000" b="1"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323925" y="4155624"/>
            <a:ext cx="744370" cy="754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8434" y="5238335"/>
            <a:ext cx="841213" cy="8525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08285" y="4043421"/>
            <a:ext cx="881362" cy="8931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074893" y="5044147"/>
            <a:ext cx="1045813" cy="9191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144198" y="2011125"/>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21"/>
          <p:cNvSpPr/>
          <p:nvPr/>
        </p:nvSpPr>
        <p:spPr>
          <a:xfrm>
            <a:off x="465582" y="169748"/>
            <a:ext cx="6424745" cy="2074688"/>
          </a:xfrm>
          <a:prstGeom prst="roundRect">
            <a:avLst>
              <a:gd name="adj" fmla="val 12230"/>
            </a:avLst>
          </a:prstGeom>
          <a:solidFill>
            <a:sysClr val="window" lastClr="FFFFFF"/>
          </a:solidFill>
          <a:ln w="76200" cap="flat" cmpd="sng" algn="ctr">
            <a:solidFill>
              <a:srgbClr val="89FFD8"/>
            </a:solidFill>
            <a:prstDash val="dash"/>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rgbClr val="002060"/>
              </a:solidFill>
              <a:effectLst/>
              <a:uLnTx/>
              <a:uFillTx/>
              <a:latin typeface="UTM Azuki" panose="020406030505060202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654A2468-520E-48D5-804C-E91F7480F722}"/>
              </a:ext>
            </a:extLst>
          </p:cNvPr>
          <p:cNvGrpSpPr/>
          <p:nvPr/>
        </p:nvGrpSpPr>
        <p:grpSpPr>
          <a:xfrm>
            <a:off x="1179696" y="895239"/>
            <a:ext cx="4251223" cy="1027381"/>
            <a:chOff x="1774155" y="3973859"/>
            <a:chExt cx="3729692" cy="954019"/>
          </a:xfrm>
        </p:grpSpPr>
        <p:sp>
          <p:nvSpPr>
            <p:cNvPr id="19" name="Oval 18">
              <a:extLst>
                <a:ext uri="{FF2B5EF4-FFF2-40B4-BE49-F238E27FC236}">
                  <a16:creationId xmlns:a16="http://schemas.microsoft.com/office/drawing/2014/main" id="{0129DD20-129D-4230-B995-61772CFCBBCB}"/>
                </a:ext>
              </a:extLst>
            </p:cNvPr>
            <p:cNvSpPr/>
            <p:nvPr/>
          </p:nvSpPr>
          <p:spPr>
            <a:xfrm>
              <a:off x="1774155" y="4081670"/>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80</a:t>
              </a:r>
            </a:p>
          </p:txBody>
        </p:sp>
        <p:sp>
          <p:nvSpPr>
            <p:cNvPr id="20" name="Octagon 19">
              <a:extLst>
                <a:ext uri="{FF2B5EF4-FFF2-40B4-BE49-F238E27FC236}">
                  <a16:creationId xmlns:a16="http://schemas.microsoft.com/office/drawing/2014/main" id="{280830C3-792A-4283-B761-0C4711557014}"/>
                </a:ext>
              </a:extLst>
            </p:cNvPr>
            <p:cNvSpPr/>
            <p:nvPr/>
          </p:nvSpPr>
          <p:spPr>
            <a:xfrm>
              <a:off x="4204373" y="408167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23" name="Straight Arrow Connector 22">
              <a:extLst>
                <a:ext uri="{FF2B5EF4-FFF2-40B4-BE49-F238E27FC236}">
                  <a16:creationId xmlns:a16="http://schemas.microsoft.com/office/drawing/2014/main" id="{19B1AFB6-993C-4605-B4A1-C272B73D617F}"/>
                </a:ext>
              </a:extLst>
            </p:cNvPr>
            <p:cNvCxnSpPr/>
            <p:nvPr/>
          </p:nvCxnSpPr>
          <p:spPr>
            <a:xfrm>
              <a:off x="317182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5226EFD-8BB7-4546-A5ED-9E6C2DA7F9F3}"/>
                </a:ext>
              </a:extLst>
            </p:cNvPr>
            <p:cNvSpPr txBox="1"/>
            <p:nvPr/>
          </p:nvSpPr>
          <p:spPr>
            <a:xfrm>
              <a:off x="3291790" y="3973859"/>
              <a:ext cx="6944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TextBox 1"/>
          <p:cNvSpPr txBox="1"/>
          <p:nvPr/>
        </p:nvSpPr>
        <p:spPr>
          <a:xfrm>
            <a:off x="961836" y="274995"/>
            <a:ext cx="40824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Điền số thích hợp:</a:t>
            </a:r>
            <a:endParaRPr kumimoji="0" lang="en-US" sz="4000" b="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7084989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5"/>
            <a:ext cx="10500851" cy="15447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56</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63</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66</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65</a:t>
            </a:r>
            <a:endParaRPr kumimoji="0" lang="en-US" sz="5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76860" y="49072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83351" y="37708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83728" y="942037"/>
            <a:ext cx="5582108" cy="56575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77235" y="425498"/>
            <a:ext cx="103550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Số bé nhất trong các số: 56; 65; 63; 66 là:</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0797135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圆角矩形 10"/>
          <p:cNvSpPr/>
          <p:nvPr>
            <p:custDataLst>
              <p:tags r:id="rId1"/>
            </p:custDataLst>
          </p:nvPr>
        </p:nvSpPr>
        <p:spPr>
          <a:xfrm>
            <a:off x="224536" y="280416"/>
            <a:ext cx="11450320" cy="6419601"/>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51105BE-9813-4F46-AAF6-3FD1D6E8C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50" y="708903"/>
            <a:ext cx="10653777" cy="2568719"/>
          </a:xfrm>
          <a:prstGeom prst="rect">
            <a:avLst/>
          </a:prstGeom>
        </p:spPr>
      </p:pic>
      <p:pic>
        <p:nvPicPr>
          <p:cNvPr id="14" name="Picture 2" descr="Cartoon students Royalty Free Vector Image - VectorStock">
            <a:extLst>
              <a:ext uri="{FF2B5EF4-FFF2-40B4-BE49-F238E27FC236}">
                <a16:creationId xmlns:a16="http://schemas.microsoft.com/office/drawing/2014/main" id="{EFB68C43-131D-4313-92DB-DBE70F3BD8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236528" y="2831779"/>
            <a:ext cx="4340225" cy="406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97594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13"/>
                                        </p:tgtEl>
                                      </p:cBhvr>
                                    </p:animEffect>
                                    <p:animScale>
                                      <p:cBhvr>
                                        <p:cTn id="14" dur="250" autoRev="1" fill="hold"/>
                                        <p:tgtEl>
                                          <p:spTgt spid="13"/>
                                        </p:tgtEl>
                                      </p:cBhvr>
                                      <p:by x="105000" y="105000"/>
                                    </p:animScale>
                                  </p:childTnLst>
                                </p:cTn>
                              </p:par>
                              <p:par>
                                <p:cTn id="15" presetID="32" presetClass="emph" presetSubtype="0" repeatCount="3000" fill="hold" nodeType="withEffect">
                                  <p:stCondLst>
                                    <p:cond delay="0"/>
                                  </p:st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529" y="-297"/>
            <a:ext cx="12193057" cy="6858594"/>
          </a:xfrm>
          <a:prstGeom prst="rect">
            <a:avLst/>
          </a:prstGeom>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362" y="5333733"/>
            <a:ext cx="3300208" cy="1458372"/>
          </a:xfrm>
          <a:prstGeom prst="rect">
            <a:avLst/>
          </a:prstGeom>
        </p:spPr>
      </p:pic>
      <p:sp>
        <p:nvSpPr>
          <p:cNvPr id="5" name="Rectangle 4"/>
          <p:cNvSpPr/>
          <p:nvPr/>
        </p:nvSpPr>
        <p:spPr>
          <a:xfrm>
            <a:off x="1161554" y="626866"/>
            <a:ext cx="10500851" cy="17245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302107" y="4108095"/>
            <a:ext cx="3482022"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66</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Rectangle 6"/>
          <p:cNvSpPr/>
          <p:nvPr/>
        </p:nvSpPr>
        <p:spPr>
          <a:xfrm>
            <a:off x="1763224" y="5191007"/>
            <a:ext cx="3638726"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63</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Rectangle 7"/>
          <p:cNvSpPr/>
          <p:nvPr/>
        </p:nvSpPr>
        <p:spPr>
          <a:xfrm>
            <a:off x="7324328" y="5191008"/>
            <a:ext cx="347539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56</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Rectangle 8"/>
          <p:cNvSpPr/>
          <p:nvPr/>
        </p:nvSpPr>
        <p:spPr>
          <a:xfrm>
            <a:off x="1763224" y="4156177"/>
            <a:ext cx="3492268" cy="6936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65</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20195" y="3948123"/>
            <a:ext cx="835297" cy="8465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10582" y="4976559"/>
            <a:ext cx="889141" cy="901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7538" y="4998241"/>
            <a:ext cx="844411" cy="8557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13692" y="3951916"/>
            <a:ext cx="970437" cy="852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024048" y="1953571"/>
            <a:ext cx="5166612" cy="52364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72419" y="1052585"/>
            <a:ext cx="103550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Số lớn nhất trong các số: 56; 65; 63; 66 là:</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3878821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686A0195-5A33-4E71-8C67-1F2F5E61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任意多边形: 形状 4">
            <a:extLst>
              <a:ext uri="{FF2B5EF4-FFF2-40B4-BE49-F238E27FC236}">
                <a16:creationId xmlns:a16="http://schemas.microsoft.com/office/drawing/2014/main" id="{B73F70F1-158A-4F65-B483-0418822EEEA8}"/>
              </a:ext>
            </a:extLst>
          </p:cNvPr>
          <p:cNvSpPr/>
          <p:nvPr/>
        </p:nvSpPr>
        <p:spPr>
          <a:xfrm>
            <a:off x="1835747" y="132832"/>
            <a:ext cx="9236773" cy="618088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6" name="图片 5">
            <a:extLst>
              <a:ext uri="{FF2B5EF4-FFF2-40B4-BE49-F238E27FC236}">
                <a16:creationId xmlns:a16="http://schemas.microsoft.com/office/drawing/2014/main" id="{245576FB-F26F-4996-9C8E-E7AB0372904C}"/>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8" name="图片 7" descr="图片包含 玩偶, 玩具&#10;&#10;已生成高可信度的说明">
            <a:extLst>
              <a:ext uri="{FF2B5EF4-FFF2-40B4-BE49-F238E27FC236}">
                <a16:creationId xmlns:a16="http://schemas.microsoft.com/office/drawing/2014/main" id="{3599A429-B692-4194-A9DD-9081FB9F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9" y="3550590"/>
            <a:ext cx="2235335" cy="2278157"/>
          </a:xfrm>
          <a:prstGeom prst="rect">
            <a:avLst/>
          </a:prstGeom>
        </p:spPr>
      </p:pic>
      <p:pic>
        <p:nvPicPr>
          <p:cNvPr id="9" name="图片 8">
            <a:extLst>
              <a:ext uri="{FF2B5EF4-FFF2-40B4-BE49-F238E27FC236}">
                <a16:creationId xmlns:a16="http://schemas.microsoft.com/office/drawing/2014/main" id="{73FA8949-2AE4-4BBB-9527-D937096E4DB9}"/>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0" name="图片 9">
            <a:extLst>
              <a:ext uri="{FF2B5EF4-FFF2-40B4-BE49-F238E27FC236}">
                <a16:creationId xmlns:a16="http://schemas.microsoft.com/office/drawing/2014/main" id="{9540F63C-1CFA-4782-BF39-C8B6B05BD9FD}"/>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8" name="图片 17" descr="图片包含 物体&#10;&#10;已生成高可信度的说明">
            <a:extLst>
              <a:ext uri="{FF2B5EF4-FFF2-40B4-BE49-F238E27FC236}">
                <a16:creationId xmlns:a16="http://schemas.microsoft.com/office/drawing/2014/main" id="{92AD827F-C123-4123-BD32-B07114973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p:blipFill>
        <p:spPr>
          <a:xfrm>
            <a:off x="8545172" y="4932129"/>
            <a:ext cx="273050" cy="292100"/>
          </a:xfrm>
          <a:prstGeom prst="rect">
            <a:avLst/>
          </a:prstGeom>
        </p:spPr>
      </p:pic>
      <p:pic>
        <p:nvPicPr>
          <p:cNvPr id="19" name="图片 18" descr="图片包含 物体&#10;&#10;已生成高可信度的说明">
            <a:extLst>
              <a:ext uri="{FF2B5EF4-FFF2-40B4-BE49-F238E27FC236}">
                <a16:creationId xmlns:a16="http://schemas.microsoft.com/office/drawing/2014/main" id="{1B7EB697-6B22-490C-B85A-4070D11C97CC}"/>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10116688" y="4778236"/>
            <a:ext cx="398280" cy="426067"/>
          </a:xfrm>
          <a:prstGeom prst="rect">
            <a:avLst/>
          </a:prstGeom>
        </p:spPr>
      </p:pic>
      <p:pic>
        <p:nvPicPr>
          <p:cNvPr id="20" name="图片 19" descr="图片包含 物体&#10;&#10;已生成高可信度的说明">
            <a:extLst>
              <a:ext uri="{FF2B5EF4-FFF2-40B4-BE49-F238E27FC236}">
                <a16:creationId xmlns:a16="http://schemas.microsoft.com/office/drawing/2014/main" id="{94B4D886-5C5C-481D-9706-C23707E3D35F}"/>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7047566" y="5070843"/>
            <a:ext cx="398280" cy="426067"/>
          </a:xfrm>
          <a:prstGeom prst="rect">
            <a:avLst/>
          </a:prstGeom>
        </p:spPr>
      </p:pic>
      <p:pic>
        <p:nvPicPr>
          <p:cNvPr id="21" name="图片 20" descr="图片包含 物体&#10;&#10;已生成高可信度的说明">
            <a:extLst>
              <a:ext uri="{FF2B5EF4-FFF2-40B4-BE49-F238E27FC236}">
                <a16:creationId xmlns:a16="http://schemas.microsoft.com/office/drawing/2014/main" id="{3D77F14E-0108-4EFE-BA93-9806AD137C9E}"/>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9106477" y="5150395"/>
            <a:ext cx="647832" cy="69303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811" y="1619941"/>
            <a:ext cx="11431723" cy="3073786"/>
          </a:xfrm>
          <a:prstGeom prst="rect">
            <a:avLst/>
          </a:prstGeom>
        </p:spPr>
      </p:pic>
    </p:spTree>
    <p:extLst>
      <p:ext uri="{BB962C8B-B14F-4D97-AF65-F5344CB8AC3E}">
        <p14:creationId xmlns:p14="http://schemas.microsoft.com/office/powerpoint/2010/main" val="3814526215"/>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188446" cy="6378895"/>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012826" y="704081"/>
            <a:ext cx="7338694"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6633909" y="2259940"/>
            <a:ext cx="4340225" cy="4063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3299" y="1428750"/>
            <a:ext cx="389561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chữ</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số</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hàng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viết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như</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thế</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nào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grpSp>
        <p:nvGrpSpPr>
          <p:cNvPr id="8" name="Group 7"/>
          <p:cNvGrpSpPr/>
          <p:nvPr/>
        </p:nvGrpSpPr>
        <p:grpSpPr>
          <a:xfrm>
            <a:off x="7277100" y="314990"/>
            <a:ext cx="4768596" cy="2217897"/>
            <a:chOff x="6915256" y="-180163"/>
            <a:chExt cx="4768596" cy="2217897"/>
          </a:xfrm>
        </p:grpSpPr>
        <p:sp>
          <p:nvSpPr>
            <p:cNvPr id="5" name="Rounded Rectangular Callout 4"/>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Rounded Rectangular Callout 18"/>
            <p:cNvSpPr/>
            <p:nvPr/>
          </p:nvSpPr>
          <p:spPr>
            <a:xfrm>
              <a:off x="6915256" y="-180163"/>
              <a:ext cx="4768595"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cột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86366906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mediacall" presetSubtype="0" fill="hold" nodeType="withEffect">
                                  <p:stCondLst>
                                    <p:cond delay="0"/>
                                  </p:stCondLst>
                                  <p:childTnLst>
                                    <p:cmd type="call" cmd="playFrom(0.0)">
                                      <p:cBhvr>
                                        <p:cTn id="15"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188446" cy="6378895"/>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785090" y="704081"/>
            <a:ext cx="7566429"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6633909" y="2259940"/>
            <a:ext cx="4340225" cy="4063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60192" y="1428750"/>
            <a:ext cx="47426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thực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hiện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phép</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thứ</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tự</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nào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grpSp>
        <p:nvGrpSpPr>
          <p:cNvPr id="8" name="Group 7"/>
          <p:cNvGrpSpPr/>
          <p:nvPr/>
        </p:nvGrpSpPr>
        <p:grpSpPr>
          <a:xfrm>
            <a:off x="7438918" y="314990"/>
            <a:ext cx="4606778" cy="2217897"/>
            <a:chOff x="7077074" y="-180163"/>
            <a:chExt cx="4606778" cy="2217897"/>
          </a:xfrm>
        </p:grpSpPr>
        <p:sp>
          <p:nvSpPr>
            <p:cNvPr id="5" name="Rounded Rectangular Callout 4"/>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Rounded Rectangular Callout 18"/>
            <p:cNvSpPr/>
            <p:nvPr/>
          </p:nvSpPr>
          <p:spPr>
            <a:xfrm>
              <a:off x="7077074" y="-180163"/>
              <a:ext cx="4606777"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Tính</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phải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sang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trái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89730226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mediacall" presetSubtype="0" fill="hold" nodeType="withEffect">
                                  <p:stCondLst>
                                    <p:cond delay="0"/>
                                  </p:stCondLst>
                                  <p:childTnLst>
                                    <p:cmd type="call" cmd="playFrom(0.0)">
                                      <p:cBhvr>
                                        <p:cTn id="15"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188446" cy="6378895"/>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785090" y="704081"/>
            <a:ext cx="7566429"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6633909" y="2259940"/>
            <a:ext cx="4340225" cy="4063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1428750"/>
            <a:ext cx="445008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hàng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nào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không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trừ</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phải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grpSp>
        <p:nvGrpSpPr>
          <p:cNvPr id="8" name="Group 7"/>
          <p:cNvGrpSpPr/>
          <p:nvPr/>
        </p:nvGrpSpPr>
        <p:grpSpPr>
          <a:xfrm>
            <a:off x="7705724" y="314990"/>
            <a:ext cx="4339971" cy="2217897"/>
            <a:chOff x="7077074" y="-180163"/>
            <a:chExt cx="4606778" cy="2217897"/>
          </a:xfrm>
        </p:grpSpPr>
        <p:sp>
          <p:nvSpPr>
            <p:cNvPr id="5" name="Rounded Rectangular Callout 4"/>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Rounded Rectangular Callout 18"/>
            <p:cNvSpPr/>
            <p:nvPr/>
          </p:nvSpPr>
          <p:spPr>
            <a:xfrm>
              <a:off x="7077074" y="-180163"/>
              <a:ext cx="4606777"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mượn</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đơn</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vị</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ở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hàng</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bên</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cạnh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53089051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 presetClass="mediacall" presetSubtype="0" fill="hold" nodeType="withEffect">
                                  <p:stCondLst>
                                    <p:cond delay="0"/>
                                  </p:stCondLst>
                                  <p:childTnLst>
                                    <p:cmd type="call" cmd="playFrom(0.0)">
                                      <p:cBhvr>
                                        <p:cTn id="15"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3">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3" name="Picture 2">
            <a:extLst>
              <a:ext uri="{FF2B5EF4-FFF2-40B4-BE49-F238E27FC236}">
                <a16:creationId xmlns:a16="http://schemas.microsoft.com/office/drawing/2014/main" id="{983C308D-2B57-1C01-9B0C-4B4FC2B603FA}"/>
              </a:ext>
            </a:extLst>
          </p:cNvPr>
          <p:cNvPicPr>
            <a:picLocks noChangeAspect="1"/>
          </p:cNvPicPr>
          <p:nvPr/>
        </p:nvPicPr>
        <p:blipFill>
          <a:blip r:embed="rId10"/>
          <a:stretch>
            <a:fillRect/>
          </a:stretch>
        </p:blipFill>
        <p:spPr>
          <a:xfrm>
            <a:off x="331637" y="1222278"/>
            <a:ext cx="6078239" cy="4828450"/>
          </a:xfrm>
          <a:prstGeom prst="rect">
            <a:avLst/>
          </a:prstGeom>
        </p:spPr>
      </p:pic>
    </p:spTree>
    <p:extLst>
      <p:ext uri="{BB962C8B-B14F-4D97-AF65-F5344CB8AC3E}">
        <p14:creationId xmlns:p14="http://schemas.microsoft.com/office/powerpoint/2010/main" val="2671834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Rounded Rectangle 1"/>
          <p:cNvSpPr/>
          <p:nvPr/>
        </p:nvSpPr>
        <p:spPr>
          <a:xfrm>
            <a:off x="209551" y="165100"/>
            <a:ext cx="11793340"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descr="C:\Users\TUAN\Downloads\Luyện tập 1.png">
            <a:extLst>
              <a:ext uri="{FF2B5EF4-FFF2-40B4-BE49-F238E27FC236}">
                <a16:creationId xmlns:a16="http://schemas.microsoft.com/office/drawing/2014/main" id="{F7564927-67A3-1329-5590-FB94FA3FAEA5}"/>
              </a:ext>
            </a:extLst>
          </p:cNvPr>
          <p:cNvPicPr>
            <a:picLocks noChangeAspect="1" noChangeArrowheads="1"/>
          </p:cNvPicPr>
          <p:nvPr/>
        </p:nvPicPr>
        <p:blipFill>
          <a:blip r:embed="rId5" cstate="print"/>
          <a:srcRect/>
          <a:stretch>
            <a:fillRect/>
          </a:stretch>
        </p:blipFill>
        <p:spPr bwMode="auto">
          <a:xfrm>
            <a:off x="-143633" y="-58740"/>
            <a:ext cx="2475605" cy="955261"/>
          </a:xfrm>
          <a:prstGeom prst="rect">
            <a:avLst/>
          </a:prstGeom>
          <a:noFill/>
        </p:spPr>
      </p:pic>
      <p:sp>
        <p:nvSpPr>
          <p:cNvPr id="5" name="Oval 4">
            <a:extLst>
              <a:ext uri="{FF2B5EF4-FFF2-40B4-BE49-F238E27FC236}">
                <a16:creationId xmlns:a16="http://schemas.microsoft.com/office/drawing/2014/main" id="{0AF7991B-F850-6CC0-7237-0DE0D8E41A6B}"/>
              </a:ext>
            </a:extLst>
          </p:cNvPr>
          <p:cNvSpPr/>
          <p:nvPr/>
        </p:nvSpPr>
        <p:spPr>
          <a:xfrm>
            <a:off x="521308" y="839079"/>
            <a:ext cx="529544" cy="44000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1</a:t>
            </a:r>
            <a:endParaRPr lang="vi-VN"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84C4EA-FB01-3F1D-EC3B-6619D4756E79}"/>
              </a:ext>
            </a:extLst>
          </p:cNvPr>
          <p:cNvSpPr txBox="1"/>
          <p:nvPr/>
        </p:nvSpPr>
        <p:spPr>
          <a:xfrm>
            <a:off x="1094169" y="733859"/>
            <a:ext cx="1308371" cy="707886"/>
          </a:xfrm>
          <a:prstGeom prst="rect">
            <a:avLst/>
          </a:prstGeom>
          <a:noFill/>
        </p:spPr>
        <p:txBody>
          <a:bodyPr wrap="none" rtlCol="0">
            <a:spAutoFit/>
          </a:bodyPr>
          <a:lstStyle/>
          <a:p>
            <a:r>
              <a:rPr lang="vi-VN" sz="4000" dirty="0">
                <a:latin typeface="Cambria" panose="02040503050406030204" pitchFamily="18" charset="0"/>
                <a:ea typeface="Cambria" panose="02040503050406030204" pitchFamily="18" charset="0"/>
                <a:cs typeface="Times New Roman" panose="02020603050405020304" pitchFamily="18" charset="0"/>
              </a:rPr>
              <a:t>Tính.</a:t>
            </a:r>
          </a:p>
        </p:txBody>
      </p:sp>
      <p:grpSp>
        <p:nvGrpSpPr>
          <p:cNvPr id="7" name="Group 6">
            <a:extLst>
              <a:ext uri="{FF2B5EF4-FFF2-40B4-BE49-F238E27FC236}">
                <a16:creationId xmlns:a16="http://schemas.microsoft.com/office/drawing/2014/main" id="{2F7C93F1-5F79-22CE-8391-7AA66639CE30}"/>
              </a:ext>
            </a:extLst>
          </p:cNvPr>
          <p:cNvGrpSpPr/>
          <p:nvPr/>
        </p:nvGrpSpPr>
        <p:grpSpPr>
          <a:xfrm>
            <a:off x="508036" y="2434007"/>
            <a:ext cx="8788165" cy="1268190"/>
            <a:chOff x="-311653" y="3459720"/>
            <a:chExt cx="6844633" cy="1268190"/>
          </a:xfrm>
        </p:grpSpPr>
        <p:sp>
          <p:nvSpPr>
            <p:cNvPr id="8" name="Rectangle 7">
              <a:extLst>
                <a:ext uri="{FF2B5EF4-FFF2-40B4-BE49-F238E27FC236}">
                  <a16:creationId xmlns:a16="http://schemas.microsoft.com/office/drawing/2014/main" id="{4ACEECB0-6361-CD3A-E208-347AC27059BC}"/>
                </a:ext>
              </a:extLst>
            </p:cNvPr>
            <p:cNvSpPr/>
            <p:nvPr/>
          </p:nvSpPr>
          <p:spPr>
            <a:xfrm>
              <a:off x="-311653" y="3459720"/>
              <a:ext cx="2240047" cy="901465"/>
            </a:xfrm>
            <a:prstGeom prst="rect">
              <a:avLst/>
            </a:prstGeom>
            <a:solidFill>
              <a:schemeClr val="accent5">
                <a:lumMod val="60000"/>
                <a:lumOff val="40000"/>
              </a:schemeClr>
            </a:solidFill>
            <a:effectLst>
              <a:softEdge rad="127000"/>
            </a:effectLst>
          </p:spPr>
          <p:txBody>
            <a:bodyPr wrap="none">
              <a:spAutoFit/>
            </a:bodyPr>
            <a:lstStyle/>
            <a:p>
              <a:pPr>
                <a:lnSpc>
                  <a:spcPct val="150000"/>
                </a:lnSpc>
              </a:pPr>
              <a:r>
                <a:rPr lang="vi-VN" sz="4000" dirty="0">
                  <a:latin typeface="Cambria" panose="02040503050406030204" pitchFamily="18" charset="0"/>
                  <a:ea typeface="Cambria" panose="02040503050406030204" pitchFamily="18" charset="0"/>
                  <a:cs typeface="Times New Roman" panose="02020603050405020304" pitchFamily="18" charset="0"/>
                </a:rPr>
                <a:t>25 + 65 – 30</a:t>
              </a:r>
            </a:p>
          </p:txBody>
        </p:sp>
        <p:sp>
          <p:nvSpPr>
            <p:cNvPr id="9" name="Rectangle 8">
              <a:extLst>
                <a:ext uri="{FF2B5EF4-FFF2-40B4-BE49-F238E27FC236}">
                  <a16:creationId xmlns:a16="http://schemas.microsoft.com/office/drawing/2014/main" id="{19964F0C-07C4-3E49-66B8-2145B0917ABF}"/>
                </a:ext>
              </a:extLst>
            </p:cNvPr>
            <p:cNvSpPr/>
            <p:nvPr/>
          </p:nvSpPr>
          <p:spPr>
            <a:xfrm>
              <a:off x="4314157" y="3826445"/>
              <a:ext cx="2218823" cy="901465"/>
            </a:xfrm>
            <a:prstGeom prst="rect">
              <a:avLst/>
            </a:prstGeom>
            <a:solidFill>
              <a:schemeClr val="accent5">
                <a:lumMod val="60000"/>
                <a:lumOff val="40000"/>
              </a:schemeClr>
            </a:solidFill>
            <a:effectLst>
              <a:softEdge rad="127000"/>
            </a:effectLst>
          </p:spPr>
          <p:txBody>
            <a:bodyPr wrap="none">
              <a:spAutoFit/>
            </a:bodyPr>
            <a:lstStyle/>
            <a:p>
              <a:pPr>
                <a:lnSpc>
                  <a:spcPct val="150000"/>
                </a:lnSpc>
              </a:pPr>
              <a:r>
                <a:rPr lang="vi-VN" sz="4000" dirty="0">
                  <a:latin typeface="Cambria" panose="02040503050406030204" pitchFamily="18" charset="0"/>
                  <a:ea typeface="Cambria" panose="02040503050406030204" pitchFamily="18" charset="0"/>
                  <a:cs typeface="Times New Roman" panose="02020603050405020304" pitchFamily="18" charset="0"/>
                </a:rPr>
                <a:t>90 – 40 – 26</a:t>
              </a:r>
            </a:p>
          </p:txBody>
        </p:sp>
      </p:grpSp>
      <p:sp>
        <p:nvSpPr>
          <p:cNvPr id="10" name="TextBox 9">
            <a:extLst>
              <a:ext uri="{FF2B5EF4-FFF2-40B4-BE49-F238E27FC236}">
                <a16:creationId xmlns:a16="http://schemas.microsoft.com/office/drawing/2014/main" id="{0CD4A47D-3AB1-7A42-904D-60315CA2C15F}"/>
              </a:ext>
            </a:extLst>
          </p:cNvPr>
          <p:cNvSpPr txBox="1"/>
          <p:nvPr/>
        </p:nvSpPr>
        <p:spPr>
          <a:xfrm>
            <a:off x="3346896" y="2644227"/>
            <a:ext cx="2108269" cy="707886"/>
          </a:xfrm>
          <a:prstGeom prst="rect">
            <a:avLst/>
          </a:prstGeom>
          <a:noFill/>
        </p:spPr>
        <p:txBody>
          <a:bodyPr wrap="none" rtlCol="0">
            <a:spAutoFit/>
          </a:bodyPr>
          <a:lstStyle/>
          <a:p>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9 – 30 </a:t>
            </a:r>
          </a:p>
        </p:txBody>
      </p:sp>
      <p:sp>
        <p:nvSpPr>
          <p:cNvPr id="11" name="TextBox 10">
            <a:extLst>
              <a:ext uri="{FF2B5EF4-FFF2-40B4-BE49-F238E27FC236}">
                <a16:creationId xmlns:a16="http://schemas.microsoft.com/office/drawing/2014/main" id="{6B6935D6-5229-E65D-719D-895DC027D601}"/>
              </a:ext>
            </a:extLst>
          </p:cNvPr>
          <p:cNvSpPr txBox="1"/>
          <p:nvPr/>
        </p:nvSpPr>
        <p:spPr>
          <a:xfrm>
            <a:off x="3289567" y="3509378"/>
            <a:ext cx="1435008" cy="707886"/>
          </a:xfrm>
          <a:prstGeom prst="rect">
            <a:avLst/>
          </a:prstGeom>
          <a:noFill/>
        </p:spPr>
        <p:txBody>
          <a:bodyPr wrap="none" rtlCol="0">
            <a:spAutoFit/>
          </a:bodyPr>
          <a:lstStyle/>
          <a:p>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60</a:t>
            </a:r>
          </a:p>
        </p:txBody>
      </p:sp>
      <p:sp>
        <p:nvSpPr>
          <p:cNvPr id="12" name="TextBox 11">
            <a:extLst>
              <a:ext uri="{FF2B5EF4-FFF2-40B4-BE49-F238E27FC236}">
                <a16:creationId xmlns:a16="http://schemas.microsoft.com/office/drawing/2014/main" id="{B3D38669-A016-A897-4DB3-01961FBD73B3}"/>
              </a:ext>
            </a:extLst>
          </p:cNvPr>
          <p:cNvSpPr txBox="1"/>
          <p:nvPr/>
        </p:nvSpPr>
        <p:spPr>
          <a:xfrm>
            <a:off x="9117752" y="3030092"/>
            <a:ext cx="2525050" cy="707886"/>
          </a:xfrm>
          <a:prstGeom prst="rect">
            <a:avLst/>
          </a:prstGeom>
          <a:noFill/>
        </p:spPr>
        <p:txBody>
          <a:bodyPr wrap="none" rtlCol="0">
            <a:spAutoFit/>
          </a:bodyPr>
          <a:lstStyle/>
          <a:p>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50 – 26</a:t>
            </a:r>
          </a:p>
        </p:txBody>
      </p:sp>
      <p:sp>
        <p:nvSpPr>
          <p:cNvPr id="13" name="TextBox 12">
            <a:extLst>
              <a:ext uri="{FF2B5EF4-FFF2-40B4-BE49-F238E27FC236}">
                <a16:creationId xmlns:a16="http://schemas.microsoft.com/office/drawing/2014/main" id="{49A46AA1-6569-CAFD-FF97-58EDE4C9AA4F}"/>
              </a:ext>
            </a:extLst>
          </p:cNvPr>
          <p:cNvSpPr txBox="1"/>
          <p:nvPr/>
        </p:nvSpPr>
        <p:spPr>
          <a:xfrm>
            <a:off x="9129604" y="3788778"/>
            <a:ext cx="1659429" cy="707886"/>
          </a:xfrm>
          <a:prstGeom prst="rect">
            <a:avLst/>
          </a:prstGeom>
          <a:noFill/>
        </p:spPr>
        <p:txBody>
          <a:bodyPr wrap="none" rtlCol="0">
            <a:spAutoFit/>
          </a:bodyPr>
          <a:lstStyle/>
          <a:p>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24</a:t>
            </a:r>
          </a:p>
        </p:txBody>
      </p:sp>
      <p:pic>
        <p:nvPicPr>
          <p:cNvPr id="14" name="图片 25">
            <a:extLst>
              <a:ext uri="{FF2B5EF4-FFF2-40B4-BE49-F238E27FC236}">
                <a16:creationId xmlns:a16="http://schemas.microsoft.com/office/drawing/2014/main" id="{70C7D857-7E88-C872-E18E-037C539BE67C}"/>
              </a:ext>
            </a:extLst>
          </p:cNvPr>
          <p:cNvPicPr>
            <a:picLocks noChangeAspect="1"/>
          </p:cNvPicPr>
          <p:nvPr/>
        </p:nvPicPr>
        <p:blipFill rotWithShape="1">
          <a:blip r:embed="rId6">
            <a:extLst>
              <a:ext uri="{28A0092B-C50C-407E-A947-70E740481C1C}">
                <a14:useLocalDpi xmlns:a14="http://schemas.microsoft.com/office/drawing/2010/main" val="0"/>
              </a:ext>
            </a:extLst>
          </a:blip>
          <a:srcRect l="8624" t="16877" r="8624" b="16877"/>
          <a:stretch/>
        </p:blipFill>
        <p:spPr>
          <a:xfrm>
            <a:off x="-347681" y="896521"/>
            <a:ext cx="6500063" cy="5203486"/>
          </a:xfrm>
          <a:prstGeom prst="rect">
            <a:avLst/>
          </a:prstGeom>
        </p:spPr>
      </p:pic>
      <p:pic>
        <p:nvPicPr>
          <p:cNvPr id="17" name="图片 25">
            <a:extLst>
              <a:ext uri="{FF2B5EF4-FFF2-40B4-BE49-F238E27FC236}">
                <a16:creationId xmlns:a16="http://schemas.microsoft.com/office/drawing/2014/main" id="{B3D67A41-D3B3-2593-785F-ED7039DE3EA1}"/>
              </a:ext>
            </a:extLst>
          </p:cNvPr>
          <p:cNvPicPr>
            <a:picLocks noChangeAspect="1"/>
          </p:cNvPicPr>
          <p:nvPr/>
        </p:nvPicPr>
        <p:blipFill rotWithShape="1">
          <a:blip r:embed="rId6">
            <a:extLst>
              <a:ext uri="{28A0092B-C50C-407E-A947-70E740481C1C}">
                <a14:useLocalDpi xmlns:a14="http://schemas.microsoft.com/office/drawing/2010/main" val="0"/>
              </a:ext>
            </a:extLst>
          </a:blip>
          <a:srcRect l="8624" t="16877" r="8624" b="16877"/>
          <a:stretch/>
        </p:blipFill>
        <p:spPr>
          <a:xfrm>
            <a:off x="5691937" y="1279083"/>
            <a:ext cx="6500063" cy="5203486"/>
          </a:xfrm>
          <a:prstGeom prst="rect">
            <a:avLst/>
          </a:prstGeom>
        </p:spPr>
      </p:pic>
    </p:spTree>
    <p:extLst>
      <p:ext uri="{BB962C8B-B14F-4D97-AF65-F5344CB8AC3E}">
        <p14:creationId xmlns:p14="http://schemas.microsoft.com/office/powerpoint/2010/main" val="298145515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Rounded Rectangle 1"/>
          <p:cNvSpPr/>
          <p:nvPr/>
        </p:nvSpPr>
        <p:spPr>
          <a:xfrm>
            <a:off x="209551" y="165100"/>
            <a:ext cx="11793340"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2E239EBF-8227-4D13-093A-737F8DA97CF0}"/>
              </a:ext>
            </a:extLst>
          </p:cNvPr>
          <p:cNvSpPr/>
          <p:nvPr/>
        </p:nvSpPr>
        <p:spPr>
          <a:xfrm>
            <a:off x="962572" y="49329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id="{0950EDC9-02A8-46CD-AAA3-EE358A8D2772}"/>
              </a:ext>
            </a:extLst>
          </p:cNvPr>
          <p:cNvSpPr txBox="1"/>
          <p:nvPr/>
        </p:nvSpPr>
        <p:spPr>
          <a:xfrm>
            <a:off x="1418943" y="445671"/>
            <a:ext cx="94219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Chú ong bay về tổ theo đường hình sợi dây dưới đây, xuất phát từ mũi tên.</a:t>
            </a:r>
          </a:p>
        </p:txBody>
      </p:sp>
      <p:pic>
        <p:nvPicPr>
          <p:cNvPr id="6" name="Picture 5">
            <a:extLst>
              <a:ext uri="{FF2B5EF4-FFF2-40B4-BE49-F238E27FC236}">
                <a16:creationId xmlns:a16="http://schemas.microsoft.com/office/drawing/2014/main" id="{554D7626-6113-8038-3BF4-268D846B7EC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22262"/>
          <a:stretch/>
        </p:blipFill>
        <p:spPr>
          <a:xfrm>
            <a:off x="2947474" y="1930743"/>
            <a:ext cx="8229691" cy="2782871"/>
          </a:xfrm>
          <a:prstGeom prst="rect">
            <a:avLst/>
          </a:prstGeom>
        </p:spPr>
      </p:pic>
      <p:sp>
        <p:nvSpPr>
          <p:cNvPr id="7" name="TextBox 6">
            <a:extLst>
              <a:ext uri="{FF2B5EF4-FFF2-40B4-BE49-F238E27FC236}">
                <a16:creationId xmlns:a16="http://schemas.microsoft.com/office/drawing/2014/main" id="{3830980B-6F52-6361-06BB-4AAC8EF00E62}"/>
              </a:ext>
            </a:extLst>
          </p:cNvPr>
          <p:cNvSpPr txBox="1"/>
          <p:nvPr/>
        </p:nvSpPr>
        <p:spPr>
          <a:xfrm>
            <a:off x="1023697" y="3026118"/>
            <a:ext cx="348016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Tính tổng trên ba bông hoa mà chú ong đã gặp.</a:t>
            </a:r>
          </a:p>
        </p:txBody>
      </p:sp>
      <p:sp>
        <p:nvSpPr>
          <p:cNvPr id="8" name="Rectangle 7">
            <a:extLst>
              <a:ext uri="{FF2B5EF4-FFF2-40B4-BE49-F238E27FC236}">
                <a16:creationId xmlns:a16="http://schemas.microsoft.com/office/drawing/2014/main" id="{F881F205-59D4-9E97-4D6F-D2F10A677E48}"/>
              </a:ext>
            </a:extLst>
          </p:cNvPr>
          <p:cNvSpPr/>
          <p:nvPr/>
        </p:nvSpPr>
        <p:spPr>
          <a:xfrm>
            <a:off x="1146681" y="3944945"/>
            <a:ext cx="290816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+ 61 + 8 =        </a:t>
            </a:r>
          </a:p>
        </p:txBody>
      </p:sp>
      <p:sp>
        <p:nvSpPr>
          <p:cNvPr id="9" name="TextBox 8">
            <a:extLst>
              <a:ext uri="{FF2B5EF4-FFF2-40B4-BE49-F238E27FC236}">
                <a16:creationId xmlns:a16="http://schemas.microsoft.com/office/drawing/2014/main" id="{F03CB490-4D1E-D4B9-5599-820ABEF1B948}"/>
              </a:ext>
            </a:extLst>
          </p:cNvPr>
          <p:cNvSpPr txBox="1"/>
          <p:nvPr/>
        </p:nvSpPr>
        <p:spPr>
          <a:xfrm>
            <a:off x="3227209" y="401302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a:cs typeface="+mn-cs"/>
              </a:rPr>
              <a:t>74</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spTree>
    <p:extLst>
      <p:ext uri="{BB962C8B-B14F-4D97-AF65-F5344CB8AC3E}">
        <p14:creationId xmlns:p14="http://schemas.microsoft.com/office/powerpoint/2010/main" val="279108894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04">
            <a:hlinkClick r:id="" action="ppaction://media"/>
            <a:extLst>
              <a:ext uri="{FF2B5EF4-FFF2-40B4-BE49-F238E27FC236}">
                <a16:creationId xmlns:a16="http://schemas.microsoft.com/office/drawing/2014/main" id="{96A945C5-7841-F8D2-5257-AE976321B910}"/>
              </a:ext>
            </a:extLst>
          </p:cNvPr>
          <p:cNvPicPr>
            <a:picLocks noChangeAspect="1"/>
          </p:cNvPicPr>
          <p:nvPr>
            <a:videoFile r:link="rId1"/>
            <p:extLst>
              <p:ext uri="{DAA4B4D4-6D71-4841-9C94-3DE7FCFB9230}">
                <p14:media xmlns:p14="http://schemas.microsoft.com/office/powerpoint/2010/main" r:embed="rId2">
                  <p14:trim end="1372.99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3425261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自定义 970">
      <a:dk1>
        <a:srgbClr val="3F3F3F"/>
      </a:dk1>
      <a:lt1>
        <a:sysClr val="window" lastClr="FFFFFF"/>
      </a:lt1>
      <a:dk2>
        <a:srgbClr val="44546A"/>
      </a:dk2>
      <a:lt2>
        <a:srgbClr val="E7E6E6"/>
      </a:lt2>
      <a:accent1>
        <a:srgbClr val="162E6F"/>
      </a:accent1>
      <a:accent2>
        <a:srgbClr val="162E6F"/>
      </a:accent2>
      <a:accent3>
        <a:srgbClr val="162E6F"/>
      </a:accent3>
      <a:accent4>
        <a:srgbClr val="162E6F"/>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439</Words>
  <Application>Microsoft Office PowerPoint</Application>
  <PresentationFormat>Widescreen</PresentationFormat>
  <Paragraphs>90</Paragraphs>
  <Slides>21</Slides>
  <Notes>15</Notes>
  <HiddenSlides>0</HiddenSlides>
  <MMClips>4</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21</vt:i4>
      </vt:variant>
    </vt:vector>
  </HeadingPairs>
  <TitlesOfParts>
    <vt:vector size="46" baseType="lpstr">
      <vt:lpstr>等线</vt:lpstr>
      <vt:lpstr>Arial</vt:lpstr>
      <vt:lpstr>Arial-Rounded</vt:lpstr>
      <vt:lpstr>Bungee Inline</vt:lpstr>
      <vt:lpstr>Calibri</vt:lpstr>
      <vt:lpstr>Calibri Light</vt:lpstr>
      <vt:lpstr>Cambria</vt:lpstr>
      <vt:lpstr>ITC Avant Garde Std Bk</vt:lpstr>
      <vt:lpstr>Times New Roman</vt:lpstr>
      <vt:lpstr>UTM Azuki</vt:lpstr>
      <vt:lpstr>UTM Cookies</vt:lpstr>
      <vt:lpstr>字魂107号-萌趣欢乐体</vt:lpstr>
      <vt:lpstr>字魂59号-创粗黑</vt:lpstr>
      <vt:lpstr>思源黑体 CN Regular</vt:lpstr>
      <vt:lpstr>2_Office 主题</vt:lpstr>
      <vt:lpstr>https://www.freeppt7.com</vt:lpstr>
      <vt:lpstr>1_Office Theme</vt:lpstr>
      <vt:lpstr>2_Office Theme</vt:lpstr>
      <vt:lpstr>1_Office 主题​​</vt:lpstr>
      <vt:lpstr>2_Office 主题​​</vt:lpstr>
      <vt:lpstr>4_Office Theme</vt:lpstr>
      <vt:lpstr>3_Office 主题​​</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62</cp:revision>
  <dcterms:created xsi:type="dcterms:W3CDTF">2021-07-20T01:55:21Z</dcterms:created>
  <dcterms:modified xsi:type="dcterms:W3CDTF">2025-12-22T13:41:55Z</dcterms:modified>
</cp:coreProperties>
</file>