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2" r:id="rId2"/>
    <p:sldMasterId id="2147483735" r:id="rId3"/>
    <p:sldMasterId id="2147483742" r:id="rId4"/>
    <p:sldMasterId id="2147483781" r:id="rId5"/>
    <p:sldMasterId id="2147483793" r:id="rId6"/>
    <p:sldMasterId id="2147483805" r:id="rId7"/>
  </p:sldMasterIdLst>
  <p:notesMasterIdLst>
    <p:notesMasterId r:id="rId33"/>
  </p:notesMasterIdLst>
  <p:sldIdLst>
    <p:sldId id="304" r:id="rId8"/>
    <p:sldId id="263" r:id="rId9"/>
    <p:sldId id="427" r:id="rId10"/>
    <p:sldId id="428" r:id="rId11"/>
    <p:sldId id="647" r:id="rId12"/>
    <p:sldId id="2007577195" r:id="rId13"/>
    <p:sldId id="333" r:id="rId14"/>
    <p:sldId id="318" r:id="rId15"/>
    <p:sldId id="2007577196" r:id="rId16"/>
    <p:sldId id="267" r:id="rId17"/>
    <p:sldId id="285" r:id="rId18"/>
    <p:sldId id="648" r:id="rId19"/>
    <p:sldId id="649" r:id="rId20"/>
    <p:sldId id="651" r:id="rId21"/>
    <p:sldId id="652" r:id="rId22"/>
    <p:sldId id="2007577189" r:id="rId23"/>
    <p:sldId id="2007577175" r:id="rId24"/>
    <p:sldId id="2007577190" r:id="rId25"/>
    <p:sldId id="2007577191" r:id="rId26"/>
    <p:sldId id="2007577192" r:id="rId27"/>
    <p:sldId id="286" r:id="rId28"/>
    <p:sldId id="306" r:id="rId29"/>
    <p:sldId id="307" r:id="rId30"/>
    <p:sldId id="2007577194" r:id="rId31"/>
    <p:sldId id="26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8077" autoAdjust="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2D093-6280-4D93-AE1D-BAFE7560E9AB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043B6-662B-4E39-8933-B58F6C517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9096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63BE80-D49F-E3CD-ED8B-106C4F61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38CA005A-F637-774E-4463-22354D3344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xmlns="" id="{EBAFEA0A-930E-40DF-D6ED-35E2FE5A38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754B42-37F6-BDA4-0950-2260E889B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30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027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3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35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65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05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36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5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26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DBB377-2564-4A3F-AE72-815638C4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7B52D33-60BE-49F9-81CC-0B3B3E67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F7AAFA-16E0-4929-B420-ED92C66A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4D5C6-BE45-4F3C-8447-176837C5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DDF2CC-E508-458A-A3AB-F8F1F3142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56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42A9B-0BB6-49D7-A54C-AD68830FD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41E17C-42F1-4B94-813C-D916FCF18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C8AF4-250D-44EB-9D99-6A99012AE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386BBF-8AB3-4728-8B9E-248629CF3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D58CA4-9135-4EEE-84B7-616FAE63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47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1D1208-CBF4-479D-BB07-A948B254C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D8994-3F05-41DC-89C6-884CB24C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D32F9E-99C1-409A-94BD-79E6855A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2614CD-16BF-4197-BE4D-D8BF7339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A562C-A3C4-42FF-A2C2-C4276A05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94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0EF04B-6F26-4AB7-A2D0-3BFE8F8E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40556B-57E5-4C4C-9689-16430250C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301026-802A-49A6-B61F-1616546A3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5F961F-2A1D-4773-B2D9-A63BC493D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1588D2-C07F-4CB0-A733-5F197326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5BADDC-1B15-4ED8-92D4-FAC7DC0B4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7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F919BF-6906-4C3A-A673-DF630A4DE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F75C3E1-D52C-49BE-93F5-DA6D27F98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539B2C-9C4A-42B1-B184-C49E9779D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E35484-6451-4FF8-AF59-8193B6B1E2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B7969F-2AA4-4EDA-AD00-616F493BC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1DB07D-88D5-4E84-AE1D-87A0BE958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0F573B9-3942-41E4-94CF-E6CC354E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D58A88B-4703-4AAB-A049-3C826DD8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6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20B97-2B79-499D-A9E5-C26AE32A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8C9A94-57EF-4F2E-ABAB-DE24F661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D855833-1F29-4431-8949-7CB715DE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2DF4B90-06EC-45D7-98BB-FCBB28C1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5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5AA1170-0B39-448A-977B-E6B49F584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1F0A7F-3838-47C0-AE86-D1C1B10F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280B09-2B33-4DB0-8273-88873C00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2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174D02-C7C2-4321-9226-09F91CA83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2B4E86-7D82-44D7-A937-BF2B184FF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5870AC2-D16D-4042-8F1A-241D05651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D273E1-19DE-46B2-8C31-B843CD98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DAE33C-C746-47E7-B9B2-236BC1ED4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ED2DF4-DDB2-440F-A5F2-6ED9C7F12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915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B5BEB-4C0B-4A24-A7D2-FE4A121F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927AAC-87CA-4122-BA99-1B1AC1E4FE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238574-83BA-4EEA-9089-8FB3E3073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E9F602-EC8D-44C0-8C6B-4AFD848A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B2E818-3F4E-4C79-ACDC-D224D2ADC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3C881C2-BB39-4AC3-9029-207BA432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9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5A2A8-55FF-4634-8940-98DA20A15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59C1E7-4A01-4FFC-AFD1-0AA76293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0C586-DDAD-4716-A8E5-7681222F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E2FA58-8A8D-4517-85AD-1A34D4C8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ECD2BA-2A41-4BAF-9AEC-41FBE051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63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CC5CEBF-D7BD-4C0A-B93F-EC6188A0A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6393EC-F8FC-4B97-B454-B1A6DAE9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F595EF-749C-40FE-9609-5B49EABA1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92D814-5ED1-4F3A-AD8F-1F827283E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8B99D5-AFA2-4FC4-9145-777499BF7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50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30566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578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8082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074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53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2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41938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7727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6082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548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703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033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9268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303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298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062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3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002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7250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78919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8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7973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4581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61462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53302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B1843-F7E0-2220-59F8-E86A53DF8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81F8F5-4FBE-00D1-8630-52C24303A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0B50CB-671B-FD89-F194-411DEECF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6D107-330F-BC56-CDFB-04DF018F4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CE706-1D2F-BC73-EBDC-13BCABBBF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676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93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20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076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1296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0290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320693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8638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668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8381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592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7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89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7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grid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xmlns="" id="{21AF2231-3FA7-7B8A-215B-02895CE30F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" y="0"/>
            <a:ext cx="1218438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418A9E9-E2A9-F5F8-3994-65EA791A6B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5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8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26A1EE-AFB1-4197-B426-6C0431E6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99D9A6-BA6A-485A-8E75-380FA569E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598D93A-B0D8-403A-8BF2-A82049EE1E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3B847-38B6-46FE-9B3E-F46E7AC1A8A0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14AC4-8235-42FA-A1C5-0E27F585B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AE19A7-237C-4537-864B-85B83B48C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92DA0-1F3E-422B-B96F-CFEF87795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6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A19C15BC-1F98-2E1B-D448-BF8F94435C8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39" y="74014"/>
            <a:ext cx="1708404" cy="170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91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6798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22/12/2025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437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audio" Target="../media/audio1.wav"/><Relationship Id="rId5" Type="http://schemas.openxmlformats.org/officeDocument/2006/relationships/image" Target="../media/image28.sv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34.jpg"/><Relationship Id="rId7" Type="http://schemas.microsoft.com/office/2007/relationships/hdphoto" Target="../media/hdphoto3.wdp"/><Relationship Id="rId12" Type="http://schemas.openxmlformats.org/officeDocument/2006/relationships/image" Target="../media/image39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4.wdp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1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7D764E-B595-DD0E-7FCD-0757F518B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17" y="1126752"/>
            <a:ext cx="5779509" cy="189602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42C0A216-EC6D-E9FE-8F1C-AD8862323FBC}"/>
              </a:ext>
            </a:extLst>
          </p:cNvPr>
          <p:cNvGrpSpPr/>
          <p:nvPr/>
        </p:nvGrpSpPr>
        <p:grpSpPr>
          <a:xfrm>
            <a:off x="2871024" y="351356"/>
            <a:ext cx="2082940" cy="748240"/>
            <a:chOff x="752857" y="96712"/>
            <a:chExt cx="10625886" cy="2412055"/>
          </a:xfrm>
        </p:grpSpPr>
        <p:sp>
          <p:nvSpPr>
            <p:cNvPr id="5" name="Google Shape;5718;p61">
              <a:extLst>
                <a:ext uri="{FF2B5EF4-FFF2-40B4-BE49-F238E27FC236}">
                  <a16:creationId xmlns:a16="http://schemas.microsoft.com/office/drawing/2014/main" xmlns="" id="{A1BB0E7A-C0FE-DD14-EAA7-3709B92F9B28}"/>
                </a:ext>
              </a:extLst>
            </p:cNvPr>
            <p:cNvSpPr/>
            <p:nvPr/>
          </p:nvSpPr>
          <p:spPr>
            <a:xfrm>
              <a:off x="752857" y="96712"/>
              <a:ext cx="10625886" cy="2412055"/>
            </a:xfrm>
            <a:custGeom>
              <a:avLst/>
              <a:gdLst/>
              <a:ahLst/>
              <a:cxnLst/>
              <a:rect l="l" t="t" r="r" b="b"/>
              <a:pathLst>
                <a:path w="54156" h="9156" extrusionOk="0">
                  <a:moveTo>
                    <a:pt x="4389" y="4119"/>
                  </a:moveTo>
                  <a:lnTo>
                    <a:pt x="4389" y="4119"/>
                  </a:lnTo>
                  <a:lnTo>
                    <a:pt x="4137" y="4011"/>
                  </a:lnTo>
                  <a:lnTo>
                    <a:pt x="3490" y="3705"/>
                  </a:lnTo>
                  <a:lnTo>
                    <a:pt x="2626" y="3274"/>
                  </a:lnTo>
                  <a:lnTo>
                    <a:pt x="2141" y="3022"/>
                  </a:lnTo>
                  <a:lnTo>
                    <a:pt x="1673" y="2752"/>
                  </a:lnTo>
                  <a:lnTo>
                    <a:pt x="1224" y="2482"/>
                  </a:lnTo>
                  <a:lnTo>
                    <a:pt x="810" y="2195"/>
                  </a:lnTo>
                  <a:lnTo>
                    <a:pt x="630" y="2051"/>
                  </a:lnTo>
                  <a:lnTo>
                    <a:pt x="468" y="1907"/>
                  </a:lnTo>
                  <a:lnTo>
                    <a:pt x="324" y="1763"/>
                  </a:lnTo>
                  <a:lnTo>
                    <a:pt x="216" y="1619"/>
                  </a:lnTo>
                  <a:lnTo>
                    <a:pt x="108" y="1475"/>
                  </a:lnTo>
                  <a:lnTo>
                    <a:pt x="55" y="1349"/>
                  </a:lnTo>
                  <a:lnTo>
                    <a:pt x="19" y="1223"/>
                  </a:lnTo>
                  <a:lnTo>
                    <a:pt x="1" y="1098"/>
                  </a:lnTo>
                  <a:lnTo>
                    <a:pt x="37" y="972"/>
                  </a:lnTo>
                  <a:lnTo>
                    <a:pt x="108" y="864"/>
                  </a:lnTo>
                  <a:lnTo>
                    <a:pt x="234" y="774"/>
                  </a:lnTo>
                  <a:lnTo>
                    <a:pt x="378" y="666"/>
                  </a:lnTo>
                  <a:lnTo>
                    <a:pt x="378" y="666"/>
                  </a:lnTo>
                  <a:lnTo>
                    <a:pt x="504" y="630"/>
                  </a:lnTo>
                  <a:lnTo>
                    <a:pt x="666" y="576"/>
                  </a:lnTo>
                  <a:lnTo>
                    <a:pt x="1188" y="504"/>
                  </a:lnTo>
                  <a:lnTo>
                    <a:pt x="1907" y="432"/>
                  </a:lnTo>
                  <a:lnTo>
                    <a:pt x="2806" y="360"/>
                  </a:lnTo>
                  <a:lnTo>
                    <a:pt x="3885" y="288"/>
                  </a:lnTo>
                  <a:lnTo>
                    <a:pt x="5144" y="234"/>
                  </a:lnTo>
                  <a:lnTo>
                    <a:pt x="6547" y="180"/>
                  </a:lnTo>
                  <a:lnTo>
                    <a:pt x="8076" y="126"/>
                  </a:lnTo>
                  <a:lnTo>
                    <a:pt x="11511" y="54"/>
                  </a:lnTo>
                  <a:lnTo>
                    <a:pt x="15342" y="18"/>
                  </a:lnTo>
                  <a:lnTo>
                    <a:pt x="19443" y="0"/>
                  </a:lnTo>
                  <a:lnTo>
                    <a:pt x="23724" y="18"/>
                  </a:lnTo>
                  <a:lnTo>
                    <a:pt x="28076" y="54"/>
                  </a:lnTo>
                  <a:lnTo>
                    <a:pt x="32357" y="126"/>
                  </a:lnTo>
                  <a:lnTo>
                    <a:pt x="36511" y="216"/>
                  </a:lnTo>
                  <a:lnTo>
                    <a:pt x="40396" y="360"/>
                  </a:lnTo>
                  <a:lnTo>
                    <a:pt x="42213" y="432"/>
                  </a:lnTo>
                  <a:lnTo>
                    <a:pt x="43903" y="522"/>
                  </a:lnTo>
                  <a:lnTo>
                    <a:pt x="45504" y="612"/>
                  </a:lnTo>
                  <a:lnTo>
                    <a:pt x="46943" y="720"/>
                  </a:lnTo>
                  <a:lnTo>
                    <a:pt x="48256" y="828"/>
                  </a:lnTo>
                  <a:lnTo>
                    <a:pt x="49407" y="954"/>
                  </a:lnTo>
                  <a:lnTo>
                    <a:pt x="50378" y="1080"/>
                  </a:lnTo>
                  <a:lnTo>
                    <a:pt x="51170" y="1205"/>
                  </a:lnTo>
                  <a:lnTo>
                    <a:pt x="51170" y="1205"/>
                  </a:lnTo>
                  <a:lnTo>
                    <a:pt x="51817" y="1349"/>
                  </a:lnTo>
                  <a:lnTo>
                    <a:pt x="52375" y="1493"/>
                  </a:lnTo>
                  <a:lnTo>
                    <a:pt x="52842" y="1637"/>
                  </a:lnTo>
                  <a:lnTo>
                    <a:pt x="53238" y="1799"/>
                  </a:lnTo>
                  <a:lnTo>
                    <a:pt x="53544" y="1943"/>
                  </a:lnTo>
                  <a:lnTo>
                    <a:pt x="53795" y="2105"/>
                  </a:lnTo>
                  <a:lnTo>
                    <a:pt x="53975" y="2249"/>
                  </a:lnTo>
                  <a:lnTo>
                    <a:pt x="54029" y="2321"/>
                  </a:lnTo>
                  <a:lnTo>
                    <a:pt x="54083" y="2411"/>
                  </a:lnTo>
                  <a:lnTo>
                    <a:pt x="54119" y="2482"/>
                  </a:lnTo>
                  <a:lnTo>
                    <a:pt x="54137" y="2554"/>
                  </a:lnTo>
                  <a:lnTo>
                    <a:pt x="54155" y="2626"/>
                  </a:lnTo>
                  <a:lnTo>
                    <a:pt x="54137" y="2698"/>
                  </a:lnTo>
                  <a:lnTo>
                    <a:pt x="54137" y="2788"/>
                  </a:lnTo>
                  <a:lnTo>
                    <a:pt x="54101" y="2860"/>
                  </a:lnTo>
                  <a:lnTo>
                    <a:pt x="54011" y="3004"/>
                  </a:lnTo>
                  <a:lnTo>
                    <a:pt x="53885" y="3148"/>
                  </a:lnTo>
                  <a:lnTo>
                    <a:pt x="53723" y="3292"/>
                  </a:lnTo>
                  <a:lnTo>
                    <a:pt x="53526" y="3436"/>
                  </a:lnTo>
                  <a:lnTo>
                    <a:pt x="53310" y="3562"/>
                  </a:lnTo>
                  <a:lnTo>
                    <a:pt x="53076" y="3705"/>
                  </a:lnTo>
                  <a:lnTo>
                    <a:pt x="52806" y="3831"/>
                  </a:lnTo>
                  <a:lnTo>
                    <a:pt x="52267" y="4065"/>
                  </a:lnTo>
                  <a:lnTo>
                    <a:pt x="51691" y="4281"/>
                  </a:lnTo>
                  <a:lnTo>
                    <a:pt x="51152" y="4461"/>
                  </a:lnTo>
                  <a:lnTo>
                    <a:pt x="50666" y="4605"/>
                  </a:lnTo>
                  <a:lnTo>
                    <a:pt x="50288" y="4713"/>
                  </a:lnTo>
                  <a:lnTo>
                    <a:pt x="49929" y="4803"/>
                  </a:lnTo>
                  <a:lnTo>
                    <a:pt x="49929" y="4803"/>
                  </a:lnTo>
                  <a:lnTo>
                    <a:pt x="50162" y="4946"/>
                  </a:lnTo>
                  <a:lnTo>
                    <a:pt x="50774" y="5324"/>
                  </a:lnTo>
                  <a:lnTo>
                    <a:pt x="51170" y="5576"/>
                  </a:lnTo>
                  <a:lnTo>
                    <a:pt x="51601" y="5864"/>
                  </a:lnTo>
                  <a:lnTo>
                    <a:pt x="52051" y="6188"/>
                  </a:lnTo>
                  <a:lnTo>
                    <a:pt x="52482" y="6529"/>
                  </a:lnTo>
                  <a:lnTo>
                    <a:pt x="52896" y="6871"/>
                  </a:lnTo>
                  <a:lnTo>
                    <a:pt x="53274" y="7213"/>
                  </a:lnTo>
                  <a:lnTo>
                    <a:pt x="53436" y="7393"/>
                  </a:lnTo>
                  <a:lnTo>
                    <a:pt x="53580" y="7554"/>
                  </a:lnTo>
                  <a:lnTo>
                    <a:pt x="53688" y="7734"/>
                  </a:lnTo>
                  <a:lnTo>
                    <a:pt x="53795" y="7896"/>
                  </a:lnTo>
                  <a:lnTo>
                    <a:pt x="53867" y="8040"/>
                  </a:lnTo>
                  <a:lnTo>
                    <a:pt x="53903" y="8184"/>
                  </a:lnTo>
                  <a:lnTo>
                    <a:pt x="53921" y="8328"/>
                  </a:lnTo>
                  <a:lnTo>
                    <a:pt x="53903" y="8472"/>
                  </a:lnTo>
                  <a:lnTo>
                    <a:pt x="53849" y="8580"/>
                  </a:lnTo>
                  <a:lnTo>
                    <a:pt x="53759" y="8705"/>
                  </a:lnTo>
                  <a:lnTo>
                    <a:pt x="53616" y="8795"/>
                  </a:lnTo>
                  <a:lnTo>
                    <a:pt x="53454" y="8885"/>
                  </a:lnTo>
                  <a:lnTo>
                    <a:pt x="53454" y="8885"/>
                  </a:lnTo>
                  <a:lnTo>
                    <a:pt x="53220" y="8957"/>
                  </a:lnTo>
                  <a:lnTo>
                    <a:pt x="52896" y="9011"/>
                  </a:lnTo>
                  <a:lnTo>
                    <a:pt x="52518" y="9065"/>
                  </a:lnTo>
                  <a:lnTo>
                    <a:pt x="52069" y="9101"/>
                  </a:lnTo>
                  <a:lnTo>
                    <a:pt x="51565" y="9119"/>
                  </a:lnTo>
                  <a:lnTo>
                    <a:pt x="51008" y="9137"/>
                  </a:lnTo>
                  <a:lnTo>
                    <a:pt x="49695" y="9155"/>
                  </a:lnTo>
                  <a:lnTo>
                    <a:pt x="48202" y="9119"/>
                  </a:lnTo>
                  <a:lnTo>
                    <a:pt x="46547" y="9065"/>
                  </a:lnTo>
                  <a:lnTo>
                    <a:pt x="44731" y="8993"/>
                  </a:lnTo>
                  <a:lnTo>
                    <a:pt x="42824" y="8885"/>
                  </a:lnTo>
                  <a:lnTo>
                    <a:pt x="38742" y="8670"/>
                  </a:lnTo>
                  <a:lnTo>
                    <a:pt x="34533" y="8454"/>
                  </a:lnTo>
                  <a:lnTo>
                    <a:pt x="32447" y="8364"/>
                  </a:lnTo>
                  <a:lnTo>
                    <a:pt x="30396" y="8274"/>
                  </a:lnTo>
                  <a:lnTo>
                    <a:pt x="28436" y="8220"/>
                  </a:lnTo>
                  <a:lnTo>
                    <a:pt x="26583" y="8184"/>
                  </a:lnTo>
                  <a:lnTo>
                    <a:pt x="26583" y="8184"/>
                  </a:lnTo>
                  <a:lnTo>
                    <a:pt x="22914" y="8166"/>
                  </a:lnTo>
                  <a:lnTo>
                    <a:pt x="19587" y="8184"/>
                  </a:lnTo>
                  <a:lnTo>
                    <a:pt x="16601" y="8220"/>
                  </a:lnTo>
                  <a:lnTo>
                    <a:pt x="13921" y="8274"/>
                  </a:lnTo>
                  <a:lnTo>
                    <a:pt x="11547" y="8328"/>
                  </a:lnTo>
                  <a:lnTo>
                    <a:pt x="9479" y="8400"/>
                  </a:lnTo>
                  <a:lnTo>
                    <a:pt x="6134" y="8490"/>
                  </a:lnTo>
                  <a:lnTo>
                    <a:pt x="4839" y="8508"/>
                  </a:lnTo>
                  <a:lnTo>
                    <a:pt x="3778" y="8508"/>
                  </a:lnTo>
                  <a:lnTo>
                    <a:pt x="3328" y="8508"/>
                  </a:lnTo>
                  <a:lnTo>
                    <a:pt x="2950" y="8472"/>
                  </a:lnTo>
                  <a:lnTo>
                    <a:pt x="2608" y="8436"/>
                  </a:lnTo>
                  <a:lnTo>
                    <a:pt x="2321" y="8400"/>
                  </a:lnTo>
                  <a:lnTo>
                    <a:pt x="2087" y="8346"/>
                  </a:lnTo>
                  <a:lnTo>
                    <a:pt x="1907" y="8274"/>
                  </a:lnTo>
                  <a:lnTo>
                    <a:pt x="1763" y="8184"/>
                  </a:lnTo>
                  <a:lnTo>
                    <a:pt x="1655" y="8094"/>
                  </a:lnTo>
                  <a:lnTo>
                    <a:pt x="1637" y="8040"/>
                  </a:lnTo>
                  <a:lnTo>
                    <a:pt x="1601" y="7968"/>
                  </a:lnTo>
                  <a:lnTo>
                    <a:pt x="1601" y="7842"/>
                  </a:lnTo>
                  <a:lnTo>
                    <a:pt x="1619" y="7698"/>
                  </a:lnTo>
                  <a:lnTo>
                    <a:pt x="1691" y="7518"/>
                  </a:lnTo>
                  <a:lnTo>
                    <a:pt x="1691" y="7518"/>
                  </a:lnTo>
                  <a:lnTo>
                    <a:pt x="1889" y="7123"/>
                  </a:lnTo>
                  <a:lnTo>
                    <a:pt x="2105" y="6727"/>
                  </a:lnTo>
                  <a:lnTo>
                    <a:pt x="2321" y="6385"/>
                  </a:lnTo>
                  <a:lnTo>
                    <a:pt x="2555" y="6044"/>
                  </a:lnTo>
                  <a:lnTo>
                    <a:pt x="2770" y="5738"/>
                  </a:lnTo>
                  <a:lnTo>
                    <a:pt x="3004" y="5468"/>
                  </a:lnTo>
                  <a:lnTo>
                    <a:pt x="3220" y="5198"/>
                  </a:lnTo>
                  <a:lnTo>
                    <a:pt x="3436" y="4982"/>
                  </a:lnTo>
                  <a:lnTo>
                    <a:pt x="3814" y="4605"/>
                  </a:lnTo>
                  <a:lnTo>
                    <a:pt x="4119" y="4335"/>
                  </a:lnTo>
                  <a:lnTo>
                    <a:pt x="4389" y="4119"/>
                  </a:lnTo>
                  <a:lnTo>
                    <a:pt x="4389" y="4119"/>
                  </a:lnTo>
                  <a:close/>
                </a:path>
              </a:pathLst>
            </a:custGeom>
            <a:solidFill>
              <a:srgbClr val="E6FFD9"/>
            </a:solidFill>
            <a:ln w="19050">
              <a:solidFill>
                <a:srgbClr val="0070C0"/>
              </a:solidFill>
              <a:prstDash val="lgDash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endParaRPr sz="24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D7505EB-2AE5-898D-4719-4BCF1E9FE9A5}"/>
                </a:ext>
              </a:extLst>
            </p:cNvPr>
            <p:cNvSpPr txBox="1"/>
            <p:nvPr/>
          </p:nvSpPr>
          <p:spPr>
            <a:xfrm>
              <a:off x="1620991" y="271688"/>
              <a:ext cx="8889618" cy="1885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  <a:endPara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C0991CD-1505-3ADE-A549-9DDE1A325E03}"/>
              </a:ext>
            </a:extLst>
          </p:cNvPr>
          <p:cNvGrpSpPr/>
          <p:nvPr/>
        </p:nvGrpSpPr>
        <p:grpSpPr>
          <a:xfrm>
            <a:off x="3545840" y="1660102"/>
            <a:ext cx="8107680" cy="1438698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 việc làm của thầy giáo, cô giáo đem lại điều gì cho em? 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030B38B0-E0BD-7F16-C966-728ECDB11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26276" y="2763789"/>
            <a:ext cx="3432924" cy="419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ransition spd="slow">
    <p:cover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xmlns="" id="{C32346FC-D9C3-49A0-BCB9-192E3BC8C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51" y="0"/>
            <a:ext cx="8988358" cy="70866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2CF8C1BC-CA56-4EFE-BD0C-A0719A2D0D4C}"/>
              </a:ext>
            </a:extLst>
          </p:cNvPr>
          <p:cNvSpPr txBox="1"/>
          <p:nvPr/>
        </p:nvSpPr>
        <p:spPr>
          <a:xfrm>
            <a:off x="4129390" y="1649550"/>
            <a:ext cx="695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759E39C-EF03-46F1-BB73-D97A69ED41AF}"/>
              </a:ext>
            </a:extLst>
          </p:cNvPr>
          <p:cNvSpPr txBox="1"/>
          <p:nvPr/>
        </p:nvSpPr>
        <p:spPr>
          <a:xfrm>
            <a:off x="4518837" y="2413694"/>
            <a:ext cx="66874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dạy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4C842C4-8325-4E6D-8D8A-A9AF08FC6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8" y="1980427"/>
            <a:ext cx="6451700" cy="4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xmlns="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B1C8C4B-C06B-41F6-BAC3-DF4601B3400B}"/>
              </a:ext>
            </a:extLst>
          </p:cNvPr>
          <p:cNvSpPr txBox="1"/>
          <p:nvPr/>
        </p:nvSpPr>
        <p:spPr>
          <a:xfrm>
            <a:off x="1315121" y="1889424"/>
            <a:ext cx="5627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HĐ2: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D65BCBB-6104-47D7-8D9D-B751B807E7A5}"/>
              </a:ext>
            </a:extLst>
          </p:cNvPr>
          <p:cNvSpPr/>
          <p:nvPr/>
        </p:nvSpPr>
        <p:spPr>
          <a:xfrm>
            <a:off x="249089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6C76E0-F021-45F7-A299-1545C49E7EE4}"/>
              </a:ext>
            </a:extLst>
          </p:cNvPr>
          <p:cNvSpPr/>
          <p:nvPr/>
        </p:nvSpPr>
        <p:spPr>
          <a:xfrm>
            <a:off x="7061348" y="4884774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95188A5-27A2-47AE-8D6A-A0D07BF6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210" y="510661"/>
            <a:ext cx="8919831" cy="424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521194AD-28AE-486B-BCDE-13EF761F65A6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trong tranh đang làm gì? Việc làm đó thể hiện điểu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17" y="1990060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58" y="1990060"/>
            <a:ext cx="5207515" cy="41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0" y="1152918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xmlns="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34" y="1178204"/>
            <a:ext cx="5808505" cy="4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0BFC18CA-36D2-41E4-8B71-9F3C5E3B5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37" y="0"/>
            <a:ext cx="10973526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C21D2FE-DD09-4171-8ABB-C71B64EBF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1188227" y="478465"/>
            <a:ext cx="10188609" cy="5399231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xmlns="" id="{208F08D5-661B-44DD-AA07-58F2DE004FF5}"/>
              </a:ext>
            </a:extLst>
          </p:cNvPr>
          <p:cNvGrpSpPr/>
          <p:nvPr/>
        </p:nvGrpSpPr>
        <p:grpSpPr>
          <a:xfrm>
            <a:off x="6708187" y="125572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xmlns="" id="{F7A39E9D-2BA5-4283-AF30-26BCA95EC68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xmlns="" id="{8FDFCBC4-B15A-403E-BF6B-B2F8782039F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xmlns="" id="{87DA5790-50F9-446F-BF52-332BD8E5B95F}"/>
              </a:ext>
            </a:extLst>
          </p:cNvPr>
          <p:cNvGrpSpPr/>
          <p:nvPr/>
        </p:nvGrpSpPr>
        <p:grpSpPr>
          <a:xfrm>
            <a:off x="3986852" y="1196067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xmlns="" id="{7F3ECCDF-5BEE-49C9-B315-DF19B50B071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xmlns="" id="{8594BB9A-A664-483F-A57C-3CE7E14D3D1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D6EC0D-1B71-453D-A5EF-256DDA4A12C1}"/>
              </a:ext>
            </a:extLst>
          </p:cNvPr>
          <p:cNvSpPr txBox="1"/>
          <p:nvPr/>
        </p:nvSpPr>
        <p:spPr>
          <a:xfrm>
            <a:off x="1508049" y="2336545"/>
            <a:ext cx="91758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 luận nhóm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Digit 120">
            <a:extLst>
              <a:ext uri="{FF2B5EF4-FFF2-40B4-BE49-F238E27FC236}">
                <a16:creationId xmlns:a16="http://schemas.microsoft.com/office/drawing/2014/main" xmlns="" id="{1C13E464-4E49-44A4-8A23-03ED06D0A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48" y="3429000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33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3180232-F355-4191-9F6E-B16E892AA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5" y="597195"/>
            <a:ext cx="4293781" cy="4293781"/>
          </a:xfrm>
          <a:prstGeom prst="rect">
            <a:avLst/>
          </a:prstGeom>
        </p:spPr>
      </p:pic>
      <p:pic>
        <p:nvPicPr>
          <p:cNvPr id="13" name="Picture 12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61D51AB9-8771-4A84-A0B8-33F56CDC78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63" y="644155"/>
            <a:ext cx="5207515" cy="41998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43A77AE-5D63-4F6C-9147-AD678B07814D}"/>
              </a:ext>
            </a:extLst>
          </p:cNvPr>
          <p:cNvSpPr/>
          <p:nvPr/>
        </p:nvSpPr>
        <p:spPr>
          <a:xfrm>
            <a:off x="1331464" y="5199320"/>
            <a:ext cx="3832622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31617A1B-4A64-4BEB-8E94-E92D00DFCF71}"/>
              </a:ext>
            </a:extLst>
          </p:cNvPr>
          <p:cNvSpPr/>
          <p:nvPr/>
        </p:nvSpPr>
        <p:spPr>
          <a:xfrm>
            <a:off x="6928575" y="5199320"/>
            <a:ext cx="4905462" cy="120147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latin typeface="Cambria" panose="02040503050406030204" pitchFamily="18" charset="0"/>
                <a:ea typeface="Cambria" panose="02040503050406030204" pitchFamily="18" charset="0"/>
              </a:rPr>
              <a:t>Chú ý lắng nghe, giơ tay phát biểu bài trong giờ 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5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A72FF67-A9B3-43BC-B1A6-166C43A5E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1389B88-F7C5-43B9-85CB-EC290D8036A8}"/>
              </a:ext>
            </a:extLst>
          </p:cNvPr>
          <p:cNvSpPr/>
          <p:nvPr/>
        </p:nvSpPr>
        <p:spPr>
          <a:xfrm>
            <a:off x="3019647" y="5699049"/>
            <a:ext cx="5879804" cy="9870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/>
              <a:t>Chúc</a:t>
            </a:r>
            <a:r>
              <a:rPr lang="en-US" sz="3200" i="1" dirty="0"/>
              <a:t> </a:t>
            </a:r>
            <a:r>
              <a:rPr lang="en-US" sz="3200" i="1" dirty="0" err="1"/>
              <a:t>mừng</a:t>
            </a:r>
            <a:r>
              <a:rPr lang="en-US" sz="3200" i="1" dirty="0"/>
              <a:t> </a:t>
            </a:r>
            <a:r>
              <a:rPr lang="en-US" sz="3200" i="1" dirty="0" err="1"/>
              <a:t>thầy</a:t>
            </a:r>
            <a:r>
              <a:rPr lang="en-US" sz="3200" i="1" dirty="0"/>
              <a:t> </a:t>
            </a:r>
            <a:r>
              <a:rPr lang="en-US" sz="3200" i="1" dirty="0" err="1"/>
              <a:t>cô</a:t>
            </a:r>
            <a:r>
              <a:rPr lang="en-US" sz="3200" i="1" dirty="0"/>
              <a:t> </a:t>
            </a:r>
            <a:r>
              <a:rPr lang="en-US" sz="3200" i="1" dirty="0" err="1"/>
              <a:t>ngày</a:t>
            </a:r>
            <a:r>
              <a:rPr lang="en-US" sz="3200" i="1" dirty="0"/>
              <a:t> </a:t>
            </a:r>
            <a:r>
              <a:rPr lang="en-US" sz="3200" i="1" dirty="0" err="1"/>
              <a:t>nhà</a:t>
            </a:r>
            <a:r>
              <a:rPr lang="en-US" sz="3200" i="1" dirty="0"/>
              <a:t> </a:t>
            </a:r>
            <a:r>
              <a:rPr lang="en-US" sz="3200" i="1" dirty="0" err="1"/>
              <a:t>giáo</a:t>
            </a:r>
            <a:r>
              <a:rPr lang="en-US" sz="3200" i="1" dirty="0"/>
              <a:t> </a:t>
            </a:r>
            <a:r>
              <a:rPr lang="en-US" sz="3200" i="1" dirty="0" err="1"/>
              <a:t>Việt</a:t>
            </a:r>
            <a:r>
              <a:rPr lang="en-US" sz="3200" i="1" dirty="0"/>
              <a:t> Nam 20/11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71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xmlns="" id="{517FCAA9-73F9-2488-3DCC-5DCFA61A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25" y="1122927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F296C9A-4415-45AD-A435-41EEA80A57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716981"/>
            <a:ext cx="5816009" cy="4501591"/>
          </a:xfrm>
          <a:prstGeom prst="rect">
            <a:avLst/>
          </a:prstGeom>
        </p:spPr>
      </p:pic>
      <p:pic>
        <p:nvPicPr>
          <p:cNvPr id="5" name="Picture 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xmlns="" id="{A6F92B3B-B917-4A3A-8939-EB8DCED235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6982"/>
            <a:ext cx="5808505" cy="45015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53DF3A5-8F54-4BDF-849B-5E7613BB6D8E}"/>
              </a:ext>
            </a:extLst>
          </p:cNvPr>
          <p:cNvSpPr/>
          <p:nvPr/>
        </p:nvSpPr>
        <p:spPr>
          <a:xfrm>
            <a:off x="526934" y="5364840"/>
            <a:ext cx="5377680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Biết nói lời và mong được giúp đỡ cô.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8852950-23BC-47D9-9015-D01B67BA4EFB}"/>
              </a:ext>
            </a:extLst>
          </p:cNvPr>
          <p:cNvSpPr/>
          <p:nvPr/>
        </p:nvSpPr>
        <p:spPr>
          <a:xfrm>
            <a:off x="6361816" y="5386105"/>
            <a:ext cx="5377680" cy="98705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Nói với thầy cô giảng lại bài khi không hiểu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9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xmlns="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B1C8C4B-C06B-41F6-BAC3-DF4601B3400B}"/>
              </a:ext>
            </a:extLst>
          </p:cNvPr>
          <p:cNvSpPr txBox="1"/>
          <p:nvPr/>
        </p:nvSpPr>
        <p:spPr>
          <a:xfrm>
            <a:off x="1467293" y="2191048"/>
            <a:ext cx="54226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thể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kính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trọng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xmlns="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973803" y="1148580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169B737-EC30-47B3-AC31-F13656B96046}"/>
              </a:ext>
            </a:extLst>
          </p:cNvPr>
          <p:cNvSpPr txBox="1"/>
          <p:nvPr/>
        </p:nvSpPr>
        <p:spPr>
          <a:xfrm>
            <a:off x="5110481" y="1429417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865CD641-FFF2-46F5-8C69-856C90090F0A}"/>
              </a:ext>
            </a:extLst>
          </p:cNvPr>
          <p:cNvSpPr txBox="1"/>
          <p:nvPr/>
        </p:nvSpPr>
        <p:spPr>
          <a:xfrm>
            <a:off x="5110481" y="2082570"/>
            <a:ext cx="443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ý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nghe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giảng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757209D7-120C-482B-B281-E24B1EE0C432}"/>
              </a:ext>
            </a:extLst>
          </p:cNvPr>
          <p:cNvSpPr txBox="1"/>
          <p:nvPr/>
        </p:nvSpPr>
        <p:spPr>
          <a:xfrm>
            <a:off x="5110481" y="2866443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chỉ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8706B97B-8FA8-4B04-83C8-B7623A6891AD}"/>
              </a:ext>
            </a:extLst>
          </p:cNvPr>
          <p:cNvSpPr txBox="1"/>
          <p:nvPr/>
        </p:nvSpPr>
        <p:spPr>
          <a:xfrm>
            <a:off x="5021515" y="3519596"/>
            <a:ext cx="56936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tâm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giúp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đỡ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xmlns="" id="{20A14D59-BDFD-4169-9477-C644902D5145}"/>
              </a:ext>
            </a:extLst>
          </p:cNvPr>
          <p:cNvSpPr txBox="1"/>
          <p:nvPr/>
        </p:nvSpPr>
        <p:spPr>
          <a:xfrm>
            <a:off x="5021515" y="4717142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Lễ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phép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với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giáo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40BBE4-ACF4-4F9A-AC18-86E677E27B1C}"/>
              </a:ext>
            </a:extLst>
          </p:cNvPr>
          <p:cNvSpPr txBox="1"/>
          <p:nvPr/>
        </p:nvSpPr>
        <p:spPr>
          <a:xfrm>
            <a:off x="1128211" y="291567"/>
            <a:ext cx="9658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cần làm để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电子产品&#10;&#10;描述已自动生成">
            <a:extLst>
              <a:ext uri="{FF2B5EF4-FFF2-40B4-BE49-F238E27FC236}">
                <a16:creationId xmlns:a16="http://schemas.microsoft.com/office/drawing/2014/main" xmlns="" id="{E6399BFA-C98A-4D94-9354-1AC665F619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10931"/>
          <a:stretch/>
        </p:blipFill>
        <p:spPr>
          <a:xfrm>
            <a:off x="612494" y="0"/>
            <a:ext cx="1096701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5DB4764-12F5-4C90-A049-6D71A52D78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112" r="40905"/>
          <a:stretch/>
        </p:blipFill>
        <p:spPr>
          <a:xfrm>
            <a:off x="1743511" y="1187917"/>
            <a:ext cx="2958745" cy="44821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C169B737-EC30-47B3-AC31-F13656B96046}"/>
              </a:ext>
            </a:extLst>
          </p:cNvPr>
          <p:cNvSpPr txBox="1"/>
          <p:nvPr/>
        </p:nvSpPr>
        <p:spPr>
          <a:xfrm>
            <a:off x="4429957" y="1429417"/>
            <a:ext cx="6525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Khi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gặp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chào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hỏi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trống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;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lời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thầy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cô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757209D7-120C-482B-B281-E24B1EE0C432}"/>
              </a:ext>
            </a:extLst>
          </p:cNvPr>
          <p:cNvSpPr txBox="1"/>
          <p:nvPr/>
        </p:nvSpPr>
        <p:spPr>
          <a:xfrm>
            <a:off x="4429957" y="2795305"/>
            <a:ext cx="492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Nói chuyện trong giờ học.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xmlns="" id="{8706B97B-8FA8-4B04-83C8-B7623A6891AD}"/>
              </a:ext>
            </a:extLst>
          </p:cNvPr>
          <p:cNvSpPr txBox="1"/>
          <p:nvPr/>
        </p:nvSpPr>
        <p:spPr>
          <a:xfrm>
            <a:off x="4340991" y="3543543"/>
            <a:ext cx="5693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,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làm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bài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tập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22" name="文本框 20">
            <a:extLst>
              <a:ext uri="{FF2B5EF4-FFF2-40B4-BE49-F238E27FC236}">
                <a16:creationId xmlns:a16="http://schemas.microsoft.com/office/drawing/2014/main" xmlns="" id="{20A14D59-BDFD-4169-9477-C644902D5145}"/>
              </a:ext>
            </a:extLst>
          </p:cNvPr>
          <p:cNvSpPr txBox="1"/>
          <p:nvPr/>
        </p:nvSpPr>
        <p:spPr>
          <a:xfrm>
            <a:off x="4340991" y="4460667"/>
            <a:ext cx="5107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字魂7号-温暖童稚体" panose="00000500000000000000" pitchFamily="2" charset="-122"/>
                <a:cs typeface="+mn-cs"/>
              </a:rPr>
              <a:t>Không vâng lời thầy, cô.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40BBE4-ACF4-4F9A-AC18-86E677E27B1C}"/>
              </a:ext>
            </a:extLst>
          </p:cNvPr>
          <p:cNvSpPr txBox="1"/>
          <p:nvPr/>
        </p:nvSpPr>
        <p:spPr>
          <a:xfrm>
            <a:off x="612494" y="241990"/>
            <a:ext cx="9658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 việc làm không thể hiện sự kính trọng, biết ơn thầy giáo, cô giáo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50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xmlns="" id="{E6AC1E5D-F2B2-BE99-4807-18EBC6132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0" y="1273961"/>
            <a:ext cx="6614471" cy="53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84098AA-DD10-4ED1-8415-970D063C9D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q">
            <a:extLst>
              <a:ext uri="{FF2B5EF4-FFF2-40B4-BE49-F238E27FC236}">
                <a16:creationId xmlns:a16="http://schemas.microsoft.com/office/drawing/2014/main" xmlns="" id="{61F0B69D-F298-470F-926D-8F37045586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8900" y1="34291" x2="61300" y2="37813"/>
                        <a14:foregroundMark x1="69800" y1="37164" x2="63700" y2="3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632" y="3529228"/>
            <a:ext cx="3910635" cy="4219576"/>
          </a:xfrm>
          <a:prstGeom prst="rect">
            <a:avLst/>
          </a:prstGeom>
        </p:spPr>
      </p:pic>
      <p:pic>
        <p:nvPicPr>
          <p:cNvPr id="8" name="j">
            <a:extLst>
              <a:ext uri="{FF2B5EF4-FFF2-40B4-BE49-F238E27FC236}">
                <a16:creationId xmlns:a16="http://schemas.microsoft.com/office/drawing/2014/main" xmlns="" id="{FDE9EA92-3501-4DA4-8536-0E4FC50C0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7050" y="3181900"/>
            <a:ext cx="4233333" cy="4572000"/>
          </a:xfrm>
          <a:prstGeom prst="rect">
            <a:avLst/>
          </a:prstGeom>
        </p:spPr>
      </p:pic>
      <p:pic>
        <p:nvPicPr>
          <p:cNvPr id="9" name="q">
            <a:extLst>
              <a:ext uri="{FF2B5EF4-FFF2-40B4-BE49-F238E27FC236}">
                <a16:creationId xmlns:a16="http://schemas.microsoft.com/office/drawing/2014/main" xmlns="" id="{C2286813-DC2C-491E-82ED-2173351BB7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1200" y1="21296" x2="31600" y2="23519"/>
                        <a14:foregroundMark x1="34000" y1="26667" x2="36400" y2="2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7050" y="3609859"/>
            <a:ext cx="3683590" cy="3978277"/>
          </a:xfrm>
          <a:prstGeom prst="rect">
            <a:avLst/>
          </a:prstGeom>
        </p:spPr>
      </p:pic>
      <p:pic>
        <p:nvPicPr>
          <p:cNvPr id="25" name="s">
            <a:extLst>
              <a:ext uri="{FF2B5EF4-FFF2-40B4-BE49-F238E27FC236}">
                <a16:creationId xmlns:a16="http://schemas.microsoft.com/office/drawing/2014/main" xmlns="" id="{97DC1B57-BE34-4946-B83D-36B17D9F2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9900" y1="70065" x2="39900" y2="70065"/>
                        <a14:foregroundMark x1="29200" y1="58202" x2="29200" y2="58202"/>
                        <a14:foregroundMark x1="62700" y1="31140" x2="62700" y2="31140"/>
                        <a14:foregroundMark x1="63000" y1="30120" x2="63000" y2="30120"/>
                        <a14:foregroundMark x1="55300" y1="31418" x2="55300" y2="31418"/>
                        <a14:foregroundMark x1="56500" y1="32530" x2="56500" y2="32530"/>
                        <a14:foregroundMark x1="70500" y1="30955" x2="69100" y2="32345"/>
                        <a14:foregroundMark x1="75900" y1="33457" x2="74500" y2="348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335" y="2396263"/>
            <a:ext cx="4237256" cy="457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12F06FE-96B8-46A6-A27A-BC558BDB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3815" r="31528" b="14340"/>
          <a:stretch/>
        </p:blipFill>
        <p:spPr>
          <a:xfrm flipH="1">
            <a:off x="9880730" y="1907857"/>
            <a:ext cx="1975986" cy="47296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6D19F6-2056-48C0-959F-F6A39405B93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392"/>
          <a:stretch/>
        </p:blipFill>
        <p:spPr>
          <a:xfrm>
            <a:off x="3364924" y="890804"/>
            <a:ext cx="5859609" cy="2099812"/>
          </a:xfrm>
          <a:prstGeom prst="rect">
            <a:avLst/>
          </a:prstGeom>
        </p:spPr>
      </p:pic>
      <p:pic>
        <p:nvPicPr>
          <p:cNvPr id="16" name="g">
            <a:extLst>
              <a:ext uri="{FF2B5EF4-FFF2-40B4-BE49-F238E27FC236}">
                <a16:creationId xmlns:a16="http://schemas.microsoft.com/office/drawing/2014/main" xmlns="" id="{37BA924F-46F4-4E9F-9625-71476864AB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13708" y="3210582"/>
            <a:ext cx="4233333" cy="456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7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电子产品&#10;&#10;描述已自动生成">
            <a:extLst>
              <a:ext uri="{FF2B5EF4-FFF2-40B4-BE49-F238E27FC236}">
                <a16:creationId xmlns:a16="http://schemas.microsoft.com/office/drawing/2014/main" xmlns="" id="{38C9316E-28E3-4172-BFB8-F86F00E4FE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2" y="13716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AB1C8C4B-C06B-41F6-BAC3-DF4601B3400B}"/>
              </a:ext>
            </a:extLst>
          </p:cNvPr>
          <p:cNvSpPr txBox="1"/>
          <p:nvPr/>
        </p:nvSpPr>
        <p:spPr>
          <a:xfrm>
            <a:off x="1347019" y="2102075"/>
            <a:ext cx="5751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HĐ1.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hiểu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việc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thầy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,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cô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giáo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đã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làm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cho</a:t>
            </a:r>
            <a:r>
              <a:rPr lang="en-US" altLang="zh-CN" sz="4000" b="1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DE50358-EF6E-43D4-913A-02E1DAEB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3" t="3674" r="12227" b="16771"/>
          <a:stretch/>
        </p:blipFill>
        <p:spPr>
          <a:xfrm>
            <a:off x="5049535" y="1402080"/>
            <a:ext cx="7142466" cy="54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9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C68DFBE-3DD3-485E-937C-379D75D34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6" y="1950632"/>
            <a:ext cx="5812627" cy="31452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EC66493-DE6F-4AD8-A02C-944A9C23A081}"/>
              </a:ext>
            </a:extLst>
          </p:cNvPr>
          <p:cNvSpPr/>
          <p:nvPr/>
        </p:nvSpPr>
        <p:spPr>
          <a:xfrm>
            <a:off x="1568717" y="260811"/>
            <a:ext cx="9054564" cy="132343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2BC3283-FD8B-751F-C1A5-6D307259B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996" y="3579869"/>
            <a:ext cx="6453004" cy="30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35" y="2118330"/>
            <a:ext cx="4378940" cy="3711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68840" y="900603"/>
            <a:ext cx="7613089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Thảo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luận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叶根友微刚细赞" panose="03000509000000000000" charset="-122"/>
                <a:cs typeface="+mn-cs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nhóm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đôi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với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bạn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bên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cạnh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để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tìm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hiểu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nội</a:t>
            </a:r>
            <a:r>
              <a:rPr lang="en-US" altLang="zh-CN" sz="3600" b="1" dirty="0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 dung </a:t>
            </a:r>
            <a:r>
              <a:rPr lang="en-US" altLang="zh-CN" sz="3600" b="1" dirty="0" err="1">
                <a:solidFill>
                  <a:srgbClr val="FF0066"/>
                </a:solidFill>
                <a:latin typeface="Arial" panose="020B0604020202020204" pitchFamily="34" charset="0"/>
                <a:ea typeface="叶根友微刚细赞" panose="03000509000000000000" charset="-122"/>
              </a:rPr>
              <a:t>tranh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叶根友微刚细赞" panose="03000509000000000000" charset="-122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9310F43-E334-4359-A4EB-6E8F9A21C413}"/>
              </a:ext>
            </a:extLst>
          </p:cNvPr>
          <p:cNvSpPr/>
          <p:nvPr/>
        </p:nvSpPr>
        <p:spPr>
          <a:xfrm>
            <a:off x="491612" y="2428568"/>
            <a:ext cx="7613089" cy="351979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29AC77-E6C7-4697-9169-DA2F2B3BFE9C}"/>
              </a:ext>
            </a:extLst>
          </p:cNvPr>
          <p:cNvSpPr txBox="1"/>
          <p:nvPr/>
        </p:nvSpPr>
        <p:spPr>
          <a:xfrm>
            <a:off x="727587" y="2821858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Nêu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trong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các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bức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tranh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trên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6DE9950-8B57-454F-879F-0C4233761E04}"/>
              </a:ext>
            </a:extLst>
          </p:cNvPr>
          <p:cNvSpPr txBox="1"/>
          <p:nvPr/>
        </p:nvSpPr>
        <p:spPr>
          <a:xfrm>
            <a:off x="690004" y="4169920"/>
            <a:ext cx="701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Những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việc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làm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của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thầy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,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cô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giáo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lại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điều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gì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cho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 </a:t>
            </a:r>
            <a:r>
              <a:rPr lang="en-US" sz="3200" b="1" dirty="0" err="1">
                <a:solidFill>
                  <a:srgbClr val="5B9BD5">
                    <a:lumMod val="50000"/>
                  </a:srgbClr>
                </a:solidFill>
              </a:rPr>
              <a:t>em</a:t>
            </a:r>
            <a:r>
              <a:rPr lang="en-US" sz="3200" b="1" dirty="0">
                <a:solidFill>
                  <a:srgbClr val="5B9BD5">
                    <a:lumMod val="50000"/>
                  </a:srgbClr>
                </a:solidFill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8" name="Picture 27" descr="Digit 120">
            <a:extLst>
              <a:ext uri="{FF2B5EF4-FFF2-40B4-BE49-F238E27FC236}">
                <a16:creationId xmlns:a16="http://schemas.microsoft.com/office/drawing/2014/main" xmlns="" id="{D6A50DB6-4570-49A9-83EA-CBD1C91C0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015" y="1309536"/>
            <a:ext cx="2171700" cy="11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  <p:bldP spid="3" grpId="0"/>
      <p:bldP spid="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1ADB53-3E9E-1725-6CFD-9232F294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9529D97-1E52-7637-3418-DD16006BA8C1}"/>
              </a:ext>
            </a:extLst>
          </p:cNvPr>
          <p:cNvSpPr/>
          <p:nvPr/>
        </p:nvSpPr>
        <p:spPr>
          <a:xfrm>
            <a:off x="7104541" y="1803793"/>
            <a:ext cx="4040817" cy="24598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Thầy giáo thấy bạn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bị sốt và nói để thầy đưa em xuống phòng y 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girl students">
            <a:hlinkClick r:id="" action="ppaction://media"/>
            <a:extLst>
              <a:ext uri="{FF2B5EF4-FFF2-40B4-BE49-F238E27FC236}">
                <a16:creationId xmlns:a16="http://schemas.microsoft.com/office/drawing/2014/main" xmlns="" id="{224CDFDB-F59F-A7E5-589E-6D073A90CF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1208" y="935665"/>
            <a:ext cx="6208427" cy="5677196"/>
          </a:xfrm>
          <a:prstGeom prst="rect">
            <a:avLst/>
          </a:prstGeom>
        </p:spPr>
      </p:pic>
      <p:pic>
        <p:nvPicPr>
          <p:cNvPr id="3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1E7F8010-819E-8ACE-CD88-BD7D9B2E5D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2549" y="47196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33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DE6C1D0-C759-4DBA-A7DA-20EE2799F7BB}"/>
              </a:ext>
            </a:extLst>
          </p:cNvPr>
          <p:cNvSpPr/>
          <p:nvPr/>
        </p:nvSpPr>
        <p:spPr>
          <a:xfrm>
            <a:off x="6921796" y="2169043"/>
            <a:ext cx="4391246" cy="20627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Image to video 丨 teacher asked student">
            <a:hlinkClick r:id="" action="ppaction://media"/>
            <a:extLst>
              <a:ext uri="{FF2B5EF4-FFF2-40B4-BE49-F238E27FC236}">
                <a16:creationId xmlns:a16="http://schemas.microsoft.com/office/drawing/2014/main" xmlns="" id="{B5D5CB2C-A361-539F-043B-C5F5ADAD4E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473" y="1010093"/>
            <a:ext cx="6141693" cy="4912243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xmlns="" id="{1BE7B135-77AD-3A7E-288E-CF87638E4B8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61163" y="4400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D65BCBB-6104-47D7-8D9D-B751B807E7A5}"/>
              </a:ext>
            </a:extLst>
          </p:cNvPr>
          <p:cNvSpPr/>
          <p:nvPr/>
        </p:nvSpPr>
        <p:spPr>
          <a:xfrm>
            <a:off x="4340963" y="5150588"/>
            <a:ext cx="3267075" cy="11096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6F6C76E0-F021-45F7-A299-1545C49E7EE4}"/>
              </a:ext>
            </a:extLst>
          </p:cNvPr>
          <p:cNvSpPr/>
          <p:nvPr/>
        </p:nvSpPr>
        <p:spPr>
          <a:xfrm>
            <a:off x="8092706" y="4810346"/>
            <a:ext cx="3267075" cy="14415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678AAD14-13E6-0E0F-7EE7-07E44458F859}"/>
              </a:ext>
            </a:extLst>
          </p:cNvPr>
          <p:cNvSpPr/>
          <p:nvPr/>
        </p:nvSpPr>
        <p:spPr>
          <a:xfrm>
            <a:off x="2583712" y="180753"/>
            <a:ext cx="6613451" cy="4729823"/>
          </a:xfrm>
          <a:custGeom>
            <a:avLst/>
            <a:gdLst/>
            <a:ahLst/>
            <a:cxnLst/>
            <a:rect l="l" t="t" r="r" b="b"/>
            <a:pathLst>
              <a:path w="13633798" h="10287000">
                <a:moveTo>
                  <a:pt x="0" y="0"/>
                </a:moveTo>
                <a:lnTo>
                  <a:pt x="13633798" y="0"/>
                </a:lnTo>
                <a:lnTo>
                  <a:pt x="136337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8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099504-7582-D2EB-E3D6-22642164E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6453F3C-D7CC-E1E2-5B9E-B57A5E85C368}"/>
              </a:ext>
            </a:extLst>
          </p:cNvPr>
          <p:cNvSpPr/>
          <p:nvPr/>
        </p:nvSpPr>
        <p:spPr>
          <a:xfrm>
            <a:off x="3935377" y="5486399"/>
            <a:ext cx="4219796" cy="1116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AE4300F7-EE64-A027-7FDE-A58D2E301321}"/>
              </a:ext>
            </a:extLst>
          </p:cNvPr>
          <p:cNvSpPr/>
          <p:nvPr/>
        </p:nvSpPr>
        <p:spPr>
          <a:xfrm>
            <a:off x="2296633" y="276448"/>
            <a:ext cx="7106940" cy="4976036"/>
          </a:xfrm>
          <a:custGeom>
            <a:avLst/>
            <a:gdLst/>
            <a:ahLst/>
            <a:cxnLst/>
            <a:rect l="l" t="t" r="r" b="b"/>
            <a:pathLst>
              <a:path w="13419508" h="10287000">
                <a:moveTo>
                  <a:pt x="0" y="0"/>
                </a:moveTo>
                <a:lnTo>
                  <a:pt x="13419508" y="0"/>
                </a:lnTo>
                <a:lnTo>
                  <a:pt x="134195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443</Words>
  <Application>Microsoft Office PowerPoint</Application>
  <PresentationFormat>Custom</PresentationFormat>
  <Paragraphs>45</Paragraphs>
  <Slides>25</Slides>
  <Notes>6</Notes>
  <HiddenSlides>0</HiddenSlides>
  <MMClips>4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1_Office Theme</vt:lpstr>
      <vt:lpstr>1_Office 主题​​</vt:lpstr>
      <vt:lpstr>2_Office Theme</vt:lpstr>
      <vt:lpstr>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25</cp:revision>
  <dcterms:created xsi:type="dcterms:W3CDTF">2021-09-29T14:31:04Z</dcterms:created>
  <dcterms:modified xsi:type="dcterms:W3CDTF">2025-12-22T03:15:52Z</dcterms:modified>
</cp:coreProperties>
</file>