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88" r:id="rId3"/>
    <p:sldMasterId id="2147483700" r:id="rId4"/>
  </p:sldMasterIdLst>
  <p:notesMasterIdLst>
    <p:notesMasterId r:id="rId24"/>
  </p:notesMasterIdLst>
  <p:sldIdLst>
    <p:sldId id="11671" r:id="rId5"/>
    <p:sldId id="266" r:id="rId6"/>
    <p:sldId id="11673" r:id="rId7"/>
    <p:sldId id="11701" r:id="rId8"/>
    <p:sldId id="11702" r:id="rId9"/>
    <p:sldId id="11703" r:id="rId10"/>
    <p:sldId id="11676" r:id="rId11"/>
    <p:sldId id="11694" r:id="rId12"/>
    <p:sldId id="11695" r:id="rId13"/>
    <p:sldId id="11696" r:id="rId14"/>
    <p:sldId id="282" r:id="rId15"/>
    <p:sldId id="284" r:id="rId16"/>
    <p:sldId id="285" r:id="rId17"/>
    <p:sldId id="365" r:id="rId18"/>
    <p:sldId id="11684" r:id="rId19"/>
    <p:sldId id="11699" r:id="rId20"/>
    <p:sldId id="11700" r:id="rId21"/>
    <p:sldId id="1169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>
        <p:scale>
          <a:sx n="70" d="100"/>
          <a:sy n="70" d="100"/>
        </p:scale>
        <p:origin x="-744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4F1DF-99A0-4451-951D-F5A386952A21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1846B-B442-4E73-9809-2316A8B2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Zalo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0972115126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11846B-B442-4E73-9809-2316A8B24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0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A24487E-85A0-467E-AED0-B852469D0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50887D-31FF-43D9-8C51-ED6C4223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45E3A9-DDCB-4F90-AC1F-2AE7B8DD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6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3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82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84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2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89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4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9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86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39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96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7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4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64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84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23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21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4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0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7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A90D24E5-E97B-4950-AC66-19E7C166B26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9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0E60DE82-38F3-4D6A-B5B7-62AEA4258D1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035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3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199D44A-FC77-406F-8A40-C43A2D80D9A8}"/>
              </a:ext>
            </a:extLst>
          </p:cNvPr>
          <p:cNvSpPr/>
          <p:nvPr/>
        </p:nvSpPr>
        <p:spPr>
          <a:xfrm>
            <a:off x="773723" y="705952"/>
            <a:ext cx="10410092" cy="5446096"/>
          </a:xfrm>
          <a:custGeom>
            <a:avLst/>
            <a:gdLst>
              <a:gd name="connsiteX0" fmla="*/ 0 w 10410092"/>
              <a:gd name="connsiteY0" fmla="*/ 509755 h 5446096"/>
              <a:gd name="connsiteX1" fmla="*/ 509755 w 10410092"/>
              <a:gd name="connsiteY1" fmla="*/ 0 h 5446096"/>
              <a:gd name="connsiteX2" fmla="*/ 9900337 w 10410092"/>
              <a:gd name="connsiteY2" fmla="*/ 0 h 5446096"/>
              <a:gd name="connsiteX3" fmla="*/ 10410092 w 10410092"/>
              <a:gd name="connsiteY3" fmla="*/ 509755 h 5446096"/>
              <a:gd name="connsiteX4" fmla="*/ 10410092 w 10410092"/>
              <a:gd name="connsiteY4" fmla="*/ 4936341 h 5446096"/>
              <a:gd name="connsiteX5" fmla="*/ 9900337 w 10410092"/>
              <a:gd name="connsiteY5" fmla="*/ 5446096 h 5446096"/>
              <a:gd name="connsiteX6" fmla="*/ 509755 w 10410092"/>
              <a:gd name="connsiteY6" fmla="*/ 5446096 h 5446096"/>
              <a:gd name="connsiteX7" fmla="*/ 0 w 10410092"/>
              <a:gd name="connsiteY7" fmla="*/ 4936341 h 5446096"/>
              <a:gd name="connsiteX8" fmla="*/ 0 w 10410092"/>
              <a:gd name="connsiteY8" fmla="*/ 509755 h 5446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0092" h="5446096" fill="none" extrusionOk="0">
                <a:moveTo>
                  <a:pt x="0" y="509755"/>
                </a:moveTo>
                <a:cubicBezTo>
                  <a:pt x="-49145" y="220276"/>
                  <a:pt x="245885" y="14443"/>
                  <a:pt x="509755" y="0"/>
                </a:cubicBezTo>
                <a:cubicBezTo>
                  <a:pt x="3375449" y="130954"/>
                  <a:pt x="7524146" y="43574"/>
                  <a:pt x="9900337" y="0"/>
                </a:cubicBezTo>
                <a:cubicBezTo>
                  <a:pt x="10199760" y="27561"/>
                  <a:pt x="10441253" y="266395"/>
                  <a:pt x="10410092" y="509755"/>
                </a:cubicBezTo>
                <a:cubicBezTo>
                  <a:pt x="10259653" y="1203022"/>
                  <a:pt x="10495971" y="3647292"/>
                  <a:pt x="10410092" y="4936341"/>
                </a:cubicBezTo>
                <a:cubicBezTo>
                  <a:pt x="10379819" y="5222842"/>
                  <a:pt x="10178199" y="5443565"/>
                  <a:pt x="9900337" y="5446096"/>
                </a:cubicBezTo>
                <a:cubicBezTo>
                  <a:pt x="7607646" y="5601293"/>
                  <a:pt x="2114371" y="5609116"/>
                  <a:pt x="509755" y="5446096"/>
                </a:cubicBezTo>
                <a:cubicBezTo>
                  <a:pt x="230263" y="5418522"/>
                  <a:pt x="-17183" y="5227905"/>
                  <a:pt x="0" y="4936341"/>
                </a:cubicBezTo>
                <a:cubicBezTo>
                  <a:pt x="64656" y="3885008"/>
                  <a:pt x="-17807" y="2190810"/>
                  <a:pt x="0" y="509755"/>
                </a:cubicBezTo>
                <a:close/>
              </a:path>
              <a:path w="10410092" h="5446096" stroke="0" extrusionOk="0">
                <a:moveTo>
                  <a:pt x="0" y="509755"/>
                </a:moveTo>
                <a:cubicBezTo>
                  <a:pt x="-38424" y="204524"/>
                  <a:pt x="183248" y="16881"/>
                  <a:pt x="509755" y="0"/>
                </a:cubicBezTo>
                <a:cubicBezTo>
                  <a:pt x="5152556" y="132882"/>
                  <a:pt x="5757391" y="-84951"/>
                  <a:pt x="9900337" y="0"/>
                </a:cubicBezTo>
                <a:cubicBezTo>
                  <a:pt x="10165975" y="15520"/>
                  <a:pt x="10406741" y="246745"/>
                  <a:pt x="10410092" y="509755"/>
                </a:cubicBezTo>
                <a:cubicBezTo>
                  <a:pt x="10430279" y="2420741"/>
                  <a:pt x="10562572" y="4219091"/>
                  <a:pt x="10410092" y="4936341"/>
                </a:cubicBezTo>
                <a:cubicBezTo>
                  <a:pt x="10443301" y="5221811"/>
                  <a:pt x="10205874" y="5396690"/>
                  <a:pt x="9900337" y="5446096"/>
                </a:cubicBezTo>
                <a:cubicBezTo>
                  <a:pt x="6604898" y="5533735"/>
                  <a:pt x="2652100" y="5373417"/>
                  <a:pt x="509755" y="5446096"/>
                </a:cubicBezTo>
                <a:cubicBezTo>
                  <a:pt x="222647" y="5392899"/>
                  <a:pt x="-13222" y="5236246"/>
                  <a:pt x="0" y="4936341"/>
                </a:cubicBezTo>
                <a:cubicBezTo>
                  <a:pt x="-38581" y="2750295"/>
                  <a:pt x="63341" y="1503839"/>
                  <a:pt x="0" y="509755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defRPr/>
            </a:pP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CCD69C2-D2DB-2777-1610-841E345E5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7" y="3118960"/>
            <a:ext cx="1968023" cy="38240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A9412A5C-8A02-48E5-50E2-283B3A8FEA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" y="3316459"/>
            <a:ext cx="2360428" cy="3429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2A0730-DF86-7076-9ABE-E2C76FD5E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190" y="1618076"/>
            <a:ext cx="5584420" cy="707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C813C4E-89B4-296D-0A9D-ECBDEA339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4977" y="3560243"/>
            <a:ext cx="9303302" cy="2231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C44269-B53E-9F0C-4E3D-8377CBE31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953" y="2567046"/>
            <a:ext cx="351160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815005-33D3-467F-BD42-511CE821D2AC}"/>
              </a:ext>
            </a:extLst>
          </p:cNvPr>
          <p:cNvSpPr txBox="1"/>
          <p:nvPr/>
        </p:nvSpPr>
        <p:spPr>
          <a:xfrm>
            <a:off x="626114" y="425502"/>
            <a:ext cx="104144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2. Em sẽ làm gì trong các tình huống sau?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B88D21-C18D-19B6-4243-7FF5EDA6E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91" y="1148446"/>
            <a:ext cx="4782733" cy="4971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7B8148-D910-A95D-05BF-2F3A5CC0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309" y="1283327"/>
            <a:ext cx="4619782" cy="4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146961" y="1923473"/>
            <a:ext cx="61870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khéo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léo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nhở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392AEB-52C0-2453-C7AE-B6CE87181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769" y="663655"/>
            <a:ext cx="287756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772269" y="1712242"/>
            <a:ext cx="66474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khéo léo nhắc nhở bạn , cô giáo là người dạy dỗ chúng ta nên người, dù ở trường hay ở đâu, khi gặp thầy cô chúng ta nên chào hỏi lễ phép.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2DEC9F-6739-84C9-4EB9-AED454D25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999" y="577930"/>
            <a:ext cx="289585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3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EEBF0-3AFC-5D43-110A-A036D0FAF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513" y="6762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9EBB7D-B5DD-4825-8EDB-16B1A267C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801" y="1075095"/>
            <a:ext cx="702320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7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DEA140D4-2AD3-1B5E-64D9-72EA7BC3F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-56147" y="-419643"/>
            <a:ext cx="12243191" cy="7530695"/>
          </a:xfrm>
          <a:prstGeom prst="rect">
            <a:avLst/>
          </a:prstGeom>
        </p:spPr>
      </p:pic>
      <p:pic>
        <p:nvPicPr>
          <p:cNvPr id="5" name="图片 5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C44CAD98-87AD-83B1-D02D-0C1F4FA51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xmlns="" id="{255731BF-5DCE-CBAD-345F-87A05F22D652}"/>
              </a:ext>
            </a:extLst>
          </p:cNvPr>
          <p:cNvSpPr txBox="1"/>
          <p:nvPr/>
        </p:nvSpPr>
        <p:spPr>
          <a:xfrm>
            <a:off x="2598092" y="3293650"/>
            <a:ext cx="8004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Hãy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chia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sẻ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những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việc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thể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hiện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sự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kính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trọng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thầy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cô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giáo</a:t>
            </a:r>
            <a:r>
              <a:rPr lang="en-US" altLang="zh-CN" sz="44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01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 gắng học tập thật tốt.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7EF481-8D2E-E7A5-E00E-639397ECECA2}"/>
              </a:ext>
            </a:extLst>
          </p:cNvPr>
          <p:cNvSpPr txBox="1"/>
          <p:nvPr/>
        </p:nvSpPr>
        <p:spPr>
          <a:xfrm>
            <a:off x="626114" y="247372"/>
            <a:ext cx="10414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việc làm thể hiện sự kính trọng với thầy giáo, cô giáo: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ABD82A3-A7AA-F7AD-01B7-9E2B8349DD9E}"/>
              </a:ext>
            </a:extLst>
          </p:cNvPr>
          <p:cNvSpPr/>
          <p:nvPr/>
        </p:nvSpPr>
        <p:spPr>
          <a:xfrm>
            <a:off x="1110815" y="1760548"/>
            <a:ext cx="9977875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gặp thầy, cô giáo phải chào hỏi.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BF4CBBC-1C53-3244-FD4A-44BD65A5E8D1}"/>
              </a:ext>
            </a:extLst>
          </p:cNvPr>
          <p:cNvSpPr/>
          <p:nvPr/>
        </p:nvSpPr>
        <p:spPr>
          <a:xfrm>
            <a:off x="534390" y="2772919"/>
            <a:ext cx="11055927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uôn nghe lời làm theo lời cô giáo, thầy giáo dạy bảo.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EE4A643-03D1-F8CD-DC18-452E963FA32D}"/>
              </a:ext>
            </a:extLst>
          </p:cNvPr>
          <p:cNvSpPr/>
          <p:nvPr/>
        </p:nvSpPr>
        <p:spPr>
          <a:xfrm>
            <a:off x="870857" y="3698205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Luôn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đỡ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BAF484B-9C26-81B6-36F2-EB7289859A38}"/>
              </a:ext>
            </a:extLst>
          </p:cNvPr>
          <p:cNvSpPr/>
          <p:nvPr/>
        </p:nvSpPr>
        <p:spPr>
          <a:xfrm>
            <a:off x="892629" y="4688805"/>
            <a:ext cx="10272261" cy="797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Cố gắng học tập thật tốt.</a:t>
            </a:r>
            <a:endParaRPr lang="vi-VN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D9EE4D-885F-27DF-A9EA-7AC69A8E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48" y="1393372"/>
            <a:ext cx="11038824" cy="31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>
                <a:solidFill>
                  <a:prstClr val="white"/>
                </a:solidFill>
                <a:latin typeface="Calibri" panose="020F0502020204030204"/>
              </a:rPr>
              <a:t>Về nhà, HS tiếp tục làm thiệp chúc mừng thầy cô và nộp vào tiết học sau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D04B6F87-2212-B526-A447-23EF2B1561F6}"/>
              </a:ext>
            </a:extLst>
          </p:cNvPr>
          <p:cNvSpPr/>
          <p:nvPr/>
        </p:nvSpPr>
        <p:spPr>
          <a:xfrm>
            <a:off x="3787401" y="1126203"/>
            <a:ext cx="7403113" cy="2476968"/>
          </a:xfrm>
          <a:custGeom>
            <a:avLst/>
            <a:gdLst>
              <a:gd name="connsiteX0" fmla="*/ 0 w 7403113"/>
              <a:gd name="connsiteY0" fmla="*/ 412836 h 2476968"/>
              <a:gd name="connsiteX1" fmla="*/ 412836 w 7403113"/>
              <a:gd name="connsiteY1" fmla="*/ 0 h 2476968"/>
              <a:gd name="connsiteX2" fmla="*/ 1233852 w 7403113"/>
              <a:gd name="connsiteY2" fmla="*/ 0 h 2476968"/>
              <a:gd name="connsiteX3" fmla="*/ 1233852 w 7403113"/>
              <a:gd name="connsiteY3" fmla="*/ 0 h 2476968"/>
              <a:gd name="connsiteX4" fmla="*/ 3084630 w 7403113"/>
              <a:gd name="connsiteY4" fmla="*/ 0 h 2476968"/>
              <a:gd name="connsiteX5" fmla="*/ 6990277 w 7403113"/>
              <a:gd name="connsiteY5" fmla="*/ 0 h 2476968"/>
              <a:gd name="connsiteX6" fmla="*/ 7403113 w 7403113"/>
              <a:gd name="connsiteY6" fmla="*/ 412836 h 2476968"/>
              <a:gd name="connsiteX7" fmla="*/ 7403113 w 7403113"/>
              <a:gd name="connsiteY7" fmla="*/ 1444898 h 2476968"/>
              <a:gd name="connsiteX8" fmla="*/ 7403113 w 7403113"/>
              <a:gd name="connsiteY8" fmla="*/ 1444898 h 2476968"/>
              <a:gd name="connsiteX9" fmla="*/ 7403113 w 7403113"/>
              <a:gd name="connsiteY9" fmla="*/ 2064140 h 2476968"/>
              <a:gd name="connsiteX10" fmla="*/ 7403113 w 7403113"/>
              <a:gd name="connsiteY10" fmla="*/ 2064132 h 2476968"/>
              <a:gd name="connsiteX11" fmla="*/ 6990277 w 7403113"/>
              <a:gd name="connsiteY11" fmla="*/ 2476968 h 2476968"/>
              <a:gd name="connsiteX12" fmla="*/ 3084630 w 7403113"/>
              <a:gd name="connsiteY12" fmla="*/ 2476968 h 2476968"/>
              <a:gd name="connsiteX13" fmla="*/ 1233852 w 7403113"/>
              <a:gd name="connsiteY13" fmla="*/ 2476968 h 2476968"/>
              <a:gd name="connsiteX14" fmla="*/ 1233852 w 7403113"/>
              <a:gd name="connsiteY14" fmla="*/ 2476968 h 2476968"/>
              <a:gd name="connsiteX15" fmla="*/ 412836 w 7403113"/>
              <a:gd name="connsiteY15" fmla="*/ 2476968 h 2476968"/>
              <a:gd name="connsiteX16" fmla="*/ 0 w 7403113"/>
              <a:gd name="connsiteY16" fmla="*/ 2064132 h 2476968"/>
              <a:gd name="connsiteX17" fmla="*/ 0 w 7403113"/>
              <a:gd name="connsiteY17" fmla="*/ 2064140 h 2476968"/>
              <a:gd name="connsiteX18" fmla="*/ -1483880 w 7403113"/>
              <a:gd name="connsiteY18" fmla="*/ 2920444 h 2476968"/>
              <a:gd name="connsiteX19" fmla="*/ 0 w 7403113"/>
              <a:gd name="connsiteY19" fmla="*/ 1444898 h 2476968"/>
              <a:gd name="connsiteX20" fmla="*/ 0 w 7403113"/>
              <a:gd name="connsiteY20" fmla="*/ 412836 h 247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403113" h="2476968" fill="none" extrusionOk="0">
                <a:moveTo>
                  <a:pt x="0" y="412836"/>
                </a:moveTo>
                <a:cubicBezTo>
                  <a:pt x="5472" y="187795"/>
                  <a:pt x="163000" y="8780"/>
                  <a:pt x="412836" y="0"/>
                </a:cubicBezTo>
                <a:cubicBezTo>
                  <a:pt x="651986" y="26517"/>
                  <a:pt x="1071857" y="-40629"/>
                  <a:pt x="1233852" y="0"/>
                </a:cubicBezTo>
                <a:lnTo>
                  <a:pt x="1233852" y="0"/>
                </a:lnTo>
                <a:cubicBezTo>
                  <a:pt x="1632895" y="-68142"/>
                  <a:pt x="2272487" y="-49160"/>
                  <a:pt x="3084630" y="0"/>
                </a:cubicBezTo>
                <a:cubicBezTo>
                  <a:pt x="4196494" y="-117130"/>
                  <a:pt x="6125794" y="123459"/>
                  <a:pt x="6990277" y="0"/>
                </a:cubicBezTo>
                <a:cubicBezTo>
                  <a:pt x="7240176" y="34885"/>
                  <a:pt x="7365019" y="190161"/>
                  <a:pt x="7403113" y="412836"/>
                </a:cubicBezTo>
                <a:cubicBezTo>
                  <a:pt x="7471294" y="635704"/>
                  <a:pt x="7380742" y="1088810"/>
                  <a:pt x="7403113" y="1444898"/>
                </a:cubicBezTo>
                <a:lnTo>
                  <a:pt x="7403113" y="1444898"/>
                </a:lnTo>
                <a:cubicBezTo>
                  <a:pt x="7392404" y="1725363"/>
                  <a:pt x="7353720" y="1945148"/>
                  <a:pt x="7403113" y="2064140"/>
                </a:cubicBezTo>
                <a:lnTo>
                  <a:pt x="7403113" y="2064132"/>
                </a:lnTo>
                <a:cubicBezTo>
                  <a:pt x="7380574" y="2263908"/>
                  <a:pt x="7212306" y="2496422"/>
                  <a:pt x="6990277" y="2476968"/>
                </a:cubicBezTo>
                <a:cubicBezTo>
                  <a:pt x="5564314" y="2610362"/>
                  <a:pt x="4855038" y="2346248"/>
                  <a:pt x="3084630" y="2476968"/>
                </a:cubicBezTo>
                <a:cubicBezTo>
                  <a:pt x="2508639" y="2455812"/>
                  <a:pt x="1910662" y="2625138"/>
                  <a:pt x="1233852" y="2476968"/>
                </a:cubicBezTo>
                <a:lnTo>
                  <a:pt x="1233852" y="2476968"/>
                </a:lnTo>
                <a:cubicBezTo>
                  <a:pt x="1000270" y="2466047"/>
                  <a:pt x="754867" y="2505133"/>
                  <a:pt x="412836" y="2476968"/>
                </a:cubicBezTo>
                <a:cubicBezTo>
                  <a:pt x="163727" y="2476879"/>
                  <a:pt x="19435" y="2252271"/>
                  <a:pt x="0" y="2064132"/>
                </a:cubicBezTo>
                <a:lnTo>
                  <a:pt x="0" y="2064140"/>
                </a:lnTo>
                <a:cubicBezTo>
                  <a:pt x="-732068" y="2492987"/>
                  <a:pt x="-1038779" y="2707735"/>
                  <a:pt x="-1483880" y="2920444"/>
                </a:cubicBezTo>
                <a:cubicBezTo>
                  <a:pt x="-798268" y="2253938"/>
                  <a:pt x="-500559" y="2180720"/>
                  <a:pt x="0" y="1444898"/>
                </a:cubicBezTo>
                <a:cubicBezTo>
                  <a:pt x="-78972" y="939378"/>
                  <a:pt x="71868" y="803434"/>
                  <a:pt x="0" y="412836"/>
                </a:cubicBezTo>
                <a:close/>
              </a:path>
              <a:path w="7403113" h="2476968" stroke="0" extrusionOk="0">
                <a:moveTo>
                  <a:pt x="0" y="412836"/>
                </a:moveTo>
                <a:cubicBezTo>
                  <a:pt x="-14930" y="210364"/>
                  <a:pt x="211448" y="-17999"/>
                  <a:pt x="412836" y="0"/>
                </a:cubicBezTo>
                <a:cubicBezTo>
                  <a:pt x="703484" y="24473"/>
                  <a:pt x="1131385" y="53916"/>
                  <a:pt x="1233852" y="0"/>
                </a:cubicBezTo>
                <a:lnTo>
                  <a:pt x="1233852" y="0"/>
                </a:lnTo>
                <a:cubicBezTo>
                  <a:pt x="1516352" y="-52123"/>
                  <a:pt x="2542218" y="-145496"/>
                  <a:pt x="3084630" y="0"/>
                </a:cubicBezTo>
                <a:cubicBezTo>
                  <a:pt x="3732081" y="-134364"/>
                  <a:pt x="5219590" y="130381"/>
                  <a:pt x="6990277" y="0"/>
                </a:cubicBezTo>
                <a:cubicBezTo>
                  <a:pt x="7203241" y="-35447"/>
                  <a:pt x="7418111" y="173207"/>
                  <a:pt x="7403113" y="412836"/>
                </a:cubicBezTo>
                <a:cubicBezTo>
                  <a:pt x="7381844" y="643556"/>
                  <a:pt x="7396712" y="1132331"/>
                  <a:pt x="7403113" y="1444898"/>
                </a:cubicBezTo>
                <a:lnTo>
                  <a:pt x="7403113" y="1444898"/>
                </a:lnTo>
                <a:cubicBezTo>
                  <a:pt x="7348835" y="1645599"/>
                  <a:pt x="7397107" y="1944717"/>
                  <a:pt x="7403113" y="2064140"/>
                </a:cubicBezTo>
                <a:lnTo>
                  <a:pt x="7403113" y="2064132"/>
                </a:lnTo>
                <a:cubicBezTo>
                  <a:pt x="7414998" y="2290839"/>
                  <a:pt x="7175025" y="2489500"/>
                  <a:pt x="6990277" y="2476968"/>
                </a:cubicBezTo>
                <a:cubicBezTo>
                  <a:pt x="5284221" y="2439209"/>
                  <a:pt x="4497554" y="2527466"/>
                  <a:pt x="3084630" y="2476968"/>
                </a:cubicBezTo>
                <a:cubicBezTo>
                  <a:pt x="2337519" y="2516815"/>
                  <a:pt x="2068159" y="2399453"/>
                  <a:pt x="1233852" y="2476968"/>
                </a:cubicBezTo>
                <a:lnTo>
                  <a:pt x="1233852" y="2476968"/>
                </a:lnTo>
                <a:cubicBezTo>
                  <a:pt x="1008488" y="2445867"/>
                  <a:pt x="598386" y="2426179"/>
                  <a:pt x="412836" y="2476968"/>
                </a:cubicBezTo>
                <a:cubicBezTo>
                  <a:pt x="177640" y="2470408"/>
                  <a:pt x="27606" y="2285672"/>
                  <a:pt x="0" y="2064132"/>
                </a:cubicBezTo>
                <a:lnTo>
                  <a:pt x="0" y="2064140"/>
                </a:lnTo>
                <a:cubicBezTo>
                  <a:pt x="-378340" y="2141649"/>
                  <a:pt x="-897124" y="2514229"/>
                  <a:pt x="-1483880" y="2920444"/>
                </a:cubicBezTo>
                <a:cubicBezTo>
                  <a:pt x="-818401" y="2424821"/>
                  <a:pt x="-691514" y="1987111"/>
                  <a:pt x="0" y="1444898"/>
                </a:cubicBezTo>
                <a:cubicBezTo>
                  <a:pt x="-3119" y="1023854"/>
                  <a:pt x="39296" y="862613"/>
                  <a:pt x="0" y="412836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70044"/>
                      <a:gd name="adj2" fmla="val 6790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nhà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tiếp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tục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thiệp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chúc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mừng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thầy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cô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nộp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vào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học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sau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2D491E-BD8E-46B2-A54B-888F9085A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136" y="49236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8578A3-B3B9-EA8F-50D2-A91D2D8A1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1414" y="1101759"/>
            <a:ext cx="72487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18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32633A0-90C4-4AA5-B97D-885EBFFA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B45373-6026-4443-ACBD-5BDF76B2F129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815005-33D3-467F-BD42-511CE821D2AC}"/>
              </a:ext>
            </a:extLst>
          </p:cNvPr>
          <p:cNvSpPr txBox="1"/>
          <p:nvPr/>
        </p:nvSpPr>
        <p:spPr>
          <a:xfrm>
            <a:off x="626114" y="425502"/>
            <a:ext cx="104144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37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Em đồng tình hoặc không đồng tình với việc làm của bạn nào? Vì sao?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1F0087-6352-051C-5396-F15EBD3F2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94" y="1918401"/>
            <a:ext cx="5042187" cy="2644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6784CD-DB77-185A-553D-6DC55CDC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1884483"/>
            <a:ext cx="3414380" cy="2733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CD5257-1B87-7F63-BE69-13F468C6D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924" y="1998568"/>
            <a:ext cx="3240669" cy="26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681F01AB-824D-57E5-C10E-B153FCFAC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xmlns="" id="{5ED5B515-1389-3184-E2A0-0F2EC40FA2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xmlns="" id="{EE02C560-8CA2-FA1D-3490-8F13D874C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7678E7-1719-6F99-2257-AB6BF7C54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94" y="2137476"/>
            <a:ext cx="5042187" cy="2644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tình vì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 hiện sự lễ phép với thầy, cô giáo.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C87C6098-FD77-F56A-548F-D9EC4FA11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69" y="1644667"/>
            <a:ext cx="1239256" cy="1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đồng tình vì các bạn tranh sách vở gây ồn ào trong giờ học.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03B5B1-3801-496C-63E1-B7B0FB28F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5" y="1847691"/>
            <a:ext cx="4019550" cy="321783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ACE78E71-82F7-7714-01B4-E4C9ADEA7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1758967"/>
            <a:ext cx="1331747" cy="133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4" y="130630"/>
            <a:ext cx="11793895" cy="6559420"/>
          </a:xfrm>
          <a:custGeom>
            <a:avLst/>
            <a:gdLst>
              <a:gd name="connsiteX0" fmla="*/ 0 w 11793895"/>
              <a:gd name="connsiteY0" fmla="*/ 613962 h 6559420"/>
              <a:gd name="connsiteX1" fmla="*/ 613962 w 11793895"/>
              <a:gd name="connsiteY1" fmla="*/ 0 h 6559420"/>
              <a:gd name="connsiteX2" fmla="*/ 11179933 w 11793895"/>
              <a:gd name="connsiteY2" fmla="*/ 0 h 6559420"/>
              <a:gd name="connsiteX3" fmla="*/ 11793895 w 11793895"/>
              <a:gd name="connsiteY3" fmla="*/ 613962 h 6559420"/>
              <a:gd name="connsiteX4" fmla="*/ 11793895 w 11793895"/>
              <a:gd name="connsiteY4" fmla="*/ 5945458 h 6559420"/>
              <a:gd name="connsiteX5" fmla="*/ 11179933 w 11793895"/>
              <a:gd name="connsiteY5" fmla="*/ 6559420 h 6559420"/>
              <a:gd name="connsiteX6" fmla="*/ 613962 w 11793895"/>
              <a:gd name="connsiteY6" fmla="*/ 6559420 h 6559420"/>
              <a:gd name="connsiteX7" fmla="*/ 0 w 11793895"/>
              <a:gd name="connsiteY7" fmla="*/ 5945458 h 6559420"/>
              <a:gd name="connsiteX8" fmla="*/ 0 w 11793895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5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544" y="130954"/>
                  <a:pt x="8915831" y="43574"/>
                  <a:pt x="11179933" y="0"/>
                </a:cubicBezTo>
                <a:cubicBezTo>
                  <a:pt x="11523608" y="7075"/>
                  <a:pt x="11809805" y="294369"/>
                  <a:pt x="11793895" y="613962"/>
                </a:cubicBezTo>
                <a:cubicBezTo>
                  <a:pt x="11643456" y="1880618"/>
                  <a:pt x="11879774" y="5171155"/>
                  <a:pt x="11793895" y="5945458"/>
                </a:cubicBezTo>
                <a:cubicBezTo>
                  <a:pt x="11773166" y="6287944"/>
                  <a:pt x="11468231" y="6524380"/>
                  <a:pt x="11179933" y="6559420"/>
                </a:cubicBezTo>
                <a:cubicBezTo>
                  <a:pt x="7440290" y="6714617"/>
                  <a:pt x="3371637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5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355" y="132882"/>
                  <a:pt x="7383715" y="-84951"/>
                  <a:pt x="11179933" y="0"/>
                </a:cubicBezTo>
                <a:cubicBezTo>
                  <a:pt x="11473297" y="44646"/>
                  <a:pt x="11785743" y="319940"/>
                  <a:pt x="11793895" y="613962"/>
                </a:cubicBezTo>
                <a:cubicBezTo>
                  <a:pt x="11814082" y="1590716"/>
                  <a:pt x="11946375" y="4099744"/>
                  <a:pt x="11793895" y="5945458"/>
                </a:cubicBezTo>
                <a:cubicBezTo>
                  <a:pt x="11804479" y="6285796"/>
                  <a:pt x="11523184" y="6550840"/>
                  <a:pt x="11179933" y="6559420"/>
                </a:cubicBezTo>
                <a:cubicBezTo>
                  <a:pt x="6742335" y="6647059"/>
                  <a:pt x="3989542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912EA19-3FFA-5283-1AF8-772157F78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246" y="369617"/>
            <a:ext cx="7010400" cy="9437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F6EF636-CD43-A29D-670B-37A4916AA5FA}"/>
              </a:ext>
            </a:extLst>
          </p:cNvPr>
          <p:cNvSpPr txBox="1"/>
          <p:nvPr/>
        </p:nvSpPr>
        <p:spPr>
          <a:xfrm>
            <a:off x="5867400" y="2524631"/>
            <a:ext cx="5981700" cy="1938992"/>
          </a:xfrm>
          <a:custGeom>
            <a:avLst/>
            <a:gdLst>
              <a:gd name="connsiteX0" fmla="*/ 0 w 5981700"/>
              <a:gd name="connsiteY0" fmla="*/ 0 h 1938992"/>
              <a:gd name="connsiteX1" fmla="*/ 5981700 w 5981700"/>
              <a:gd name="connsiteY1" fmla="*/ 0 h 1938992"/>
              <a:gd name="connsiteX2" fmla="*/ 5981700 w 5981700"/>
              <a:gd name="connsiteY2" fmla="*/ 1938992 h 1938992"/>
              <a:gd name="connsiteX3" fmla="*/ 0 w 5981700"/>
              <a:gd name="connsiteY3" fmla="*/ 1938992 h 1938992"/>
              <a:gd name="connsiteX4" fmla="*/ 0 w 5981700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1700" h="1938992" fill="none" extrusionOk="0">
                <a:moveTo>
                  <a:pt x="0" y="0"/>
                </a:moveTo>
                <a:cubicBezTo>
                  <a:pt x="2555381" y="5222"/>
                  <a:pt x="5233781" y="24918"/>
                  <a:pt x="5981700" y="0"/>
                </a:cubicBezTo>
                <a:cubicBezTo>
                  <a:pt x="5820455" y="738305"/>
                  <a:pt x="5937940" y="1407801"/>
                  <a:pt x="5981700" y="1938992"/>
                </a:cubicBezTo>
                <a:cubicBezTo>
                  <a:pt x="3716454" y="1774231"/>
                  <a:pt x="89352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981700" h="1938992" stroke="0" extrusionOk="0">
                <a:moveTo>
                  <a:pt x="0" y="0"/>
                </a:moveTo>
                <a:cubicBezTo>
                  <a:pt x="2736314" y="11849"/>
                  <a:pt x="3954866" y="-161459"/>
                  <a:pt x="5981700" y="0"/>
                </a:cubicBezTo>
                <a:cubicBezTo>
                  <a:pt x="5984830" y="920782"/>
                  <a:pt x="5880524" y="1107979"/>
                  <a:pt x="5981700" y="1938992"/>
                </a:cubicBezTo>
                <a:cubicBezTo>
                  <a:pt x="5269629" y="1793132"/>
                  <a:pt x="1698326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 tình vì bạn nhỏ biết hỏi thăm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giáo</a:t>
            </a:r>
            <a:endParaRPr lang="vi-VN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3E7DDE-F9F4-E984-49A8-54C0FACEB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4" y="2247901"/>
            <a:ext cx="3652234" cy="294344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698153A-DBAB-E48A-6E07-172795FB09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94" y="1892317"/>
            <a:ext cx="1239256" cy="11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3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361</Words>
  <Application>Microsoft Office PowerPoint</Application>
  <PresentationFormat>Custom</PresentationFormat>
  <Paragraphs>29</Paragraphs>
  <Slides>19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3_Office Theme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24</cp:revision>
  <dcterms:created xsi:type="dcterms:W3CDTF">2023-10-03T15:29:06Z</dcterms:created>
  <dcterms:modified xsi:type="dcterms:W3CDTF">2025-12-22T09:04:35Z</dcterms:modified>
</cp:coreProperties>
</file>