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34" r:id="rId3"/>
    <p:sldMasterId id="2147483770" r:id="rId4"/>
    <p:sldMasterId id="2147483782" r:id="rId5"/>
  </p:sldMasterIdLst>
  <p:notesMasterIdLst>
    <p:notesMasterId r:id="rId17"/>
  </p:notesMasterIdLst>
  <p:sldIdLst>
    <p:sldId id="315" r:id="rId6"/>
    <p:sldId id="2007577190" r:id="rId7"/>
    <p:sldId id="2007577179" r:id="rId8"/>
    <p:sldId id="306" r:id="rId9"/>
    <p:sldId id="320" r:id="rId10"/>
    <p:sldId id="2007577477" r:id="rId11"/>
    <p:sldId id="2007577478" r:id="rId12"/>
    <p:sldId id="2007577479" r:id="rId13"/>
    <p:sldId id="2007577480" r:id="rId14"/>
    <p:sldId id="2007577481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38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5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465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07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96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303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80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877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9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12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68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630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446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482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59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84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60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079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58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86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3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2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54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7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2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8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1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5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4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2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0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4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6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6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4406AD-0800-418C-99D0-9F5A72AA004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444" y="294861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2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98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F812B-BE77-9D32-467E-B30433A19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919" y="2393427"/>
            <a:ext cx="7768161" cy="41311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77DF344-FAD3-69EA-AA2E-4AB89407C76F}"/>
              </a:ext>
            </a:extLst>
          </p:cNvPr>
          <p:cNvSpPr/>
          <p:nvPr/>
        </p:nvSpPr>
        <p:spPr>
          <a:xfrm>
            <a:off x="616163" y="50446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F9A15-8E65-EFBC-2251-68DF87242B2D}"/>
              </a:ext>
            </a:extLst>
          </p:cNvPr>
          <p:cNvSpPr txBox="1"/>
          <p:nvPr/>
        </p:nvSpPr>
        <p:spPr>
          <a:xfrm>
            <a:off x="1053485" y="504464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Xem tờ lịch tháng 4 dưới đây rồi trả lời câu hỏi.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7A8C3-A25C-6B97-16F0-82738A0A6052}"/>
              </a:ext>
            </a:extLst>
          </p:cNvPr>
          <p:cNvSpPr txBox="1"/>
          <p:nvPr/>
        </p:nvSpPr>
        <p:spPr>
          <a:xfrm>
            <a:off x="5126960" y="333467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Tháng 4 có bao nhiêu ngày?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8123E-EDBC-04D3-E124-1942056C40DD}"/>
              </a:ext>
            </a:extLst>
          </p:cNvPr>
          <p:cNvSpPr txBox="1"/>
          <p:nvPr/>
        </p:nvSpPr>
        <p:spPr>
          <a:xfrm>
            <a:off x="5126082" y="712842"/>
            <a:ext cx="6343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Nếu thứ Bảy tuần này là ngày Giải phóng miền Nam 30 tháng 4 thì thứ Bảy tuần trước là ngày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F402E-48D2-AB03-1270-291CCAF5F5BE}"/>
              </a:ext>
            </a:extLst>
          </p:cNvPr>
          <p:cNvSpPr txBox="1"/>
          <p:nvPr/>
        </p:nvSpPr>
        <p:spPr>
          <a:xfrm>
            <a:off x="9260385" y="329263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30 ngày.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6E351-EE7F-D705-C4EE-6DDB5C20FD7A}"/>
              </a:ext>
            </a:extLst>
          </p:cNvPr>
          <p:cNvSpPr txBox="1"/>
          <p:nvPr/>
        </p:nvSpPr>
        <p:spPr>
          <a:xfrm>
            <a:off x="5126082" y="1819978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Ngày 23 tháng 4.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048A5CEA-CAB7-3991-E9EB-5E185AD37E9A}"/>
              </a:ext>
            </a:extLst>
          </p:cNvPr>
          <p:cNvSpPr/>
          <p:nvPr/>
        </p:nvSpPr>
        <p:spPr>
          <a:xfrm>
            <a:off x="7910225" y="5512345"/>
            <a:ext cx="749300" cy="836462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DE0AF6B2-7A6C-190B-4A37-5C6DCB2EA38E}"/>
              </a:ext>
            </a:extLst>
          </p:cNvPr>
          <p:cNvSpPr/>
          <p:nvPr/>
        </p:nvSpPr>
        <p:spPr>
          <a:xfrm rot="5400000">
            <a:off x="3258378" y="3892502"/>
            <a:ext cx="592629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EE1D6D-CC21-E023-9ACB-34BB6FCF6343}"/>
              </a:ext>
            </a:extLst>
          </p:cNvPr>
          <p:cNvSpPr txBox="1"/>
          <p:nvPr/>
        </p:nvSpPr>
        <p:spPr>
          <a:xfrm>
            <a:off x="2185143" y="3867206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30D622D5-881B-7A47-B960-DDA135224B4A}"/>
              </a:ext>
            </a:extLst>
          </p:cNvPr>
          <p:cNvSpPr/>
          <p:nvPr/>
        </p:nvSpPr>
        <p:spPr>
          <a:xfrm rot="5400000">
            <a:off x="3258378" y="4526979"/>
            <a:ext cx="592629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D66832-0C4C-03A6-1975-9D66770F34BE}"/>
              </a:ext>
            </a:extLst>
          </p:cNvPr>
          <p:cNvSpPr txBox="1"/>
          <p:nvPr/>
        </p:nvSpPr>
        <p:spPr>
          <a:xfrm>
            <a:off x="2185141" y="4488639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662AD362-A41B-B07B-F74B-B608252B0A36}"/>
              </a:ext>
            </a:extLst>
          </p:cNvPr>
          <p:cNvSpPr/>
          <p:nvPr/>
        </p:nvSpPr>
        <p:spPr>
          <a:xfrm rot="5400000">
            <a:off x="3258377" y="5161456"/>
            <a:ext cx="592628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45A90-C283-5FD5-2F6C-116A7F037038}"/>
              </a:ext>
            </a:extLst>
          </p:cNvPr>
          <p:cNvSpPr txBox="1"/>
          <p:nvPr/>
        </p:nvSpPr>
        <p:spPr>
          <a:xfrm>
            <a:off x="2185141" y="5110072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6B2B43DB-35C4-3751-9468-3F982028840F}"/>
              </a:ext>
            </a:extLst>
          </p:cNvPr>
          <p:cNvSpPr/>
          <p:nvPr/>
        </p:nvSpPr>
        <p:spPr>
          <a:xfrm rot="16200000">
            <a:off x="8565895" y="5490560"/>
            <a:ext cx="721287" cy="39326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60CB6-8958-875F-2871-348A63281E6C}"/>
              </a:ext>
            </a:extLst>
          </p:cNvPr>
          <p:cNvSpPr/>
          <p:nvPr/>
        </p:nvSpPr>
        <p:spPr>
          <a:xfrm>
            <a:off x="7872997" y="5173458"/>
            <a:ext cx="786528" cy="5232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5D3156-9F87-A6E0-BCB0-F0D97AF71BF5}"/>
              </a:ext>
            </a:extLst>
          </p:cNvPr>
          <p:cNvSpPr txBox="1"/>
          <p:nvPr/>
        </p:nvSpPr>
        <p:spPr>
          <a:xfrm>
            <a:off x="9193552" y="5449615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23" name="Arrow: Curved Up 22">
            <a:extLst>
              <a:ext uri="{FF2B5EF4-FFF2-40B4-BE49-F238E27FC236}">
                <a16:creationId xmlns:a16="http://schemas.microsoft.com/office/drawing/2014/main" id="{EB624E27-99D3-0AE6-3A56-E83902125FB5}"/>
              </a:ext>
            </a:extLst>
          </p:cNvPr>
          <p:cNvSpPr/>
          <p:nvPr/>
        </p:nvSpPr>
        <p:spPr>
          <a:xfrm rot="5400000">
            <a:off x="3258377" y="5772677"/>
            <a:ext cx="592628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F45F77-F962-F761-7DF6-6CDAC1B057FF}"/>
              </a:ext>
            </a:extLst>
          </p:cNvPr>
          <p:cNvSpPr txBox="1"/>
          <p:nvPr/>
        </p:nvSpPr>
        <p:spPr>
          <a:xfrm>
            <a:off x="2185141" y="5721293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</p:spTree>
    <p:extLst>
      <p:ext uri="{BB962C8B-B14F-4D97-AF65-F5344CB8AC3E}">
        <p14:creationId xmlns:p14="http://schemas.microsoft.com/office/powerpoint/2010/main" val="22016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26A172-2529-4143-A807-219B2E0F2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" y="0"/>
            <a:ext cx="12192000" cy="6858000"/>
          </a:xfrm>
          <a:prstGeom prst="rect">
            <a:avLst/>
          </a:prstGeom>
        </p:spPr>
      </p:pic>
      <p:pic>
        <p:nvPicPr>
          <p:cNvPr id="6" name="Cả Tuần Đều Ngoan - Siêu Chíp ( Sieu Chip ) - Ca Nhạc Thiếu Nhi , Phim Hoạt Hình - CM.">
            <a:hlinkClick r:id="" action="ppaction://media"/>
            <a:extLst>
              <a:ext uri="{FF2B5EF4-FFF2-40B4-BE49-F238E27FC236}">
                <a16:creationId xmlns:a16="http://schemas.microsoft.com/office/drawing/2014/main" id="{6012EE74-504E-4AF1-AF7F-CAC03DF0B5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016" end="144630.65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4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FD4FA58-48BE-49B7-B35D-6A15D959F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215" y="62231"/>
            <a:ext cx="12300867" cy="64417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75790" y="879752"/>
            <a:ext cx="3180079" cy="705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BẠN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75387" y="2075088"/>
            <a:ext cx="355487" cy="187275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1917699" y="1621869"/>
            <a:ext cx="290111" cy="23946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43381" y="5189026"/>
            <a:ext cx="129951" cy="1793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1965">
            <a:off x="398121" y="4349156"/>
            <a:ext cx="350151" cy="302403"/>
          </a:xfrm>
          <a:prstGeom prst="rect">
            <a:avLst/>
          </a:prstGeom>
        </p:spPr>
      </p:pic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223907"/>
              </p:ext>
            </p:extLst>
          </p:nvPr>
        </p:nvGraphicFramePr>
        <p:xfrm>
          <a:off x="3935266" y="1849372"/>
          <a:ext cx="5313609" cy="34232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9087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75417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7266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:a16="http://schemas.microsoft.com/office/drawing/2014/main" id="{26A74E53-AF66-4897-B05B-D3BC877EE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6360" y="4322035"/>
            <a:ext cx="1742164" cy="2028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13704" y="4409364"/>
            <a:ext cx="1623489" cy="1941392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722A0D7D-8566-416F-B7BA-91D166A09184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8013475" y="5785241"/>
            <a:ext cx="663464" cy="349522"/>
            <a:chOff x="0" y="0"/>
            <a:chExt cx="1610360" cy="84836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D499355B-3ADA-4678-8E58-6D27D66081A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24E41550-EF7A-4147-B0FD-60B001C850DF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298612" y="5786539"/>
            <a:ext cx="541452" cy="446923"/>
            <a:chOff x="0" y="0"/>
            <a:chExt cx="2138680" cy="176530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5604433-6614-4206-95A3-F0D09FFB7336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3C2684CE-F7BA-4C7D-8D85-7827C06B5837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510194" y="1394395"/>
            <a:ext cx="663464" cy="349522"/>
            <a:chOff x="0" y="0"/>
            <a:chExt cx="1610360" cy="848360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1C6861C-17D3-400F-AFEF-93B8651FD05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6D776649-1FDF-456E-A3B4-09FE8CF90C7D}"/>
              </a:ext>
            </a:extLst>
          </p:cNvPr>
          <p:cNvGrpSpPr/>
          <p:nvPr/>
        </p:nvGrpSpPr>
        <p:grpSpPr>
          <a:xfrm>
            <a:off x="11333992" y="772399"/>
            <a:ext cx="334685" cy="334685"/>
            <a:chOff x="0" y="0"/>
            <a:chExt cx="6350000" cy="6350000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0A34E80-8A69-45CC-AA2A-1D6A551958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4CF30839-EAB0-4F6E-A4DD-8C5BE8DFC458}"/>
              </a:ext>
            </a:extLst>
          </p:cNvPr>
          <p:cNvGrpSpPr/>
          <p:nvPr/>
        </p:nvGrpSpPr>
        <p:grpSpPr>
          <a:xfrm>
            <a:off x="708986" y="689516"/>
            <a:ext cx="334685" cy="334685"/>
            <a:chOff x="0" y="0"/>
            <a:chExt cx="6350000" cy="6350000"/>
          </a:xfrm>
        </p:grpSpPr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52B9D4B-C5D0-4051-A9DD-AEABF8A4D75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AA7E15DE-0E97-43C6-8A51-BF2E81AAE3A7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405346" y="853326"/>
            <a:ext cx="541452" cy="446923"/>
            <a:chOff x="0" y="0"/>
            <a:chExt cx="2138680" cy="1765300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DE7F4A0-F2D0-4F23-B4E3-FD9DFE33264D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28" name="Picture 21">
            <a:extLst>
              <a:ext uri="{FF2B5EF4-FFF2-40B4-BE49-F238E27FC236}">
                <a16:creationId xmlns:a16="http://schemas.microsoft.com/office/drawing/2014/main" id="{339AEC3B-23F1-40D4-AF74-A3734BAEE5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65">
            <a:off x="953749" y="3481097"/>
            <a:ext cx="574782" cy="496403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86845981-9B1E-4E4E-87E5-5CA7ED49A8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62228">
            <a:off x="11047347" y="3412212"/>
            <a:ext cx="574782" cy="496403"/>
          </a:xfrm>
          <a:prstGeom prst="rect">
            <a:avLst/>
          </a:prstGeom>
        </p:spPr>
      </p:pic>
      <p:grpSp>
        <p:nvGrpSpPr>
          <p:cNvPr id="32" name="Group 6">
            <a:extLst>
              <a:ext uri="{FF2B5EF4-FFF2-40B4-BE49-F238E27FC236}">
                <a16:creationId xmlns:a16="http://schemas.microsoft.com/office/drawing/2014/main" id="{ACF8739A-9494-4E2E-9EA2-A5FB0B572F59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8581049" y="709654"/>
            <a:ext cx="541452" cy="44692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64114DD-E54E-4291-BB00-306573B8F994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6289C7-85F9-42EF-B9A2-DBE554225C59}"/>
              </a:ext>
            </a:extLst>
          </p:cNvPr>
          <p:cNvGrpSpPr/>
          <p:nvPr/>
        </p:nvGrpSpPr>
        <p:grpSpPr>
          <a:xfrm>
            <a:off x="477734" y="1820281"/>
            <a:ext cx="3225552" cy="2144487"/>
            <a:chOff x="1961618" y="2478703"/>
            <a:chExt cx="3225552" cy="2144487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6F414CBC-421E-4F78-8663-56CC384A237C}"/>
                </a:ext>
              </a:extLst>
            </p:cNvPr>
            <p:cNvSpPr/>
            <p:nvPr/>
          </p:nvSpPr>
          <p:spPr>
            <a:xfrm>
              <a:off x="1961618" y="2478703"/>
              <a:ext cx="3225552" cy="2133963"/>
            </a:xfrm>
            <a:prstGeom prst="wedgeRoundRectCallout">
              <a:avLst/>
            </a:prstGeom>
            <a:solidFill>
              <a:srgbClr val="34A92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A07C19-1090-4882-98C6-AE2894A9549E}"/>
                </a:ext>
              </a:extLst>
            </p:cNvPr>
            <p:cNvSpPr txBox="1"/>
            <p:nvPr/>
          </p:nvSpPr>
          <p:spPr>
            <a:xfrm>
              <a:off x="2018091" y="2684198"/>
              <a:ext cx="30830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tờ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11,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36863-D81C-933F-94ED-A5841DF9B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219" y="4040835"/>
            <a:ext cx="287756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37BA5-3134-A2C1-1AB6-98D15A714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467" y="3621237"/>
            <a:ext cx="70902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5C47C-4E8E-2EC9-AF74-2E3CC6BE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C777A27-9130-8269-D030-80CE810360A1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F8D33-DD14-42C0-23C5-E98EECCA5664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Mỗi hình dưới đây ứng với ô chữ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3C15CC-4928-CE3B-DAA9-98B50098D018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D54078-6CA1-2C9E-B392-D5E666476670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0AB1F7-6BB1-739A-0049-FF1C3B54478C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DCA904A5-8767-D362-1564-2EB9EE76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1DAA8-E7E0-712D-B1E7-3C65435A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6BBF23-4454-DE29-6448-B74A6DB14381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E4C64-DF79-5CE9-5F26-F2D946E8560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Nêu các ngày còn thiếu trong tờ lịch tháng 2 dưới đây.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DF7F99-1286-5DD6-AB65-48AF8B7BD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193034"/>
              </p:ext>
            </p:extLst>
          </p:nvPr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NHẬT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07FE42-4881-E209-BAF5-B87F3434752A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E36C26-7F7D-3C6B-4C41-72743F299C25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52FE84-472B-140F-1D8C-F019BE988E13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54585-9127-E708-70BF-4AF367EB4824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Xem tờ lịch bên rồi trả lời câu hỏi.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29CA5-E9E0-EB61-4276-C5E868290029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Tháng 2 có bao nhiêu ngày?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D9874-862E-7EB8-F841-6AF8C9DED5DC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Ngày Thầy thuốc Việt Nam 27 tháng 2 là thứ mấy?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6AB84E1-01B6-6994-8642-715B876C6984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47AAB-203A-8774-7A71-BC2CD7391D78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7C1C8B-657A-DAAF-C9D1-CE9FFD65B9B3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B7E3C1-0820-DBA3-A639-813BFACABFFA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CBA18E84-731C-02C2-13CF-64B32B5C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7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1DAA8-E7E0-712D-B1E7-3C65435A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6BBF23-4454-DE29-6448-B74A6DB14381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E4C64-DF79-5CE9-5F26-F2D946E8560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Nêu các ngày còn thiếu trong tờ lịch tháng 2 dưới đây.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DF7F99-1286-5DD6-AB65-48AF8B7BD8F7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NHẬT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07FE42-4881-E209-BAF5-B87F3434752A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E36C26-7F7D-3C6B-4C41-72743F299C25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52FE84-472B-140F-1D8C-F019BE988E13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54585-9127-E708-70BF-4AF367EB4824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Xem tờ lịch bên rồi trả lời câu hỏi.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29CA5-E9E0-EB61-4276-C5E868290029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Tháng 2 có bao nhiêu ngày?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D9874-862E-7EB8-F841-6AF8C9DED5DC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Ngày Thầy thuốc Việt Nam 27 tháng 2 là thứ mấy?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6AB84E1-01B6-6994-8642-715B876C6984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47AAB-203A-8774-7A71-BC2CD7391D78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28 ngày.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7C1C8B-657A-DAAF-C9D1-CE9FFD65B9B3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Chủ nhật.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B7E3C1-0820-DBA3-A639-813BFACABFFA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CBA18E84-731C-02C2-13CF-64B32B5C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12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29F9F47-60A2-0CE8-8F83-B729A4B2466E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5AD37D-C88C-2A7E-7E8E-95F5620799AD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CEDE6-BF2E-9D3D-95A6-8343BF60C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266" y="2518399"/>
            <a:ext cx="6290456" cy="33216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E7945F1-2C29-CD8B-BF20-10C28B2BD5DA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9D572-E857-9368-6039-E8D1E1C4E0AF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Xem tờ lịch tháng 3 dưới đây rồi trả lời câu hỏi.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46E5A8D-B4BD-073B-52F0-17F000B91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508466"/>
              </p:ext>
            </p:extLst>
          </p:nvPr>
        </p:nvGraphicFramePr>
        <p:xfrm>
          <a:off x="6295666" y="3037376"/>
          <a:ext cx="4631412" cy="25633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382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45255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839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839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839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682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75761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54832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E8DCEA6-905E-8FC8-2D4E-01711A72474E}"/>
              </a:ext>
            </a:extLst>
          </p:cNvPr>
          <p:cNvSpPr txBox="1"/>
          <p:nvPr/>
        </p:nvSpPr>
        <p:spPr>
          <a:xfrm>
            <a:off x="680356" y="199942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Tháng 3 có bao nhiêu ngày?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3DED2C-4677-F87A-4049-05278A22846B}"/>
              </a:ext>
            </a:extLst>
          </p:cNvPr>
          <p:cNvSpPr txBox="1"/>
          <p:nvPr/>
        </p:nvSpPr>
        <p:spPr>
          <a:xfrm>
            <a:off x="661306" y="299614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Ngày thứ Hai đầu tiên của tháng 3 là ngày nào?</a:t>
            </a: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AC90A0DE-78B4-61DF-7C02-E7B354FA3369}"/>
              </a:ext>
            </a:extLst>
          </p:cNvPr>
          <p:cNvSpPr/>
          <p:nvPr/>
        </p:nvSpPr>
        <p:spPr>
          <a:xfrm>
            <a:off x="8181114" y="5026147"/>
            <a:ext cx="686256" cy="657095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658630-4298-E07E-76A5-AF17C564040C}"/>
              </a:ext>
            </a:extLst>
          </p:cNvPr>
          <p:cNvSpPr txBox="1"/>
          <p:nvPr/>
        </p:nvSpPr>
        <p:spPr>
          <a:xfrm>
            <a:off x="680356" y="2508440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50289B-B884-9AFC-F2C1-25510FD4F953}"/>
              </a:ext>
            </a:extLst>
          </p:cNvPr>
          <p:cNvSpPr txBox="1"/>
          <p:nvPr/>
        </p:nvSpPr>
        <p:spPr>
          <a:xfrm>
            <a:off x="680356" y="3895082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Ngày 7 tháng 3.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32311B-89FD-D2B7-035F-453AFB6EF05F}"/>
              </a:ext>
            </a:extLst>
          </p:cNvPr>
          <p:cNvSpPr/>
          <p:nvPr/>
        </p:nvSpPr>
        <p:spPr>
          <a:xfrm>
            <a:off x="6302017" y="3994576"/>
            <a:ext cx="615674" cy="39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BAB63A-D113-9378-D23D-E585C1B5375D}"/>
              </a:ext>
            </a:extLst>
          </p:cNvPr>
          <p:cNvSpPr txBox="1"/>
          <p:nvPr/>
        </p:nvSpPr>
        <p:spPr>
          <a:xfrm>
            <a:off x="661306" y="438970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Ngày Quốc tế Phụ nữ 8 tháng 3 là thứ mấy?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CC62B8-4600-DB8A-4E14-037B7995C08C}"/>
              </a:ext>
            </a:extLst>
          </p:cNvPr>
          <p:cNvSpPr txBox="1"/>
          <p:nvPr/>
        </p:nvSpPr>
        <p:spPr>
          <a:xfrm>
            <a:off x="680356" y="5288637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61C425-8A80-71FA-9A4D-A25E5A167861}"/>
              </a:ext>
            </a:extLst>
          </p:cNvPr>
          <p:cNvSpPr/>
          <p:nvPr/>
        </p:nvSpPr>
        <p:spPr>
          <a:xfrm>
            <a:off x="6936582" y="3994576"/>
            <a:ext cx="615674" cy="396000"/>
          </a:xfrm>
          <a:prstGeom prst="rect">
            <a:avLst/>
          </a:prstGeom>
          <a:solidFill>
            <a:srgbClr val="FB3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C:\Users\TUAN\Downloads\Luyện tập 1.png">
            <a:extLst>
              <a:ext uri="{FF2B5EF4-FFF2-40B4-BE49-F238E27FC236}">
                <a16:creationId xmlns:a16="http://schemas.microsoft.com/office/drawing/2014/main" id="{333269A0-7DE7-F186-71BD-6E699909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62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462</Words>
  <Application>Microsoft Office PowerPoint</Application>
  <PresentationFormat>Widescreen</PresentationFormat>
  <Paragraphs>212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Open Sans</vt:lpstr>
      <vt:lpstr>Utm AVO</vt:lpstr>
      <vt:lpstr>Utm AVO</vt:lpstr>
      <vt:lpstr>思源黑体</vt:lpstr>
      <vt:lpstr>自定义设计方案</vt:lpstr>
      <vt:lpstr>Office 主题​​</vt:lpstr>
      <vt:lpstr>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2021-07-09T06:30:31Z</dcterms:created>
  <dcterms:modified xsi:type="dcterms:W3CDTF">2025-12-22T14:03:57Z</dcterms:modified>
</cp:coreProperties>
</file>