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80" r:id="rId2"/>
    <p:sldId id="260" r:id="rId3"/>
    <p:sldId id="258" r:id="rId4"/>
    <p:sldId id="296" r:id="rId5"/>
    <p:sldId id="297" r:id="rId6"/>
    <p:sldId id="298" r:id="rId7"/>
    <p:sldId id="299" r:id="rId8"/>
    <p:sldId id="303" r:id="rId9"/>
    <p:sldId id="290" r:id="rId10"/>
    <p:sldId id="304" r:id="rId11"/>
    <p:sldId id="324" r:id="rId12"/>
    <p:sldId id="325" r:id="rId13"/>
    <p:sldId id="326" r:id="rId14"/>
    <p:sldId id="30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2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E4352-BEEB-4097-BDC2-953C2C081227}" type="datetimeFigureOut">
              <a:rPr lang="en-US" smtClean="0"/>
              <a:t>12/22/2025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402E26-C7B4-4561-AFC1-FC16B3FEE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333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bàn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tiếp</a:t>
            </a:r>
            <a:r>
              <a:rPr lang="en-GB" baseline="0" dirty="0"/>
              <a:t> </a:t>
            </a:r>
            <a:r>
              <a:rPr lang="en-GB" baseline="0" dirty="0" err="1"/>
              <a:t>theo.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18887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Kích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đồng</a:t>
            </a:r>
            <a:r>
              <a:rPr lang="en-GB" baseline="0" dirty="0"/>
              <a:t> </a:t>
            </a:r>
            <a:r>
              <a:rPr lang="en-GB" baseline="0" dirty="0" err="1"/>
              <a:t>hồ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quay </a:t>
            </a:r>
            <a:r>
              <a:rPr lang="en-GB" baseline="0" dirty="0" err="1"/>
              <a:t>lại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97292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1878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BF1D47-4B35-4E2A-A10B-209887A6A775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1334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6898963"/>
      </p:ext>
    </p:extLst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469391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45453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461532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895148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530699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630244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74963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471024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35917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12/22/2025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29429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8B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519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pull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10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microsoft.com/office/2007/relationships/hdphoto" Target="../media/hdphoto4.wdp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5" Type="http://schemas.microsoft.com/office/2007/relationships/hdphoto" Target="../media/hdphoto7.wdp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image" Target="../media/image41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svg"/><Relationship Id="rId9" Type="http://schemas.openxmlformats.org/officeDocument/2006/relationships/image" Target="../media/image19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svg"/><Relationship Id="rId3" Type="http://schemas.openxmlformats.org/officeDocument/2006/relationships/image" Target="../media/image13.png"/><Relationship Id="rId7" Type="http://schemas.openxmlformats.org/officeDocument/2006/relationships/image" Target="../media/image15.png"/><Relationship Id="rId12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svg"/><Relationship Id="rId11" Type="http://schemas.openxmlformats.org/officeDocument/2006/relationships/image" Target="../media/image19.gif"/><Relationship Id="rId5" Type="http://schemas.openxmlformats.org/officeDocument/2006/relationships/image" Target="../media/image17.png"/><Relationship Id="rId10" Type="http://schemas.openxmlformats.org/officeDocument/2006/relationships/image" Target="../media/image22.svg"/><Relationship Id="rId4" Type="http://schemas.openxmlformats.org/officeDocument/2006/relationships/image" Target="../media/image14.svg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slide" Target="slide7.xml"/><Relationship Id="rId3" Type="http://schemas.openxmlformats.org/officeDocument/2006/relationships/image" Target="../media/image1.png"/><Relationship Id="rId7" Type="http://schemas.openxmlformats.org/officeDocument/2006/relationships/image" Target="../media/image4.svg"/><Relationship Id="rId12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slide" Target="slide6.xml"/><Relationship Id="rId5" Type="http://schemas.openxmlformats.org/officeDocument/2006/relationships/slide" Target="slide14.xml"/><Relationship Id="rId15" Type="http://schemas.openxmlformats.org/officeDocument/2006/relationships/slide" Target="slide8.xml"/><Relationship Id="rId10" Type="http://schemas.microsoft.com/office/2007/relationships/hdphoto" Target="../media/hdphoto1.wdp"/><Relationship Id="rId4" Type="http://schemas.openxmlformats.org/officeDocument/2006/relationships/image" Target="../media/image19.gif"/><Relationship Id="rId9" Type="http://schemas.openxmlformats.org/officeDocument/2006/relationships/image" Target="../media/image24.png"/><Relationship Id="rId1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7.png"/><Relationship Id="rId4" Type="http://schemas.openxmlformats.org/officeDocument/2006/relationships/image" Target="../media/image1.png"/><Relationship Id="rId9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30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slide" Target="slide4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11" Type="http://schemas.openxmlformats.org/officeDocument/2006/relationships/image" Target="../media/image32.png"/><Relationship Id="rId5" Type="http://schemas.openxmlformats.org/officeDocument/2006/relationships/image" Target="../media/image4.svg"/><Relationship Id="rId10" Type="http://schemas.openxmlformats.org/officeDocument/2006/relationships/image" Target="../media/image9.sv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33.png"/><Relationship Id="rId5" Type="http://schemas.openxmlformats.org/officeDocument/2006/relationships/image" Target="../media/image15.png"/><Relationship Id="rId10" Type="http://schemas.openxmlformats.org/officeDocument/2006/relationships/image" Target="../media/image2.png"/><Relationship Id="rId4" Type="http://schemas.openxmlformats.org/officeDocument/2006/relationships/image" Target="../media/image14.svg"/><Relationship Id="rId9" Type="http://schemas.openxmlformats.org/officeDocument/2006/relationships/image" Target="../media/image19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88" y="298142"/>
            <a:ext cx="2643489" cy="267837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9343CB7-6D0A-3F10-62AB-1321D939275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82621" y="2362107"/>
            <a:ext cx="7626757" cy="2133785"/>
          </a:xfrm>
          <a:prstGeom prst="rect">
            <a:avLst/>
          </a:prstGeom>
        </p:spPr>
      </p:pic>
      <p:pic>
        <p:nvPicPr>
          <p:cNvPr id="11" name="Hình ảnh 17">
            <a:extLst>
              <a:ext uri="{FF2B5EF4-FFF2-40B4-BE49-F238E27FC236}">
                <a16:creationId xmlns:a16="http://schemas.microsoft.com/office/drawing/2014/main" id="{60E0813A-F9E1-A5F4-6B54-163C8AF4BF8E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551296" y="1047035"/>
            <a:ext cx="2975106" cy="859611"/>
          </a:xfrm>
          <a:prstGeom prst="rect">
            <a:avLst/>
          </a:prstGeom>
        </p:spPr>
      </p:pic>
      <p:pic>
        <p:nvPicPr>
          <p:cNvPr id="6" name="Picture 5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72EFCA6-77B9-B34A-6485-B82A786EEC4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9652" y="0"/>
            <a:ext cx="1449987" cy="144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98053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20B02AD-C14B-BE0E-A4A5-5178F813D0F6}"/>
              </a:ext>
            </a:extLst>
          </p:cNvPr>
          <p:cNvGrpSpPr/>
          <p:nvPr/>
        </p:nvGrpSpPr>
        <p:grpSpPr>
          <a:xfrm>
            <a:off x="1153571" y="1327037"/>
            <a:ext cx="10414938" cy="3985226"/>
            <a:chOff x="1183342" y="1369567"/>
            <a:chExt cx="10414938" cy="3985226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8910848-06CA-5DFB-69EC-1303C6B134C1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3890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Xem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hình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vẽ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rồi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chọn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câu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trả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lời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đúng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Trong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bên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khi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kim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dài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chạy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qua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4,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5,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số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6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thì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lúc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này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đồng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hồ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chỉ</a:t>
              </a: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endParaRP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A. 3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15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  <a:p>
              <a:pPr marL="0" marR="0" lvl="0" indent="0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C. 4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giờ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30 </a:t>
              </a:r>
              <a:r>
                <a:rPr kumimoji="0" lang="en-US" sz="28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phút</a:t>
              </a: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.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E47DD3B7-A8F0-6379-8B36-981957505F9E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76060B1-39A2-C1C3-9FB5-04BD73EB9227}"/>
              </a:ext>
            </a:extLst>
          </p:cNvPr>
          <p:cNvGrpSpPr/>
          <p:nvPr/>
        </p:nvGrpSpPr>
        <p:grpSpPr>
          <a:xfrm>
            <a:off x="6734900" y="2787080"/>
            <a:ext cx="3672552" cy="3575906"/>
            <a:chOff x="1800786" y="3410493"/>
            <a:chExt cx="2686908" cy="2616200"/>
          </a:xfrm>
        </p:grpSpPr>
        <p:pic>
          <p:nvPicPr>
            <p:cNvPr id="12" name="Picture 2" descr="Cartoon Clock, Clock Clipart, Watch Surface, Time PNG Transparent Clipart  Image and PSD File for Free Download | Clock clipart, Clock, Clock wallpaper">
              <a:extLst>
                <a:ext uri="{FF2B5EF4-FFF2-40B4-BE49-F238E27FC236}">
                  <a16:creationId xmlns:a16="http://schemas.microsoft.com/office/drawing/2014/main" id="{D7BCA7B0-C5E0-B6E0-A227-E05876417C7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077" t="16051" r="14553" b="15430"/>
            <a:stretch/>
          </p:blipFill>
          <p:spPr bwMode="auto">
            <a:xfrm>
              <a:off x="1800786" y="3410493"/>
              <a:ext cx="2686908" cy="2616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F63C6949-AC7D-8294-F45C-981D5861F0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78" t="4664" r="61329" b="31433"/>
            <a:stretch/>
          </p:blipFill>
          <p:spPr>
            <a:xfrm>
              <a:off x="2068446" y="3639093"/>
              <a:ext cx="2151588" cy="2151588"/>
            </a:xfrm>
            <a:prstGeom prst="ellipse">
              <a:avLst/>
            </a:prstGeom>
          </p:spPr>
        </p:pic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1172F1C-93EB-4F57-4C01-C125C060154D}"/>
                </a:ext>
              </a:extLst>
            </p:cNvPr>
            <p:cNvSpPr/>
            <p:nvPr/>
          </p:nvSpPr>
          <p:spPr>
            <a:xfrm>
              <a:off x="3107270" y="4677917"/>
              <a:ext cx="73940" cy="73940"/>
            </a:xfrm>
            <a:prstGeom prst="ellipse">
              <a:avLst/>
            </a:prstGeom>
            <a:solidFill>
              <a:srgbClr val="1F497D"/>
            </a:solidFill>
            <a:ln w="12700" cap="flat" cmpd="sng" algn="ctr">
              <a:solidFill>
                <a:srgbClr val="4F81BD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AF8066-505D-D153-226A-7BE76AE02A42}"/>
              </a:ext>
            </a:extLst>
          </p:cNvPr>
          <p:cNvGrpSpPr/>
          <p:nvPr/>
        </p:nvGrpSpPr>
        <p:grpSpPr>
          <a:xfrm rot="5400000">
            <a:off x="8515484" y="3615576"/>
            <a:ext cx="101064" cy="1881248"/>
            <a:chOff x="4658451" y="3999435"/>
            <a:chExt cx="73940" cy="1376350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4B411058-A821-C21F-B093-2A27078BCE6C}"/>
                </a:ext>
              </a:extLst>
            </p:cNvPr>
            <p:cNvGrpSpPr/>
            <p:nvPr/>
          </p:nvGrpSpPr>
          <p:grpSpPr>
            <a:xfrm>
              <a:off x="4658451" y="3999435"/>
              <a:ext cx="73940" cy="690725"/>
              <a:chOff x="5120640" y="3596722"/>
              <a:chExt cx="243840" cy="1755867"/>
            </a:xfrm>
            <a:solidFill>
              <a:srgbClr val="4BACC6"/>
            </a:solidFill>
          </p:grpSpPr>
          <p:sp>
            <p:nvSpPr>
              <p:cNvPr id="25" name="Isosceles Triangle 24">
                <a:extLst>
                  <a:ext uri="{FF2B5EF4-FFF2-40B4-BE49-F238E27FC236}">
                    <a16:creationId xmlns:a16="http://schemas.microsoft.com/office/drawing/2014/main" id="{D5E0D286-7F84-8A57-E7B6-9F48D345186C}"/>
                  </a:ext>
                </a:extLst>
              </p:cNvPr>
              <p:cNvSpPr/>
              <p:nvPr/>
            </p:nvSpPr>
            <p:spPr>
              <a:xfrm>
                <a:off x="5120640" y="3596722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" name="Isosceles Triangle 25">
                <a:extLst>
                  <a:ext uri="{FF2B5EF4-FFF2-40B4-BE49-F238E27FC236}">
                    <a16:creationId xmlns:a16="http://schemas.microsoft.com/office/drawing/2014/main" id="{7DC25557-4227-2C7E-723E-FC22E348C4BF}"/>
                  </a:ext>
                </a:extLst>
              </p:cNvPr>
              <p:cNvSpPr/>
              <p:nvPr/>
            </p:nvSpPr>
            <p:spPr>
              <a:xfrm rot="10800000">
                <a:off x="5120640" y="5002069"/>
                <a:ext cx="243840" cy="350520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B35E3CC-37D9-148B-A7EA-5406EFCB783D}"/>
                </a:ext>
              </a:extLst>
            </p:cNvPr>
            <p:cNvGrpSpPr/>
            <p:nvPr/>
          </p:nvGrpSpPr>
          <p:grpSpPr>
            <a:xfrm>
              <a:off x="4658451" y="4685060"/>
              <a:ext cx="73940" cy="690725"/>
              <a:chOff x="5120640" y="3663305"/>
              <a:chExt cx="243840" cy="1755867"/>
            </a:xfrm>
            <a:solidFill>
              <a:srgbClr val="4BACC6"/>
            </a:solidFill>
          </p:grpSpPr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EFE4D348-3A2C-A4CB-5C1D-63060FE893DC}"/>
                  </a:ext>
                </a:extLst>
              </p:cNvPr>
              <p:cNvSpPr/>
              <p:nvPr/>
            </p:nvSpPr>
            <p:spPr>
              <a:xfrm>
                <a:off x="5120640" y="3663305"/>
                <a:ext cx="243840" cy="1405347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4" name="Isosceles Triangle 23">
                <a:extLst>
                  <a:ext uri="{FF2B5EF4-FFF2-40B4-BE49-F238E27FC236}">
                    <a16:creationId xmlns:a16="http://schemas.microsoft.com/office/drawing/2014/main" id="{FB2840B5-A32D-CB77-C468-47A5BADD624F}"/>
                  </a:ext>
                </a:extLst>
              </p:cNvPr>
              <p:cNvSpPr/>
              <p:nvPr/>
            </p:nvSpPr>
            <p:spPr>
              <a:xfrm rot="10800000">
                <a:off x="5120640" y="5068652"/>
                <a:ext cx="243840" cy="350520"/>
              </a:xfrm>
              <a:prstGeom prst="triangle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43A25B7-2D94-D6BF-68D3-39BD7B773870}"/>
                </a:ext>
              </a:extLst>
            </p:cNvPr>
            <p:cNvSpPr/>
            <p:nvPr/>
          </p:nvSpPr>
          <p:spPr>
            <a:xfrm>
              <a:off x="4658451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742FB2C-7E25-8029-4C5F-FD2C48F8E590}"/>
              </a:ext>
            </a:extLst>
          </p:cNvPr>
          <p:cNvGrpSpPr/>
          <p:nvPr/>
        </p:nvGrpSpPr>
        <p:grpSpPr>
          <a:xfrm rot="5820000">
            <a:off x="8477544" y="3823134"/>
            <a:ext cx="176941" cy="1483712"/>
            <a:chOff x="4783093" y="4150007"/>
            <a:chExt cx="129453" cy="1085509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D85E2F8-D894-2ED3-5A85-DEF717034957}"/>
                </a:ext>
              </a:extLst>
            </p:cNvPr>
            <p:cNvGrpSpPr/>
            <p:nvPr/>
          </p:nvGrpSpPr>
          <p:grpSpPr>
            <a:xfrm>
              <a:off x="4783093" y="4150007"/>
              <a:ext cx="129453" cy="546616"/>
              <a:chOff x="5120640" y="3639093"/>
              <a:chExt cx="243840" cy="1755867"/>
            </a:xfrm>
            <a:solidFill>
              <a:srgbClr val="9BBB59"/>
            </a:solidFill>
          </p:grpSpPr>
          <p:sp>
            <p:nvSpPr>
              <p:cNvPr id="33" name="Isosceles Triangle 32">
                <a:extLst>
                  <a:ext uri="{FF2B5EF4-FFF2-40B4-BE49-F238E27FC236}">
                    <a16:creationId xmlns:a16="http://schemas.microsoft.com/office/drawing/2014/main" id="{DC78C89D-38B9-EA49-CFAB-E3512EBAFC80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4" name="Isosceles Triangle 33">
                <a:extLst>
                  <a:ext uri="{FF2B5EF4-FFF2-40B4-BE49-F238E27FC236}">
                    <a16:creationId xmlns:a16="http://schemas.microsoft.com/office/drawing/2014/main" id="{2861BA8E-4447-E1E7-B39E-1291C51655C7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45E9D5A-D2FB-17D1-7C98-A0B1A6C08435}"/>
                </a:ext>
              </a:extLst>
            </p:cNvPr>
            <p:cNvGrpSpPr/>
            <p:nvPr/>
          </p:nvGrpSpPr>
          <p:grpSpPr>
            <a:xfrm>
              <a:off x="4783093" y="4688900"/>
              <a:ext cx="129453" cy="546616"/>
              <a:chOff x="5120640" y="3639093"/>
              <a:chExt cx="243840" cy="1755867"/>
            </a:xfrm>
            <a:noFill/>
          </p:grpSpPr>
          <p:sp>
            <p:nvSpPr>
              <p:cNvPr id="31" name="Isosceles Triangle 30">
                <a:extLst>
                  <a:ext uri="{FF2B5EF4-FFF2-40B4-BE49-F238E27FC236}">
                    <a16:creationId xmlns:a16="http://schemas.microsoft.com/office/drawing/2014/main" id="{2D066099-41F0-90CB-55F3-D213FEC1AC2B}"/>
                  </a:ext>
                </a:extLst>
              </p:cNvPr>
              <p:cNvSpPr/>
              <p:nvPr/>
            </p:nvSpPr>
            <p:spPr>
              <a:xfrm>
                <a:off x="5120640" y="3639093"/>
                <a:ext cx="243840" cy="1405347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32" name="Isosceles Triangle 31">
                <a:extLst>
                  <a:ext uri="{FF2B5EF4-FFF2-40B4-BE49-F238E27FC236}">
                    <a16:creationId xmlns:a16="http://schemas.microsoft.com/office/drawing/2014/main" id="{6B2B5DA4-54FD-F4D2-4973-C4A3D09B14D5}"/>
                  </a:ext>
                </a:extLst>
              </p:cNvPr>
              <p:cNvSpPr/>
              <p:nvPr/>
            </p:nvSpPr>
            <p:spPr>
              <a:xfrm rot="10800000">
                <a:off x="5120640" y="5044439"/>
                <a:ext cx="243840" cy="350521"/>
              </a:xfrm>
              <a:prstGeom prst="triangle">
                <a:avLst/>
              </a:prstGeom>
              <a:grp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9E8AE314-0DFA-5ABC-068C-6B5E1CBACEF8}"/>
                </a:ext>
              </a:extLst>
            </p:cNvPr>
            <p:cNvSpPr/>
            <p:nvPr/>
          </p:nvSpPr>
          <p:spPr>
            <a:xfrm>
              <a:off x="4810850" y="4652954"/>
              <a:ext cx="73940" cy="73940"/>
            </a:xfrm>
            <a:prstGeom prst="ellipse">
              <a:avLst/>
            </a:prstGeom>
            <a:solidFill>
              <a:srgbClr val="EEECE1">
                <a:lumMod val="10000"/>
              </a:srgb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D4B1ED7A-DF0C-B2D2-044F-911283C2C117}"/>
              </a:ext>
            </a:extLst>
          </p:cNvPr>
          <p:cNvSpPr/>
          <p:nvPr/>
        </p:nvSpPr>
        <p:spPr>
          <a:xfrm>
            <a:off x="1924322" y="3469927"/>
            <a:ext cx="504554" cy="537029"/>
          </a:xfrm>
          <a:prstGeom prst="ellipse">
            <a:avLst/>
          </a:prstGeom>
          <a:noFill/>
          <a:ln w="28575" cap="flat" cmpd="sng" algn="ctr">
            <a:solidFill>
              <a:srgbClr val="E43D25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id="{BE6A6268-E1B2-D3A9-2AAF-9C0476E96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4891" y="292094"/>
            <a:ext cx="2237784" cy="86349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450000">
                                      <p:cBhvr>
                                        <p:cTn id="1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E9D9634-6F7A-F943-7611-C0922AD6711A}"/>
              </a:ext>
            </a:extLst>
          </p:cNvPr>
          <p:cNvGrpSpPr/>
          <p:nvPr/>
        </p:nvGrpSpPr>
        <p:grpSpPr>
          <a:xfrm>
            <a:off x="928054" y="927100"/>
            <a:ext cx="10015204" cy="5346700"/>
            <a:chOff x="1220154" y="1193800"/>
            <a:chExt cx="9753524" cy="5207000"/>
          </a:xfrm>
        </p:grpSpPr>
        <p:pic>
          <p:nvPicPr>
            <p:cNvPr id="3" name="Picture 2" descr="20210409041757_wm_shs-toan-2-tap-1">
              <a:extLst>
                <a:ext uri="{FF2B5EF4-FFF2-40B4-BE49-F238E27FC236}">
                  <a16:creationId xmlns:a16="http://schemas.microsoft.com/office/drawing/2014/main" id="{54B55A21-D2D4-5DBB-709E-24800B21CF0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90" t="46258" r="5813" b="21833"/>
            <a:stretch/>
          </p:blipFill>
          <p:spPr bwMode="auto">
            <a:xfrm>
              <a:off x="1220154" y="1205961"/>
              <a:ext cx="9753524" cy="5194839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Freeform 7">
              <a:extLst>
                <a:ext uri="{FF2B5EF4-FFF2-40B4-BE49-F238E27FC236}">
                  <a16:creationId xmlns:a16="http://schemas.microsoft.com/office/drawing/2014/main" id="{7430089C-6D04-DD43-4C4A-7BD401BF1FDD}"/>
                </a:ext>
              </a:extLst>
            </p:cNvPr>
            <p:cNvSpPr/>
            <p:nvPr/>
          </p:nvSpPr>
          <p:spPr>
            <a:xfrm>
              <a:off x="3632200" y="1193800"/>
              <a:ext cx="4565650" cy="1016002"/>
            </a:xfrm>
            <a:custGeom>
              <a:avLst/>
              <a:gdLst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651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0"/>
                <a:gd name="connsiteX1" fmla="*/ 31750 w 4565650"/>
                <a:gd name="connsiteY1" fmla="*/ 285750 h 1016000"/>
                <a:gd name="connsiteX2" fmla="*/ 565150 w 4565650"/>
                <a:gd name="connsiteY2" fmla="*/ 711200 h 1016000"/>
                <a:gd name="connsiteX3" fmla="*/ 552450 w 4565650"/>
                <a:gd name="connsiteY3" fmla="*/ 927100 h 1016000"/>
                <a:gd name="connsiteX4" fmla="*/ 831850 w 4565650"/>
                <a:gd name="connsiteY4" fmla="*/ 1016000 h 1016000"/>
                <a:gd name="connsiteX5" fmla="*/ 838200 w 4565650"/>
                <a:gd name="connsiteY5" fmla="*/ 819150 h 1016000"/>
                <a:gd name="connsiteX6" fmla="*/ 3702050 w 4565650"/>
                <a:gd name="connsiteY6" fmla="*/ 812800 h 1016000"/>
                <a:gd name="connsiteX7" fmla="*/ 3708400 w 4565650"/>
                <a:gd name="connsiteY7" fmla="*/ 1016000 h 1016000"/>
                <a:gd name="connsiteX8" fmla="*/ 4025900 w 4565650"/>
                <a:gd name="connsiteY8" fmla="*/ 914400 h 1016000"/>
                <a:gd name="connsiteX9" fmla="*/ 4508500 w 4565650"/>
                <a:gd name="connsiteY9" fmla="*/ 355600 h 1016000"/>
                <a:gd name="connsiteX10" fmla="*/ 4565650 w 4565650"/>
                <a:gd name="connsiteY10" fmla="*/ 6350 h 1016000"/>
                <a:gd name="connsiteX11" fmla="*/ 0 w 4565650"/>
                <a:gd name="connsiteY11" fmla="*/ 0 h 1016000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  <a:gd name="connsiteX0" fmla="*/ 0 w 4565650"/>
                <a:gd name="connsiteY0" fmla="*/ 0 h 1016002"/>
                <a:gd name="connsiteX1" fmla="*/ 31750 w 4565650"/>
                <a:gd name="connsiteY1" fmla="*/ 285750 h 1016002"/>
                <a:gd name="connsiteX2" fmla="*/ 565150 w 4565650"/>
                <a:gd name="connsiteY2" fmla="*/ 711200 h 1016002"/>
                <a:gd name="connsiteX3" fmla="*/ 552450 w 4565650"/>
                <a:gd name="connsiteY3" fmla="*/ 927100 h 1016002"/>
                <a:gd name="connsiteX4" fmla="*/ 831850 w 4565650"/>
                <a:gd name="connsiteY4" fmla="*/ 1016000 h 1016002"/>
                <a:gd name="connsiteX5" fmla="*/ 838200 w 4565650"/>
                <a:gd name="connsiteY5" fmla="*/ 819150 h 1016002"/>
                <a:gd name="connsiteX6" fmla="*/ 3702050 w 4565650"/>
                <a:gd name="connsiteY6" fmla="*/ 812800 h 1016002"/>
                <a:gd name="connsiteX7" fmla="*/ 3708400 w 4565650"/>
                <a:gd name="connsiteY7" fmla="*/ 1016000 h 1016002"/>
                <a:gd name="connsiteX8" fmla="*/ 4025900 w 4565650"/>
                <a:gd name="connsiteY8" fmla="*/ 914400 h 1016002"/>
                <a:gd name="connsiteX9" fmla="*/ 4508500 w 4565650"/>
                <a:gd name="connsiteY9" fmla="*/ 355600 h 1016002"/>
                <a:gd name="connsiteX10" fmla="*/ 4565650 w 4565650"/>
                <a:gd name="connsiteY10" fmla="*/ 6350 h 1016002"/>
                <a:gd name="connsiteX11" fmla="*/ 0 w 4565650"/>
                <a:gd name="connsiteY11" fmla="*/ 0 h 1016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65650" h="1016002">
                  <a:moveTo>
                    <a:pt x="0" y="0"/>
                  </a:moveTo>
                  <a:lnTo>
                    <a:pt x="31750" y="285750"/>
                  </a:lnTo>
                  <a:cubicBezTo>
                    <a:pt x="336550" y="408517"/>
                    <a:pt x="438150" y="486833"/>
                    <a:pt x="565150" y="711200"/>
                  </a:cubicBezTo>
                  <a:cubicBezTo>
                    <a:pt x="560917" y="783167"/>
                    <a:pt x="594783" y="861483"/>
                    <a:pt x="552450" y="927100"/>
                  </a:cubicBezTo>
                  <a:cubicBezTo>
                    <a:pt x="645583" y="1007533"/>
                    <a:pt x="757767" y="999067"/>
                    <a:pt x="831850" y="1016000"/>
                  </a:cubicBezTo>
                  <a:lnTo>
                    <a:pt x="838200" y="819150"/>
                  </a:lnTo>
                  <a:lnTo>
                    <a:pt x="3702050" y="812800"/>
                  </a:lnTo>
                  <a:cubicBezTo>
                    <a:pt x="3704167" y="880533"/>
                    <a:pt x="3640638" y="1016737"/>
                    <a:pt x="3708400" y="1016000"/>
                  </a:cubicBezTo>
                  <a:cubicBezTo>
                    <a:pt x="3903133" y="1013883"/>
                    <a:pt x="3958167" y="973667"/>
                    <a:pt x="4025900" y="914400"/>
                  </a:cubicBezTo>
                  <a:cubicBezTo>
                    <a:pt x="4212167" y="486833"/>
                    <a:pt x="4328583" y="510117"/>
                    <a:pt x="4508500" y="355600"/>
                  </a:cubicBezTo>
                  <a:lnTo>
                    <a:pt x="4565650" y="635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Freeform 9">
              <a:extLst>
                <a:ext uri="{FF2B5EF4-FFF2-40B4-BE49-F238E27FC236}">
                  <a16:creationId xmlns:a16="http://schemas.microsoft.com/office/drawing/2014/main" id="{FA62DDF5-9736-80F3-9834-635CFC39D52F}"/>
                </a:ext>
              </a:extLst>
            </p:cNvPr>
            <p:cNvSpPr/>
            <p:nvPr/>
          </p:nvSpPr>
          <p:spPr>
            <a:xfrm>
              <a:off x="3924300" y="2711450"/>
              <a:ext cx="549275" cy="1111250"/>
            </a:xfrm>
            <a:custGeom>
              <a:avLst/>
              <a:gdLst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  <a:gd name="connsiteX0" fmla="*/ 412750 w 549275"/>
                <a:gd name="connsiteY0" fmla="*/ 0 h 1111250"/>
                <a:gd name="connsiteX1" fmla="*/ 549275 w 549275"/>
                <a:gd name="connsiteY1" fmla="*/ 0 h 1111250"/>
                <a:gd name="connsiteX2" fmla="*/ 549275 w 549275"/>
                <a:gd name="connsiteY2" fmla="*/ 1111250 h 1111250"/>
                <a:gd name="connsiteX3" fmla="*/ 0 w 549275"/>
                <a:gd name="connsiteY3" fmla="*/ 1111250 h 1111250"/>
                <a:gd name="connsiteX4" fmla="*/ 0 w 549275"/>
                <a:gd name="connsiteY4" fmla="*/ 384175 h 1111250"/>
                <a:gd name="connsiteX5" fmla="*/ 412750 w 549275"/>
                <a:gd name="connsiteY5" fmla="*/ 0 h 1111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275" h="1111250">
                  <a:moveTo>
                    <a:pt x="412750" y="0"/>
                  </a:moveTo>
                  <a:lnTo>
                    <a:pt x="549275" y="0"/>
                  </a:lnTo>
                  <a:lnTo>
                    <a:pt x="549275" y="1111250"/>
                  </a:lnTo>
                  <a:lnTo>
                    <a:pt x="0" y="1111250"/>
                  </a:lnTo>
                  <a:lnTo>
                    <a:pt x="0" y="384175"/>
                  </a:lnTo>
                  <a:cubicBezTo>
                    <a:pt x="153458" y="306917"/>
                    <a:pt x="310092" y="289983"/>
                    <a:pt x="41275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4C5F0C8A-6287-5540-BBA5-84A1EA452E8B}"/>
                </a:ext>
              </a:extLst>
            </p:cNvPr>
            <p:cNvSpPr/>
            <p:nvPr/>
          </p:nvSpPr>
          <p:spPr>
            <a:xfrm>
              <a:off x="7329488" y="2686050"/>
              <a:ext cx="314325" cy="390525"/>
            </a:xfrm>
            <a:custGeom>
              <a:avLst/>
              <a:gdLst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  <a:gd name="connsiteX0" fmla="*/ 0 w 314325"/>
                <a:gd name="connsiteY0" fmla="*/ 0 h 390525"/>
                <a:gd name="connsiteX1" fmla="*/ 261937 w 314325"/>
                <a:gd name="connsiteY1" fmla="*/ 0 h 390525"/>
                <a:gd name="connsiteX2" fmla="*/ 314325 w 314325"/>
                <a:gd name="connsiteY2" fmla="*/ 209550 h 390525"/>
                <a:gd name="connsiteX3" fmla="*/ 0 w 314325"/>
                <a:gd name="connsiteY3" fmla="*/ 390525 h 390525"/>
                <a:gd name="connsiteX4" fmla="*/ 0 w 314325"/>
                <a:gd name="connsiteY4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14325" h="390525">
                  <a:moveTo>
                    <a:pt x="0" y="0"/>
                  </a:moveTo>
                  <a:lnTo>
                    <a:pt x="261937" y="0"/>
                  </a:lnTo>
                  <a:cubicBezTo>
                    <a:pt x="269875" y="127000"/>
                    <a:pt x="296862" y="139700"/>
                    <a:pt x="314325" y="209550"/>
                  </a:cubicBezTo>
                  <a:lnTo>
                    <a:pt x="0" y="390525"/>
                  </a:lnTo>
                  <a:cubicBezTo>
                    <a:pt x="1587" y="266700"/>
                    <a:pt x="3175" y="142875"/>
                    <a:pt x="0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12">
              <a:extLst>
                <a:ext uri="{FF2B5EF4-FFF2-40B4-BE49-F238E27FC236}">
                  <a16:creationId xmlns:a16="http://schemas.microsoft.com/office/drawing/2014/main" id="{4FFB2A23-CC23-DC4F-165A-100275FB045D}"/>
                </a:ext>
              </a:extLst>
            </p:cNvPr>
            <p:cNvSpPr/>
            <p:nvPr/>
          </p:nvSpPr>
          <p:spPr>
            <a:xfrm>
              <a:off x="7329488" y="2943225"/>
              <a:ext cx="528637" cy="904875"/>
            </a:xfrm>
            <a:custGeom>
              <a:avLst/>
              <a:gdLst>
                <a:gd name="connsiteX0" fmla="*/ 0 w 528637"/>
                <a:gd name="connsiteY0" fmla="*/ 204788 h 904875"/>
                <a:gd name="connsiteX1" fmla="*/ 352425 w 528637"/>
                <a:gd name="connsiteY1" fmla="*/ 0 h 904875"/>
                <a:gd name="connsiteX2" fmla="*/ 528637 w 528637"/>
                <a:gd name="connsiteY2" fmla="*/ 128588 h 904875"/>
                <a:gd name="connsiteX3" fmla="*/ 238125 w 528637"/>
                <a:gd name="connsiteY3" fmla="*/ 904875 h 904875"/>
                <a:gd name="connsiteX4" fmla="*/ 0 w 528637"/>
                <a:gd name="connsiteY4" fmla="*/ 904875 h 904875"/>
                <a:gd name="connsiteX5" fmla="*/ 0 w 528637"/>
                <a:gd name="connsiteY5" fmla="*/ 204788 h 904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28637" h="904875">
                  <a:moveTo>
                    <a:pt x="0" y="204788"/>
                  </a:moveTo>
                  <a:lnTo>
                    <a:pt x="352425" y="0"/>
                  </a:lnTo>
                  <a:lnTo>
                    <a:pt x="528637" y="128588"/>
                  </a:lnTo>
                  <a:lnTo>
                    <a:pt x="238125" y="904875"/>
                  </a:lnTo>
                  <a:lnTo>
                    <a:pt x="0" y="904875"/>
                  </a:lnTo>
                  <a:cubicBezTo>
                    <a:pt x="1587" y="681038"/>
                    <a:pt x="3175" y="457200"/>
                    <a:pt x="0" y="204788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9EB508F-528C-3237-B6B8-385F2B84AFA6}"/>
              </a:ext>
            </a:extLst>
          </p:cNvPr>
          <p:cNvGrpSpPr/>
          <p:nvPr/>
        </p:nvGrpSpPr>
        <p:grpSpPr>
          <a:xfrm>
            <a:off x="804247" y="417067"/>
            <a:ext cx="10414938" cy="712694"/>
            <a:chOff x="1183342" y="1369567"/>
            <a:chExt cx="10414938" cy="712694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529B288-0874-4DC9-7464-C39B448964E9}"/>
                </a:ext>
              </a:extLst>
            </p:cNvPr>
            <p:cNvSpPr txBox="1"/>
            <p:nvPr/>
          </p:nvSpPr>
          <p:spPr>
            <a:xfrm>
              <a:off x="2000163" y="1464304"/>
              <a:ext cx="959811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 err="1"/>
                <a:t>Xem</a:t>
              </a:r>
              <a:r>
                <a:rPr lang="en-US" sz="2800" b="1" dirty="0"/>
                <a:t> </a:t>
              </a:r>
              <a:r>
                <a:rPr lang="en-US" sz="2800" b="1" dirty="0" err="1"/>
                <a:t>tờ</a:t>
              </a:r>
              <a:r>
                <a:rPr lang="en-US" sz="2800" b="1" dirty="0"/>
                <a:t> </a:t>
              </a:r>
              <a:r>
                <a:rPr lang="en-US" sz="2800" b="1" dirty="0" err="1"/>
                <a:t>lịch</a:t>
              </a:r>
              <a:r>
                <a:rPr lang="en-US" sz="2800" b="1" dirty="0"/>
                <a:t> </a:t>
              </a:r>
              <a:r>
                <a:rPr lang="en-US" sz="2800" b="1" dirty="0" err="1"/>
                <a:t>và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ảnh</a:t>
              </a:r>
              <a:r>
                <a:rPr lang="en-US" sz="2800" b="1" dirty="0"/>
                <a:t> </a:t>
              </a:r>
              <a:r>
                <a:rPr lang="en-US" sz="2800" b="1" dirty="0" err="1"/>
                <a:t>chụp</a:t>
              </a:r>
              <a:r>
                <a:rPr lang="en-US" sz="2800" b="1" dirty="0"/>
                <a:t>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Rô-bốt</a:t>
              </a:r>
              <a:r>
                <a:rPr lang="en-US" sz="2800" b="1" dirty="0"/>
                <a:t> </a:t>
              </a:r>
              <a:r>
                <a:rPr lang="en-US" sz="2800" b="1" dirty="0" err="1"/>
                <a:t>rồi</a:t>
              </a:r>
              <a:r>
                <a:rPr lang="en-US" sz="2800" b="1" dirty="0"/>
                <a:t> </a:t>
              </a:r>
              <a:r>
                <a:rPr lang="en-US" sz="2800" b="1" dirty="0" err="1"/>
                <a:t>trả</a:t>
              </a:r>
              <a:r>
                <a:rPr lang="en-US" sz="2800" b="1" dirty="0"/>
                <a:t> </a:t>
              </a:r>
              <a:r>
                <a:rPr lang="en-US" sz="2800" b="1" dirty="0" err="1"/>
                <a:t>lời</a:t>
              </a:r>
              <a:r>
                <a:rPr lang="en-US" sz="2800" b="1" dirty="0"/>
                <a:t> </a:t>
              </a:r>
              <a:r>
                <a:rPr lang="en-US" sz="2800" b="1" dirty="0" err="1"/>
                <a:t>câu</a:t>
              </a:r>
              <a:r>
                <a:rPr lang="en-US" sz="2800" b="1" dirty="0"/>
                <a:t> </a:t>
              </a:r>
              <a:r>
                <a:rPr lang="en-US" sz="2800" b="1" dirty="0" err="1"/>
                <a:t>hỏi</a:t>
              </a:r>
              <a:endParaRPr lang="en-US" sz="2800" b="1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2392F78C-CCF8-BE98-6509-20305F080134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3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2</a:t>
              </a:r>
            </a:p>
          </p:txBody>
        </p: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0B9B6809-5FB0-68F8-8B66-C67311CDF12C}"/>
              </a:ext>
            </a:extLst>
          </p:cNvPr>
          <p:cNvSpPr txBox="1"/>
          <p:nvPr/>
        </p:nvSpPr>
        <p:spPr>
          <a:xfrm>
            <a:off x="661652" y="3157625"/>
            <a:ext cx="360711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Tây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Nguyên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2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3ABE7A5C-2712-B645-DA0F-52D0036A5D28}"/>
              </a:ext>
            </a:extLst>
          </p:cNvPr>
          <p:cNvSpPr txBox="1"/>
          <p:nvPr/>
        </p:nvSpPr>
        <p:spPr>
          <a:xfrm>
            <a:off x="7857633" y="2987982"/>
            <a:ext cx="3001872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Huế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13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B73D87E-F9B4-78C0-4270-3B582F757E64}"/>
              </a:ext>
            </a:extLst>
          </p:cNvPr>
          <p:cNvSpPr txBox="1"/>
          <p:nvPr/>
        </p:nvSpPr>
        <p:spPr>
          <a:xfrm>
            <a:off x="509252" y="5933488"/>
            <a:ext cx="455804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Mù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Cang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Chải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30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9020156-3AD9-715F-5FC5-8B0AB62E4898}"/>
              </a:ext>
            </a:extLst>
          </p:cNvPr>
          <p:cNvSpPr txBox="1"/>
          <p:nvPr/>
        </p:nvSpPr>
        <p:spPr>
          <a:xfrm>
            <a:off x="6838245" y="5869988"/>
            <a:ext cx="447301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Chợ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nổi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Năm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b="1" dirty="0" err="1">
                <a:solidFill>
                  <a:srgbClr val="FF0000"/>
                </a:solidFill>
              </a:rPr>
              <a:t>Căn</a:t>
            </a:r>
            <a:r>
              <a:rPr lang="en-US" sz="2000" b="1" dirty="0">
                <a:solidFill>
                  <a:srgbClr val="FF0000"/>
                </a:solidFill>
              </a:rPr>
              <a:t>: </a:t>
            </a:r>
            <a:r>
              <a:rPr lang="en-US" sz="2000" b="1" dirty="0" err="1">
                <a:solidFill>
                  <a:srgbClr val="FF0000"/>
                </a:solidFill>
              </a:rPr>
              <a:t>ngày</a:t>
            </a:r>
            <a:r>
              <a:rPr lang="en-US" sz="2000" b="1" dirty="0">
                <a:solidFill>
                  <a:srgbClr val="FF0000"/>
                </a:solidFill>
              </a:rPr>
              <a:t> 21 </a:t>
            </a:r>
            <a:r>
              <a:rPr lang="en-US" sz="2000" b="1" dirty="0" err="1">
                <a:solidFill>
                  <a:srgbClr val="FF0000"/>
                </a:solidFill>
              </a:rPr>
              <a:t>tháng</a:t>
            </a:r>
            <a:r>
              <a:rPr lang="en-US" sz="2000" b="1" dirty="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19326278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631D863-B758-8220-9825-2CBA66A0C47F}"/>
              </a:ext>
            </a:extLst>
          </p:cNvPr>
          <p:cNvGrpSpPr/>
          <p:nvPr/>
        </p:nvGrpSpPr>
        <p:grpSpPr>
          <a:xfrm>
            <a:off x="804018" y="584791"/>
            <a:ext cx="10338738" cy="954107"/>
            <a:chOff x="1183342" y="1311904"/>
            <a:chExt cx="10338738" cy="954107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B1144BF-87DD-DC6D-1F49-DD98AA2E766A}"/>
                </a:ext>
              </a:extLst>
            </p:cNvPr>
            <p:cNvSpPr txBox="1"/>
            <p:nvPr/>
          </p:nvSpPr>
          <p:spPr>
            <a:xfrm>
              <a:off x="1923963" y="1311904"/>
              <a:ext cx="959811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Cho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biết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thời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gian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đến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thăm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bảo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tàng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Lịch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sử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Quân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sự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Việt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Nam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của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mỗi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bạn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như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sau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</a:rPr>
                <a:t>: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579BB1BB-2BBE-B8CE-A864-659FF9DE5A32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rgbClr val="9BBB59"/>
            </a:solidFill>
            <a:ln w="12700" cap="flat" cmpd="sng" algn="ctr">
              <a:solidFill>
                <a:srgbClr val="9BBB59">
                  <a:lumMod val="40000"/>
                  <a:lumOff val="6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3</a:t>
              </a:r>
            </a:p>
          </p:txBody>
        </p:sp>
      </p:grpSp>
      <p:pic>
        <p:nvPicPr>
          <p:cNvPr id="11" name="Picture 2" descr="20210409041757_wm_shs-toan-2-tap-1">
            <a:extLst>
              <a:ext uri="{FF2B5EF4-FFF2-40B4-BE49-F238E27FC236}">
                <a16:creationId xmlns:a16="http://schemas.microsoft.com/office/drawing/2014/main" id="{F05BB557-EF33-F2FB-0F8A-84943F0EF9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52" t="12774" r="9617" b="58581"/>
          <a:stretch/>
        </p:blipFill>
        <p:spPr bwMode="auto">
          <a:xfrm>
            <a:off x="2324229" y="1649094"/>
            <a:ext cx="7425968" cy="40111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8EE614F-5706-8BB9-4BDC-2281E5189CC8}"/>
              </a:ext>
            </a:extLst>
          </p:cNvPr>
          <p:cNvSpPr txBox="1"/>
          <p:nvPr/>
        </p:nvSpPr>
        <p:spPr>
          <a:xfrm>
            <a:off x="1361968" y="5560065"/>
            <a:ext cx="95981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Biết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mở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cửa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từ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8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đến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16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giờ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30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phút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.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Hỏi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những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bạn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nào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được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vào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thăm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bảo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tàng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? </a:t>
            </a:r>
          </a:p>
        </p:txBody>
      </p:sp>
      <p:sp>
        <p:nvSpPr>
          <p:cNvPr id="17" name="Rounded Rectangle 4">
            <a:extLst>
              <a:ext uri="{FF2B5EF4-FFF2-40B4-BE49-F238E27FC236}">
                <a16:creationId xmlns:a16="http://schemas.microsoft.com/office/drawing/2014/main" id="{8BAB054E-338F-0223-AEB2-96F9DD88098D}"/>
              </a:ext>
            </a:extLst>
          </p:cNvPr>
          <p:cNvSpPr/>
          <p:nvPr/>
        </p:nvSpPr>
        <p:spPr>
          <a:xfrm>
            <a:off x="644451" y="2786087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ounded Rectangle 7">
            <a:extLst>
              <a:ext uri="{FF2B5EF4-FFF2-40B4-BE49-F238E27FC236}">
                <a16:creationId xmlns:a16="http://schemas.microsoft.com/office/drawing/2014/main" id="{9E7CC6D3-4693-C91F-D924-907BFE5E08B8}"/>
              </a:ext>
            </a:extLst>
          </p:cNvPr>
          <p:cNvSpPr/>
          <p:nvPr/>
        </p:nvSpPr>
        <p:spPr>
          <a:xfrm>
            <a:off x="644451" y="4759458"/>
            <a:ext cx="1780472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11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ounded Rectangle 8">
            <a:extLst>
              <a:ext uri="{FF2B5EF4-FFF2-40B4-BE49-F238E27FC236}">
                <a16:creationId xmlns:a16="http://schemas.microsoft.com/office/drawing/2014/main" id="{623EBD94-2A6D-F187-AA79-BFCD85B16436}"/>
              </a:ext>
            </a:extLst>
          </p:cNvPr>
          <p:cNvSpPr/>
          <p:nvPr/>
        </p:nvSpPr>
        <p:spPr>
          <a:xfrm>
            <a:off x="9478973" y="2786087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30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ounded Rectangle 9">
            <a:extLst>
              <a:ext uri="{FF2B5EF4-FFF2-40B4-BE49-F238E27FC236}">
                <a16:creationId xmlns:a16="http://schemas.microsoft.com/office/drawing/2014/main" id="{1A6F5BD8-BDE1-6B33-153B-C947740E3E5A}"/>
              </a:ext>
            </a:extLst>
          </p:cNvPr>
          <p:cNvSpPr/>
          <p:nvPr/>
        </p:nvSpPr>
        <p:spPr>
          <a:xfrm>
            <a:off x="9478973" y="4759458"/>
            <a:ext cx="1739983" cy="478302"/>
          </a:xfrm>
          <a:prstGeom prst="roundRect">
            <a:avLst/>
          </a:prstGeom>
          <a:solidFill>
            <a:srgbClr val="4BACC6">
              <a:lumMod val="40000"/>
              <a:lumOff val="60000"/>
            </a:srgbClr>
          </a:solidFill>
          <a:ln w="28575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giờ</a:t>
            </a: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15 </a:t>
            </a:r>
            <a:r>
              <a:rPr kumimoji="0" lang="en-US" sz="2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phút</a:t>
            </a:r>
            <a:endParaRPr kumimoji="0" lang="en-US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Rounded Rectangle 6">
            <a:extLst>
              <a:ext uri="{FF2B5EF4-FFF2-40B4-BE49-F238E27FC236}">
                <a16:creationId xmlns:a16="http://schemas.microsoft.com/office/drawing/2014/main" id="{5CA09F0C-3628-D411-D0E2-15724285BFDE}"/>
              </a:ext>
            </a:extLst>
          </p:cNvPr>
          <p:cNvSpPr/>
          <p:nvPr/>
        </p:nvSpPr>
        <p:spPr>
          <a:xfrm>
            <a:off x="4651635" y="3067441"/>
            <a:ext cx="717452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FBDCD9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Mai</a:t>
            </a:r>
          </a:p>
        </p:txBody>
      </p:sp>
      <p:sp>
        <p:nvSpPr>
          <p:cNvPr id="22" name="Rounded Rectangle 11">
            <a:extLst>
              <a:ext uri="{FF2B5EF4-FFF2-40B4-BE49-F238E27FC236}">
                <a16:creationId xmlns:a16="http://schemas.microsoft.com/office/drawing/2014/main" id="{FBC0B720-E407-F880-3B8C-4F6C5158BBD0}"/>
              </a:ext>
            </a:extLst>
          </p:cNvPr>
          <p:cNvSpPr/>
          <p:nvPr/>
        </p:nvSpPr>
        <p:spPr>
          <a:xfrm>
            <a:off x="3582490" y="3905790"/>
            <a:ext cx="745588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92D05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Việt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Rounded Rectangle 12">
            <a:extLst>
              <a:ext uri="{FF2B5EF4-FFF2-40B4-BE49-F238E27FC236}">
                <a16:creationId xmlns:a16="http://schemas.microsoft.com/office/drawing/2014/main" id="{5E5A6504-F179-4451-E0BF-B750AE735BE5}"/>
              </a:ext>
            </a:extLst>
          </p:cNvPr>
          <p:cNvSpPr/>
          <p:nvPr/>
        </p:nvSpPr>
        <p:spPr>
          <a:xfrm>
            <a:off x="6293549" y="3863586"/>
            <a:ext cx="890270" cy="393895"/>
          </a:xfrm>
          <a:prstGeom prst="roundRect">
            <a:avLst/>
          </a:prstGeom>
          <a:solidFill>
            <a:sysClr val="window" lastClr="FFFFFF"/>
          </a:solidFill>
          <a:ln w="38100" cap="flat" cmpd="sng" algn="ctr">
            <a:solidFill>
              <a:srgbClr val="4BACC6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2631623651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2" fill="hold">
                          <p:stCondLst>
                            <p:cond delay="indefinite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2" grpId="0" animBg="1"/>
          <p:bldP spid="23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 Same Side Corner Rectangle 12"/>
          <p:cNvSpPr/>
          <p:nvPr/>
        </p:nvSpPr>
        <p:spPr>
          <a:xfrm>
            <a:off x="236991" y="381000"/>
            <a:ext cx="11585117" cy="6147527"/>
          </a:xfrm>
          <a:prstGeom prst="round2SameRect">
            <a:avLst>
              <a:gd name="adj1" fmla="val 5570"/>
              <a:gd name="adj2" fmla="val 0"/>
            </a:avLst>
          </a:prstGeom>
          <a:solidFill>
            <a:schemeClr val="bg1"/>
          </a:solidFill>
          <a:ln>
            <a:solidFill>
              <a:srgbClr val="2B1A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1093EE0-9816-F333-5155-DBD6B82B4EB6}"/>
              </a:ext>
            </a:extLst>
          </p:cNvPr>
          <p:cNvGrpSpPr/>
          <p:nvPr/>
        </p:nvGrpSpPr>
        <p:grpSpPr>
          <a:xfrm>
            <a:off x="650469" y="569698"/>
            <a:ext cx="10779531" cy="954107"/>
            <a:chOff x="1183342" y="1322746"/>
            <a:chExt cx="10779531" cy="95410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99A9B1E-7CB7-A75A-2F1D-4BD193FC4B84}"/>
                </a:ext>
              </a:extLst>
            </p:cNvPr>
            <p:cNvSpPr txBox="1"/>
            <p:nvPr/>
          </p:nvSpPr>
          <p:spPr>
            <a:xfrm>
              <a:off x="1952538" y="1322746"/>
              <a:ext cx="100103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00" b="1" dirty="0"/>
                <a:t>Cho </a:t>
              </a:r>
              <a:r>
                <a:rPr lang="en-US" sz="2800" b="1" dirty="0" err="1"/>
                <a:t>biết</a:t>
              </a:r>
              <a:r>
                <a:rPr lang="en-US" sz="2800" b="1" dirty="0"/>
                <a:t> </a:t>
              </a:r>
              <a:r>
                <a:rPr lang="en-US" sz="2800" b="1" dirty="0" err="1"/>
                <a:t>giờ</a:t>
              </a:r>
              <a:r>
                <a:rPr lang="en-US" sz="2800" b="1" dirty="0"/>
                <a:t> </a:t>
              </a:r>
              <a:r>
                <a:rPr lang="en-US" sz="2800" b="1" dirty="0" err="1"/>
                <a:t>học</a:t>
              </a:r>
              <a:r>
                <a:rPr lang="en-US" sz="2800" b="1" dirty="0"/>
                <a:t> </a:t>
              </a:r>
              <a:r>
                <a:rPr lang="en-US" sz="2800" b="1" dirty="0" err="1"/>
                <a:t>các</a:t>
              </a:r>
              <a:r>
                <a:rPr lang="en-US" sz="2800" b="1" dirty="0"/>
                <a:t> </a:t>
              </a:r>
              <a:r>
                <a:rPr lang="en-US" sz="2800" b="1" dirty="0" err="1"/>
                <a:t>môn</a:t>
              </a:r>
              <a:r>
                <a:rPr lang="en-US" sz="2800" b="1" dirty="0"/>
                <a:t> </a:t>
              </a:r>
              <a:r>
                <a:rPr lang="en-US" sz="2800" b="1" dirty="0" err="1"/>
                <a:t>năng</a:t>
              </a:r>
              <a:r>
                <a:rPr lang="en-US" sz="2800" b="1" dirty="0"/>
                <a:t> </a:t>
              </a:r>
              <a:r>
                <a:rPr lang="en-US" sz="2800" b="1" dirty="0" err="1"/>
                <a:t>khiếu</a:t>
              </a:r>
              <a:r>
                <a:rPr lang="en-US" sz="2800" b="1" dirty="0"/>
                <a:t> </a:t>
              </a:r>
              <a:r>
                <a:rPr lang="en-US" sz="2800" b="1" dirty="0" err="1"/>
                <a:t>vào</a:t>
              </a:r>
              <a:r>
                <a:rPr lang="en-US" sz="2800" b="1" dirty="0"/>
                <a:t> </a:t>
              </a:r>
              <a:r>
                <a:rPr lang="en-US" sz="2800" b="1" dirty="0" err="1"/>
                <a:t>sáng</a:t>
              </a:r>
              <a:r>
                <a:rPr lang="en-US" sz="2800" b="1" dirty="0"/>
                <a:t> </a:t>
              </a:r>
              <a:r>
                <a:rPr lang="en-US" sz="2800" b="1" dirty="0" err="1"/>
                <a:t>thứ</a:t>
              </a:r>
              <a:r>
                <a:rPr lang="en-US" sz="2800" b="1" dirty="0"/>
                <a:t> </a:t>
              </a:r>
              <a:r>
                <a:rPr lang="en-US" sz="2800" b="1" dirty="0" err="1"/>
                <a:t>Bảy</a:t>
              </a:r>
              <a:r>
                <a:rPr lang="en-US" sz="2800" b="1" dirty="0"/>
                <a:t> </a:t>
              </a:r>
              <a:r>
                <a:rPr lang="en-US" sz="2800" b="1" dirty="0" err="1"/>
                <a:t>của</a:t>
              </a:r>
              <a:r>
                <a:rPr lang="en-US" sz="2800" b="1" dirty="0"/>
                <a:t> </a:t>
              </a:r>
              <a:r>
                <a:rPr lang="en-US" sz="2800" b="1" dirty="0" err="1"/>
                <a:t>Rô-bốt</a:t>
              </a:r>
              <a:r>
                <a:rPr lang="en-US" sz="2800" b="1" dirty="0"/>
                <a:t> </a:t>
              </a:r>
              <a:r>
                <a:rPr lang="en-US" sz="2800" b="1" dirty="0" err="1"/>
                <a:t>như</a:t>
              </a:r>
              <a:r>
                <a:rPr lang="en-US" sz="2800" b="1" dirty="0"/>
                <a:t> </a:t>
              </a:r>
              <a:r>
                <a:rPr lang="en-US" sz="2800" b="1" dirty="0" err="1"/>
                <a:t>sau</a:t>
              </a:r>
              <a:r>
                <a:rPr lang="en-US" sz="2800" b="1" dirty="0"/>
                <a:t>: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458654A2-83AF-CB0C-14A1-9365081E33F5}"/>
                </a:ext>
              </a:extLst>
            </p:cNvPr>
            <p:cNvSpPr/>
            <p:nvPr/>
          </p:nvSpPr>
          <p:spPr>
            <a:xfrm>
              <a:off x="1183342" y="1369567"/>
              <a:ext cx="712694" cy="712694"/>
            </a:xfrm>
            <a:prstGeom prst="ellipse">
              <a:avLst/>
            </a:prstGeom>
            <a:solidFill>
              <a:schemeClr val="accent6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/>
                <a:t>4</a:t>
              </a:r>
            </a:p>
          </p:txBody>
        </p:sp>
      </p:grpSp>
      <p:pic>
        <p:nvPicPr>
          <p:cNvPr id="5" name="Picture 2" descr="20210409041757_wm_shs-toan-2-tap-1">
            <a:extLst>
              <a:ext uri="{FF2B5EF4-FFF2-40B4-BE49-F238E27FC236}">
                <a16:creationId xmlns:a16="http://schemas.microsoft.com/office/drawing/2014/main" id="{90133DD1-E805-4590-E0B3-59968BFDEA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505" t="52657" r="12638" b="11841"/>
          <a:stretch/>
        </p:blipFill>
        <p:spPr bwMode="auto">
          <a:xfrm>
            <a:off x="2775594" y="1612111"/>
            <a:ext cx="5999073" cy="427889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EAC08AC-9EBE-2397-DBEE-AE13434F1058}"/>
              </a:ext>
            </a:extLst>
          </p:cNvPr>
          <p:cNvSpPr txBox="1"/>
          <p:nvPr/>
        </p:nvSpPr>
        <p:spPr>
          <a:xfrm>
            <a:off x="1006816" y="5891002"/>
            <a:ext cx="95981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Trước</a:t>
            </a:r>
            <a:r>
              <a:rPr lang="en-US" sz="2800" dirty="0"/>
              <a:t> </a:t>
            </a:r>
            <a:r>
              <a:rPr lang="en-US" sz="2800" dirty="0" err="1"/>
              <a:t>giờ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bóng</a:t>
            </a:r>
            <a:r>
              <a:rPr lang="en-US" sz="2800" dirty="0"/>
              <a:t> </a:t>
            </a:r>
            <a:r>
              <a:rPr lang="en-US" sz="2800" dirty="0" err="1"/>
              <a:t>rổ</a:t>
            </a:r>
            <a:r>
              <a:rPr lang="en-US" sz="2800" dirty="0"/>
              <a:t> </a:t>
            </a:r>
            <a:r>
              <a:rPr lang="en-US" sz="2800" dirty="0" err="1"/>
              <a:t>Rô-bốt</a:t>
            </a:r>
            <a:r>
              <a:rPr lang="en-US" sz="2800" dirty="0"/>
              <a:t> </a:t>
            </a:r>
            <a:r>
              <a:rPr lang="en-US" sz="2800" dirty="0" err="1"/>
              <a:t>học</a:t>
            </a:r>
            <a:r>
              <a:rPr lang="en-US" sz="2800" dirty="0"/>
              <a:t> </a:t>
            </a:r>
            <a:r>
              <a:rPr lang="en-US" sz="2800" dirty="0" err="1"/>
              <a:t>những</a:t>
            </a:r>
            <a:r>
              <a:rPr lang="en-US" sz="2800" dirty="0"/>
              <a:t> </a:t>
            </a:r>
            <a:r>
              <a:rPr lang="en-US" sz="2800" dirty="0" err="1"/>
              <a:t>môn</a:t>
            </a:r>
            <a:r>
              <a:rPr lang="en-US" sz="2800" dirty="0"/>
              <a:t> </a:t>
            </a:r>
            <a:r>
              <a:rPr lang="en-US" sz="2800" dirty="0" err="1"/>
              <a:t>nào</a:t>
            </a:r>
            <a:r>
              <a:rPr lang="en-US" sz="2800" dirty="0"/>
              <a:t>?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7976468B-1FB6-5CDA-DEDB-96B66C2390CE}"/>
              </a:ext>
            </a:extLst>
          </p:cNvPr>
          <p:cNvSpPr/>
          <p:nvPr/>
        </p:nvSpPr>
        <p:spPr>
          <a:xfrm>
            <a:off x="861488" y="2408460"/>
            <a:ext cx="1914106" cy="478302"/>
          </a:xfrm>
          <a:prstGeom prst="roundRect">
            <a:avLst/>
          </a:prstGeom>
          <a:solidFill>
            <a:srgbClr val="E3EBA2"/>
          </a:solidFill>
          <a:ln w="28575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9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4" name="Rounded Rectangle 7">
            <a:extLst>
              <a:ext uri="{FF2B5EF4-FFF2-40B4-BE49-F238E27FC236}">
                <a16:creationId xmlns:a16="http://schemas.microsoft.com/office/drawing/2014/main" id="{A2059435-B1FD-11F7-C62D-8017FACFA6A2}"/>
              </a:ext>
            </a:extLst>
          </p:cNvPr>
          <p:cNvSpPr/>
          <p:nvPr/>
        </p:nvSpPr>
        <p:spPr>
          <a:xfrm>
            <a:off x="861488" y="4585195"/>
            <a:ext cx="1914106" cy="478302"/>
          </a:xfrm>
          <a:prstGeom prst="roundRect">
            <a:avLst/>
          </a:prstGeom>
          <a:solidFill>
            <a:srgbClr val="FFE2B2"/>
          </a:solidFill>
          <a:ln w="28575">
            <a:solidFill>
              <a:srgbClr val="F9D17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7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15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5" name="Rounded Rectangle 8">
            <a:extLst>
              <a:ext uri="{FF2B5EF4-FFF2-40B4-BE49-F238E27FC236}">
                <a16:creationId xmlns:a16="http://schemas.microsoft.com/office/drawing/2014/main" id="{E546A2D0-FB9F-EC22-45C9-2F3D9DE2FD86}"/>
              </a:ext>
            </a:extLst>
          </p:cNvPr>
          <p:cNvSpPr/>
          <p:nvPr/>
        </p:nvSpPr>
        <p:spPr>
          <a:xfrm>
            <a:off x="8774667" y="2408460"/>
            <a:ext cx="1914106" cy="478302"/>
          </a:xfrm>
          <a:prstGeom prst="roundRect">
            <a:avLst/>
          </a:prstGeom>
          <a:solidFill>
            <a:srgbClr val="FBDDDF"/>
          </a:solidFill>
          <a:ln w="28575">
            <a:solidFill>
              <a:srgbClr val="F4A2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8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sp>
        <p:nvSpPr>
          <p:cNvPr id="16" name="Rounded Rectangle 9">
            <a:extLst>
              <a:ext uri="{FF2B5EF4-FFF2-40B4-BE49-F238E27FC236}">
                <a16:creationId xmlns:a16="http://schemas.microsoft.com/office/drawing/2014/main" id="{9F62033E-E8EE-9344-08E5-20DA34CB67A1}"/>
              </a:ext>
            </a:extLst>
          </p:cNvPr>
          <p:cNvSpPr/>
          <p:nvPr/>
        </p:nvSpPr>
        <p:spPr>
          <a:xfrm>
            <a:off x="8774667" y="4585195"/>
            <a:ext cx="1914106" cy="478302"/>
          </a:xfrm>
          <a:prstGeom prst="roundRect">
            <a:avLst/>
          </a:prstGeom>
          <a:solidFill>
            <a:srgbClr val="F9D172"/>
          </a:solidFill>
          <a:ln w="28575">
            <a:solidFill>
              <a:srgbClr val="F5B81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</a:rPr>
              <a:t>10 </a:t>
            </a:r>
            <a:r>
              <a:rPr lang="en-US" sz="2000" b="1" dirty="0" err="1">
                <a:solidFill>
                  <a:schemeClr val="tx1"/>
                </a:solidFill>
              </a:rPr>
              <a:t>giờ</a:t>
            </a:r>
            <a:r>
              <a:rPr lang="en-US" sz="2000" b="1" dirty="0">
                <a:solidFill>
                  <a:schemeClr val="tx1"/>
                </a:solidFill>
              </a:rPr>
              <a:t> 30 </a:t>
            </a:r>
            <a:r>
              <a:rPr lang="en-US" sz="2000" b="1" dirty="0" err="1">
                <a:solidFill>
                  <a:schemeClr val="tx1"/>
                </a:solidFill>
              </a:rPr>
              <a:t>phút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F56D9991-03B6-E346-36BD-B768BC4D0C9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372" y="4818246"/>
            <a:ext cx="1349310" cy="13180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B7B5EFB-4D4E-92B5-171B-DF18508F6A7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5835" y="2627924"/>
            <a:ext cx="1349310" cy="1318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675848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4" grpId="0" animBg="1"/>
          <p:bldP spid="15" grpId="0" animBg="1"/>
          <p:bldP spid="16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" fill="hold">
                          <p:stCondLst>
                            <p:cond delay="indefinite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2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4" fill="hold">
                          <p:stCondLst>
                            <p:cond delay="indefinite"/>
                          </p:stCondLst>
                          <p:childTnLst>
                            <p:par>
                              <p:cTn id="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" presetID="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46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1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7" grpId="0" animBg="1"/>
          <p:bldP spid="14" grpId="0" animBg="1"/>
          <p:bldP spid="15" grpId="0" animBg="1"/>
          <p:bldP spid="16" grpId="0" animBg="1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Freeform 3"/>
          <p:cNvSpPr/>
          <p:nvPr/>
        </p:nvSpPr>
        <p:spPr>
          <a:xfrm>
            <a:off x="6817190" y="-3959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5892800" y="3961212"/>
            <a:ext cx="5923032" cy="1109817"/>
            <a:chOff x="6099905" y="723900"/>
            <a:chExt cx="10334924" cy="2743200"/>
          </a:xfrm>
        </p:grpSpPr>
        <p:sp>
          <p:nvSpPr>
            <p:cNvPr id="12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7425200" y="1259083"/>
              <a:ext cx="7684331" cy="174972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Hoàn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thành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5892800" y="1767007"/>
            <a:ext cx="5943600" cy="1828800"/>
            <a:chOff x="7141207" y="723900"/>
            <a:chExt cx="8382000" cy="2743200"/>
          </a:xfrm>
        </p:grpSpPr>
        <p:sp>
          <p:nvSpPr>
            <p:cNvPr id="17" name="Round Diagonal Corner Rectangle 11"/>
            <p:cNvSpPr/>
            <p:nvPr/>
          </p:nvSpPr>
          <p:spPr>
            <a:xfrm>
              <a:off x="7141207" y="723900"/>
              <a:ext cx="8382000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7490041" y="1126004"/>
              <a:ext cx="7684332" cy="198515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Ghi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nhớ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kiến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thức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học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5869853" y="5466547"/>
            <a:ext cx="5908851" cy="1049437"/>
            <a:chOff x="6099905" y="723900"/>
            <a:chExt cx="10334924" cy="2743200"/>
          </a:xfrm>
        </p:grpSpPr>
        <p:sp>
          <p:nvSpPr>
            <p:cNvPr id="20" name="Round Diagonal Corner Rectangle 11"/>
            <p:cNvSpPr/>
            <p:nvPr/>
          </p:nvSpPr>
          <p:spPr>
            <a:xfrm>
              <a:off x="6099905" y="723900"/>
              <a:ext cx="10334924" cy="2743200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7411762" y="1088839"/>
              <a:ext cx="7684331" cy="185039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sau</a:t>
              </a:r>
              <a:endParaRPr lang="en-GB" sz="1867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-87346" y="620887"/>
            <a:ext cx="5144022" cy="6354666"/>
            <a:chOff x="-808064" y="1088841"/>
            <a:chExt cx="7716033" cy="9531999"/>
          </a:xfrm>
        </p:grpSpPr>
        <p:sp>
          <p:nvSpPr>
            <p:cNvPr id="2" name="Freeform 8"/>
            <p:cNvSpPr/>
            <p:nvPr/>
          </p:nvSpPr>
          <p:spPr>
            <a:xfrm>
              <a:off x="-581334" y="1088841"/>
              <a:ext cx="7236424" cy="6420681"/>
            </a:xfrm>
            <a:custGeom>
              <a:avLst/>
              <a:gdLst/>
              <a:ahLst/>
              <a:cxnLst/>
              <a:rect l="l" t="t" r="r" b="b"/>
              <a:pathLst>
                <a:path w="7236424" h="6420681">
                  <a:moveTo>
                    <a:pt x="0" y="0"/>
                  </a:moveTo>
                  <a:lnTo>
                    <a:pt x="7236424" y="0"/>
                  </a:lnTo>
                  <a:lnTo>
                    <a:pt x="7236424" y="6420681"/>
                  </a:lnTo>
                  <a:lnTo>
                    <a:pt x="0" y="64206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" name="Group 9"/>
            <p:cNvGrpSpPr/>
            <p:nvPr/>
          </p:nvGrpSpPr>
          <p:grpSpPr>
            <a:xfrm>
              <a:off x="-753915" y="6575147"/>
              <a:ext cx="7661884" cy="3194596"/>
              <a:chOff x="-198562" y="-28575"/>
              <a:chExt cx="2017945" cy="841375"/>
            </a:xfrm>
          </p:grpSpPr>
          <p:sp>
            <p:nvSpPr>
              <p:cNvPr id="4" name="Freeform 10"/>
              <p:cNvSpPr/>
              <p:nvPr/>
            </p:nvSpPr>
            <p:spPr>
              <a:xfrm>
                <a:off x="-198562" y="0"/>
                <a:ext cx="2017945" cy="295473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295473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295473"/>
                    </a:lnTo>
                    <a:lnTo>
                      <a:pt x="0" y="295473"/>
                    </a:lnTo>
                    <a:close/>
                  </a:path>
                </a:pathLst>
              </a:custGeom>
              <a:solidFill>
                <a:srgbClr val="CE7D5F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5" name="TextBox 11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6" name="Group 16"/>
            <p:cNvGrpSpPr/>
            <p:nvPr/>
          </p:nvGrpSpPr>
          <p:grpSpPr>
            <a:xfrm>
              <a:off x="-808064" y="7805516"/>
              <a:ext cx="6907969" cy="2815324"/>
              <a:chOff x="0" y="0"/>
              <a:chExt cx="1819383" cy="741485"/>
            </a:xfrm>
          </p:grpSpPr>
          <p:sp>
            <p:nvSpPr>
              <p:cNvPr id="7" name="Freeform 17"/>
              <p:cNvSpPr/>
              <p:nvPr/>
            </p:nvSpPr>
            <p:spPr>
              <a:xfrm>
                <a:off x="0" y="0"/>
                <a:ext cx="1819383" cy="741485"/>
              </a:xfrm>
              <a:custGeom>
                <a:avLst/>
                <a:gdLst/>
                <a:ahLst/>
                <a:cxnLst/>
                <a:rect l="l" t="t" r="r" b="b"/>
                <a:pathLst>
                  <a:path w="1819383" h="741485">
                    <a:moveTo>
                      <a:pt x="0" y="0"/>
                    </a:moveTo>
                    <a:lnTo>
                      <a:pt x="1819383" y="0"/>
                    </a:lnTo>
                    <a:lnTo>
                      <a:pt x="1819383" y="741485"/>
                    </a:lnTo>
                    <a:lnTo>
                      <a:pt x="0" y="741485"/>
                    </a:lnTo>
                    <a:close/>
                  </a:path>
                </a:pathLst>
              </a:custGeom>
              <a:solidFill>
                <a:srgbClr val="EFB199"/>
              </a:solidFill>
            </p:spPr>
            <p:txBody>
              <a:bodyPr/>
              <a:lstStyle/>
              <a:p>
                <a:pPr defTabSz="609630"/>
                <a:endParaRPr lang="en-US" sz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8" name="TextBox 18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 defTabSz="609630">
                  <a:lnSpc>
                    <a:spcPts val="1307"/>
                  </a:lnSpc>
                </a:pPr>
                <a:endParaRPr sz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sp>
        <p:nvSpPr>
          <p:cNvPr id="22" name="Freeform 5"/>
          <p:cNvSpPr/>
          <p:nvPr/>
        </p:nvSpPr>
        <p:spPr>
          <a:xfrm>
            <a:off x="4606926" y="262651"/>
            <a:ext cx="1466927" cy="1475448"/>
          </a:xfrm>
          <a:custGeom>
            <a:avLst/>
            <a:gdLst/>
            <a:ahLst/>
            <a:cxnLst/>
            <a:rect l="l" t="t" r="r" b="b"/>
            <a:pathLst>
              <a:path w="4246041" h="4114800">
                <a:moveTo>
                  <a:pt x="0" y="0"/>
                </a:moveTo>
                <a:lnTo>
                  <a:pt x="4246042" y="0"/>
                </a:lnTo>
                <a:lnTo>
                  <a:pt x="424604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19445" y="-10816"/>
            <a:ext cx="7112617" cy="209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7821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0271" y="298141"/>
            <a:ext cx="3347007" cy="339118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80547" y="1289837"/>
            <a:ext cx="6722439" cy="556816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7565389" y="5205335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Freeform 9"/>
          <p:cNvSpPr/>
          <p:nvPr/>
        </p:nvSpPr>
        <p:spPr>
          <a:xfrm>
            <a:off x="264991" y="333674"/>
            <a:ext cx="6987604" cy="5415228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7723899" y="921331"/>
            <a:ext cx="4312643" cy="4078713"/>
            <a:chOff x="9641265" y="669841"/>
            <a:chExt cx="7790832" cy="7716520"/>
          </a:xfrm>
        </p:grpSpPr>
        <p:sp>
          <p:nvSpPr>
            <p:cNvPr id="4" name="Freeform 4"/>
            <p:cNvSpPr/>
            <p:nvPr/>
          </p:nvSpPr>
          <p:spPr>
            <a:xfrm>
              <a:off x="9641265" y="669841"/>
              <a:ext cx="7618035" cy="7618035"/>
            </a:xfrm>
            <a:custGeom>
              <a:avLst/>
              <a:gdLst/>
              <a:ahLst/>
              <a:cxnLst/>
              <a:rect l="l" t="t" r="r" b="b"/>
              <a:pathLst>
                <a:path w="7618035" h="7618035">
                  <a:moveTo>
                    <a:pt x="0" y="0"/>
                  </a:moveTo>
                  <a:lnTo>
                    <a:pt x="7618035" y="0"/>
                  </a:lnTo>
                  <a:lnTo>
                    <a:pt x="7618035" y="7618035"/>
                  </a:lnTo>
                  <a:lnTo>
                    <a:pt x="0" y="76180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" name="AutoShape 5"/>
            <p:cNvSpPr/>
            <p:nvPr/>
          </p:nvSpPr>
          <p:spPr>
            <a:xfrm rot="5478342">
              <a:off x="12165378" y="3035529"/>
              <a:ext cx="2646009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" name="AutoShape 6"/>
            <p:cNvSpPr/>
            <p:nvPr/>
          </p:nvSpPr>
          <p:spPr>
            <a:xfrm rot="-9050653">
              <a:off x="13241127" y="4647317"/>
              <a:ext cx="1548157" cy="0"/>
            </a:xfrm>
            <a:prstGeom prst="line">
              <a:avLst/>
            </a:prstGeom>
            <a:ln w="238125" cap="flat">
              <a:solidFill>
                <a:srgbClr val="000000"/>
              </a:solidFill>
              <a:prstDash val="solid"/>
              <a:headEnd type="triangle" w="lg" len="med"/>
              <a:tailEnd type="none" w="sm" len="sm"/>
            </a:ln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3221925" y="950832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12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3184767" y="763982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6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6600822" y="420104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3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9940118" y="4248674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9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5062446" y="139056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16166135" y="2522770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2</a:t>
              </a:r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16131087" y="5970196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4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14947814" y="7147539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5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1607935" y="7166588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7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0438561" y="609402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8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10355756" y="2560871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10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1626984" y="1352467"/>
              <a:ext cx="831275" cy="74653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defTabSz="609630">
                <a:lnSpc>
                  <a:spcPts val="3007"/>
                </a:lnSpc>
              </a:pPr>
              <a:r>
                <a:rPr lang="en-US" sz="3132">
                  <a:solidFill>
                    <a:srgbClr val="FFFFFF"/>
                  </a:solidFill>
                  <a:latin typeface="Some Time Later Bold"/>
                </a:rPr>
                <a:t>11</a:t>
              </a:r>
            </a:p>
          </p:txBody>
        </p:sp>
      </p:grpSp>
      <p:pic>
        <p:nvPicPr>
          <p:cNvPr id="25" name="Picture 25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477" y="1569247"/>
            <a:ext cx="7393057" cy="4438273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5748" y="784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3915700">
            <a:off x="11000444" y="225420"/>
            <a:ext cx="814153" cy="79939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-2700000">
            <a:off x="7630483" y="471931"/>
            <a:ext cx="814153" cy="799395"/>
          </a:xfrm>
          <a:prstGeom prst="rect">
            <a:avLst/>
          </a:prstGeom>
        </p:spPr>
      </p:pic>
      <p:sp>
        <p:nvSpPr>
          <p:cNvPr id="37" name="Freeform 4">
            <a:hlinkClick r:id="rId5" action="ppaction://hlinksldjump"/>
          </p:cNvPr>
          <p:cNvSpPr/>
          <p:nvPr/>
        </p:nvSpPr>
        <p:spPr>
          <a:xfrm>
            <a:off x="-1168400" y="4804239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3" name="Picture 22">
            <a:hlinkClick r:id="rId8" action="ppaction://hlinksldjump"/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559295" y="2463796"/>
            <a:ext cx="2769138" cy="3671206"/>
          </a:xfrm>
          <a:prstGeom prst="rect">
            <a:avLst/>
          </a:prstGeom>
        </p:spPr>
      </p:pic>
      <p:pic>
        <p:nvPicPr>
          <p:cNvPr id="24" name="Picture 23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/>
          <a:srcRect l="16282" t="20389" r="20364" b="12634"/>
          <a:stretch/>
        </p:blipFill>
        <p:spPr>
          <a:xfrm>
            <a:off x="4462975" y="2771872"/>
            <a:ext cx="2844800" cy="3251200"/>
          </a:xfrm>
          <a:prstGeom prst="rect">
            <a:avLst/>
          </a:prstGeom>
        </p:spPr>
      </p:pic>
      <p:pic>
        <p:nvPicPr>
          <p:cNvPr id="36" name="Picture 35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/>
          <a:srcRect l="25911" t="31219" r="17089" b="14241"/>
          <a:stretch/>
        </p:blipFill>
        <p:spPr>
          <a:xfrm>
            <a:off x="8953180" y="2989224"/>
            <a:ext cx="2654006" cy="2816496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2447380" y="246091"/>
            <a:ext cx="7760097" cy="2451864"/>
            <a:chOff x="3671069" y="369136"/>
            <a:chExt cx="11640146" cy="3677796"/>
          </a:xfrm>
        </p:grpSpPr>
        <p:sp>
          <p:nvSpPr>
            <p:cNvPr id="38" name="Round Diagonal Corner Rectangle 11"/>
            <p:cNvSpPr/>
            <p:nvPr/>
          </p:nvSpPr>
          <p:spPr>
            <a:xfrm>
              <a:off x="3671069" y="369136"/>
              <a:ext cx="11640146" cy="3677796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354402" y="953088"/>
              <a:ext cx="10526736" cy="263148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Hãy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chọn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mình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thích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trả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lời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hỏi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để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nhận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chiếc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đồng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dễ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thương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đó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nhé</a:t>
              </a:r>
              <a:r>
                <a:rPr lang="en-US" sz="3600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!</a:t>
              </a:r>
              <a:endParaRPr lang="en-GB" sz="12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4" name="Rectangle: Rounded Corners 3">
            <a:hlinkClick r:id="rId15" action="ppaction://hlinksldjump"/>
            <a:extLst>
              <a:ext uri="{FF2B5EF4-FFF2-40B4-BE49-F238E27FC236}">
                <a16:creationId xmlns:a16="http://schemas.microsoft.com/office/drawing/2014/main" id="{1B334A3C-44B0-AB05-0B49-166266AA3D8E}"/>
              </a:ext>
            </a:extLst>
          </p:cNvPr>
          <p:cNvSpPr/>
          <p:nvPr/>
        </p:nvSpPr>
        <p:spPr>
          <a:xfrm>
            <a:off x="304800" y="133350"/>
            <a:ext cx="1190625" cy="42862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91903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A6CE1CD-D9CC-5831-4EA9-D16BF633B427}"/>
              </a:ext>
            </a:extLst>
          </p:cNvPr>
          <p:cNvGrpSpPr/>
          <p:nvPr/>
        </p:nvGrpSpPr>
        <p:grpSpPr>
          <a:xfrm>
            <a:off x="1638300" y="3724137"/>
            <a:ext cx="4555051" cy="1270000"/>
            <a:chOff x="2027751" y="3724137"/>
            <a:chExt cx="4165600" cy="1270000"/>
          </a:xfrm>
        </p:grpSpPr>
        <p:sp>
          <p:nvSpPr>
            <p:cNvPr id="4" name="Rounded Rectangle 3"/>
            <p:cNvSpPr/>
            <p:nvPr/>
          </p:nvSpPr>
          <p:spPr>
            <a:xfrm>
              <a:off x="2027751" y="3724137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2211301" y="3947602"/>
              <a:ext cx="3913274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10 </a:t>
              </a:r>
              <a:r>
                <a:rPr lang="en-US" sz="40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giờ</a:t>
              </a:r>
              <a:r>
                <a:rPr lang="en-US" sz="40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10 </a:t>
              </a:r>
              <a:r>
                <a:rPr lang="en-US" sz="40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phút</a:t>
              </a:r>
              <a:endParaRPr lang="en-US" sz="40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508001" y="-201289"/>
            <a:ext cx="11138257" cy="2958849"/>
            <a:chOff x="762000" y="-301934"/>
            <a:chExt cx="16707386" cy="4438273"/>
          </a:xfrm>
        </p:grpSpPr>
        <p:grpSp>
          <p:nvGrpSpPr>
            <p:cNvPr id="14" name="Group 13"/>
            <p:cNvGrpSpPr/>
            <p:nvPr/>
          </p:nvGrpSpPr>
          <p:grpSpPr>
            <a:xfrm>
              <a:off x="762000" y="440325"/>
              <a:ext cx="16707386" cy="2545761"/>
              <a:chOff x="6119557" y="531862"/>
              <a:chExt cx="10334924" cy="3445557"/>
            </a:xfrm>
          </p:grpSpPr>
          <p:sp>
            <p:nvSpPr>
              <p:cNvPr id="15" name="Round Diagonal Corner Rectangle 11"/>
              <p:cNvSpPr/>
              <p:nvPr/>
            </p:nvSpPr>
            <p:spPr>
              <a:xfrm>
                <a:off x="6119557" y="531862"/>
                <a:ext cx="10334924" cy="3445557"/>
              </a:xfrm>
              <a:custGeom>
                <a:avLst/>
                <a:gdLst>
                  <a:gd name="connsiteX0" fmla="*/ 1119468 w 10003287"/>
                  <a:gd name="connsiteY0" fmla="*/ 0 h 6716675"/>
                  <a:gd name="connsiteX1" fmla="*/ 10003287 w 10003287"/>
                  <a:gd name="connsiteY1" fmla="*/ 0 h 6716675"/>
                  <a:gd name="connsiteX2" fmla="*/ 10003287 w 10003287"/>
                  <a:gd name="connsiteY2" fmla="*/ 0 h 6716675"/>
                  <a:gd name="connsiteX3" fmla="*/ 10003287 w 10003287"/>
                  <a:gd name="connsiteY3" fmla="*/ 5597207 h 6716675"/>
                  <a:gd name="connsiteX4" fmla="*/ 8883819 w 10003287"/>
                  <a:gd name="connsiteY4" fmla="*/ 6716675 h 6716675"/>
                  <a:gd name="connsiteX5" fmla="*/ 0 w 10003287"/>
                  <a:gd name="connsiteY5" fmla="*/ 6716675 h 6716675"/>
                  <a:gd name="connsiteX6" fmla="*/ 0 w 10003287"/>
                  <a:gd name="connsiteY6" fmla="*/ 6716675 h 6716675"/>
                  <a:gd name="connsiteX7" fmla="*/ 0 w 10003287"/>
                  <a:gd name="connsiteY7" fmla="*/ 1119468 h 6716675"/>
                  <a:gd name="connsiteX8" fmla="*/ 1119468 w 10003287"/>
                  <a:gd name="connsiteY8" fmla="*/ 0 h 6716675"/>
                  <a:gd name="connsiteX0" fmla="*/ 1119468 w 10003287"/>
                  <a:gd name="connsiteY0" fmla="*/ 203200 h 6919875"/>
                  <a:gd name="connsiteX1" fmla="*/ 10003287 w 10003287"/>
                  <a:gd name="connsiteY1" fmla="*/ 203200 h 6919875"/>
                  <a:gd name="connsiteX2" fmla="*/ 10003287 w 10003287"/>
                  <a:gd name="connsiteY2" fmla="*/ 203200 h 6919875"/>
                  <a:gd name="connsiteX3" fmla="*/ 10003287 w 10003287"/>
                  <a:gd name="connsiteY3" fmla="*/ 5800407 h 6919875"/>
                  <a:gd name="connsiteX4" fmla="*/ 8883819 w 10003287"/>
                  <a:gd name="connsiteY4" fmla="*/ 6919875 h 6919875"/>
                  <a:gd name="connsiteX5" fmla="*/ 0 w 10003287"/>
                  <a:gd name="connsiteY5" fmla="*/ 6919875 h 6919875"/>
                  <a:gd name="connsiteX6" fmla="*/ 0 w 10003287"/>
                  <a:gd name="connsiteY6" fmla="*/ 6919875 h 6919875"/>
                  <a:gd name="connsiteX7" fmla="*/ 0 w 10003287"/>
                  <a:gd name="connsiteY7" fmla="*/ 1322668 h 6919875"/>
                  <a:gd name="connsiteX8" fmla="*/ 1119468 w 10003287"/>
                  <a:gd name="connsiteY8" fmla="*/ 203200 h 6919875"/>
                  <a:gd name="connsiteX0" fmla="*/ 1119468 w 10329858"/>
                  <a:gd name="connsiteY0" fmla="*/ 203200 h 6919875"/>
                  <a:gd name="connsiteX1" fmla="*/ 10003287 w 10329858"/>
                  <a:gd name="connsiteY1" fmla="*/ 203200 h 6919875"/>
                  <a:gd name="connsiteX2" fmla="*/ 10329858 w 10329858"/>
                  <a:gd name="connsiteY2" fmla="*/ 301171 h 6919875"/>
                  <a:gd name="connsiteX3" fmla="*/ 10003287 w 10329858"/>
                  <a:gd name="connsiteY3" fmla="*/ 5800407 h 6919875"/>
                  <a:gd name="connsiteX4" fmla="*/ 8883819 w 10329858"/>
                  <a:gd name="connsiteY4" fmla="*/ 6919875 h 6919875"/>
                  <a:gd name="connsiteX5" fmla="*/ 0 w 10329858"/>
                  <a:gd name="connsiteY5" fmla="*/ 6919875 h 6919875"/>
                  <a:gd name="connsiteX6" fmla="*/ 0 w 10329858"/>
                  <a:gd name="connsiteY6" fmla="*/ 6919875 h 6919875"/>
                  <a:gd name="connsiteX7" fmla="*/ 0 w 10329858"/>
                  <a:gd name="connsiteY7" fmla="*/ 1322668 h 6919875"/>
                  <a:gd name="connsiteX8" fmla="*/ 1119468 w 10329858"/>
                  <a:gd name="connsiteY8" fmla="*/ 203200 h 6919875"/>
                  <a:gd name="connsiteX0" fmla="*/ 1119468 w 10585610"/>
                  <a:gd name="connsiteY0" fmla="*/ 203200 h 6919875"/>
                  <a:gd name="connsiteX1" fmla="*/ 10003287 w 10585610"/>
                  <a:gd name="connsiteY1" fmla="*/ 203200 h 6919875"/>
                  <a:gd name="connsiteX2" fmla="*/ 10329858 w 10585610"/>
                  <a:gd name="connsiteY2" fmla="*/ 301171 h 6919875"/>
                  <a:gd name="connsiteX3" fmla="*/ 10003287 w 10585610"/>
                  <a:gd name="connsiteY3" fmla="*/ 5800407 h 6919875"/>
                  <a:gd name="connsiteX4" fmla="*/ 8883819 w 10585610"/>
                  <a:gd name="connsiteY4" fmla="*/ 6919875 h 6919875"/>
                  <a:gd name="connsiteX5" fmla="*/ 0 w 10585610"/>
                  <a:gd name="connsiteY5" fmla="*/ 6919875 h 6919875"/>
                  <a:gd name="connsiteX6" fmla="*/ 0 w 10585610"/>
                  <a:gd name="connsiteY6" fmla="*/ 6919875 h 6919875"/>
                  <a:gd name="connsiteX7" fmla="*/ 0 w 10585610"/>
                  <a:gd name="connsiteY7" fmla="*/ 1322668 h 6919875"/>
                  <a:gd name="connsiteX8" fmla="*/ 1119468 w 10585610"/>
                  <a:gd name="connsiteY8" fmla="*/ 203200 h 6919875"/>
                  <a:gd name="connsiteX0" fmla="*/ 1772611 w 11238753"/>
                  <a:gd name="connsiteY0" fmla="*/ 203200 h 6919875"/>
                  <a:gd name="connsiteX1" fmla="*/ 10656430 w 11238753"/>
                  <a:gd name="connsiteY1" fmla="*/ 203200 h 6919875"/>
                  <a:gd name="connsiteX2" fmla="*/ 10983001 w 11238753"/>
                  <a:gd name="connsiteY2" fmla="*/ 301171 h 6919875"/>
                  <a:gd name="connsiteX3" fmla="*/ 10656430 w 11238753"/>
                  <a:gd name="connsiteY3" fmla="*/ 5800407 h 6919875"/>
                  <a:gd name="connsiteX4" fmla="*/ 9536962 w 11238753"/>
                  <a:gd name="connsiteY4" fmla="*/ 6919875 h 6919875"/>
                  <a:gd name="connsiteX5" fmla="*/ 653143 w 11238753"/>
                  <a:gd name="connsiteY5" fmla="*/ 6919875 h 6919875"/>
                  <a:gd name="connsiteX6" fmla="*/ 0 w 11238753"/>
                  <a:gd name="connsiteY6" fmla="*/ 6854561 h 6919875"/>
                  <a:gd name="connsiteX7" fmla="*/ 653143 w 11238753"/>
                  <a:gd name="connsiteY7" fmla="*/ 1322668 h 6919875"/>
                  <a:gd name="connsiteX8" fmla="*/ 1772611 w 11238753"/>
                  <a:gd name="connsiteY8" fmla="*/ 203200 h 6919875"/>
                  <a:gd name="connsiteX0" fmla="*/ 1772611 w 11238753"/>
                  <a:gd name="connsiteY0" fmla="*/ 203200 h 7427875"/>
                  <a:gd name="connsiteX1" fmla="*/ 10656430 w 11238753"/>
                  <a:gd name="connsiteY1" fmla="*/ 203200 h 7427875"/>
                  <a:gd name="connsiteX2" fmla="*/ 10983001 w 11238753"/>
                  <a:gd name="connsiteY2" fmla="*/ 301171 h 7427875"/>
                  <a:gd name="connsiteX3" fmla="*/ 10656430 w 11238753"/>
                  <a:gd name="connsiteY3" fmla="*/ 5800407 h 7427875"/>
                  <a:gd name="connsiteX4" fmla="*/ 9536962 w 11238753"/>
                  <a:gd name="connsiteY4" fmla="*/ 6919875 h 7427875"/>
                  <a:gd name="connsiteX5" fmla="*/ 653143 w 11238753"/>
                  <a:gd name="connsiteY5" fmla="*/ 6919875 h 7427875"/>
                  <a:gd name="connsiteX6" fmla="*/ 0 w 11238753"/>
                  <a:gd name="connsiteY6" fmla="*/ 6854561 h 7427875"/>
                  <a:gd name="connsiteX7" fmla="*/ 653143 w 11238753"/>
                  <a:gd name="connsiteY7" fmla="*/ 1322668 h 7427875"/>
                  <a:gd name="connsiteX8" fmla="*/ 1772611 w 11238753"/>
                  <a:gd name="connsiteY8" fmla="*/ 203200 h 7427875"/>
                  <a:gd name="connsiteX0" fmla="*/ 1840454 w 11306596"/>
                  <a:gd name="connsiteY0" fmla="*/ 203200 h 7427875"/>
                  <a:gd name="connsiteX1" fmla="*/ 10724273 w 11306596"/>
                  <a:gd name="connsiteY1" fmla="*/ 203200 h 7427875"/>
                  <a:gd name="connsiteX2" fmla="*/ 11050844 w 11306596"/>
                  <a:gd name="connsiteY2" fmla="*/ 301171 h 7427875"/>
                  <a:gd name="connsiteX3" fmla="*/ 10724273 w 11306596"/>
                  <a:gd name="connsiteY3" fmla="*/ 5800407 h 7427875"/>
                  <a:gd name="connsiteX4" fmla="*/ 9604805 w 11306596"/>
                  <a:gd name="connsiteY4" fmla="*/ 6919875 h 7427875"/>
                  <a:gd name="connsiteX5" fmla="*/ 720986 w 11306596"/>
                  <a:gd name="connsiteY5" fmla="*/ 6919875 h 7427875"/>
                  <a:gd name="connsiteX6" fmla="*/ 67843 w 11306596"/>
                  <a:gd name="connsiteY6" fmla="*/ 6854561 h 7427875"/>
                  <a:gd name="connsiteX7" fmla="*/ 720986 w 11306596"/>
                  <a:gd name="connsiteY7" fmla="*/ 1322668 h 7427875"/>
                  <a:gd name="connsiteX8" fmla="*/ 1840454 w 11306596"/>
                  <a:gd name="connsiteY8" fmla="*/ 203200 h 74278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306596" h="7427875">
                    <a:moveTo>
                      <a:pt x="1840454" y="203200"/>
                    </a:moveTo>
                    <a:cubicBezTo>
                      <a:pt x="6369270" y="-254000"/>
                      <a:pt x="7763000" y="203200"/>
                      <a:pt x="10724273" y="203200"/>
                    </a:cubicBezTo>
                    <a:lnTo>
                      <a:pt x="11050844" y="301171"/>
                    </a:lnTo>
                    <a:cubicBezTo>
                      <a:pt x="10941987" y="2134250"/>
                      <a:pt x="11878159" y="4457185"/>
                      <a:pt x="10724273" y="5800407"/>
                    </a:cubicBezTo>
                    <a:cubicBezTo>
                      <a:pt x="10724273" y="6418672"/>
                      <a:pt x="10223070" y="6919875"/>
                      <a:pt x="9604805" y="6919875"/>
                    </a:cubicBezTo>
                    <a:cubicBezTo>
                      <a:pt x="6643532" y="6919875"/>
                      <a:pt x="4531344" y="8062875"/>
                      <a:pt x="720986" y="6919875"/>
                    </a:cubicBezTo>
                    <a:lnTo>
                      <a:pt x="67843" y="6854561"/>
                    </a:lnTo>
                    <a:cubicBezTo>
                      <a:pt x="285557" y="5010597"/>
                      <a:pt x="-541757" y="2905375"/>
                      <a:pt x="720986" y="1322668"/>
                    </a:cubicBezTo>
                    <a:cubicBezTo>
                      <a:pt x="720986" y="704403"/>
                      <a:pt x="1222189" y="203200"/>
                      <a:pt x="1840454" y="20320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rgbClr val="2B1A5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630"/>
                <a:endParaRPr lang="en-GB" sz="120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6" name="Rectangle 15"/>
              <p:cNvSpPr/>
              <p:nvPr/>
            </p:nvSpPr>
            <p:spPr>
              <a:xfrm>
                <a:off x="6602702" y="1316142"/>
                <a:ext cx="8871481" cy="15620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 defTabSz="609630"/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hồ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mấy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b="1" dirty="0" err="1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giờ</a:t>
                </a:r>
                <a:r>
                  <a:rPr lang="en-US" sz="4400" b="1" dirty="0">
                    <a:solidFill>
                      <a:srgbClr val="F9356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</p:grp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938087" y="-301934"/>
              <a:ext cx="3279932" cy="4438273"/>
            </a:xfrm>
            <a:prstGeom prst="rect">
              <a:avLst/>
            </a:prstGeom>
          </p:spPr>
        </p:pic>
      </p:grpSp>
      <p:pic>
        <p:nvPicPr>
          <p:cNvPr id="41" name="Picture 40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900" b="92891" l="34452" r="6575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834" r="33084"/>
          <a:stretch/>
        </p:blipFill>
        <p:spPr>
          <a:xfrm>
            <a:off x="6489139" y="1922817"/>
            <a:ext cx="3938075" cy="5220933"/>
          </a:xfrm>
          <a:prstGeom prst="rect">
            <a:avLst/>
          </a:prstGeom>
        </p:spPr>
      </p:pic>
      <p:pic>
        <p:nvPicPr>
          <p:cNvPr id="5" name="Picture 2" descr="ĐỒNG HỒ TREO TƯỜNG TRÒN QUARTZ CAO CẤP | Shopee Việt Nam">
            <a:extLst>
              <a:ext uri="{FF2B5EF4-FFF2-40B4-BE49-F238E27FC236}">
                <a16:creationId xmlns:a16="http://schemas.microsoft.com/office/drawing/2014/main" id="{2FB699E3-9CBC-4361-AF76-EE0FD54EDFD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7" t="7735" r="5979" b="5585"/>
          <a:stretch/>
        </p:blipFill>
        <p:spPr bwMode="auto">
          <a:xfrm>
            <a:off x="9866907" y="193776"/>
            <a:ext cx="2466514" cy="24773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295765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34097" y="463515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194850" y="1934939"/>
              <a:ext cx="8871481" cy="156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7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442" y="55602"/>
            <a:ext cx="2418289" cy="2954784"/>
          </a:xfrm>
          <a:prstGeom prst="rect">
            <a:avLst/>
          </a:prstGeom>
        </p:spPr>
      </p:pic>
      <p:pic>
        <p:nvPicPr>
          <p:cNvPr id="45" name="Picture 44">
            <a:hlinkClick r:id="rId6" action="ppaction://hlinksldjump"/>
          </p:cNvPr>
          <p:cNvPicPr>
            <a:picLocks noChangeAspect="1"/>
          </p:cNvPicPr>
          <p:nvPr/>
        </p:nvPicPr>
        <p:blipFill rotWithShape="1">
          <a:blip r:embed="rId7"/>
          <a:srcRect l="16282" t="20389" r="20364" b="12634"/>
          <a:stretch/>
        </p:blipFill>
        <p:spPr>
          <a:xfrm>
            <a:off x="1104900" y="2590703"/>
            <a:ext cx="3332310" cy="380835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366F396E-C5B7-5BD4-3F5A-26C82AD68FF5}"/>
              </a:ext>
            </a:extLst>
          </p:cNvPr>
          <p:cNvGrpSpPr/>
          <p:nvPr/>
        </p:nvGrpSpPr>
        <p:grpSpPr>
          <a:xfrm>
            <a:off x="4825926" y="3685094"/>
            <a:ext cx="4165600" cy="1270000"/>
            <a:chOff x="4844976" y="4304219"/>
            <a:chExt cx="4165600" cy="1270000"/>
          </a:xfrm>
        </p:grpSpPr>
        <p:sp>
          <p:nvSpPr>
            <p:cNvPr id="6" name="Rounded Rectangle 17">
              <a:extLst>
                <a:ext uri="{FF2B5EF4-FFF2-40B4-BE49-F238E27FC236}">
                  <a16:creationId xmlns:a16="http://schemas.microsoft.com/office/drawing/2014/main" id="{BBF85FF2-34CE-F90B-0993-3D5A951917F6}"/>
                </a:ext>
              </a:extLst>
            </p:cNvPr>
            <p:cNvSpPr/>
            <p:nvPr/>
          </p:nvSpPr>
          <p:spPr>
            <a:xfrm>
              <a:off x="4844976" y="4304219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3DE241F1-89F0-9E85-044F-5C61CF47E305}"/>
                </a:ext>
              </a:extLst>
            </p:cNvPr>
            <p:cNvSpPr/>
            <p:nvPr/>
          </p:nvSpPr>
          <p:spPr>
            <a:xfrm>
              <a:off x="5358000" y="4547677"/>
              <a:ext cx="30465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54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31 </a:t>
              </a:r>
              <a:r>
                <a:rPr lang="en-US" sz="54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54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8196079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706546" y="29376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3147" y="-41310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08000" y="293550"/>
            <a:ext cx="11138257" cy="2032000"/>
            <a:chOff x="6119557" y="531862"/>
            <a:chExt cx="10334924" cy="4125312"/>
          </a:xfrm>
        </p:grpSpPr>
        <p:sp>
          <p:nvSpPr>
            <p:cNvPr id="15" name="Round Diagonal Corner Rectangle 11"/>
            <p:cNvSpPr/>
            <p:nvPr/>
          </p:nvSpPr>
          <p:spPr>
            <a:xfrm>
              <a:off x="6119557" y="531862"/>
              <a:ext cx="10334924" cy="4125312"/>
            </a:xfrm>
            <a:custGeom>
              <a:avLst/>
              <a:gdLst>
                <a:gd name="connsiteX0" fmla="*/ 1119468 w 10003287"/>
                <a:gd name="connsiteY0" fmla="*/ 0 h 6716675"/>
                <a:gd name="connsiteX1" fmla="*/ 10003287 w 10003287"/>
                <a:gd name="connsiteY1" fmla="*/ 0 h 6716675"/>
                <a:gd name="connsiteX2" fmla="*/ 10003287 w 10003287"/>
                <a:gd name="connsiteY2" fmla="*/ 0 h 6716675"/>
                <a:gd name="connsiteX3" fmla="*/ 10003287 w 10003287"/>
                <a:gd name="connsiteY3" fmla="*/ 5597207 h 6716675"/>
                <a:gd name="connsiteX4" fmla="*/ 8883819 w 10003287"/>
                <a:gd name="connsiteY4" fmla="*/ 6716675 h 6716675"/>
                <a:gd name="connsiteX5" fmla="*/ 0 w 10003287"/>
                <a:gd name="connsiteY5" fmla="*/ 6716675 h 6716675"/>
                <a:gd name="connsiteX6" fmla="*/ 0 w 10003287"/>
                <a:gd name="connsiteY6" fmla="*/ 6716675 h 6716675"/>
                <a:gd name="connsiteX7" fmla="*/ 0 w 10003287"/>
                <a:gd name="connsiteY7" fmla="*/ 1119468 h 6716675"/>
                <a:gd name="connsiteX8" fmla="*/ 1119468 w 10003287"/>
                <a:gd name="connsiteY8" fmla="*/ 0 h 6716675"/>
                <a:gd name="connsiteX0" fmla="*/ 1119468 w 10003287"/>
                <a:gd name="connsiteY0" fmla="*/ 203200 h 6919875"/>
                <a:gd name="connsiteX1" fmla="*/ 10003287 w 10003287"/>
                <a:gd name="connsiteY1" fmla="*/ 203200 h 6919875"/>
                <a:gd name="connsiteX2" fmla="*/ 10003287 w 10003287"/>
                <a:gd name="connsiteY2" fmla="*/ 203200 h 6919875"/>
                <a:gd name="connsiteX3" fmla="*/ 10003287 w 10003287"/>
                <a:gd name="connsiteY3" fmla="*/ 5800407 h 6919875"/>
                <a:gd name="connsiteX4" fmla="*/ 8883819 w 10003287"/>
                <a:gd name="connsiteY4" fmla="*/ 6919875 h 6919875"/>
                <a:gd name="connsiteX5" fmla="*/ 0 w 10003287"/>
                <a:gd name="connsiteY5" fmla="*/ 6919875 h 6919875"/>
                <a:gd name="connsiteX6" fmla="*/ 0 w 10003287"/>
                <a:gd name="connsiteY6" fmla="*/ 6919875 h 6919875"/>
                <a:gd name="connsiteX7" fmla="*/ 0 w 10003287"/>
                <a:gd name="connsiteY7" fmla="*/ 1322668 h 6919875"/>
                <a:gd name="connsiteX8" fmla="*/ 1119468 w 10003287"/>
                <a:gd name="connsiteY8" fmla="*/ 203200 h 6919875"/>
                <a:gd name="connsiteX0" fmla="*/ 1119468 w 10329858"/>
                <a:gd name="connsiteY0" fmla="*/ 203200 h 6919875"/>
                <a:gd name="connsiteX1" fmla="*/ 10003287 w 10329858"/>
                <a:gd name="connsiteY1" fmla="*/ 203200 h 6919875"/>
                <a:gd name="connsiteX2" fmla="*/ 10329858 w 10329858"/>
                <a:gd name="connsiteY2" fmla="*/ 301171 h 6919875"/>
                <a:gd name="connsiteX3" fmla="*/ 10003287 w 10329858"/>
                <a:gd name="connsiteY3" fmla="*/ 5800407 h 6919875"/>
                <a:gd name="connsiteX4" fmla="*/ 8883819 w 10329858"/>
                <a:gd name="connsiteY4" fmla="*/ 6919875 h 6919875"/>
                <a:gd name="connsiteX5" fmla="*/ 0 w 10329858"/>
                <a:gd name="connsiteY5" fmla="*/ 6919875 h 6919875"/>
                <a:gd name="connsiteX6" fmla="*/ 0 w 10329858"/>
                <a:gd name="connsiteY6" fmla="*/ 6919875 h 6919875"/>
                <a:gd name="connsiteX7" fmla="*/ 0 w 10329858"/>
                <a:gd name="connsiteY7" fmla="*/ 1322668 h 6919875"/>
                <a:gd name="connsiteX8" fmla="*/ 1119468 w 10329858"/>
                <a:gd name="connsiteY8" fmla="*/ 203200 h 6919875"/>
                <a:gd name="connsiteX0" fmla="*/ 1119468 w 10585610"/>
                <a:gd name="connsiteY0" fmla="*/ 203200 h 6919875"/>
                <a:gd name="connsiteX1" fmla="*/ 10003287 w 10585610"/>
                <a:gd name="connsiteY1" fmla="*/ 203200 h 6919875"/>
                <a:gd name="connsiteX2" fmla="*/ 10329858 w 10585610"/>
                <a:gd name="connsiteY2" fmla="*/ 301171 h 6919875"/>
                <a:gd name="connsiteX3" fmla="*/ 10003287 w 10585610"/>
                <a:gd name="connsiteY3" fmla="*/ 5800407 h 6919875"/>
                <a:gd name="connsiteX4" fmla="*/ 8883819 w 10585610"/>
                <a:gd name="connsiteY4" fmla="*/ 6919875 h 6919875"/>
                <a:gd name="connsiteX5" fmla="*/ 0 w 10585610"/>
                <a:gd name="connsiteY5" fmla="*/ 6919875 h 6919875"/>
                <a:gd name="connsiteX6" fmla="*/ 0 w 10585610"/>
                <a:gd name="connsiteY6" fmla="*/ 6919875 h 6919875"/>
                <a:gd name="connsiteX7" fmla="*/ 0 w 10585610"/>
                <a:gd name="connsiteY7" fmla="*/ 1322668 h 6919875"/>
                <a:gd name="connsiteX8" fmla="*/ 1119468 w 10585610"/>
                <a:gd name="connsiteY8" fmla="*/ 203200 h 6919875"/>
                <a:gd name="connsiteX0" fmla="*/ 1772611 w 11238753"/>
                <a:gd name="connsiteY0" fmla="*/ 203200 h 6919875"/>
                <a:gd name="connsiteX1" fmla="*/ 10656430 w 11238753"/>
                <a:gd name="connsiteY1" fmla="*/ 203200 h 6919875"/>
                <a:gd name="connsiteX2" fmla="*/ 10983001 w 11238753"/>
                <a:gd name="connsiteY2" fmla="*/ 301171 h 6919875"/>
                <a:gd name="connsiteX3" fmla="*/ 10656430 w 11238753"/>
                <a:gd name="connsiteY3" fmla="*/ 5800407 h 6919875"/>
                <a:gd name="connsiteX4" fmla="*/ 9536962 w 11238753"/>
                <a:gd name="connsiteY4" fmla="*/ 6919875 h 6919875"/>
                <a:gd name="connsiteX5" fmla="*/ 653143 w 11238753"/>
                <a:gd name="connsiteY5" fmla="*/ 6919875 h 6919875"/>
                <a:gd name="connsiteX6" fmla="*/ 0 w 11238753"/>
                <a:gd name="connsiteY6" fmla="*/ 6854561 h 6919875"/>
                <a:gd name="connsiteX7" fmla="*/ 653143 w 11238753"/>
                <a:gd name="connsiteY7" fmla="*/ 1322668 h 6919875"/>
                <a:gd name="connsiteX8" fmla="*/ 1772611 w 11238753"/>
                <a:gd name="connsiteY8" fmla="*/ 203200 h 6919875"/>
                <a:gd name="connsiteX0" fmla="*/ 1772611 w 11238753"/>
                <a:gd name="connsiteY0" fmla="*/ 203200 h 7427875"/>
                <a:gd name="connsiteX1" fmla="*/ 10656430 w 11238753"/>
                <a:gd name="connsiteY1" fmla="*/ 203200 h 7427875"/>
                <a:gd name="connsiteX2" fmla="*/ 10983001 w 11238753"/>
                <a:gd name="connsiteY2" fmla="*/ 301171 h 7427875"/>
                <a:gd name="connsiteX3" fmla="*/ 10656430 w 11238753"/>
                <a:gd name="connsiteY3" fmla="*/ 5800407 h 7427875"/>
                <a:gd name="connsiteX4" fmla="*/ 9536962 w 11238753"/>
                <a:gd name="connsiteY4" fmla="*/ 6919875 h 7427875"/>
                <a:gd name="connsiteX5" fmla="*/ 653143 w 11238753"/>
                <a:gd name="connsiteY5" fmla="*/ 6919875 h 7427875"/>
                <a:gd name="connsiteX6" fmla="*/ 0 w 11238753"/>
                <a:gd name="connsiteY6" fmla="*/ 6854561 h 7427875"/>
                <a:gd name="connsiteX7" fmla="*/ 653143 w 11238753"/>
                <a:gd name="connsiteY7" fmla="*/ 1322668 h 7427875"/>
                <a:gd name="connsiteX8" fmla="*/ 1772611 w 11238753"/>
                <a:gd name="connsiteY8" fmla="*/ 203200 h 7427875"/>
                <a:gd name="connsiteX0" fmla="*/ 1840454 w 11306596"/>
                <a:gd name="connsiteY0" fmla="*/ 203200 h 7427875"/>
                <a:gd name="connsiteX1" fmla="*/ 10724273 w 11306596"/>
                <a:gd name="connsiteY1" fmla="*/ 203200 h 7427875"/>
                <a:gd name="connsiteX2" fmla="*/ 11050844 w 11306596"/>
                <a:gd name="connsiteY2" fmla="*/ 301171 h 7427875"/>
                <a:gd name="connsiteX3" fmla="*/ 10724273 w 11306596"/>
                <a:gd name="connsiteY3" fmla="*/ 5800407 h 7427875"/>
                <a:gd name="connsiteX4" fmla="*/ 9604805 w 11306596"/>
                <a:gd name="connsiteY4" fmla="*/ 6919875 h 7427875"/>
                <a:gd name="connsiteX5" fmla="*/ 720986 w 11306596"/>
                <a:gd name="connsiteY5" fmla="*/ 6919875 h 7427875"/>
                <a:gd name="connsiteX6" fmla="*/ 67843 w 11306596"/>
                <a:gd name="connsiteY6" fmla="*/ 6854561 h 7427875"/>
                <a:gd name="connsiteX7" fmla="*/ 720986 w 11306596"/>
                <a:gd name="connsiteY7" fmla="*/ 1322668 h 7427875"/>
                <a:gd name="connsiteX8" fmla="*/ 1840454 w 11306596"/>
                <a:gd name="connsiteY8" fmla="*/ 203200 h 74278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6596" h="7427875">
                  <a:moveTo>
                    <a:pt x="1840454" y="203200"/>
                  </a:moveTo>
                  <a:cubicBezTo>
                    <a:pt x="6369270" y="-254000"/>
                    <a:pt x="7763000" y="203200"/>
                    <a:pt x="10724273" y="203200"/>
                  </a:cubicBezTo>
                  <a:lnTo>
                    <a:pt x="11050844" y="301171"/>
                  </a:lnTo>
                  <a:cubicBezTo>
                    <a:pt x="10941987" y="2134250"/>
                    <a:pt x="11878159" y="4457185"/>
                    <a:pt x="10724273" y="5800407"/>
                  </a:cubicBezTo>
                  <a:cubicBezTo>
                    <a:pt x="10724273" y="6418672"/>
                    <a:pt x="10223070" y="6919875"/>
                    <a:pt x="9604805" y="6919875"/>
                  </a:cubicBezTo>
                  <a:cubicBezTo>
                    <a:pt x="6643532" y="6919875"/>
                    <a:pt x="4531344" y="8062875"/>
                    <a:pt x="720986" y="6919875"/>
                  </a:cubicBezTo>
                  <a:lnTo>
                    <a:pt x="67843" y="6854561"/>
                  </a:lnTo>
                  <a:cubicBezTo>
                    <a:pt x="285557" y="5010597"/>
                    <a:pt x="-541757" y="2905375"/>
                    <a:pt x="720986" y="1322668"/>
                  </a:cubicBezTo>
                  <a:cubicBezTo>
                    <a:pt x="720986" y="704403"/>
                    <a:pt x="1222189" y="203200"/>
                    <a:pt x="1840454" y="2032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rgbClr val="2B1A5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7053441" y="1625541"/>
              <a:ext cx="8871481" cy="15620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Tháng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400" b="1" dirty="0" err="1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r>
                <a:rPr lang="en-US" sz="4400" b="1" dirty="0">
                  <a:solidFill>
                    <a:srgbClr val="F93568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40" name="Picture 39">
            <a:hlinkClick r:id="rId5" action="ppaction://hlinksldjump"/>
          </p:cNvPr>
          <p:cNvPicPr>
            <a:picLocks noChangeAspect="1"/>
          </p:cNvPicPr>
          <p:nvPr/>
        </p:nvPicPr>
        <p:blipFill rotWithShape="1">
          <a:blip r:embed="rId6"/>
          <a:srcRect l="25911" t="31219" r="17089" b="14241"/>
          <a:stretch/>
        </p:blipFill>
        <p:spPr>
          <a:xfrm>
            <a:off x="7045165" y="2607675"/>
            <a:ext cx="3663611" cy="38879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735" y="130230"/>
            <a:ext cx="2316681" cy="295478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6327CAE-3321-30F4-04AC-01D5501D1408}"/>
              </a:ext>
            </a:extLst>
          </p:cNvPr>
          <p:cNvGrpSpPr/>
          <p:nvPr/>
        </p:nvGrpSpPr>
        <p:grpSpPr>
          <a:xfrm>
            <a:off x="2397051" y="3666044"/>
            <a:ext cx="4165600" cy="1270000"/>
            <a:chOff x="4844976" y="4304219"/>
            <a:chExt cx="4165600" cy="1270000"/>
          </a:xfrm>
        </p:grpSpPr>
        <p:sp>
          <p:nvSpPr>
            <p:cNvPr id="9" name="Rounded Rectangle 17">
              <a:extLst>
                <a:ext uri="{FF2B5EF4-FFF2-40B4-BE49-F238E27FC236}">
                  <a16:creationId xmlns:a16="http://schemas.microsoft.com/office/drawing/2014/main" id="{CB4671B5-CAC0-1853-AAE8-E787BA4D0A04}"/>
                </a:ext>
              </a:extLst>
            </p:cNvPr>
            <p:cNvSpPr/>
            <p:nvPr/>
          </p:nvSpPr>
          <p:spPr>
            <a:xfrm>
              <a:off x="4844976" y="4304219"/>
              <a:ext cx="4165600" cy="1270000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F9356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630"/>
              <a:endParaRPr lang="en-GB" sz="12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59EF2EC-62EB-F715-402E-41D78152E646}"/>
                </a:ext>
              </a:extLst>
            </p:cNvPr>
            <p:cNvSpPr/>
            <p:nvPr/>
          </p:nvSpPr>
          <p:spPr>
            <a:xfrm>
              <a:off x="5358000" y="4547677"/>
              <a:ext cx="3046581" cy="9233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609630"/>
              <a:r>
                <a:rPr lang="en-US" sz="5400" b="1" dirty="0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30 </a:t>
              </a:r>
              <a:r>
                <a:rPr lang="en-US" sz="5400" b="1" dirty="0" err="1">
                  <a:solidFill>
                    <a:srgbClr val="2B1A55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ngày</a:t>
              </a:r>
              <a:endParaRPr lang="en-US" sz="5400" b="1" dirty="0">
                <a:solidFill>
                  <a:srgbClr val="2B1A55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4517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682834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25860" y="10459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6" y="0"/>
                </a:lnTo>
                <a:lnTo>
                  <a:pt x="9624206" y="10334718"/>
                </a:lnTo>
                <a:lnTo>
                  <a:pt x="0" y="103347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807330" y="459890"/>
            <a:ext cx="8371601" cy="4978400"/>
          </a:xfrm>
          <a:custGeom>
            <a:avLst/>
            <a:gdLst>
              <a:gd name="connsiteX0" fmla="*/ 0 w 11404360"/>
              <a:gd name="connsiteY0" fmla="*/ 1130323 h 6781800"/>
              <a:gd name="connsiteX1" fmla="*/ 1130323 w 11404360"/>
              <a:gd name="connsiteY1" fmla="*/ 0 h 6781800"/>
              <a:gd name="connsiteX2" fmla="*/ 10274037 w 11404360"/>
              <a:gd name="connsiteY2" fmla="*/ 0 h 6781800"/>
              <a:gd name="connsiteX3" fmla="*/ 11404360 w 11404360"/>
              <a:gd name="connsiteY3" fmla="*/ 1130323 h 6781800"/>
              <a:gd name="connsiteX4" fmla="*/ 11404360 w 11404360"/>
              <a:gd name="connsiteY4" fmla="*/ 5651477 h 6781800"/>
              <a:gd name="connsiteX5" fmla="*/ 10274037 w 11404360"/>
              <a:gd name="connsiteY5" fmla="*/ 6781800 h 6781800"/>
              <a:gd name="connsiteX6" fmla="*/ 1130323 w 11404360"/>
              <a:gd name="connsiteY6" fmla="*/ 6781800 h 6781800"/>
              <a:gd name="connsiteX7" fmla="*/ 0 w 11404360"/>
              <a:gd name="connsiteY7" fmla="*/ 5651477 h 6781800"/>
              <a:gd name="connsiteX8" fmla="*/ 0 w 11404360"/>
              <a:gd name="connsiteY8" fmla="*/ 1130323 h 6781800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404360"/>
              <a:gd name="connsiteY0" fmla="*/ 1489467 h 7140944"/>
              <a:gd name="connsiteX1" fmla="*/ 1130323 w 11404360"/>
              <a:gd name="connsiteY1" fmla="*/ 359144 h 7140944"/>
              <a:gd name="connsiteX2" fmla="*/ 10274037 w 11404360"/>
              <a:gd name="connsiteY2" fmla="*/ 359144 h 7140944"/>
              <a:gd name="connsiteX3" fmla="*/ 11404360 w 11404360"/>
              <a:gd name="connsiteY3" fmla="*/ 1489467 h 7140944"/>
              <a:gd name="connsiteX4" fmla="*/ 11404360 w 11404360"/>
              <a:gd name="connsiteY4" fmla="*/ 6010621 h 7140944"/>
              <a:gd name="connsiteX5" fmla="*/ 10274037 w 11404360"/>
              <a:gd name="connsiteY5" fmla="*/ 7140944 h 7140944"/>
              <a:gd name="connsiteX6" fmla="*/ 1130323 w 11404360"/>
              <a:gd name="connsiteY6" fmla="*/ 7140944 h 7140944"/>
              <a:gd name="connsiteX7" fmla="*/ 0 w 11404360"/>
              <a:gd name="connsiteY7" fmla="*/ 6010621 h 7140944"/>
              <a:gd name="connsiteX8" fmla="*/ 0 w 11404360"/>
              <a:gd name="connsiteY8" fmla="*/ 1489467 h 7140944"/>
              <a:gd name="connsiteX0" fmla="*/ 0 w 11990332"/>
              <a:gd name="connsiteY0" fmla="*/ 1489467 h 7140944"/>
              <a:gd name="connsiteX1" fmla="*/ 1130323 w 11990332"/>
              <a:gd name="connsiteY1" fmla="*/ 359144 h 7140944"/>
              <a:gd name="connsiteX2" fmla="*/ 10274037 w 11990332"/>
              <a:gd name="connsiteY2" fmla="*/ 359144 h 7140944"/>
              <a:gd name="connsiteX3" fmla="*/ 11404360 w 11990332"/>
              <a:gd name="connsiteY3" fmla="*/ 1489467 h 7140944"/>
              <a:gd name="connsiteX4" fmla="*/ 11404360 w 11990332"/>
              <a:gd name="connsiteY4" fmla="*/ 6010621 h 7140944"/>
              <a:gd name="connsiteX5" fmla="*/ 10274037 w 11990332"/>
              <a:gd name="connsiteY5" fmla="*/ 7140944 h 7140944"/>
              <a:gd name="connsiteX6" fmla="*/ 1130323 w 11990332"/>
              <a:gd name="connsiteY6" fmla="*/ 7140944 h 7140944"/>
              <a:gd name="connsiteX7" fmla="*/ 0 w 11990332"/>
              <a:gd name="connsiteY7" fmla="*/ 6010621 h 7140944"/>
              <a:gd name="connsiteX8" fmla="*/ 0 w 11990332"/>
              <a:gd name="connsiteY8" fmla="*/ 1489467 h 7140944"/>
              <a:gd name="connsiteX0" fmla="*/ 567069 w 12557401"/>
              <a:gd name="connsiteY0" fmla="*/ 1489467 h 7140944"/>
              <a:gd name="connsiteX1" fmla="*/ 1697392 w 12557401"/>
              <a:gd name="connsiteY1" fmla="*/ 359144 h 7140944"/>
              <a:gd name="connsiteX2" fmla="*/ 10841106 w 12557401"/>
              <a:gd name="connsiteY2" fmla="*/ 359144 h 7140944"/>
              <a:gd name="connsiteX3" fmla="*/ 11971429 w 12557401"/>
              <a:gd name="connsiteY3" fmla="*/ 1489467 h 7140944"/>
              <a:gd name="connsiteX4" fmla="*/ 11971429 w 12557401"/>
              <a:gd name="connsiteY4" fmla="*/ 6010621 h 7140944"/>
              <a:gd name="connsiteX5" fmla="*/ 10841106 w 12557401"/>
              <a:gd name="connsiteY5" fmla="*/ 7140944 h 7140944"/>
              <a:gd name="connsiteX6" fmla="*/ 1697392 w 12557401"/>
              <a:gd name="connsiteY6" fmla="*/ 7140944 h 7140944"/>
              <a:gd name="connsiteX7" fmla="*/ 567069 w 12557401"/>
              <a:gd name="connsiteY7" fmla="*/ 6010621 h 7140944"/>
              <a:gd name="connsiteX8" fmla="*/ 567069 w 12557401"/>
              <a:gd name="connsiteY8" fmla="*/ 1489467 h 71409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557401" h="7140944">
                <a:moveTo>
                  <a:pt x="567069" y="1489467"/>
                </a:moveTo>
                <a:cubicBezTo>
                  <a:pt x="567069" y="865207"/>
                  <a:pt x="1073132" y="359144"/>
                  <a:pt x="1697392" y="359144"/>
                </a:cubicBezTo>
                <a:cubicBezTo>
                  <a:pt x="5510842" y="-448931"/>
                  <a:pt x="7793201" y="359144"/>
                  <a:pt x="10841106" y="359144"/>
                </a:cubicBezTo>
                <a:cubicBezTo>
                  <a:pt x="10784882" y="316614"/>
                  <a:pt x="11971429" y="865207"/>
                  <a:pt x="11971429" y="1489467"/>
                </a:cubicBezTo>
                <a:cubicBezTo>
                  <a:pt x="11971429" y="2996518"/>
                  <a:pt x="13289866" y="4333450"/>
                  <a:pt x="11971429" y="6010621"/>
                </a:cubicBezTo>
                <a:cubicBezTo>
                  <a:pt x="11971429" y="6634881"/>
                  <a:pt x="11465366" y="7140944"/>
                  <a:pt x="10841106" y="7140944"/>
                </a:cubicBezTo>
                <a:lnTo>
                  <a:pt x="1697392" y="7140944"/>
                </a:lnTo>
                <a:cubicBezTo>
                  <a:pt x="1073132" y="7140944"/>
                  <a:pt x="567069" y="6634881"/>
                  <a:pt x="567069" y="6010621"/>
                </a:cubicBezTo>
                <a:cubicBezTo>
                  <a:pt x="-708838" y="4312184"/>
                  <a:pt x="567069" y="2996518"/>
                  <a:pt x="567069" y="1489467"/>
                </a:cubicBezTo>
                <a:close/>
              </a:path>
            </a:pathLst>
          </a:custGeom>
          <a:solidFill>
            <a:srgbClr val="FFDD30">
              <a:alpha val="6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endParaRPr lang="en-GB" sz="120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3788" y="298142"/>
            <a:ext cx="2643489" cy="2678379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-1233254" y="5355393"/>
            <a:ext cx="13786986" cy="6910727"/>
          </a:xfrm>
          <a:custGeom>
            <a:avLst/>
            <a:gdLst/>
            <a:ahLst/>
            <a:cxnLst/>
            <a:rect l="l" t="t" r="r" b="b"/>
            <a:pathLst>
              <a:path w="20680479" h="10366090">
                <a:moveTo>
                  <a:pt x="0" y="0"/>
                </a:moveTo>
                <a:lnTo>
                  <a:pt x="20680479" y="0"/>
                </a:lnTo>
                <a:lnTo>
                  <a:pt x="20680479" y="10366091"/>
                </a:lnTo>
                <a:lnTo>
                  <a:pt x="0" y="10366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18433087">
            <a:off x="1092007" y="1353182"/>
            <a:ext cx="2298939" cy="1075157"/>
          </a:xfrm>
          <a:prstGeom prst="rect">
            <a:avLst/>
          </a:prstGeom>
        </p:spPr>
      </p:pic>
      <p:pic>
        <p:nvPicPr>
          <p:cNvPr id="38" name="Picture 1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3284634">
            <a:off x="8021349" y="1158163"/>
            <a:ext cx="2298939" cy="1075157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685800" y="4159188"/>
            <a:ext cx="880693" cy="2013012"/>
          </a:xfrm>
          <a:custGeom>
            <a:avLst/>
            <a:gdLst/>
            <a:ahLst/>
            <a:cxnLst/>
            <a:rect l="l" t="t" r="r" b="b"/>
            <a:pathLst>
              <a:path w="1321039" h="3019518">
                <a:moveTo>
                  <a:pt x="0" y="0"/>
                </a:moveTo>
                <a:lnTo>
                  <a:pt x="1321039" y="0"/>
                </a:lnTo>
                <a:lnTo>
                  <a:pt x="1321039" y="3019518"/>
                </a:lnTo>
                <a:lnTo>
                  <a:pt x="0" y="301951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" name="Freeform 5"/>
          <p:cNvSpPr/>
          <p:nvPr/>
        </p:nvSpPr>
        <p:spPr>
          <a:xfrm>
            <a:off x="10037875" y="3562579"/>
            <a:ext cx="1903747" cy="2974604"/>
          </a:xfrm>
          <a:custGeom>
            <a:avLst/>
            <a:gdLst/>
            <a:ahLst/>
            <a:cxnLst/>
            <a:rect l="l" t="t" r="r" b="b"/>
            <a:pathLst>
              <a:path w="2855620" h="4461906">
                <a:moveTo>
                  <a:pt x="0" y="0"/>
                </a:moveTo>
                <a:lnTo>
                  <a:pt x="2855620" y="0"/>
                </a:lnTo>
                <a:lnTo>
                  <a:pt x="2855620" y="4461906"/>
                </a:lnTo>
                <a:lnTo>
                  <a:pt x="0" y="44619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8E625DD-009A-E337-DE21-FBDF8DB1F7B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38045" y="1717056"/>
            <a:ext cx="7620660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4514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61676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3" name="Freeform 3"/>
          <p:cNvSpPr/>
          <p:nvPr/>
        </p:nvSpPr>
        <p:spPr>
          <a:xfrm>
            <a:off x="6712690" y="-31811"/>
            <a:ext cx="6416137" cy="6889811"/>
          </a:xfrm>
          <a:custGeom>
            <a:avLst/>
            <a:gdLst/>
            <a:ahLst/>
            <a:cxnLst/>
            <a:rect l="l" t="t" r="r" b="b"/>
            <a:pathLst>
              <a:path w="9624206" h="10334717">
                <a:moveTo>
                  <a:pt x="0" y="0"/>
                </a:moveTo>
                <a:lnTo>
                  <a:pt x="9624205" y="0"/>
                </a:lnTo>
                <a:lnTo>
                  <a:pt x="9624205" y="10334717"/>
                </a:lnTo>
                <a:lnTo>
                  <a:pt x="0" y="1033471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-1840780" y="5722680"/>
            <a:ext cx="14580831" cy="3446379"/>
          </a:xfrm>
          <a:custGeom>
            <a:avLst/>
            <a:gdLst/>
            <a:ahLst/>
            <a:cxnLst/>
            <a:rect l="l" t="t" r="r" b="b"/>
            <a:pathLst>
              <a:path w="21871247" h="5169568">
                <a:moveTo>
                  <a:pt x="0" y="0"/>
                </a:moveTo>
                <a:lnTo>
                  <a:pt x="21871247" y="0"/>
                </a:lnTo>
                <a:lnTo>
                  <a:pt x="21871247" y="5169568"/>
                </a:lnTo>
                <a:lnTo>
                  <a:pt x="0" y="516956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980548" y="139363"/>
            <a:ext cx="7179361" cy="6350000"/>
          </a:xfrm>
          <a:custGeom>
            <a:avLst/>
            <a:gdLst/>
            <a:ahLst/>
            <a:cxnLst/>
            <a:rect l="l" t="t" r="r" b="b"/>
            <a:pathLst>
              <a:path w="5927565" h="6639838">
                <a:moveTo>
                  <a:pt x="0" y="0"/>
                </a:moveTo>
                <a:lnTo>
                  <a:pt x="5927565" y="0"/>
                </a:lnTo>
                <a:lnTo>
                  <a:pt x="5927565" y="6639838"/>
                </a:lnTo>
                <a:lnTo>
                  <a:pt x="0" y="663983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136663" y="4501063"/>
            <a:ext cx="1568191" cy="1991929"/>
          </a:xfrm>
          <a:custGeom>
            <a:avLst/>
            <a:gdLst/>
            <a:ahLst/>
            <a:cxnLst/>
            <a:rect l="l" t="t" r="r" b="b"/>
            <a:pathLst>
              <a:path w="2352287" h="2987893">
                <a:moveTo>
                  <a:pt x="0" y="0"/>
                </a:moveTo>
                <a:lnTo>
                  <a:pt x="2352287" y="0"/>
                </a:lnTo>
                <a:lnTo>
                  <a:pt x="2352287" y="2987893"/>
                </a:lnTo>
                <a:lnTo>
                  <a:pt x="0" y="2987893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24" name="Picture 24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2700000">
            <a:off x="5241621" y="3530890"/>
            <a:ext cx="814153" cy="799395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3915700">
            <a:off x="5449958" y="2830619"/>
            <a:ext cx="814153" cy="799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82000" y="376115"/>
            <a:ext cx="3347007" cy="339118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BB1FAB-27AC-CD33-A164-04128B70A5C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63312" y="1487976"/>
            <a:ext cx="6626926" cy="4834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635888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320</Words>
  <Application>Microsoft Office PowerPoint</Application>
  <PresentationFormat>Widescreen</PresentationFormat>
  <Paragraphs>58</Paragraphs>
  <Slides>14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</vt:lpstr>
      <vt:lpstr>Some Time Later Bold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</cp:revision>
  <dcterms:created xsi:type="dcterms:W3CDTF">2024-05-17T09:13:47Z</dcterms:created>
  <dcterms:modified xsi:type="dcterms:W3CDTF">2025-12-22T14:34:29Z</dcterms:modified>
</cp:coreProperties>
</file>