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44" r:id="rId3"/>
    <p:sldMasterId id="2147483773" r:id="rId4"/>
  </p:sldMasterIdLst>
  <p:notesMasterIdLst>
    <p:notesMasterId r:id="rId29"/>
  </p:notesMasterIdLst>
  <p:sldIdLst>
    <p:sldId id="421" r:id="rId5"/>
    <p:sldId id="437" r:id="rId6"/>
    <p:sldId id="433" r:id="rId7"/>
    <p:sldId id="441" r:id="rId8"/>
    <p:sldId id="279" r:id="rId9"/>
    <p:sldId id="543" r:id="rId10"/>
    <p:sldId id="544" r:id="rId11"/>
    <p:sldId id="545" r:id="rId12"/>
    <p:sldId id="522" r:id="rId13"/>
    <p:sldId id="523" r:id="rId14"/>
    <p:sldId id="546" r:id="rId15"/>
    <p:sldId id="526" r:id="rId16"/>
    <p:sldId id="536" r:id="rId17"/>
    <p:sldId id="548" r:id="rId18"/>
    <p:sldId id="508" r:id="rId19"/>
    <p:sldId id="537" r:id="rId20"/>
    <p:sldId id="538" r:id="rId21"/>
    <p:sldId id="539" r:id="rId22"/>
    <p:sldId id="540" r:id="rId23"/>
    <p:sldId id="541" r:id="rId24"/>
    <p:sldId id="547" r:id="rId25"/>
    <p:sldId id="529" r:id="rId26"/>
    <p:sldId id="286" r:id="rId27"/>
    <p:sldId id="53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D7678-F1AE-4DD9-BBEB-CEE339FB2F3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B03B5-3C8B-4242-92EF-59F493F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40FAC-192E-4AA0-AF32-EDA4F5952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40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64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148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35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90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93F79-AC9C-4FB1-A8B0-F4BADE3308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3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4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CD9AE-C472-450E-BD6A-74C7E7164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8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1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4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79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795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xmlns="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xmlns="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xmlns="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xmlns="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xmlns="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xmlns="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xmlns="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55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xmlns="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xmlns="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xmlns="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xmlns="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06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xmlns="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76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9801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75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804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0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63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76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7581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90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235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54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94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2318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xmlns="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98015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xmlns="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314641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92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xmlns="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979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xmlns="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9761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xmlns="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xmlns="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xmlns="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558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xmlns="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13967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xmlns="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xmlns="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457729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xmlns="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xmlns="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90146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4487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6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16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61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03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01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38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2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79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80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1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31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41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0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10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5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16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7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0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5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2BE16E-5D73-7732-14A4-BDACA64DBBDB}"/>
              </a:ext>
            </a:extLst>
          </p:cNvPr>
          <p:cNvSpPr/>
          <p:nvPr userDrawn="1"/>
        </p:nvSpPr>
        <p:spPr>
          <a:xfrm>
            <a:off x="161925" y="228600"/>
            <a:ext cx="11906250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7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3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5" r:id="rId10"/>
    <p:sldLayoutId id="2147483727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40" r:id="rId21"/>
    <p:sldLayoutId id="2147483741" r:id="rId22"/>
    <p:sldLayoutId id="2147483742" r:id="rId23"/>
    <p:sldLayoutId id="2147483743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BA531C-EB73-CB02-A194-5485B6B2584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6" r:id="rId3"/>
    <p:sldLayoutId id="21474837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1D77C63-58F4-6D14-F55A-DD677A9FF9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F28611-38DD-37AC-CBF3-505EAA4DBF85}"/>
              </a:ext>
            </a:extLst>
          </p:cNvPr>
          <p:cNvSpPr txBox="1"/>
          <p:nvPr/>
        </p:nvSpPr>
        <p:spPr>
          <a:xfrm>
            <a:off x="2419969" y="5922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1088363"/>
            <a:ext cx="4449381" cy="1293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4666AC-2E5D-30A5-38D9-9D38BEBDA4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6144" y="1832073"/>
            <a:ext cx="7267062" cy="298120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9B61253-1936-0B99-7ED8-0A5236DC5A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642" y="102116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xmlns="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7E069E-2A8B-4C9B-9577-9E8F4D273596}"/>
              </a:ext>
            </a:extLst>
          </p:cNvPr>
          <p:cNvSpPr txBox="1"/>
          <p:nvPr/>
        </p:nvSpPr>
        <p:spPr>
          <a:xfrm>
            <a:off x="284480" y="769385"/>
            <a:ext cx="9947615" cy="4031873"/>
          </a:xfrm>
          <a:custGeom>
            <a:avLst/>
            <a:gdLst>
              <a:gd name="connsiteX0" fmla="*/ 0 w 9947615"/>
              <a:gd name="connsiteY0" fmla="*/ 0 h 4031873"/>
              <a:gd name="connsiteX1" fmla="*/ 9947615 w 9947615"/>
              <a:gd name="connsiteY1" fmla="*/ 0 h 4031873"/>
              <a:gd name="connsiteX2" fmla="*/ 9947615 w 9947615"/>
              <a:gd name="connsiteY2" fmla="*/ 4031873 h 4031873"/>
              <a:gd name="connsiteX3" fmla="*/ 0 w 9947615"/>
              <a:gd name="connsiteY3" fmla="*/ 4031873 h 4031873"/>
              <a:gd name="connsiteX4" fmla="*/ 0 w 9947615"/>
              <a:gd name="connsiteY4" fmla="*/ 0 h 4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7615" h="4031873" fill="none" extrusionOk="0">
                <a:moveTo>
                  <a:pt x="0" y="0"/>
                </a:moveTo>
                <a:cubicBezTo>
                  <a:pt x="2676150" y="5222"/>
                  <a:pt x="7857499" y="24918"/>
                  <a:pt x="9947615" y="0"/>
                </a:cubicBezTo>
                <a:cubicBezTo>
                  <a:pt x="9786370" y="1047517"/>
                  <a:pt x="9903855" y="3144115"/>
                  <a:pt x="9947615" y="4031873"/>
                </a:cubicBezTo>
                <a:cubicBezTo>
                  <a:pt x="4987729" y="3867112"/>
                  <a:pt x="4625746" y="4150023"/>
                  <a:pt x="0" y="4031873"/>
                </a:cubicBezTo>
                <a:cubicBezTo>
                  <a:pt x="-55725" y="2265276"/>
                  <a:pt x="17072" y="646190"/>
                  <a:pt x="0" y="0"/>
                </a:cubicBezTo>
                <a:close/>
              </a:path>
              <a:path w="9947615" h="4031873" stroke="0" extrusionOk="0">
                <a:moveTo>
                  <a:pt x="0" y="0"/>
                </a:moveTo>
                <a:cubicBezTo>
                  <a:pt x="3710714" y="11849"/>
                  <a:pt x="5071010" y="-161459"/>
                  <a:pt x="9947615" y="0"/>
                </a:cubicBezTo>
                <a:cubicBezTo>
                  <a:pt x="9950745" y="601035"/>
                  <a:pt x="9846439" y="2648382"/>
                  <a:pt x="9947615" y="4031873"/>
                </a:cubicBezTo>
                <a:cubicBezTo>
                  <a:pt x="8342594" y="3886013"/>
                  <a:pt x="4931532" y="3953549"/>
                  <a:pt x="0" y="4031873"/>
                </a:cubicBezTo>
                <a:cubicBezTo>
                  <a:pt x="74291" y="3600045"/>
                  <a:pt x="168006" y="7685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được tặng hộp kê, sẻ đã giữ lại 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ăn một mình.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 làm của sẻ, ta có thể hiểu được bởi không phải ai cũng sẵn sàng chia sẻ 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của mình 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người khác.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Nhưng chích khi có những hạt kê ngon lành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 cho người bạn thân nhất của mình. Điều đó thật đáng quý và trân trọng.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 làm của chích đã cho sẻ thấy được bài học 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sự chân thành, luôn nghĩ v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nhau trong bất cứ hoàn cảnh nào.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1148BDB-F649-088D-4E49-DD891D6D3882}"/>
              </a:ext>
            </a:extLst>
          </p:cNvPr>
          <p:cNvGrpSpPr/>
          <p:nvPr/>
        </p:nvGrpSpPr>
        <p:grpSpPr>
          <a:xfrm>
            <a:off x="986119" y="908269"/>
            <a:ext cx="6317404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xmlns="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xmlns="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xmlns="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xmlns="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41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xmlns="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xmlns="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4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Các bạn trong tranh đang làm gì? Việc làm đó thể hiện điều gì? 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xmlns="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1EC917-0B28-49A0-86B0-D282400BD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5" y="1609783"/>
            <a:ext cx="4114562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8D0E0C-73F8-4A4B-A6B0-A72FF8D61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614" y="1618211"/>
            <a:ext cx="4037205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4A63FE-EB38-4402-8480-2DD6E4C13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140" y="1618211"/>
            <a:ext cx="3955860" cy="382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xmlns="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xmlns="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4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Các bạn trong tranh đang làm gì? Việc làm đó thể hiện điều gì? 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xmlns="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B4FECE-F1CC-4148-814B-F500F7861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" y="1524892"/>
            <a:ext cx="3883102" cy="3391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F4262B2-E2AC-4413-B799-65D039B1A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557" y="1444210"/>
            <a:ext cx="4056363" cy="331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B9FA345-6D0F-442C-8C03-D880CE953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635" y="1390823"/>
            <a:ext cx="3894808" cy="3530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241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C5AF4F87-9AC6-20CA-FE52-FAC53D609C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xmlns="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dẫn cho bạn những bài khó.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08" y="315269"/>
            <a:ext cx="7010400" cy="943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776CF5-63EB-4D6C-895A-F542FBC6A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84" y="1868564"/>
            <a:ext cx="4406656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xmlns="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 các bạn trong lớp.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13" y="34216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821E9C-D4C5-4CF0-A243-91D58624D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34" y="1821411"/>
            <a:ext cx="4657306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0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xmlns="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 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khi bạn gặp khó khăn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08" y="279410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85CF88-6372-4418-8381-8CE3F3F5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60" y="2014451"/>
            <a:ext cx="4341940" cy="3823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7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xmlns="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Nhặt giúp bạn chiếc khăn khi bạn bị đánh rơi.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590" y="378021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CCEFF0-08DF-4E7B-BC70-288F2EF70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0" y="2215771"/>
            <a:ext cx="4374240" cy="3536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1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xmlns="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cùng nhau học nhóm.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25" y="458704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31B83E-B4E0-44ED-9ED0-3E38FE8E0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02" y="2073531"/>
            <a:ext cx="4524378" cy="3536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3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A3CE0A7-E4C3-606C-FEB6-1CE4973181CF}"/>
              </a:ext>
            </a:extLst>
          </p:cNvPr>
          <p:cNvGrpSpPr/>
          <p:nvPr/>
        </p:nvGrpSpPr>
        <p:grpSpPr>
          <a:xfrm>
            <a:off x="3592416" y="1270605"/>
            <a:ext cx="6330305" cy="2036624"/>
            <a:chOff x="1851902" y="2990122"/>
            <a:chExt cx="6330305" cy="203662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3A7B5535-5972-BE9A-1ADF-6A0809EE3C94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BA30CD2-E7C6-1295-CCFB-606F862CCE4A}"/>
                </a:ext>
              </a:extLst>
            </p:cNvPr>
            <p:cNvSpPr txBox="1"/>
            <p:nvPr/>
          </p:nvSpPr>
          <p:spPr>
            <a:xfrm>
              <a:off x="2038393" y="3087754"/>
              <a:ext cx="61438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31" marR="0" lvl="0" indent="-342831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Tình cảm của các bạn trong bài hát được thể hiện như thế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DC1F5C-A5F2-DC05-877E-123B05E4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9AD660-B0FF-6B1F-0786-EE05F809E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xmlns="" id="{C46FDDD0-52E8-4682-AB34-43B3C11D51A4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sẻ đồ ăn cùng các bạn.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=&gt;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EE8215-2105-46A7-B425-F183E32B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272" y="270445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3BA5A5-6F9D-4AF2-85A5-74E130FD9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32" y="2095673"/>
            <a:ext cx="4268107" cy="367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7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A3CE0A7-E4C3-606C-FEB6-1CE4973181CF}"/>
              </a:ext>
            </a:extLst>
          </p:cNvPr>
          <p:cNvGrpSpPr/>
          <p:nvPr/>
        </p:nvGrpSpPr>
        <p:grpSpPr>
          <a:xfrm>
            <a:off x="3592416" y="1270605"/>
            <a:ext cx="7075584" cy="2598389"/>
            <a:chOff x="1851902" y="2990122"/>
            <a:chExt cx="6295151" cy="2598389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3A7B5535-5972-BE9A-1ADF-6A0809EE3C94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BA30CD2-E7C6-1295-CCFB-606F862CCE4A}"/>
                </a:ext>
              </a:extLst>
            </p:cNvPr>
            <p:cNvSpPr txBox="1"/>
            <p:nvPr/>
          </p:nvSpPr>
          <p:spPr>
            <a:xfrm>
              <a:off x="2038393" y="3033966"/>
              <a:ext cx="587608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31" marR="0" lvl="0" indent="-342831" algn="just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kể thêm những việc cần làm để thể hiện sự yêu quý bạn bè?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DC1F5C-A5F2-DC05-877E-123B05E4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9AD660-B0FF-6B1F-0786-EE05F809E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xmlns="" id="{6B79627A-4F25-06F0-6A6D-9FE9BE227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7906871" y="4363676"/>
            <a:ext cx="4109350" cy="2104572"/>
          </a:xfrm>
          <a:prstGeom prst="rect">
            <a:avLst/>
          </a:prstGeo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xmlns="" id="{4CDD0B0F-2AE6-EFF3-D652-DF607D6DCAE9}"/>
              </a:ext>
            </a:extLst>
          </p:cNvPr>
          <p:cNvSpPr/>
          <p:nvPr/>
        </p:nvSpPr>
        <p:spPr>
          <a:xfrm>
            <a:off x="1731289" y="403369"/>
            <a:ext cx="848496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quý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bè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" name="矩形 18">
            <a:extLst>
              <a:ext uri="{FF2B5EF4-FFF2-40B4-BE49-F238E27FC236}">
                <a16:creationId xmlns:a16="http://schemas.microsoft.com/office/drawing/2014/main" xmlns="" id="{7EACE08B-42B1-30C3-846C-A01769F45938}"/>
              </a:ext>
            </a:extLst>
          </p:cNvPr>
          <p:cNvSpPr/>
          <p:nvPr/>
        </p:nvSpPr>
        <p:spPr>
          <a:xfrm>
            <a:off x="2599765" y="1787888"/>
            <a:ext cx="7593105" cy="445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8">
            <a:extLst>
              <a:ext uri="{FF2B5EF4-FFF2-40B4-BE49-F238E27FC236}">
                <a16:creationId xmlns:a16="http://schemas.microsoft.com/office/drawing/2014/main" xmlns="" id="{5FBB6EA3-0425-4A83-ACF5-0FAF11140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8185" flipH="1">
            <a:off x="1258951" y="857184"/>
            <a:ext cx="986161" cy="1703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519" y="2661499"/>
            <a:ext cx="937036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3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99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6081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1" b="89932" l="5524" r="90286">
                        <a14:foregroundMark x1="9333" y1="34115" x2="8286" y2="41447"/>
                        <a14:foregroundMark x1="8286" y1="32454" x2="21143" y2="25220"/>
                        <a14:foregroundMark x1="21143" y1="23851" x2="33048" y2="34897"/>
                        <a14:foregroundMark x1="29524" y1="17791" x2="35905" y2="16813"/>
                        <a14:foregroundMark x1="35905" y1="16813" x2="79048" y2="25806"/>
                        <a14:foregroundMark x1="79048" y1="25806" x2="82190" y2="54936"/>
                        <a14:foregroundMark x1="82190" y1="54936" x2="83048" y2="55718"/>
                        <a14:foregroundMark x1="80667" y1="55718" x2="81143" y2="61193"/>
                        <a14:foregroundMark x1="78190" y1="58162" x2="29714" y2="76149"/>
                        <a14:foregroundMark x1="29714" y1="76149" x2="18952" y2="74389"/>
                        <a14:foregroundMark x1="18952" y1="74389" x2="14762" y2="67644"/>
                        <a14:foregroundMark x1="14762" y1="67644" x2="14762" y2="65787"/>
                        <a14:foregroundMark x1="19048" y1="63050" x2="17714" y2="80156"/>
                        <a14:foregroundMark x1="21714" y1="64712" x2="24095" y2="81427"/>
                        <a14:foregroundMark x1="25524" y1="65689" x2="29333" y2="74096"/>
                        <a14:foregroundMark x1="22381" y1="65787" x2="22381" y2="65787"/>
                        <a14:foregroundMark x1="32762" y1="66764" x2="46000" y2="73705"/>
                        <a14:foregroundMark x1="46000" y1="73705" x2="49238" y2="73607"/>
                        <a14:foregroundMark x1="54476" y1="63539" x2="64000" y2="68524"/>
                        <a14:foregroundMark x1="60857" y1="66080" x2="47714" y2="75269"/>
                        <a14:foregroundMark x1="47714" y1="75269" x2="47524" y2="75269"/>
                        <a14:foregroundMark x1="52381" y1="70283" x2="65143" y2="65982"/>
                        <a14:foregroundMark x1="59524" y1="58651" x2="80286" y2="60117"/>
                        <a14:foregroundMark x1="80095" y1="60117" x2="71143" y2="62659"/>
                        <a14:foregroundMark x1="71143" y1="62659" x2="68000" y2="62463"/>
                        <a14:foregroundMark x1="65619" y1="61681" x2="65143" y2="64907"/>
                        <a14:foregroundMark x1="18952" y1="25513" x2="9524" y2="30890"/>
                        <a14:foregroundMark x1="9524" y1="30890" x2="9143" y2="44086"/>
                        <a14:foregroundMark x1="9143" y1="44086" x2="12952" y2="60899"/>
                        <a14:foregroundMark x1="12952" y1="60899" x2="16095" y2="65885"/>
                        <a14:foregroundMark x1="10000" y1="34995" x2="8952" y2="40665"/>
                        <a14:foregroundMark x1="8952" y1="40665" x2="9714" y2="41642"/>
                        <a14:foregroundMark x1="5619" y1="31085" x2="16476" y2="45161"/>
                        <a14:foregroundMark x1="6381" y1="36364" x2="14476" y2="46334"/>
                        <a14:foregroundMark x1="8381" y1="40469" x2="12667" y2="53666"/>
                        <a14:foregroundMark x1="6476" y1="38123" x2="10762" y2="55425"/>
                        <a14:foregroundMark x1="8571" y1="65396" x2="16000" y2="72825"/>
                        <a14:foregroundMark x1="13333" y1="47507" x2="13714" y2="61290"/>
                        <a14:foregroundMark x1="13714" y1="61290" x2="13714" y2="61290"/>
                        <a14:foregroundMark x1="9905" y1="57869" x2="13619" y2="60704"/>
                        <a14:foregroundMark x1="10190" y1="56207" x2="13810" y2="57674"/>
                        <a14:foregroundMark x1="24000" y1="25611" x2="30762" y2="18671"/>
                        <a14:foregroundMark x1="16476" y1="23656" x2="11524" y2="29228"/>
                        <a14:foregroundMark x1="11524" y1="29228" x2="11524" y2="29521"/>
                        <a14:foregroundMark x1="12190" y1="26100" x2="18476" y2="30694"/>
                        <a14:foregroundMark x1="26095" y1="20528" x2="33429" y2="26491"/>
                        <a14:foregroundMark x1="29333" y1="18768" x2="28095" y2="26882"/>
                        <a14:foregroundMark x1="30095" y1="18768" x2="25905" y2="22581"/>
                        <a14:foregroundMark x1="25905" y1="22581" x2="25905" y2="23265"/>
                        <a14:foregroundMark x1="30381" y1="18866" x2="49810" y2="17204"/>
                        <a14:foregroundMark x1="49810" y1="17204" x2="70667" y2="22678"/>
                        <a14:foregroundMark x1="72667" y1="15934" x2="81619" y2="21603"/>
                        <a14:foregroundMark x1="81619" y1="22483" x2="77429" y2="16422"/>
                        <a14:foregroundMark x1="77429" y1="16422" x2="77143" y2="16422"/>
                        <a14:foregroundMark x1="77619" y1="15543" x2="74762" y2="21505"/>
                        <a14:foregroundMark x1="69619" y1="15543" x2="83619" y2="27077"/>
                        <a14:foregroundMark x1="67905" y1="18182" x2="65333" y2="29912"/>
                        <a14:foregroundMark x1="78667" y1="41056" x2="90286" y2="50342"/>
                        <a14:foregroundMark x1="82762" y1="42913" x2="86476" y2="59140"/>
                        <a14:foregroundMark x1="80762" y1="39980" x2="83333" y2="41740"/>
                        <a14:foregroundMark x1="81810" y1="38710" x2="79238" y2="43793"/>
                        <a14:backgroundMark x1="68381" y1="70577" x2="71524" y2="80645"/>
                        <a14:backgroundMark x1="66000" y1="67644" x2="70190" y2="7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7" y="-1508021"/>
            <a:ext cx="10212753" cy="995669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056975" flipH="1">
            <a:off x="-496335" y="2177116"/>
            <a:ext cx="4860093" cy="66762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1126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7" name="图片 23">
            <a:extLst>
              <a:ext uri="{FF2B5EF4-FFF2-40B4-BE49-F238E27FC236}">
                <a16:creationId xmlns:a16="http://schemas.microsoft.com/office/drawing/2014/main" xmlns="" id="{D6AACB65-4D40-BFBD-1100-D700745B4D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214492" y="2915505"/>
            <a:ext cx="3723467" cy="3942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7AC715-23BE-6FAD-E812-E5ABFEBD8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5774" y="522340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1148BDB-F649-088D-4E49-DD891D6D3882}"/>
              </a:ext>
            </a:extLst>
          </p:cNvPr>
          <p:cNvGrpSpPr/>
          <p:nvPr/>
        </p:nvGrpSpPr>
        <p:grpSpPr>
          <a:xfrm>
            <a:off x="2131601" y="908269"/>
            <a:ext cx="5171921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xmlns="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xmlns="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xmlns="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xmlns="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xmlns="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xmlns="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xmlns="" id="{C1BA5B1E-F2BC-50AB-6FEC-C0E2B553E048}"/>
                </a:ext>
              </a:extLst>
            </p:cNvPr>
            <p:cNvSpPr/>
            <p:nvPr/>
          </p:nvSpPr>
          <p:spPr>
            <a:xfrm>
              <a:off x="8705952" y="771303"/>
              <a:ext cx="8685511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 đã làm gì khi nhận được hộp kê?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xmlns="" id="{3EE8C687-4337-80DB-4CF7-2C7A0CE50D72}"/>
              </a:ext>
            </a:extLst>
          </p:cNvPr>
          <p:cNvSpPr/>
          <p:nvPr/>
        </p:nvSpPr>
        <p:spPr>
          <a:xfrm>
            <a:off x="6336097" y="2583062"/>
            <a:ext cx="5479385" cy="129266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 đã giữ lại và ăn một mình.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E3ED8B7-6A5D-DE3A-6216-6550588AA9B8}"/>
              </a:ext>
            </a:extLst>
          </p:cNvPr>
          <p:cNvSpPr/>
          <p:nvPr/>
        </p:nvSpPr>
        <p:spPr>
          <a:xfrm>
            <a:off x="233083" y="2384613"/>
            <a:ext cx="2537012" cy="2599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9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xmlns="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xmlns="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xmlns="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Chích đã làm gì khi nhặt được những hạt kê?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xmlns="" id="{3EE8C687-4337-80DB-4CF7-2C7A0CE50D72}"/>
              </a:ext>
            </a:extLst>
          </p:cNvPr>
          <p:cNvSpPr/>
          <p:nvPr/>
        </p:nvSpPr>
        <p:spPr>
          <a:xfrm>
            <a:off x="6336097" y="2583062"/>
            <a:ext cx="5479385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 liền mang cho người bạn thân nhất của mình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E3ED8B7-6A5D-DE3A-6216-6550588AA9B8}"/>
              </a:ext>
            </a:extLst>
          </p:cNvPr>
          <p:cNvSpPr/>
          <p:nvPr/>
        </p:nvSpPr>
        <p:spPr>
          <a:xfrm>
            <a:off x="2698377" y="3074895"/>
            <a:ext cx="2537012" cy="2599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AB70B7-EA72-1593-31E2-D137C483F56B}"/>
              </a:ext>
            </a:extLst>
          </p:cNvPr>
          <p:cNvSpPr/>
          <p:nvPr/>
        </p:nvSpPr>
        <p:spPr>
          <a:xfrm>
            <a:off x="161364" y="3316942"/>
            <a:ext cx="5047129" cy="24204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0C6A4E4-DA39-0FD6-8884-FD7A741824C4}"/>
              </a:ext>
            </a:extLst>
          </p:cNvPr>
          <p:cNvSpPr/>
          <p:nvPr/>
        </p:nvSpPr>
        <p:spPr>
          <a:xfrm>
            <a:off x="152399" y="3594848"/>
            <a:ext cx="2187389" cy="20618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42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xmlns="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xmlns="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xmlns="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có nhận xét gì về việc làm của Chích và Sẻ?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xmlns="" id="{3EE8C687-4337-80DB-4CF7-2C7A0CE50D72}"/>
              </a:ext>
            </a:extLst>
          </p:cNvPr>
          <p:cNvSpPr/>
          <p:nvPr/>
        </p:nvSpPr>
        <p:spPr>
          <a:xfrm>
            <a:off x="6192662" y="2341015"/>
            <a:ext cx="5479385" cy="31393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 ích kỉ, chỉ nghĩ cho mình</a:t>
            </a:r>
          </a:p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Chích tốt bụng, biết quan tâm và nghĩ tới bạn.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7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B028BB-AFE4-0226-4063-D05B9E6A7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694" y="0"/>
            <a:ext cx="7754784" cy="6858000"/>
          </a:xfrm>
          <a:prstGeom prst="rect">
            <a:avLst/>
          </a:prstGeom>
        </p:spPr>
      </p:pic>
      <p:grpSp>
        <p:nvGrpSpPr>
          <p:cNvPr id="13" name="Nhóm 5">
            <a:extLst>
              <a:ext uri="{FF2B5EF4-FFF2-40B4-BE49-F238E27FC236}">
                <a16:creationId xmlns:a16="http://schemas.microsoft.com/office/drawing/2014/main" xmlns="" id="{404534AA-298C-08E4-6100-D265B8A397B9}"/>
              </a:ext>
            </a:extLst>
          </p:cNvPr>
          <p:cNvGrpSpPr/>
          <p:nvPr/>
        </p:nvGrpSpPr>
        <p:grpSpPr>
          <a:xfrm>
            <a:off x="6032398" y="500743"/>
            <a:ext cx="5997574" cy="1381845"/>
            <a:chOff x="8665318" y="723900"/>
            <a:chExt cx="8784482" cy="1063267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xmlns="" id="{4489594D-4F59-3D63-3E38-297FA4A523C5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Hình chữ nhật 14">
              <a:extLst>
                <a:ext uri="{FF2B5EF4-FFF2-40B4-BE49-F238E27FC236}">
                  <a16:creationId xmlns:a16="http://schemas.microsoft.com/office/drawing/2014/main" xmlns="" id="{C1BA5B1E-F2BC-50AB-6FEC-C0E2B553E048}"/>
                </a:ext>
              </a:extLst>
            </p:cNvPr>
            <p:cNvSpPr/>
            <p:nvPr/>
          </p:nvSpPr>
          <p:spPr>
            <a:xfrm>
              <a:off x="8745343" y="785099"/>
              <a:ext cx="8626646" cy="82882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 đã nhận được từ chích bài học gì về tình bạn. </a:t>
              </a:r>
            </a:p>
          </p:txBody>
        </p:sp>
      </p:grpSp>
      <p:sp>
        <p:nvSpPr>
          <p:cNvPr id="19" name="Hình chữ nhật 6">
            <a:extLst>
              <a:ext uri="{FF2B5EF4-FFF2-40B4-BE49-F238E27FC236}">
                <a16:creationId xmlns:a16="http://schemas.microsoft.com/office/drawing/2014/main" xmlns="" id="{3EE8C687-4337-80DB-4CF7-2C7A0CE50D72}"/>
              </a:ext>
            </a:extLst>
          </p:cNvPr>
          <p:cNvSpPr/>
          <p:nvPr/>
        </p:nvSpPr>
        <p:spPr>
          <a:xfrm>
            <a:off x="6192662" y="2341015"/>
            <a:ext cx="5479385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 là phải biết chia sẻ, quan tâm tới nhau.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336EB5-1E64-3B28-9A07-AFEA326BD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39416"/>
            <a:ext cx="5342965" cy="486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514F9F-799E-4DC0-9A15-8E39CF83804F}"/>
              </a:ext>
            </a:extLst>
          </p:cNvPr>
          <p:cNvSpPr txBox="1"/>
          <p:nvPr/>
        </p:nvSpPr>
        <p:spPr>
          <a:xfrm>
            <a:off x="1890309" y="1672895"/>
            <a:ext cx="927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4217">
              <a:buFont typeface="Arial" panose="020B0604020202020204" pitchFamily="34" charset="0"/>
              <a:buChar char="•"/>
              <a:defRPr/>
            </a:pPr>
            <a:r>
              <a:rPr lang="vi-VN" sz="4400" dirty="0">
                <a:solidFill>
                  <a:srgbClr val="002060"/>
                </a:solidFill>
              </a:rPr>
              <a:t>Em nhận ra điều gì sau khi học câu chuyện này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632</Words>
  <Application>Microsoft Office PowerPoint</Application>
  <PresentationFormat>Custom</PresentationFormat>
  <Paragraphs>67</Paragraphs>
  <Slides>24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6_Office Theme</vt:lpstr>
      <vt:lpstr>PPTMON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43</cp:revision>
  <dcterms:created xsi:type="dcterms:W3CDTF">2022-08-17T01:54:12Z</dcterms:created>
  <dcterms:modified xsi:type="dcterms:W3CDTF">2025-12-22T09:07:03Z</dcterms:modified>
</cp:coreProperties>
</file>