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38" r:id="rId2"/>
    <p:sldMasterId id="2147483762" r:id="rId3"/>
  </p:sldMasterIdLst>
  <p:notesMasterIdLst>
    <p:notesMasterId r:id="rId27"/>
  </p:notesMasterIdLst>
  <p:sldIdLst>
    <p:sldId id="517" r:id="rId4"/>
    <p:sldId id="287" r:id="rId5"/>
    <p:sldId id="263" r:id="rId6"/>
    <p:sldId id="518" r:id="rId7"/>
    <p:sldId id="318" r:id="rId8"/>
    <p:sldId id="288" r:id="rId9"/>
    <p:sldId id="289" r:id="rId10"/>
    <p:sldId id="291" r:id="rId11"/>
    <p:sldId id="519" r:id="rId12"/>
    <p:sldId id="520" r:id="rId13"/>
    <p:sldId id="521" r:id="rId14"/>
    <p:sldId id="320" r:id="rId15"/>
    <p:sldId id="522" r:id="rId16"/>
    <p:sldId id="321" r:id="rId17"/>
    <p:sldId id="523" r:id="rId18"/>
    <p:sldId id="524" r:id="rId19"/>
    <p:sldId id="319" r:id="rId20"/>
    <p:sldId id="526" r:id="rId21"/>
    <p:sldId id="525" r:id="rId22"/>
    <p:sldId id="529" r:id="rId23"/>
    <p:sldId id="528" r:id="rId24"/>
    <p:sldId id="530" r:id="rId25"/>
    <p:sldId id="5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4660"/>
  </p:normalViewPr>
  <p:slideViewPr>
    <p:cSldViewPr snapToGrid="0">
      <p:cViewPr>
        <p:scale>
          <a:sx n="74" d="100"/>
          <a:sy n="74" d="100"/>
        </p:scale>
        <p:origin x="-612" y="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B6BAD-D7BE-42FE-94F6-9D4136C2E501}" type="datetimeFigureOut">
              <a:rPr lang="en-US" smtClean="0"/>
              <a:t>12/22/2025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7D557-49EE-431B-9A84-BB132B690296}" type="slidenum">
              <a:rPr lang="en-US" smtClean="0"/>
              <a:t>‹#›</a:t>
            </a:fld>
            <a:endParaRPr lang="en-US"/>
          </a:p>
        </p:txBody>
      </p:sp>
    </p:spTree>
    <p:extLst>
      <p:ext uri="{BB962C8B-B14F-4D97-AF65-F5344CB8AC3E}">
        <p14:creationId xmlns:p14="http://schemas.microsoft.com/office/powerpoint/2010/main" val="368250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26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560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6599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556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57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61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285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52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5874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714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610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6869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536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 Hương Thảo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5916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17308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15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48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489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532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1889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391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703721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1315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050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F0077F0-9AB5-442D-B55D-96F689E9D137}"/>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300658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8B4B028-D676-43A1-B01F-E939FB114272}"/>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894088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B12B34B-F7D0-4E8A-BDA3-FA14A424F748}"/>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385828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B876D37-D432-42B7-B87B-52CB2DCACA68}"/>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200247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488A954E-A57A-4F5C-9F1C-7825B63357AE}"/>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8" name="页脚占位符 7">
            <a:extLst>
              <a:ext uri="{FF2B5EF4-FFF2-40B4-BE49-F238E27FC236}">
                <a16:creationId xmlns:a16="http://schemas.microsoft.com/office/drawing/2014/main" xmlns=""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456252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446B1D1-A97A-4109-A476-245A05B773BA}"/>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4" name="页脚占位符 3">
            <a:extLst>
              <a:ext uri="{FF2B5EF4-FFF2-40B4-BE49-F238E27FC236}">
                <a16:creationId xmlns:a16="http://schemas.microsoft.com/office/drawing/2014/main" xmlns=""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62316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727B8E8-B670-4D1F-B5AE-31EB7276F422}"/>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3" name="页脚占位符 2">
            <a:extLst>
              <a:ext uri="{FF2B5EF4-FFF2-40B4-BE49-F238E27FC236}">
                <a16:creationId xmlns:a16="http://schemas.microsoft.com/office/drawing/2014/main" xmlns=""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171633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DA304D7-66A0-4FFB-9BCC-21C70A09066E}"/>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96606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3970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36980F5-0C40-46FF-90A0-479AE71D6EF2}"/>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6" name="页脚占位符 5">
            <a:extLst>
              <a:ext uri="{FF2B5EF4-FFF2-40B4-BE49-F238E27FC236}">
                <a16:creationId xmlns:a16="http://schemas.microsoft.com/office/drawing/2014/main" xmlns=""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826704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97DCADC-B5E3-4471-840E-4661C0B04E8B}"/>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564338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CD28B98-21F7-4F1B-9E84-ADB7EC9829F7}"/>
              </a:ext>
            </a:extLst>
          </p:cNvPr>
          <p:cNvSpPr>
            <a:spLocks noGrp="1"/>
          </p:cNvSpPr>
          <p:nvPr>
            <p:ph type="dt" sz="half" idx="10"/>
          </p:nvPr>
        </p:nvSpPr>
        <p:spPr/>
        <p:txBody>
          <a:bodyPr/>
          <a:lstStyle/>
          <a:p>
            <a:fld id="{214BD72C-97CF-47E7-A098-2BB1320F13E8}"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20989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3679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542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241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60477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840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37861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820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685856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8446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20990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46434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034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74424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6721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9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5754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933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6594664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2414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816224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2025/12/22</a:t>
            </a:fld>
            <a:endParaRPr lang="zh-CN" altLang="en-US"/>
          </a:p>
        </p:txBody>
      </p:sp>
      <p:sp>
        <p:nvSpPr>
          <p:cNvPr id="5" name="页脚占位符 4">
            <a:extLst>
              <a:ext uri="{FF2B5EF4-FFF2-40B4-BE49-F238E27FC236}">
                <a16:creationId xmlns:a16="http://schemas.microsoft.com/office/drawing/2014/main" xmlns=""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pic>
        <p:nvPicPr>
          <p:cNvPr id="8" name="Picture 7">
            <a:extLst>
              <a:ext uri="{FF2B5EF4-FFF2-40B4-BE49-F238E27FC236}">
                <a16:creationId xmlns:a16="http://schemas.microsoft.com/office/drawing/2014/main" xmlns="" id="{98F24B1F-D062-854C-0FC5-D60973F727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559317" cy="1559317"/>
          </a:xfrm>
          <a:prstGeom prst="rect">
            <a:avLst/>
          </a:prstGeom>
        </p:spPr>
      </p:pic>
    </p:spTree>
    <p:extLst>
      <p:ext uri="{BB962C8B-B14F-4D97-AF65-F5344CB8AC3E}">
        <p14:creationId xmlns:p14="http://schemas.microsoft.com/office/powerpoint/2010/main" val="21670921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8366B1A2-E75B-4A48-939A-35D17EB1D4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00809" y="205409"/>
            <a:ext cx="1151813" cy="1151813"/>
          </a:xfrm>
          <a:prstGeom prst="rect">
            <a:avLst/>
          </a:prstGeom>
        </p:spPr>
      </p:pic>
    </p:spTree>
    <p:extLst>
      <p:ext uri="{BB962C8B-B14F-4D97-AF65-F5344CB8AC3E}">
        <p14:creationId xmlns:p14="http://schemas.microsoft.com/office/powerpoint/2010/main" val="284560218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42.gif"/></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43.gif"/></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33.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33.emf"/></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35.png"/><Relationship Id="rId10" Type="http://schemas.openxmlformats.org/officeDocument/2006/relationships/image" Target="../media/image50.png"/><Relationship Id="rId4" Type="http://schemas.openxmlformats.org/officeDocument/2006/relationships/image" Target="../media/image10.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35.png"/><Relationship Id="rId10" Type="http://schemas.openxmlformats.org/officeDocument/2006/relationships/image" Target="../media/image50.png"/><Relationship Id="rId4" Type="http://schemas.openxmlformats.org/officeDocument/2006/relationships/image" Target="../media/image10.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jp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39.gif"/></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40.gif"/></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image" Target="../media/image10.png"/><Relationship Id="rId9" Type="http://schemas.openxmlformats.org/officeDocument/2006/relationships/image" Target="../media/image4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7" name="组合 16">
            <a:extLst>
              <a:ext uri="{FF2B5EF4-FFF2-40B4-BE49-F238E27FC236}">
                <a16:creationId xmlns:a16="http://schemas.microsoft.com/office/drawing/2014/main" xmlns="" id="{382DF5F6-F1D4-4810-A125-71C381928D47}"/>
              </a:ext>
            </a:extLst>
          </p:cNvPr>
          <p:cNvGrpSpPr/>
          <p:nvPr/>
        </p:nvGrpSpPr>
        <p:grpSpPr>
          <a:xfrm>
            <a:off x="15948" y="93397"/>
            <a:ext cx="10885732" cy="6325565"/>
            <a:chOff x="474561" y="93397"/>
            <a:chExt cx="9560689" cy="6325565"/>
          </a:xfrm>
        </p:grpSpPr>
        <p:pic>
          <p:nvPicPr>
            <p:cNvPr id="16" name="图片 15">
              <a:extLst>
                <a:ext uri="{FF2B5EF4-FFF2-40B4-BE49-F238E27FC236}">
                  <a16:creationId xmlns:a16="http://schemas.microsoft.com/office/drawing/2014/main" xmlns="" id="{870BC637-8D83-458D-A358-0AD013739D04}"/>
                </a:ext>
              </a:extLst>
            </p:cNvPr>
            <p:cNvPicPr>
              <a:picLocks noChangeAspect="1"/>
            </p:cNvPicPr>
            <p:nvPr/>
          </p:nvPicPr>
          <p:blipFill rotWithShape="1">
            <a:blip r:embed="rId4">
              <a:extLst>
                <a:ext uri="{28A0092B-C50C-407E-A947-70E740481C1C}">
                  <a14:useLocalDpi xmlns:a14="http://schemas.microsoft.com/office/drawing/2010/main" val="0"/>
                </a:ext>
              </a:extLst>
            </a:blip>
            <a:srcRect l="5664" t="18105" r="6010" b="17423"/>
            <a:stretch/>
          </p:blipFill>
          <p:spPr>
            <a:xfrm>
              <a:off x="474561" y="93397"/>
              <a:ext cx="9560689" cy="6325565"/>
            </a:xfrm>
            <a:prstGeom prst="rect">
              <a:avLst/>
            </a:prstGeom>
          </p:spPr>
        </p:pic>
        <p:sp>
          <p:nvSpPr>
            <p:cNvPr id="33" name="矩形 32">
              <a:extLst>
                <a:ext uri="{FF2B5EF4-FFF2-40B4-BE49-F238E27FC236}">
                  <a16:creationId xmlns:a16="http://schemas.microsoft.com/office/drawing/2014/main" xmlns="" id="{B8DA0DBA-1C35-4D51-86B7-978014C67580}"/>
                </a:ext>
              </a:extLst>
            </p:cNvPr>
            <p:cNvSpPr/>
            <p:nvPr/>
          </p:nvSpPr>
          <p:spPr>
            <a:xfrm>
              <a:off x="1375083" y="1280157"/>
              <a:ext cx="7653170" cy="422939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xmlns="" id="{B13831A5-36AC-4AC2-A3A0-13D52C9306C5}"/>
              </a:ext>
            </a:extLst>
          </p:cNvPr>
          <p:cNvGrpSpPr/>
          <p:nvPr/>
        </p:nvGrpSpPr>
        <p:grpSpPr>
          <a:xfrm>
            <a:off x="7450207" y="3657600"/>
            <a:ext cx="5028549" cy="3200400"/>
            <a:chOff x="634915" y="0"/>
            <a:chExt cx="11011145" cy="7008000"/>
          </a:xfrm>
        </p:grpSpPr>
        <p:pic>
          <p:nvPicPr>
            <p:cNvPr id="10" name="图片 9">
              <a:extLst>
                <a:ext uri="{FF2B5EF4-FFF2-40B4-BE49-F238E27FC236}">
                  <a16:creationId xmlns:a16="http://schemas.microsoft.com/office/drawing/2014/main" xmlns="" id="{D7E33F16-CA55-4D6D-BA9A-9A882437AB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15" y="0"/>
              <a:ext cx="10922170" cy="6858000"/>
            </a:xfrm>
            <a:prstGeom prst="rect">
              <a:avLst/>
            </a:prstGeom>
          </p:spPr>
        </p:pic>
        <p:pic>
          <p:nvPicPr>
            <p:cNvPr id="12" name="图片 11">
              <a:extLst>
                <a:ext uri="{FF2B5EF4-FFF2-40B4-BE49-F238E27FC236}">
                  <a16:creationId xmlns:a16="http://schemas.microsoft.com/office/drawing/2014/main" xmlns="" id="{10911C33-F971-4164-A49A-3B69B2B1EB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939" y="150000"/>
              <a:ext cx="10800121" cy="6858000"/>
            </a:xfrm>
            <a:prstGeom prst="rect">
              <a:avLst/>
            </a:prstGeom>
          </p:spPr>
        </p:pic>
      </p:grpSp>
      <p:grpSp>
        <p:nvGrpSpPr>
          <p:cNvPr id="35" name="组合 34">
            <a:extLst>
              <a:ext uri="{FF2B5EF4-FFF2-40B4-BE49-F238E27FC236}">
                <a16:creationId xmlns:a16="http://schemas.microsoft.com/office/drawing/2014/main" xmlns="" id="{DFC7E4A0-FCB5-400C-9DEC-4E9E667ECC26}"/>
              </a:ext>
            </a:extLst>
          </p:cNvPr>
          <p:cNvGrpSpPr/>
          <p:nvPr/>
        </p:nvGrpSpPr>
        <p:grpSpPr>
          <a:xfrm rot="15995782">
            <a:off x="-528956" y="4241"/>
            <a:ext cx="4539237" cy="3834628"/>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pic>
        <p:nvPicPr>
          <p:cNvPr id="20" name="图片 19">
            <a:extLst>
              <a:ext uri="{FF2B5EF4-FFF2-40B4-BE49-F238E27FC236}">
                <a16:creationId xmlns:a16="http://schemas.microsoft.com/office/drawing/2014/main" xmlns="" id="{D8928BCE-5947-4637-8488-26516B9B92C5}"/>
              </a:ext>
            </a:extLst>
          </p:cNvPr>
          <p:cNvPicPr>
            <a:picLocks noChangeAspect="1"/>
          </p:cNvPicPr>
          <p:nvPr/>
        </p:nvPicPr>
        <p:blipFill rotWithShape="1">
          <a:blip r:embed="rId9">
            <a:extLst>
              <a:ext uri="{28A0092B-C50C-407E-A947-70E740481C1C}">
                <a14:useLocalDpi xmlns:a14="http://schemas.microsoft.com/office/drawing/2010/main" val="0"/>
              </a:ext>
            </a:extLst>
          </a:blip>
          <a:srcRect l="77327" t="50028"/>
          <a:stretch/>
        </p:blipFill>
        <p:spPr>
          <a:xfrm rot="4793054">
            <a:off x="9146866" y="3647154"/>
            <a:ext cx="1400662" cy="4312532"/>
          </a:xfrm>
          <a:prstGeom prst="rect">
            <a:avLst/>
          </a:prstGeom>
        </p:spPr>
      </p:pic>
      <p:pic>
        <p:nvPicPr>
          <p:cNvPr id="66" name="图片 65">
            <a:extLst>
              <a:ext uri="{FF2B5EF4-FFF2-40B4-BE49-F238E27FC236}">
                <a16:creationId xmlns:a16="http://schemas.microsoft.com/office/drawing/2014/main" xmlns="" id="{6200B829-9429-463E-8629-33C47AFE9AE9}"/>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230175" y="4865648"/>
            <a:ext cx="1672201" cy="1543574"/>
          </a:xfrm>
          <a:prstGeom prst="rect">
            <a:avLst/>
          </a:prstGeom>
        </p:spPr>
      </p:pic>
      <p:pic>
        <p:nvPicPr>
          <p:cNvPr id="67" name="图片 66">
            <a:extLst>
              <a:ext uri="{FF2B5EF4-FFF2-40B4-BE49-F238E27FC236}">
                <a16:creationId xmlns:a16="http://schemas.microsoft.com/office/drawing/2014/main" xmlns="" id="{68BE53F9-9F3A-40DF-B550-6326E2AFDF8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961246" y="411867"/>
            <a:ext cx="1672201" cy="1543574"/>
          </a:xfrm>
          <a:prstGeom prst="rect">
            <a:avLst/>
          </a:prstGeom>
        </p:spPr>
      </p:pic>
      <p:pic>
        <p:nvPicPr>
          <p:cNvPr id="68" name="图片 67">
            <a:extLst>
              <a:ext uri="{FF2B5EF4-FFF2-40B4-BE49-F238E27FC236}">
                <a16:creationId xmlns:a16="http://schemas.microsoft.com/office/drawing/2014/main" xmlns="" id="{E841C494-1F3B-4ECF-B1AC-708DD3F4846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340465" y="-85010"/>
            <a:ext cx="1672201" cy="1543574"/>
          </a:xfrm>
          <a:prstGeom prst="rect">
            <a:avLst/>
          </a:prstGeom>
        </p:spPr>
      </p:pic>
      <p:pic>
        <p:nvPicPr>
          <p:cNvPr id="39" name="Picture 38">
            <a:extLst>
              <a:ext uri="{FF2B5EF4-FFF2-40B4-BE49-F238E27FC236}">
                <a16:creationId xmlns:a16="http://schemas.microsoft.com/office/drawing/2014/main" xmlns="" id="{9E1B9C1E-C4D2-4B70-9EB0-2185086FDF8C}"/>
              </a:ext>
            </a:extLst>
          </p:cNvPr>
          <p:cNvPicPr>
            <a:picLocks noChangeAspect="1"/>
          </p:cNvPicPr>
          <p:nvPr/>
        </p:nvPicPr>
        <p:blipFill>
          <a:blip r:embed="rId10">
            <a:duotone>
              <a:schemeClr val="accent4">
                <a:shade val="45000"/>
                <a:satMod val="135000"/>
              </a:schemeClr>
              <a:prstClr val="white"/>
            </a:duotone>
          </a:blip>
          <a:stretch>
            <a:fillRect/>
          </a:stretch>
        </p:blipFill>
        <p:spPr>
          <a:xfrm>
            <a:off x="4393418" y="1105745"/>
            <a:ext cx="3837012" cy="1115329"/>
          </a:xfrm>
          <a:prstGeom prst="rect">
            <a:avLst/>
          </a:prstGeom>
        </p:spPr>
      </p:pic>
      <p:pic>
        <p:nvPicPr>
          <p:cNvPr id="6" name="Picture 5">
            <a:extLst>
              <a:ext uri="{FF2B5EF4-FFF2-40B4-BE49-F238E27FC236}">
                <a16:creationId xmlns:a16="http://schemas.microsoft.com/office/drawing/2014/main" xmlns="" id="{A32F7150-6D71-446F-8EB1-F24CD88F0FCE}"/>
              </a:ext>
            </a:extLst>
          </p:cNvPr>
          <p:cNvPicPr>
            <a:picLocks noChangeAspect="1"/>
          </p:cNvPicPr>
          <p:nvPr/>
        </p:nvPicPr>
        <p:blipFill>
          <a:blip r:embed="rId11"/>
          <a:stretch>
            <a:fillRect/>
          </a:stretch>
        </p:blipFill>
        <p:spPr>
          <a:xfrm>
            <a:off x="4400619" y="3840596"/>
            <a:ext cx="1828959" cy="749873"/>
          </a:xfrm>
          <a:prstGeom prst="rect">
            <a:avLst/>
          </a:prstGeom>
        </p:spPr>
      </p:pic>
      <p:pic>
        <p:nvPicPr>
          <p:cNvPr id="4" name="Picture 3">
            <a:extLst>
              <a:ext uri="{FF2B5EF4-FFF2-40B4-BE49-F238E27FC236}">
                <a16:creationId xmlns:a16="http://schemas.microsoft.com/office/drawing/2014/main" xmlns="" id="{57175939-1D94-415A-A305-A73EF979F57B}"/>
              </a:ext>
            </a:extLst>
          </p:cNvPr>
          <p:cNvPicPr>
            <a:picLocks noChangeAspect="1"/>
          </p:cNvPicPr>
          <p:nvPr/>
        </p:nvPicPr>
        <p:blipFill>
          <a:blip r:embed="rId12"/>
          <a:stretch>
            <a:fillRect/>
          </a:stretch>
        </p:blipFill>
        <p:spPr>
          <a:xfrm>
            <a:off x="1142821" y="1993242"/>
            <a:ext cx="8510754" cy="1999661"/>
          </a:xfrm>
          <a:prstGeom prst="rect">
            <a:avLst/>
          </a:prstGeom>
        </p:spPr>
      </p:pic>
    </p:spTree>
    <p:extLst>
      <p:ext uri="{BB962C8B-B14F-4D97-AF65-F5344CB8AC3E}">
        <p14:creationId xmlns:p14="http://schemas.microsoft.com/office/powerpoint/2010/main" val="1868848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FF0000"/>
                </a:solidFill>
                <a:latin typeface="Arial" panose="020B0604020202020204" pitchFamily="34" charset="0"/>
                <a:cs typeface="Arial" panose="020B0604020202020204" pitchFamily="34" charset="0"/>
              </a:rPr>
              <a:t>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ủi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gặp</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buồn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hiện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tình</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bè</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9" name="Picture 28" descr="A couple of kids sitting on a bench under a tree&#10;&#10;Description automatically generated with low confidence">
            <a:extLst>
              <a:ext uri="{FF2B5EF4-FFF2-40B4-BE49-F238E27FC236}">
                <a16:creationId xmlns:a16="http://schemas.microsoft.com/office/drawing/2014/main" xmlns="" id="{98474BF1-67E7-4B30-B217-0549402515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3742" y="2160435"/>
            <a:ext cx="4583159" cy="3279250"/>
          </a:xfrm>
          <a:prstGeom prst="rect">
            <a:avLst/>
          </a:prstGeom>
        </p:spPr>
      </p:pic>
    </p:spTree>
    <p:extLst>
      <p:ext uri="{BB962C8B-B14F-4D97-AF65-F5344CB8AC3E}">
        <p14:creationId xmlns:p14="http://schemas.microsoft.com/office/powerpoint/2010/main" val="1219911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FF0000"/>
                </a:solidFill>
                <a:latin typeface="Arial" panose="020B0604020202020204" pitchFamily="34" charset="0"/>
                <a:cs typeface="Arial" panose="020B0604020202020204" pitchFamily="34" charset="0"/>
              </a:rPr>
              <a:t>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vệ</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bắt</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nạt</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hiện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tình</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bè</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9" name="Picture 28" descr="A picture containing text&#10;&#10;Description automatically generated">
            <a:extLst>
              <a:ext uri="{FF2B5EF4-FFF2-40B4-BE49-F238E27FC236}">
                <a16:creationId xmlns:a16="http://schemas.microsoft.com/office/drawing/2014/main" xmlns="" id="{34860F6F-2AD8-4BCD-BD73-44925FAD96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924" y="1975696"/>
            <a:ext cx="4503905" cy="3227048"/>
          </a:xfrm>
          <a:prstGeom prst="rect">
            <a:avLst/>
          </a:prstGeom>
        </p:spPr>
      </p:pic>
    </p:spTree>
    <p:extLst>
      <p:ext uri="{BB962C8B-B14F-4D97-AF65-F5344CB8AC3E}">
        <p14:creationId xmlns:p14="http://schemas.microsoft.com/office/powerpoint/2010/main" val="4004119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xmlns="" id="{653D9F31-C35D-41D9-A41E-78AFD2B6D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xmlns=""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xmlns="" id="{828AB7ED-FFC8-473E-88AA-E26FEC96D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xmlns=""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xmlns=""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xmlns=""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xmlns=""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xmlns=""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xmlns="" id="{92DF798B-2CF2-4DF1-8ED8-7D192B50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xmlns="" id="{8B373A5B-985F-4477-AC2C-E9AF559C9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4" name="Picture 3">
            <a:extLst>
              <a:ext uri="{FF2B5EF4-FFF2-40B4-BE49-F238E27FC236}">
                <a16:creationId xmlns:a16="http://schemas.microsoft.com/office/drawing/2014/main" xmlns="" id="{827FE247-5069-41E2-AD02-6F62E22F359C}"/>
              </a:ext>
            </a:extLst>
          </p:cNvPr>
          <p:cNvPicPr>
            <a:picLocks noChangeAspect="1"/>
          </p:cNvPicPr>
          <p:nvPr/>
        </p:nvPicPr>
        <p:blipFill>
          <a:blip r:embed="rId9"/>
          <a:stretch>
            <a:fillRect/>
          </a:stretch>
        </p:blipFill>
        <p:spPr>
          <a:xfrm>
            <a:off x="1969563" y="2199421"/>
            <a:ext cx="5785605" cy="2139881"/>
          </a:xfrm>
          <a:prstGeom prst="rect">
            <a:avLst/>
          </a:prstGeom>
        </p:spPr>
      </p:pic>
    </p:spTree>
    <p:extLst>
      <p:ext uri="{BB962C8B-B14F-4D97-AF65-F5344CB8AC3E}">
        <p14:creationId xmlns:p14="http://schemas.microsoft.com/office/powerpoint/2010/main" val="253480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284480" y="121920"/>
            <a:ext cx="11755120" cy="6510374"/>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1">
            <a:extLst>
              <a:ext uri="{FF2B5EF4-FFF2-40B4-BE49-F238E27FC236}">
                <a16:creationId xmlns:a16="http://schemas.microsoft.com/office/drawing/2014/main" xmlns="" id="{D74A1E96-CE08-4B0F-ADC1-AC1504AF44F8}"/>
              </a:ext>
            </a:extLst>
          </p:cNvPr>
          <p:cNvSpPr txBox="1"/>
          <p:nvPr/>
        </p:nvSpPr>
        <p:spPr>
          <a:xfrm>
            <a:off x="639867" y="405528"/>
            <a:ext cx="11673840" cy="646331"/>
          </a:xfrm>
          <a:prstGeom prst="rect">
            <a:avLst/>
          </a:prstGeom>
          <a:noFill/>
        </p:spPr>
        <p:txBody>
          <a:bodyPr wrap="square" rtlCol="0">
            <a:spAutoFit/>
          </a:bodyPr>
          <a:lstStyle/>
          <a:p>
            <a:pPr lvl="0" algn="ctr"/>
            <a:r>
              <a:rPr lang="en-US" sz="3600" b="1" dirty="0">
                <a:solidFill>
                  <a:srgbClr val="FF0000"/>
                </a:solidFill>
                <a:latin typeface="Arial" panose="020B0604020202020204" pitchFamily="34" charset="0"/>
                <a:cs typeface="Arial" panose="020B0604020202020204" pitchFamily="34" charset="0"/>
              </a:rPr>
              <a:t>2. </a:t>
            </a:r>
            <a:r>
              <a:rPr lang="en-US" sz="3600" b="1" dirty="0" err="1">
                <a:solidFill>
                  <a:srgbClr val="FF0000"/>
                </a:solidFill>
                <a:latin typeface="Arial" panose="020B0604020202020204" pitchFamily="34" charset="0"/>
                <a:cs typeface="Arial" panose="020B0604020202020204" pitchFamily="34" charset="0"/>
              </a:rPr>
              <a:t>Em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sẽ</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làm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trong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huống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sau</a:t>
            </a:r>
            <a:r>
              <a:rPr lang="en-US" sz="3600" b="1" dirty="0">
                <a:solidFill>
                  <a:srgbClr val="FF0000"/>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xmlns="" id="{A532CC04-7F01-4EC8-96DF-F57A48895019}"/>
              </a:ext>
            </a:extLst>
          </p:cNvPr>
          <p:cNvPicPr>
            <a:picLocks noChangeAspect="1"/>
          </p:cNvPicPr>
          <p:nvPr/>
        </p:nvPicPr>
        <p:blipFill>
          <a:blip r:embed="rId4"/>
          <a:stretch>
            <a:fillRect/>
          </a:stretch>
        </p:blipFill>
        <p:spPr>
          <a:xfrm>
            <a:off x="461394" y="1428042"/>
            <a:ext cx="5093579" cy="2864608"/>
          </a:xfrm>
          <a:prstGeom prst="rect">
            <a:avLst/>
          </a:prstGeom>
        </p:spPr>
      </p:pic>
      <p:pic>
        <p:nvPicPr>
          <p:cNvPr id="11" name="Picture 10">
            <a:extLst>
              <a:ext uri="{FF2B5EF4-FFF2-40B4-BE49-F238E27FC236}">
                <a16:creationId xmlns:a16="http://schemas.microsoft.com/office/drawing/2014/main" xmlns="" id="{F0A6120B-D954-4FC0-A2DE-BA35B035383A}"/>
              </a:ext>
            </a:extLst>
          </p:cNvPr>
          <p:cNvPicPr>
            <a:picLocks noChangeAspect="1"/>
          </p:cNvPicPr>
          <p:nvPr/>
        </p:nvPicPr>
        <p:blipFill>
          <a:blip r:embed="rId5"/>
          <a:stretch>
            <a:fillRect/>
          </a:stretch>
        </p:blipFill>
        <p:spPr>
          <a:xfrm>
            <a:off x="5654628" y="1061190"/>
            <a:ext cx="6151858" cy="2437888"/>
          </a:xfrm>
          <a:prstGeom prst="rect">
            <a:avLst/>
          </a:prstGeom>
        </p:spPr>
      </p:pic>
      <p:pic>
        <p:nvPicPr>
          <p:cNvPr id="13" name="Picture 12">
            <a:extLst>
              <a:ext uri="{FF2B5EF4-FFF2-40B4-BE49-F238E27FC236}">
                <a16:creationId xmlns:a16="http://schemas.microsoft.com/office/drawing/2014/main" xmlns="" id="{AA2490E0-822E-4FB1-968C-040A7CC34285}"/>
              </a:ext>
            </a:extLst>
          </p:cNvPr>
          <p:cNvPicPr>
            <a:picLocks noChangeAspect="1"/>
          </p:cNvPicPr>
          <p:nvPr/>
        </p:nvPicPr>
        <p:blipFill>
          <a:blip r:embed="rId6"/>
          <a:stretch>
            <a:fillRect/>
          </a:stretch>
        </p:blipFill>
        <p:spPr>
          <a:xfrm>
            <a:off x="5554973" y="3620917"/>
            <a:ext cx="6251513" cy="2437888"/>
          </a:xfrm>
          <a:prstGeom prst="rect">
            <a:avLst/>
          </a:prstGeom>
        </p:spPr>
      </p:pic>
      <p:grpSp>
        <p:nvGrpSpPr>
          <p:cNvPr id="15" name="Group 14">
            <a:extLst>
              <a:ext uri="{FF2B5EF4-FFF2-40B4-BE49-F238E27FC236}">
                <a16:creationId xmlns:a16="http://schemas.microsoft.com/office/drawing/2014/main" xmlns="" id="{A399AB7A-5F6F-4F59-AF14-512EE18FDC15}"/>
              </a:ext>
            </a:extLst>
          </p:cNvPr>
          <p:cNvGrpSpPr/>
          <p:nvPr/>
        </p:nvGrpSpPr>
        <p:grpSpPr>
          <a:xfrm>
            <a:off x="840098" y="4204513"/>
            <a:ext cx="4278451" cy="2175001"/>
            <a:chOff x="892354" y="3758439"/>
            <a:chExt cx="4278451" cy="2175001"/>
          </a:xfrm>
        </p:grpSpPr>
        <p:pic>
          <p:nvPicPr>
            <p:cNvPr id="16" name="Picture 9">
              <a:extLst>
                <a:ext uri="{FF2B5EF4-FFF2-40B4-BE49-F238E27FC236}">
                  <a16:creationId xmlns:a16="http://schemas.microsoft.com/office/drawing/2014/main" xmlns="" id="{CBE74FB9-6C7A-43E9-891E-960AE581E2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xmlns="" id="{695198F6-5E1D-4E10-B098-1464AB0BE9E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96246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xmlns="" id="{F05D9CA4-C0D6-49B6-9787-0DA1A40A3C32}"/>
              </a:ext>
            </a:extLst>
          </p:cNvPr>
          <p:cNvSpPr/>
          <p:nvPr/>
        </p:nvSpPr>
        <p:spPr>
          <a:xfrm flipH="1">
            <a:off x="5711864" y="2241079"/>
            <a:ext cx="6376286" cy="291215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Vận động bạn bè, người thân khuyên góp quần áo, sách vở,…và sắp xếp, đóng gói chuyển lên cho các bạn vùng lũ lụt.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xmlns=""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9" name="Picture 8">
            <a:extLst>
              <a:ext uri="{FF2B5EF4-FFF2-40B4-BE49-F238E27FC236}">
                <a16:creationId xmlns:a16="http://schemas.microsoft.com/office/drawing/2014/main" xmlns="" id="{2373C74F-A59A-4C25-AE71-787633BD6F22}"/>
              </a:ext>
            </a:extLst>
          </p:cNvPr>
          <p:cNvPicPr>
            <a:picLocks noChangeAspect="1"/>
          </p:cNvPicPr>
          <p:nvPr/>
        </p:nvPicPr>
        <p:blipFill>
          <a:blip r:embed="rId5"/>
          <a:stretch>
            <a:fillRect/>
          </a:stretch>
        </p:blipFill>
        <p:spPr>
          <a:xfrm>
            <a:off x="126114" y="2332282"/>
            <a:ext cx="5481900" cy="3082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36614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xmlns="" id="{F05D9CA4-C0D6-49B6-9787-0DA1A40A3C32}"/>
              </a:ext>
            </a:extLst>
          </p:cNvPr>
          <p:cNvSpPr/>
          <p:nvPr/>
        </p:nvSpPr>
        <p:spPr>
          <a:xfrm flipH="1">
            <a:off x="5723486" y="2360730"/>
            <a:ext cx="6376286" cy="24811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Lớp tổ chức mua quà bánh tới hỏi thăm sức khỏe bố của bạn, động viên và giúp đỡ bạn.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7" name="Picture 6">
            <a:extLst>
              <a:ext uri="{FF2B5EF4-FFF2-40B4-BE49-F238E27FC236}">
                <a16:creationId xmlns:a16="http://schemas.microsoft.com/office/drawing/2014/main" xmlns="" id="{38B89D7D-5B90-4907-BF51-D2E14E10CE75}"/>
              </a:ext>
            </a:extLst>
          </p:cNvPr>
          <p:cNvPicPr>
            <a:picLocks noChangeAspect="1"/>
          </p:cNvPicPr>
          <p:nvPr/>
        </p:nvPicPr>
        <p:blipFill>
          <a:blip r:embed="rId5"/>
          <a:stretch>
            <a:fillRect/>
          </a:stretch>
        </p:blipFill>
        <p:spPr>
          <a:xfrm>
            <a:off x="-36861" y="2478210"/>
            <a:ext cx="5668120" cy="22461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38766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xmlns="" id="{F05D9CA4-C0D6-49B6-9787-0DA1A40A3C32}"/>
              </a:ext>
            </a:extLst>
          </p:cNvPr>
          <p:cNvSpPr/>
          <p:nvPr/>
        </p:nvSpPr>
        <p:spPr>
          <a:xfrm flipH="1">
            <a:off x="6263927" y="2405571"/>
            <a:ext cx="5860070" cy="2583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Dìu bạn vào nhà, giúp bạn xử lí vết thương và hỗ trợ bạn những việc làm để bạn mau lành vết thương.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7" name="Picture 6">
            <a:extLst>
              <a:ext uri="{FF2B5EF4-FFF2-40B4-BE49-F238E27FC236}">
                <a16:creationId xmlns:a16="http://schemas.microsoft.com/office/drawing/2014/main" xmlns="" id="{4FF4584C-3156-48EA-9DE5-E5CCED9224E8}"/>
              </a:ext>
            </a:extLst>
          </p:cNvPr>
          <p:cNvPicPr>
            <a:picLocks noChangeAspect="1"/>
          </p:cNvPicPr>
          <p:nvPr/>
        </p:nvPicPr>
        <p:blipFill>
          <a:blip r:embed="rId5"/>
          <a:stretch>
            <a:fillRect/>
          </a:stretch>
        </p:blipFill>
        <p:spPr>
          <a:xfrm>
            <a:off x="183498" y="2570065"/>
            <a:ext cx="5860070" cy="2254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3924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xmlns="" id="{1F0D1D11-A2FA-4DAF-BB1D-31C2EC0CF3DC}"/>
              </a:ext>
            </a:extLst>
          </p:cNvPr>
          <p:cNvGrpSpPr/>
          <p:nvPr/>
        </p:nvGrpSpPr>
        <p:grpSpPr>
          <a:xfrm>
            <a:off x="2355072" y="3737397"/>
            <a:ext cx="9439138" cy="1670766"/>
            <a:chOff x="1629819" y="733985"/>
            <a:chExt cx="9439138" cy="1670766"/>
          </a:xfrm>
        </p:grpSpPr>
        <p:pic>
          <p:nvPicPr>
            <p:cNvPr id="81" name="图片 16">
              <a:extLst>
                <a:ext uri="{FF2B5EF4-FFF2-40B4-BE49-F238E27FC236}">
                  <a16:creationId xmlns:a16="http://schemas.microsoft.com/office/drawing/2014/main" xmlns="" id="{3CBBE360-3FD0-487B-913F-2EED4E69EB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xmlns=""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xmlns="" id="{A04C5EF2-52E0-484E-8497-03C75417CF70}"/>
              </a:ext>
            </a:extLst>
          </p:cNvPr>
          <p:cNvSpPr txBox="1"/>
          <p:nvPr/>
        </p:nvSpPr>
        <p:spPr>
          <a:xfrm>
            <a:off x="1612472" y="2830370"/>
            <a:ext cx="9830397" cy="2554545"/>
          </a:xfrm>
          <a:prstGeom prst="rect">
            <a:avLst/>
          </a:prstGeom>
          <a:noFill/>
        </p:spPr>
        <p:txBody>
          <a:bodyPr wrap="square" rtlCol="0">
            <a:spAutoFit/>
          </a:bodyPr>
          <a:lstStyle/>
          <a:p>
            <a:pPr lvl="0" algn="ctr"/>
            <a:r>
              <a:rPr lang="vi-VN" sz="4000" b="1">
                <a:solidFill>
                  <a:srgbClr val="0070C0"/>
                </a:solidFill>
                <a:latin typeface="Calibri" panose="020F0502020204030204" pitchFamily="34" charset="0"/>
                <a:cs typeface="Calibri" panose="020F0502020204030204" pitchFamily="34" charset="0"/>
              </a:rPr>
              <a:t>Yêu quý bạn bè chính là giúp đỡ bạn khi bạn gặp khó khăn. Không chỉ là bạn mà mình quen biết mà còn là những người bạn xung quanh cuộc sống của chúng ta.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4" name="Group 83">
            <a:extLst>
              <a:ext uri="{FF2B5EF4-FFF2-40B4-BE49-F238E27FC236}">
                <a16:creationId xmlns:a16="http://schemas.microsoft.com/office/drawing/2014/main" xmlns="" id="{3A1AC587-9868-4DDF-89FB-436C76B60FFA}"/>
              </a:ext>
            </a:extLst>
          </p:cNvPr>
          <p:cNvGrpSpPr/>
          <p:nvPr/>
        </p:nvGrpSpPr>
        <p:grpSpPr>
          <a:xfrm>
            <a:off x="584345" y="620130"/>
            <a:ext cx="3237465" cy="1960891"/>
            <a:chOff x="1216259" y="668944"/>
            <a:chExt cx="3385354" cy="3045590"/>
          </a:xfrm>
        </p:grpSpPr>
        <p:pic>
          <p:nvPicPr>
            <p:cNvPr id="85" name="Picture 84">
              <a:extLst>
                <a:ext uri="{FF2B5EF4-FFF2-40B4-BE49-F238E27FC236}">
                  <a16:creationId xmlns:a16="http://schemas.microsoft.com/office/drawing/2014/main" xmlns="" id="{557D7766-582D-4922-A52F-E0C0DE2E136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xmlns=""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23899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p:tgtEl>
                                          <p:spTgt spid="80"/>
                                        </p:tgtEl>
                                        <p:attrNameLst>
                                          <p:attrName>ppt_x</p:attrName>
                                        </p:attrNameLst>
                                      </p:cBhvr>
                                      <p:tavLst>
                                        <p:tav tm="0">
                                          <p:val>
                                            <p:strVal val="#ppt_x-#ppt_w*1.125000"/>
                                          </p:val>
                                        </p:tav>
                                        <p:tav tm="100000">
                                          <p:val>
                                            <p:strVal val="#ppt_x"/>
                                          </p:val>
                                        </p:tav>
                                      </p:tavLst>
                                    </p:anim>
                                    <p:animEffect transition="in" filter="wipe(right)">
                                      <p:cBhvr>
                                        <p:cTn id="8" dur="1000"/>
                                        <p:tgtEl>
                                          <p:spTgt spid="8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000"/>
                                        <p:tgtEl>
                                          <p:spTgt spid="83"/>
                                        </p:tgtEl>
                                        <p:attrNameLst>
                                          <p:attrName>ppt_x</p:attrName>
                                        </p:attrNameLst>
                                      </p:cBhvr>
                                      <p:tavLst>
                                        <p:tav tm="0">
                                          <p:val>
                                            <p:strVal val="#ppt_x-#ppt_w*1.125000"/>
                                          </p:val>
                                        </p:tav>
                                        <p:tav tm="100000">
                                          <p:val>
                                            <p:strVal val="#ppt_x"/>
                                          </p:val>
                                        </p:tav>
                                      </p:tavLst>
                                    </p:anim>
                                    <p:animEffect transition="in" filter="wipe(right)">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xmlns=""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xmlns=""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xmlns=""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xmlns="" id="{CDEC5B56-8D93-461C-ADF5-E5C40EB3C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xmlns=""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xmlns=""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xmlns=""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xmlns=""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xmlns=""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xmlns="" id="{4256E83C-1FD6-46AE-BF24-4839ED4EA9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xmlns="" id="{2257EB25-DF68-4201-855E-D7745759E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2" name="TextBox 1">
            <a:extLst>
              <a:ext uri="{FF2B5EF4-FFF2-40B4-BE49-F238E27FC236}">
                <a16:creationId xmlns:a16="http://schemas.microsoft.com/office/drawing/2014/main" xmlns="" id="{F87E8B51-8808-4376-9F8E-17AE4AD3BE48}"/>
              </a:ext>
            </a:extLst>
          </p:cNvPr>
          <p:cNvSpPr txBox="1"/>
          <p:nvPr/>
        </p:nvSpPr>
        <p:spPr>
          <a:xfrm>
            <a:off x="5897379" y="2340649"/>
            <a:ext cx="6030912" cy="1957031"/>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xmlns="" id="{EC68E71C-A81F-4571-8EB9-FC55A428CBA5}"/>
              </a:ext>
            </a:extLst>
          </p:cNvPr>
          <p:cNvPicPr>
            <a:picLocks noChangeAspect="1"/>
          </p:cNvPicPr>
          <p:nvPr/>
        </p:nvPicPr>
        <p:blipFill>
          <a:blip r:embed="rId8"/>
          <a:stretch>
            <a:fillRect/>
          </a:stretch>
        </p:blipFill>
        <p:spPr>
          <a:xfrm>
            <a:off x="5490357" y="2559177"/>
            <a:ext cx="6437934" cy="1938696"/>
          </a:xfrm>
          <a:prstGeom prst="rect">
            <a:avLst/>
          </a:prstGeom>
        </p:spPr>
      </p:pic>
    </p:spTree>
    <p:extLst>
      <p:ext uri="{BB962C8B-B14F-4D97-AF65-F5344CB8AC3E}">
        <p14:creationId xmlns:p14="http://schemas.microsoft.com/office/powerpoint/2010/main" val="1498276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3" name="Rectangle: Rounded Corners 32">
            <a:extLst>
              <a:ext uri="{FF2B5EF4-FFF2-40B4-BE49-F238E27FC236}">
                <a16:creationId xmlns:a16="http://schemas.microsoft.com/office/drawing/2014/main" xmlns="" id="{FA1AB155-69F0-4FF2-873A-1ED439A9ED58}"/>
              </a:ext>
            </a:extLst>
          </p:cNvPr>
          <p:cNvSpPr/>
          <p:nvPr/>
        </p:nvSpPr>
        <p:spPr>
          <a:xfrm>
            <a:off x="3168854" y="145952"/>
            <a:ext cx="6443776" cy="10207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Đóng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mn-ea"/>
                <a:cs typeface="+mn-cs"/>
              </a:rPr>
              <a:t>xử</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mn-ea"/>
                <a:cs typeface="+mn-cs"/>
              </a:rPr>
              <a:t>lý</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mn-ea"/>
                <a:cs typeface="+mn-cs"/>
              </a:rPr>
              <a:t>tình</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mn-ea"/>
                <a:cs typeface="+mn-cs"/>
              </a:rPr>
              <a:t>huống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4" name="图片 2" descr="2">
            <a:extLst>
              <a:ext uri="{FF2B5EF4-FFF2-40B4-BE49-F238E27FC236}">
                <a16:creationId xmlns:a16="http://schemas.microsoft.com/office/drawing/2014/main" xmlns="" id="{56491CAE-B5F6-4FAF-BABB-E598C4733356}"/>
              </a:ext>
            </a:extLst>
          </p:cNvPr>
          <p:cNvPicPr>
            <a:picLocks noChangeAspect="1"/>
          </p:cNvPicPr>
          <p:nvPr/>
        </p:nvPicPr>
        <p:blipFill>
          <a:blip r:embed="rId9"/>
          <a:stretch>
            <a:fillRect/>
          </a:stretch>
        </p:blipFill>
        <p:spPr>
          <a:xfrm>
            <a:off x="1229446" y="3348988"/>
            <a:ext cx="3689350" cy="3127375"/>
          </a:xfrm>
          <a:prstGeom prst="rect">
            <a:avLst/>
          </a:prstGeom>
        </p:spPr>
      </p:pic>
      <p:sp>
        <p:nvSpPr>
          <p:cNvPr id="41" name="Thought Bubble: Cloud 40">
            <a:extLst>
              <a:ext uri="{FF2B5EF4-FFF2-40B4-BE49-F238E27FC236}">
                <a16:creationId xmlns:a16="http://schemas.microsoft.com/office/drawing/2014/main" xmlns="" id="{BF979603-965E-4892-9273-5E13BA22FF59}"/>
              </a:ext>
            </a:extLst>
          </p:cNvPr>
          <p:cNvSpPr/>
          <p:nvPr/>
        </p:nvSpPr>
        <p:spPr>
          <a:xfrm>
            <a:off x="4827356" y="1508512"/>
            <a:ext cx="5676814" cy="1812852"/>
          </a:xfrm>
          <a:prstGeom prst="cloudCallout">
            <a:avLst>
              <a:gd name="adj1" fmla="val -62473"/>
              <a:gd name="adj2" fmla="val 495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200" dirty="0">
                <a:solidFill>
                  <a:prstClr val="white"/>
                </a:solidFill>
              </a:rPr>
              <a:t>Nói lời chúc mừng khi bạn có niềm vui</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
        <p:nvSpPr>
          <p:cNvPr id="2" name="Thought Bubble: Cloud 1">
            <a:extLst>
              <a:ext uri="{FF2B5EF4-FFF2-40B4-BE49-F238E27FC236}">
                <a16:creationId xmlns:a16="http://schemas.microsoft.com/office/drawing/2014/main" xmlns="" id="{A94209E4-8EB4-ED14-789D-248ECA995FB9}"/>
              </a:ext>
            </a:extLst>
          </p:cNvPr>
          <p:cNvSpPr/>
          <p:nvPr/>
        </p:nvSpPr>
        <p:spPr>
          <a:xfrm>
            <a:off x="5295986" y="3463042"/>
            <a:ext cx="5676814" cy="1812852"/>
          </a:xfrm>
          <a:prstGeom prst="cloudCallout">
            <a:avLst>
              <a:gd name="adj1" fmla="val -62473"/>
              <a:gd name="adj2" fmla="val 495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vi-VN" sz="3200" dirty="0">
                <a:solidFill>
                  <a:prstClr val="white"/>
                </a:solidFill>
              </a:rPr>
              <a:t>Hỏi thăm khi bạn có chuyện buồn</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4140690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xmlns="" id="{653D9F31-C35D-41D9-A41E-78AFD2B6D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xmlns=""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xmlns="" id="{828AB7ED-FFC8-473E-88AA-E26FEC96D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xmlns=""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xmlns=""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xmlns=""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xmlns=""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xmlns=""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xmlns="" id="{92DF798B-2CF2-4DF1-8ED8-7D192B50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xmlns="" id="{8B373A5B-985F-4477-AC2C-E9AF559C9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4" name="Picture 3">
            <a:extLst>
              <a:ext uri="{FF2B5EF4-FFF2-40B4-BE49-F238E27FC236}">
                <a16:creationId xmlns:a16="http://schemas.microsoft.com/office/drawing/2014/main" xmlns="" id="{B38297B5-AA1E-4C98-B734-8AEC1613B1A4}"/>
              </a:ext>
            </a:extLst>
          </p:cNvPr>
          <p:cNvPicPr>
            <a:picLocks noChangeAspect="1"/>
          </p:cNvPicPr>
          <p:nvPr/>
        </p:nvPicPr>
        <p:blipFill>
          <a:blip r:embed="rId9"/>
          <a:stretch>
            <a:fillRect/>
          </a:stretch>
        </p:blipFill>
        <p:spPr>
          <a:xfrm>
            <a:off x="2093101" y="2520162"/>
            <a:ext cx="5627096" cy="1444877"/>
          </a:xfrm>
          <a:prstGeom prst="rect">
            <a:avLst/>
          </a:prstGeom>
        </p:spPr>
      </p:pic>
    </p:spTree>
    <p:extLst>
      <p:ext uri="{BB962C8B-B14F-4D97-AF65-F5344CB8AC3E}">
        <p14:creationId xmlns:p14="http://schemas.microsoft.com/office/powerpoint/2010/main" val="41366643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xmlns="" id="{1F0D1D11-A2FA-4DAF-BB1D-31C2EC0CF3DC}"/>
              </a:ext>
            </a:extLst>
          </p:cNvPr>
          <p:cNvGrpSpPr/>
          <p:nvPr/>
        </p:nvGrpSpPr>
        <p:grpSpPr>
          <a:xfrm>
            <a:off x="2355072" y="3737397"/>
            <a:ext cx="9439138" cy="1670766"/>
            <a:chOff x="1629819" y="733985"/>
            <a:chExt cx="9439138" cy="1670766"/>
          </a:xfrm>
        </p:grpSpPr>
        <p:pic>
          <p:nvPicPr>
            <p:cNvPr id="81" name="图片 16">
              <a:extLst>
                <a:ext uri="{FF2B5EF4-FFF2-40B4-BE49-F238E27FC236}">
                  <a16:creationId xmlns:a16="http://schemas.microsoft.com/office/drawing/2014/main" xmlns="" id="{3CBBE360-3FD0-487B-913F-2EED4E69EB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xmlns=""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xmlns="" id="{A04C5EF2-52E0-484E-8497-03C75417CF70}"/>
              </a:ext>
            </a:extLst>
          </p:cNvPr>
          <p:cNvSpPr txBox="1"/>
          <p:nvPr/>
        </p:nvSpPr>
        <p:spPr>
          <a:xfrm>
            <a:off x="1612472" y="2830370"/>
            <a:ext cx="9830397" cy="2554545"/>
          </a:xfrm>
          <a:prstGeom prst="rect">
            <a:avLst/>
          </a:prstGeom>
          <a:noFill/>
        </p:spPr>
        <p:txBody>
          <a:bodyPr wrap="square" rtlCol="0">
            <a:spAutoFit/>
          </a:bodyPr>
          <a:lstStyle/>
          <a:p>
            <a:pPr lvl="0" algn="ctr"/>
            <a:r>
              <a:rPr lang="vi-VN" sz="4000" b="1" dirty="0">
                <a:solidFill>
                  <a:srgbClr val="0070C0"/>
                </a:solidFill>
                <a:latin typeface="Calibri" panose="020F0502020204030204" pitchFamily="34" charset="0"/>
                <a:cs typeface="Calibri" panose="020F0502020204030204" pitchFamily="34" charset="0"/>
              </a:rPr>
              <a:t>Động viên qua lời nói cũng là một cách thể hiện tình cảm. Vì vậy, hãy biết cách chia sẻ cả niềm vui lẫn nỗi buồn cùng bạn để tình bạn thêm thắm thiết hơn.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4" name="Group 83">
            <a:extLst>
              <a:ext uri="{FF2B5EF4-FFF2-40B4-BE49-F238E27FC236}">
                <a16:creationId xmlns:a16="http://schemas.microsoft.com/office/drawing/2014/main" xmlns="" id="{3A1AC587-9868-4DDF-89FB-436C76B60FFA}"/>
              </a:ext>
            </a:extLst>
          </p:cNvPr>
          <p:cNvGrpSpPr/>
          <p:nvPr/>
        </p:nvGrpSpPr>
        <p:grpSpPr>
          <a:xfrm>
            <a:off x="584345" y="620130"/>
            <a:ext cx="3237465" cy="1960891"/>
            <a:chOff x="1216259" y="668944"/>
            <a:chExt cx="3385354" cy="3045590"/>
          </a:xfrm>
        </p:grpSpPr>
        <p:pic>
          <p:nvPicPr>
            <p:cNvPr id="85" name="Picture 84">
              <a:extLst>
                <a:ext uri="{FF2B5EF4-FFF2-40B4-BE49-F238E27FC236}">
                  <a16:creationId xmlns:a16="http://schemas.microsoft.com/office/drawing/2014/main" xmlns="" id="{557D7766-582D-4922-A52F-E0C0DE2E136C}"/>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xmlns=""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3515486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p:tgtEl>
                                          <p:spTgt spid="80"/>
                                        </p:tgtEl>
                                        <p:attrNameLst>
                                          <p:attrName>ppt_x</p:attrName>
                                        </p:attrNameLst>
                                      </p:cBhvr>
                                      <p:tavLst>
                                        <p:tav tm="0">
                                          <p:val>
                                            <p:strVal val="#ppt_x-#ppt_w*1.125000"/>
                                          </p:val>
                                        </p:tav>
                                        <p:tav tm="100000">
                                          <p:val>
                                            <p:strVal val="#ppt_x"/>
                                          </p:val>
                                        </p:tav>
                                      </p:tavLst>
                                    </p:anim>
                                    <p:animEffect transition="in" filter="wipe(right)">
                                      <p:cBhvr>
                                        <p:cTn id="8" dur="1000"/>
                                        <p:tgtEl>
                                          <p:spTgt spid="8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000"/>
                                        <p:tgtEl>
                                          <p:spTgt spid="83"/>
                                        </p:tgtEl>
                                        <p:attrNameLst>
                                          <p:attrName>ppt_x</p:attrName>
                                        </p:attrNameLst>
                                      </p:cBhvr>
                                      <p:tavLst>
                                        <p:tav tm="0">
                                          <p:val>
                                            <p:strVal val="#ppt_x-#ppt_w*1.125000"/>
                                          </p:val>
                                        </p:tav>
                                        <p:tav tm="100000">
                                          <p:val>
                                            <p:strVal val="#ppt_x"/>
                                          </p:val>
                                        </p:tav>
                                      </p:tavLst>
                                    </p:anim>
                                    <p:animEffect transition="in" filter="wipe(right)">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21">
            <a:extLst>
              <a:ext uri="{FF2B5EF4-FFF2-40B4-BE49-F238E27FC236}">
                <a16:creationId xmlns:a16="http://schemas.microsoft.com/office/drawing/2014/main" xmlns="" id="{45A5B848-D274-4E06-ADA9-C881B13A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65" y="2744857"/>
            <a:ext cx="5348762" cy="3774303"/>
          </a:xfrm>
          <a:prstGeom prst="rect">
            <a:avLst/>
          </a:prstGeom>
        </p:spPr>
      </p:pic>
      <p:sp>
        <p:nvSpPr>
          <p:cNvPr id="10" name="Thought Bubble: Cloud 9">
            <a:extLst>
              <a:ext uri="{FF2B5EF4-FFF2-40B4-BE49-F238E27FC236}">
                <a16:creationId xmlns:a16="http://schemas.microsoft.com/office/drawing/2014/main" xmlns="" id="{BD4CF872-4D83-4E86-819A-151D3A3A67A2}"/>
              </a:ext>
            </a:extLst>
          </p:cNvPr>
          <p:cNvSpPr/>
          <p:nvPr/>
        </p:nvSpPr>
        <p:spPr>
          <a:xfrm>
            <a:off x="4276768" y="172720"/>
            <a:ext cx="6787472" cy="2758193"/>
          </a:xfrm>
          <a:prstGeom prst="cloudCallout">
            <a:avLst>
              <a:gd name="adj1" fmla="val -56784"/>
              <a:gd name="adj2" fmla="val 5995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white"/>
                </a:solidFill>
              </a:rPr>
              <a:t>Nêu những lần mà em đã động viên bạn của mình khi gặp chuyện vui lẫn chuyện buồn.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07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xmlns="" id="{653D9F31-C35D-41D9-A41E-78AFD2B6DB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xmlns=""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xmlns="" id="{828AB7ED-FFC8-473E-88AA-E26FEC96D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xmlns=""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xmlns=""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xmlns=""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xmlns=""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xmlns=""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xmlns="" id="{92DF798B-2CF2-4DF1-8ED8-7D192B5039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xmlns="" id="{8B373A5B-985F-4477-AC2C-E9AF559C9B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xmlns="" id="{7B659A0D-17DA-4B00-AD20-0D25A7027A2C}"/>
              </a:ext>
            </a:extLst>
          </p:cNvPr>
          <p:cNvPicPr>
            <a:picLocks noChangeAspect="1"/>
          </p:cNvPicPr>
          <p:nvPr/>
        </p:nvPicPr>
        <p:blipFill>
          <a:blip r:embed="rId9"/>
          <a:stretch>
            <a:fillRect/>
          </a:stretch>
        </p:blipFill>
        <p:spPr>
          <a:xfrm>
            <a:off x="1823392" y="2199839"/>
            <a:ext cx="5944115" cy="2353260"/>
          </a:xfrm>
          <a:prstGeom prst="rect">
            <a:avLst/>
          </a:prstGeom>
        </p:spPr>
      </p:pic>
    </p:spTree>
    <p:extLst>
      <p:ext uri="{BB962C8B-B14F-4D97-AF65-F5344CB8AC3E}">
        <p14:creationId xmlns:p14="http://schemas.microsoft.com/office/powerpoint/2010/main" val="56344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21">
            <a:extLst>
              <a:ext uri="{FF2B5EF4-FFF2-40B4-BE49-F238E27FC236}">
                <a16:creationId xmlns:a16="http://schemas.microsoft.com/office/drawing/2014/main" xmlns="" id="{45A5B848-D274-4E06-ADA9-C881B13A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65" y="2744857"/>
            <a:ext cx="5348762" cy="3774303"/>
          </a:xfrm>
          <a:prstGeom prst="rect">
            <a:avLst/>
          </a:prstGeom>
        </p:spPr>
      </p:pic>
      <p:sp>
        <p:nvSpPr>
          <p:cNvPr id="10" name="Thought Bubble: Cloud 9">
            <a:extLst>
              <a:ext uri="{FF2B5EF4-FFF2-40B4-BE49-F238E27FC236}">
                <a16:creationId xmlns:a16="http://schemas.microsoft.com/office/drawing/2014/main" xmlns="" id="{BD4CF872-4D83-4E86-819A-151D3A3A67A2}"/>
              </a:ext>
            </a:extLst>
          </p:cNvPr>
          <p:cNvSpPr/>
          <p:nvPr/>
        </p:nvSpPr>
        <p:spPr>
          <a:xfrm>
            <a:off x="4276768" y="172720"/>
            <a:ext cx="6787472" cy="2758193"/>
          </a:xfrm>
          <a:prstGeom prst="cloudCallout">
            <a:avLst>
              <a:gd name="adj1" fmla="val -56784"/>
              <a:gd name="adj2" fmla="val 5995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latin typeface="Arial" panose="020B0604020202020204" pitchFamily="34" charset="0"/>
                <a:cs typeface="Arial" panose="020B0604020202020204" pitchFamily="34" charset="0"/>
              </a:rPr>
              <a:t>C</a:t>
            </a:r>
            <a:r>
              <a:rPr lang="vi-VN" sz="3200" dirty="0">
                <a:solidFill>
                  <a:prstClr val="white"/>
                </a:solidFill>
                <a:latin typeface="Arial" panose="020B0604020202020204" pitchFamily="34" charset="0"/>
                <a:cs typeface="Arial" panose="020B0604020202020204" pitchFamily="34" charset="0"/>
              </a:rPr>
              <a:t>hia sẻ những việc em đã làm và sẽ làm để thể hiện sự yêu quý bạn bè</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00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xmlns=""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xmlns=""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xmlns=""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xmlns="" id="{CDEC5B56-8D93-461C-ADF5-E5C40EB3CB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xmlns=""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xmlns=""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xmlns=""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xmlns=""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xmlns=""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xmlns="" id="{4256E83C-1FD6-46AE-BF24-4839ED4EA9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xmlns="" id="{2257EB25-DF68-4201-855E-D7745759E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pic>
        <p:nvPicPr>
          <p:cNvPr id="4" name="Picture 3">
            <a:extLst>
              <a:ext uri="{FF2B5EF4-FFF2-40B4-BE49-F238E27FC236}">
                <a16:creationId xmlns:a16="http://schemas.microsoft.com/office/drawing/2014/main" xmlns="" id="{D680E20D-BB8B-41B3-8977-A584443EB0A7}"/>
              </a:ext>
            </a:extLst>
          </p:cNvPr>
          <p:cNvPicPr>
            <a:picLocks noChangeAspect="1"/>
          </p:cNvPicPr>
          <p:nvPr/>
        </p:nvPicPr>
        <p:blipFill>
          <a:blip r:embed="rId8"/>
          <a:stretch>
            <a:fillRect/>
          </a:stretch>
        </p:blipFill>
        <p:spPr>
          <a:xfrm>
            <a:off x="5813862" y="2742235"/>
            <a:ext cx="6035563" cy="1450974"/>
          </a:xfrm>
          <a:prstGeom prst="rect">
            <a:avLst/>
          </a:prstGeom>
        </p:spPr>
      </p:pic>
    </p:spTree>
    <p:extLst>
      <p:ext uri="{BB962C8B-B14F-4D97-AF65-F5344CB8AC3E}">
        <p14:creationId xmlns:p14="http://schemas.microsoft.com/office/powerpoint/2010/main" val="4055803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284480" y="121920"/>
            <a:ext cx="11755120" cy="6510374"/>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1">
            <a:extLst>
              <a:ext uri="{FF2B5EF4-FFF2-40B4-BE49-F238E27FC236}">
                <a16:creationId xmlns:a16="http://schemas.microsoft.com/office/drawing/2014/main" xmlns="" id="{D74A1E96-CE08-4B0F-ADC1-AC1504AF44F8}"/>
              </a:ext>
            </a:extLst>
          </p:cNvPr>
          <p:cNvSpPr txBox="1"/>
          <p:nvPr/>
        </p:nvSpPr>
        <p:spPr>
          <a:xfrm>
            <a:off x="639867" y="405528"/>
            <a:ext cx="11673840" cy="553998"/>
          </a:xfrm>
          <a:prstGeom prst="rect">
            <a:avLst/>
          </a:prstGeom>
          <a:noFill/>
        </p:spPr>
        <p:txBody>
          <a:bodyPr wrap="square" rtlCol="0">
            <a:spAutoFit/>
          </a:bodyPr>
          <a:lstStyle/>
          <a:p>
            <a:pPr lvl="0"/>
            <a:r>
              <a:rPr lang="en-US" sz="3000" b="1" dirty="0">
                <a:solidFill>
                  <a:srgbClr val="FF0000"/>
                </a:solidFill>
                <a:latin typeface="Arial" panose="020B0604020202020204" pitchFamily="34" charset="0"/>
                <a:cs typeface="Arial" panose="020B0604020202020204" pitchFamily="34" charset="0"/>
              </a:rPr>
              <a:t>1. </a:t>
            </a:r>
            <a:r>
              <a:rPr lang="en-US" sz="3000" b="1" dirty="0" err="1">
                <a:solidFill>
                  <a:srgbClr val="FF0000"/>
                </a:solidFill>
                <a:latin typeface="Arial" panose="020B0604020202020204" pitchFamily="34" charset="0"/>
                <a:cs typeface="Arial" panose="020B0604020202020204" pitchFamily="34" charset="0"/>
              </a:rPr>
              <a:t>Em</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đồng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tình</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hoặc</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không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đồng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tình</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với</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việc</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nào</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Vì</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sao</a:t>
            </a:r>
            <a:r>
              <a:rPr lang="en-US" sz="3000" b="1" dirty="0">
                <a:solidFill>
                  <a:srgbClr val="FF000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xmlns="" id="{B1428CDA-8E00-45D6-8123-ABFC50647703}"/>
              </a:ext>
            </a:extLst>
          </p:cNvPr>
          <p:cNvPicPr>
            <a:picLocks noChangeAspect="1"/>
          </p:cNvPicPr>
          <p:nvPr/>
        </p:nvPicPr>
        <p:blipFill>
          <a:blip r:embed="rId4"/>
          <a:stretch>
            <a:fillRect/>
          </a:stretch>
        </p:blipFill>
        <p:spPr>
          <a:xfrm>
            <a:off x="1259840" y="1406071"/>
            <a:ext cx="5972810" cy="4779677"/>
          </a:xfrm>
          <a:prstGeom prst="rect">
            <a:avLst/>
          </a:prstGeom>
        </p:spPr>
      </p:pic>
      <p:pic>
        <p:nvPicPr>
          <p:cNvPr id="12" name="Picture 11">
            <a:extLst>
              <a:ext uri="{FF2B5EF4-FFF2-40B4-BE49-F238E27FC236}">
                <a16:creationId xmlns:a16="http://schemas.microsoft.com/office/drawing/2014/main" xmlns="" id="{427D6919-F03C-46EF-BFF8-1E9D6FB8BB73}"/>
              </a:ext>
            </a:extLst>
          </p:cNvPr>
          <p:cNvPicPr>
            <a:picLocks noChangeAspect="1"/>
          </p:cNvPicPr>
          <p:nvPr/>
        </p:nvPicPr>
        <p:blipFill>
          <a:blip r:embed="rId5"/>
          <a:stretch>
            <a:fillRect/>
          </a:stretch>
        </p:blipFill>
        <p:spPr>
          <a:xfrm>
            <a:off x="7685147" y="1202452"/>
            <a:ext cx="2865048" cy="2501984"/>
          </a:xfrm>
          <a:prstGeom prst="rect">
            <a:avLst/>
          </a:prstGeom>
        </p:spPr>
      </p:pic>
      <p:pic>
        <p:nvPicPr>
          <p:cNvPr id="14" name="Picture 13">
            <a:extLst>
              <a:ext uri="{FF2B5EF4-FFF2-40B4-BE49-F238E27FC236}">
                <a16:creationId xmlns:a16="http://schemas.microsoft.com/office/drawing/2014/main" xmlns="" id="{A0DF9744-0CE5-47F4-A349-C9F2A78290DB}"/>
              </a:ext>
            </a:extLst>
          </p:cNvPr>
          <p:cNvPicPr>
            <a:picLocks noChangeAspect="1"/>
          </p:cNvPicPr>
          <p:nvPr/>
        </p:nvPicPr>
        <p:blipFill>
          <a:blip r:embed="rId6"/>
          <a:stretch>
            <a:fillRect/>
          </a:stretch>
        </p:blipFill>
        <p:spPr>
          <a:xfrm>
            <a:off x="7590704" y="3700611"/>
            <a:ext cx="2959491" cy="2625907"/>
          </a:xfrm>
          <a:prstGeom prst="rect">
            <a:avLst/>
          </a:prstGeom>
        </p:spPr>
      </p:pic>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51601" y="1314280"/>
            <a:ext cx="5221372" cy="2460116"/>
          </a:xfrm>
          <a:custGeom>
            <a:avLst/>
            <a:gdLst>
              <a:gd name="connsiteX0" fmla="*/ 0 w 5221372"/>
              <a:gd name="connsiteY0" fmla="*/ 410019 h 2460116"/>
              <a:gd name="connsiteX1" fmla="*/ 410019 w 5221372"/>
              <a:gd name="connsiteY1" fmla="*/ 0 h 2460116"/>
              <a:gd name="connsiteX2" fmla="*/ 1126808 w 5221372"/>
              <a:gd name="connsiteY2" fmla="*/ 0 h 2460116"/>
              <a:gd name="connsiteX3" fmla="*/ 1843596 w 5221372"/>
              <a:gd name="connsiteY3" fmla="*/ 0 h 2460116"/>
              <a:gd name="connsiteX4" fmla="*/ 2384332 w 5221372"/>
              <a:gd name="connsiteY4" fmla="*/ 0 h 2460116"/>
              <a:gd name="connsiteX5" fmla="*/ 3057107 w 5221372"/>
              <a:gd name="connsiteY5" fmla="*/ 0 h 2460116"/>
              <a:gd name="connsiteX6" fmla="*/ 3641856 w 5221372"/>
              <a:gd name="connsiteY6" fmla="*/ 0 h 2460116"/>
              <a:gd name="connsiteX7" fmla="*/ 4811353 w 5221372"/>
              <a:gd name="connsiteY7" fmla="*/ 0 h 2460116"/>
              <a:gd name="connsiteX8" fmla="*/ 5221372 w 5221372"/>
              <a:gd name="connsiteY8" fmla="*/ 410019 h 2460116"/>
              <a:gd name="connsiteX9" fmla="*/ 5221372 w 5221372"/>
              <a:gd name="connsiteY9" fmla="*/ 940311 h 2460116"/>
              <a:gd name="connsiteX10" fmla="*/ 5221372 w 5221372"/>
              <a:gd name="connsiteY10" fmla="*/ 1437801 h 2460116"/>
              <a:gd name="connsiteX11" fmla="*/ 5221372 w 5221372"/>
              <a:gd name="connsiteY11" fmla="*/ 2050097 h 2460116"/>
              <a:gd name="connsiteX12" fmla="*/ 4811353 w 5221372"/>
              <a:gd name="connsiteY12" fmla="*/ 2460116 h 2460116"/>
              <a:gd name="connsiteX13" fmla="*/ 4182591 w 5221372"/>
              <a:gd name="connsiteY13" fmla="*/ 2460116 h 2460116"/>
              <a:gd name="connsiteX14" fmla="*/ 3509816 w 5221372"/>
              <a:gd name="connsiteY14" fmla="*/ 2460116 h 2460116"/>
              <a:gd name="connsiteX15" fmla="*/ 2925067 w 5221372"/>
              <a:gd name="connsiteY15" fmla="*/ 2460116 h 2460116"/>
              <a:gd name="connsiteX16" fmla="*/ 2384332 w 5221372"/>
              <a:gd name="connsiteY16" fmla="*/ 2460116 h 2460116"/>
              <a:gd name="connsiteX17" fmla="*/ 1755570 w 5221372"/>
              <a:gd name="connsiteY17" fmla="*/ 2460116 h 2460116"/>
              <a:gd name="connsiteX18" fmla="*/ 1038781 w 5221372"/>
              <a:gd name="connsiteY18" fmla="*/ 2460116 h 2460116"/>
              <a:gd name="connsiteX19" fmla="*/ 410019 w 5221372"/>
              <a:gd name="connsiteY19" fmla="*/ 2460116 h 2460116"/>
              <a:gd name="connsiteX20" fmla="*/ 0 w 5221372"/>
              <a:gd name="connsiteY20" fmla="*/ 2050097 h 2460116"/>
              <a:gd name="connsiteX21" fmla="*/ 0 w 5221372"/>
              <a:gd name="connsiteY21" fmla="*/ 1519805 h 2460116"/>
              <a:gd name="connsiteX22" fmla="*/ 0 w 5221372"/>
              <a:gd name="connsiteY22" fmla="*/ 989513 h 2460116"/>
              <a:gd name="connsiteX23" fmla="*/ 0 w 5221372"/>
              <a:gd name="connsiteY23" fmla="*/ 410019 h 24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460116" fill="none" extrusionOk="0">
                <a:moveTo>
                  <a:pt x="0" y="410019"/>
                </a:moveTo>
                <a:cubicBezTo>
                  <a:pt x="-3431" y="177208"/>
                  <a:pt x="196563" y="-10417"/>
                  <a:pt x="410019" y="0"/>
                </a:cubicBezTo>
                <a:cubicBezTo>
                  <a:pt x="651691" y="15796"/>
                  <a:pt x="893074" y="-1805"/>
                  <a:pt x="1126808" y="0"/>
                </a:cubicBezTo>
                <a:cubicBezTo>
                  <a:pt x="1360542" y="1805"/>
                  <a:pt x="1506627" y="-16386"/>
                  <a:pt x="1843596" y="0"/>
                </a:cubicBezTo>
                <a:cubicBezTo>
                  <a:pt x="2180565" y="16386"/>
                  <a:pt x="2223983" y="19326"/>
                  <a:pt x="2384332" y="0"/>
                </a:cubicBezTo>
                <a:cubicBezTo>
                  <a:pt x="2544681" y="-19326"/>
                  <a:pt x="2862793" y="-32436"/>
                  <a:pt x="3057107" y="0"/>
                </a:cubicBezTo>
                <a:cubicBezTo>
                  <a:pt x="3251422" y="32436"/>
                  <a:pt x="3466321" y="-5816"/>
                  <a:pt x="3641856" y="0"/>
                </a:cubicBezTo>
                <a:cubicBezTo>
                  <a:pt x="3817391" y="5816"/>
                  <a:pt x="4479958" y="13350"/>
                  <a:pt x="4811353" y="0"/>
                </a:cubicBezTo>
                <a:cubicBezTo>
                  <a:pt x="5031972" y="14151"/>
                  <a:pt x="5242392" y="190455"/>
                  <a:pt x="5221372" y="410019"/>
                </a:cubicBezTo>
                <a:cubicBezTo>
                  <a:pt x="5223253" y="596837"/>
                  <a:pt x="5206260" y="712899"/>
                  <a:pt x="5221372" y="940311"/>
                </a:cubicBezTo>
                <a:cubicBezTo>
                  <a:pt x="5236484" y="1167723"/>
                  <a:pt x="5213191" y="1205160"/>
                  <a:pt x="5221372" y="1437801"/>
                </a:cubicBezTo>
                <a:cubicBezTo>
                  <a:pt x="5229554" y="1670442"/>
                  <a:pt x="5220506" y="1812838"/>
                  <a:pt x="5221372" y="2050097"/>
                </a:cubicBezTo>
                <a:cubicBezTo>
                  <a:pt x="5211080" y="2310055"/>
                  <a:pt x="5065161" y="2443957"/>
                  <a:pt x="4811353" y="2460116"/>
                </a:cubicBezTo>
                <a:cubicBezTo>
                  <a:pt x="4587302" y="2451810"/>
                  <a:pt x="4359927" y="2453229"/>
                  <a:pt x="4182591" y="2460116"/>
                </a:cubicBezTo>
                <a:cubicBezTo>
                  <a:pt x="4005255" y="2467003"/>
                  <a:pt x="3773872" y="2462037"/>
                  <a:pt x="3509816" y="2460116"/>
                </a:cubicBezTo>
                <a:cubicBezTo>
                  <a:pt x="3245760" y="2458195"/>
                  <a:pt x="3127904" y="2485814"/>
                  <a:pt x="2925067" y="2460116"/>
                </a:cubicBezTo>
                <a:cubicBezTo>
                  <a:pt x="2722230" y="2434418"/>
                  <a:pt x="2534080" y="2473594"/>
                  <a:pt x="2384332" y="2460116"/>
                </a:cubicBezTo>
                <a:cubicBezTo>
                  <a:pt x="2234584" y="2446638"/>
                  <a:pt x="1973055" y="2462996"/>
                  <a:pt x="1755570" y="2460116"/>
                </a:cubicBezTo>
                <a:cubicBezTo>
                  <a:pt x="1538085" y="2457236"/>
                  <a:pt x="1191545" y="2444974"/>
                  <a:pt x="1038781" y="2460116"/>
                </a:cubicBezTo>
                <a:cubicBezTo>
                  <a:pt x="886017" y="2475258"/>
                  <a:pt x="681690" y="2475411"/>
                  <a:pt x="410019" y="2460116"/>
                </a:cubicBezTo>
                <a:cubicBezTo>
                  <a:pt x="199336" y="2434230"/>
                  <a:pt x="12575" y="2310636"/>
                  <a:pt x="0" y="2050097"/>
                </a:cubicBezTo>
                <a:cubicBezTo>
                  <a:pt x="-995" y="1927754"/>
                  <a:pt x="-5485" y="1627017"/>
                  <a:pt x="0" y="1519805"/>
                </a:cubicBezTo>
                <a:cubicBezTo>
                  <a:pt x="5485" y="1412593"/>
                  <a:pt x="-17271" y="1139547"/>
                  <a:pt x="0" y="989513"/>
                </a:cubicBezTo>
                <a:cubicBezTo>
                  <a:pt x="17271" y="839479"/>
                  <a:pt x="6609" y="597359"/>
                  <a:pt x="0" y="410019"/>
                </a:cubicBezTo>
                <a:close/>
              </a:path>
              <a:path w="5221372" h="2460116" stroke="0" extrusionOk="0">
                <a:moveTo>
                  <a:pt x="0" y="410019"/>
                </a:moveTo>
                <a:cubicBezTo>
                  <a:pt x="-6465" y="205619"/>
                  <a:pt x="211234" y="9139"/>
                  <a:pt x="410019" y="0"/>
                </a:cubicBezTo>
                <a:cubicBezTo>
                  <a:pt x="616881" y="28551"/>
                  <a:pt x="776905" y="24304"/>
                  <a:pt x="994768" y="0"/>
                </a:cubicBezTo>
                <a:cubicBezTo>
                  <a:pt x="1212631" y="-24304"/>
                  <a:pt x="1517059" y="17264"/>
                  <a:pt x="1711556" y="0"/>
                </a:cubicBezTo>
                <a:cubicBezTo>
                  <a:pt x="1906053" y="-17264"/>
                  <a:pt x="2037421" y="-26543"/>
                  <a:pt x="2296305" y="0"/>
                </a:cubicBezTo>
                <a:cubicBezTo>
                  <a:pt x="2555189" y="26543"/>
                  <a:pt x="2680401" y="4815"/>
                  <a:pt x="2793027" y="0"/>
                </a:cubicBezTo>
                <a:cubicBezTo>
                  <a:pt x="2905653" y="-4815"/>
                  <a:pt x="3296627" y="-31500"/>
                  <a:pt x="3465802" y="0"/>
                </a:cubicBezTo>
                <a:cubicBezTo>
                  <a:pt x="3634978" y="31500"/>
                  <a:pt x="3895212" y="28858"/>
                  <a:pt x="4182591" y="0"/>
                </a:cubicBezTo>
                <a:cubicBezTo>
                  <a:pt x="4469970" y="-28858"/>
                  <a:pt x="4598909" y="1584"/>
                  <a:pt x="4811353" y="0"/>
                </a:cubicBezTo>
                <a:cubicBezTo>
                  <a:pt x="5024901" y="-6649"/>
                  <a:pt x="5248007" y="175253"/>
                  <a:pt x="5221372" y="410019"/>
                </a:cubicBezTo>
                <a:cubicBezTo>
                  <a:pt x="5196249" y="616210"/>
                  <a:pt x="5232743" y="743854"/>
                  <a:pt x="5221372" y="989513"/>
                </a:cubicBezTo>
                <a:cubicBezTo>
                  <a:pt x="5210001" y="1235172"/>
                  <a:pt x="5243290" y="1324231"/>
                  <a:pt x="5221372" y="1569007"/>
                </a:cubicBezTo>
                <a:cubicBezTo>
                  <a:pt x="5199454" y="1813783"/>
                  <a:pt x="5211792" y="1911932"/>
                  <a:pt x="5221372" y="2050097"/>
                </a:cubicBezTo>
                <a:cubicBezTo>
                  <a:pt x="5187920" y="2246739"/>
                  <a:pt x="5002721" y="2444166"/>
                  <a:pt x="4811353" y="2460116"/>
                </a:cubicBezTo>
                <a:cubicBezTo>
                  <a:pt x="4572876" y="2437936"/>
                  <a:pt x="4555463" y="2454552"/>
                  <a:pt x="4314631" y="2460116"/>
                </a:cubicBezTo>
                <a:cubicBezTo>
                  <a:pt x="4073799" y="2465680"/>
                  <a:pt x="3957946" y="2485318"/>
                  <a:pt x="3641856" y="2460116"/>
                </a:cubicBezTo>
                <a:cubicBezTo>
                  <a:pt x="3325767" y="2434914"/>
                  <a:pt x="3266945" y="2464038"/>
                  <a:pt x="3145134" y="2460116"/>
                </a:cubicBezTo>
                <a:cubicBezTo>
                  <a:pt x="3023323" y="2456194"/>
                  <a:pt x="2684991" y="2447269"/>
                  <a:pt x="2560385" y="2460116"/>
                </a:cubicBezTo>
                <a:cubicBezTo>
                  <a:pt x="2435779" y="2472963"/>
                  <a:pt x="2259536" y="2455917"/>
                  <a:pt x="2019650" y="2460116"/>
                </a:cubicBezTo>
                <a:cubicBezTo>
                  <a:pt x="1779765" y="2464315"/>
                  <a:pt x="1666069" y="2466240"/>
                  <a:pt x="1434901" y="2460116"/>
                </a:cubicBezTo>
                <a:cubicBezTo>
                  <a:pt x="1203733" y="2453992"/>
                  <a:pt x="777612" y="2424405"/>
                  <a:pt x="410019" y="2460116"/>
                </a:cubicBezTo>
                <a:cubicBezTo>
                  <a:pt x="160901" y="2457689"/>
                  <a:pt x="16819" y="2278987"/>
                  <a:pt x="0" y="2050097"/>
                </a:cubicBezTo>
                <a:cubicBezTo>
                  <a:pt x="17538" y="1942848"/>
                  <a:pt x="21741" y="1704045"/>
                  <a:pt x="0" y="1519805"/>
                </a:cubicBezTo>
                <a:cubicBezTo>
                  <a:pt x="-21741" y="1335565"/>
                  <a:pt x="-2788" y="1246455"/>
                  <a:pt x="0" y="1022315"/>
                </a:cubicBezTo>
                <a:cubicBezTo>
                  <a:pt x="2788" y="798175"/>
                  <a:pt x="12615" y="653495"/>
                  <a:pt x="0" y="41001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FF0000"/>
                </a:solidFill>
                <a:latin typeface="Arial" panose="020B0604020202020204" pitchFamily="34" charset="0"/>
              </a:rPr>
              <a:t>Đồng</a:t>
            </a:r>
            <a:r>
              <a:rPr lang="en-US" sz="3200" b="1" kern="0" dirty="0">
                <a:solidFill>
                  <a:srgbClr val="FF0000"/>
                </a:solidFill>
                <a:latin typeface="Arial" panose="020B0604020202020204" pitchFamily="34" charset="0"/>
              </a:rPr>
              <a:t> </a:t>
            </a:r>
            <a:r>
              <a:rPr lang="en-US" sz="3200" b="1" kern="0" dirty="0" err="1">
                <a:solidFill>
                  <a:srgbClr val="FF0000"/>
                </a:solidFill>
                <a:latin typeface="Arial" panose="020B0604020202020204" pitchFamily="34" charset="0"/>
              </a:rPr>
              <a:t>tình</a:t>
            </a:r>
            <a:endParaRPr lang="en-US" sz="3200" b="1" kern="0" dirty="0">
              <a:solidFill>
                <a:srgbClr val="FF0000"/>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Arial" panose="020B0604020202020204" pitchFamily="34" charset="0"/>
              </a:rPr>
              <a:t>=&gt; </a:t>
            </a:r>
            <a:r>
              <a:rPr lang="en-US" sz="3200" b="1" kern="0" dirty="0" err="1">
                <a:solidFill>
                  <a:srgbClr val="002060"/>
                </a:solidFill>
                <a:latin typeface="Arial" panose="020B0604020202020204" pitchFamily="34" charset="0"/>
              </a:rPr>
              <a:t>Vì</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giúp</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đỡ</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lúc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gặp</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khó</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khăn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việc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thể</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hiện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tình</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cảm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với</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bè</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ndParaRPr>
          </a:p>
        </p:txBody>
      </p:sp>
      <p:pic>
        <p:nvPicPr>
          <p:cNvPr id="28" name="Picture 27" descr="A picture containing graphical user interface&#10;&#10;Description automatically generated">
            <a:extLst>
              <a:ext uri="{FF2B5EF4-FFF2-40B4-BE49-F238E27FC236}">
                <a16:creationId xmlns:a16="http://schemas.microsoft.com/office/drawing/2014/main" xmlns="" id="{07B378F8-4EE3-4BA9-8B6A-7B4F6F78BE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494" y="1797177"/>
            <a:ext cx="4701345" cy="4118379"/>
          </a:xfrm>
          <a:prstGeom prst="rect">
            <a:avLst/>
          </a:prstGeom>
        </p:spPr>
      </p:pic>
    </p:spTree>
    <p:extLst>
      <p:ext uri="{BB962C8B-B14F-4D97-AF65-F5344CB8AC3E}">
        <p14:creationId xmlns:p14="http://schemas.microsoft.com/office/powerpoint/2010/main" val="42643080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51601" y="1571716"/>
            <a:ext cx="5221372" cy="2750972"/>
          </a:xfrm>
          <a:custGeom>
            <a:avLst/>
            <a:gdLst>
              <a:gd name="connsiteX0" fmla="*/ 0 w 5221372"/>
              <a:gd name="connsiteY0" fmla="*/ 458495 h 2750972"/>
              <a:gd name="connsiteX1" fmla="*/ 458495 w 5221372"/>
              <a:gd name="connsiteY1" fmla="*/ 0 h 2750972"/>
              <a:gd name="connsiteX2" fmla="*/ 1159494 w 5221372"/>
              <a:gd name="connsiteY2" fmla="*/ 0 h 2750972"/>
              <a:gd name="connsiteX3" fmla="*/ 1860494 w 5221372"/>
              <a:gd name="connsiteY3" fmla="*/ 0 h 2750972"/>
              <a:gd name="connsiteX4" fmla="*/ 2389318 w 5221372"/>
              <a:gd name="connsiteY4" fmla="*/ 0 h 2750972"/>
              <a:gd name="connsiteX5" fmla="*/ 3047273 w 5221372"/>
              <a:gd name="connsiteY5" fmla="*/ 0 h 2750972"/>
              <a:gd name="connsiteX6" fmla="*/ 3619141 w 5221372"/>
              <a:gd name="connsiteY6" fmla="*/ 0 h 2750972"/>
              <a:gd name="connsiteX7" fmla="*/ 4762877 w 5221372"/>
              <a:gd name="connsiteY7" fmla="*/ 0 h 2750972"/>
              <a:gd name="connsiteX8" fmla="*/ 5221372 w 5221372"/>
              <a:gd name="connsiteY8" fmla="*/ 458495 h 2750972"/>
              <a:gd name="connsiteX9" fmla="*/ 5221372 w 5221372"/>
              <a:gd name="connsiteY9" fmla="*/ 1051483 h 2750972"/>
              <a:gd name="connsiteX10" fmla="*/ 5221372 w 5221372"/>
              <a:gd name="connsiteY10" fmla="*/ 1607790 h 2750972"/>
              <a:gd name="connsiteX11" fmla="*/ 5221372 w 5221372"/>
              <a:gd name="connsiteY11" fmla="*/ 2292477 h 2750972"/>
              <a:gd name="connsiteX12" fmla="*/ 4762877 w 5221372"/>
              <a:gd name="connsiteY12" fmla="*/ 2750972 h 2750972"/>
              <a:gd name="connsiteX13" fmla="*/ 4147965 w 5221372"/>
              <a:gd name="connsiteY13" fmla="*/ 2750972 h 2750972"/>
              <a:gd name="connsiteX14" fmla="*/ 3490010 w 5221372"/>
              <a:gd name="connsiteY14" fmla="*/ 2750972 h 2750972"/>
              <a:gd name="connsiteX15" fmla="*/ 2918142 w 5221372"/>
              <a:gd name="connsiteY15" fmla="*/ 2750972 h 2750972"/>
              <a:gd name="connsiteX16" fmla="*/ 2389318 w 5221372"/>
              <a:gd name="connsiteY16" fmla="*/ 2750972 h 2750972"/>
              <a:gd name="connsiteX17" fmla="*/ 1774406 w 5221372"/>
              <a:gd name="connsiteY17" fmla="*/ 2750972 h 2750972"/>
              <a:gd name="connsiteX18" fmla="*/ 1073407 w 5221372"/>
              <a:gd name="connsiteY18" fmla="*/ 2750972 h 2750972"/>
              <a:gd name="connsiteX19" fmla="*/ 458495 w 5221372"/>
              <a:gd name="connsiteY19" fmla="*/ 2750972 h 2750972"/>
              <a:gd name="connsiteX20" fmla="*/ 0 w 5221372"/>
              <a:gd name="connsiteY20" fmla="*/ 2292477 h 2750972"/>
              <a:gd name="connsiteX21" fmla="*/ 0 w 5221372"/>
              <a:gd name="connsiteY21" fmla="*/ 1699489 h 2750972"/>
              <a:gd name="connsiteX22" fmla="*/ 0 w 5221372"/>
              <a:gd name="connsiteY22" fmla="*/ 1106502 h 2750972"/>
              <a:gd name="connsiteX23" fmla="*/ 0 w 5221372"/>
              <a:gd name="connsiteY23" fmla="*/ 458495 h 275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50972" fill="none" extrusionOk="0">
                <a:moveTo>
                  <a:pt x="0" y="458495"/>
                </a:moveTo>
                <a:cubicBezTo>
                  <a:pt x="-5805" y="194505"/>
                  <a:pt x="226363" y="-16909"/>
                  <a:pt x="458495" y="0"/>
                </a:cubicBezTo>
                <a:cubicBezTo>
                  <a:pt x="771838" y="-21150"/>
                  <a:pt x="887951" y="23670"/>
                  <a:pt x="1159494" y="0"/>
                </a:cubicBezTo>
                <a:cubicBezTo>
                  <a:pt x="1431037" y="-23670"/>
                  <a:pt x="1585237" y="-6554"/>
                  <a:pt x="1860494" y="0"/>
                </a:cubicBezTo>
                <a:cubicBezTo>
                  <a:pt x="2135751" y="6554"/>
                  <a:pt x="2156099" y="22476"/>
                  <a:pt x="2389318" y="0"/>
                </a:cubicBezTo>
                <a:cubicBezTo>
                  <a:pt x="2622537" y="-22476"/>
                  <a:pt x="2879792" y="-21397"/>
                  <a:pt x="3047273" y="0"/>
                </a:cubicBezTo>
                <a:cubicBezTo>
                  <a:pt x="3214755" y="21397"/>
                  <a:pt x="3489794" y="-20780"/>
                  <a:pt x="3619141" y="0"/>
                </a:cubicBezTo>
                <a:cubicBezTo>
                  <a:pt x="3748488" y="20780"/>
                  <a:pt x="4304649" y="16472"/>
                  <a:pt x="4762877" y="0"/>
                </a:cubicBezTo>
                <a:cubicBezTo>
                  <a:pt x="5000995" y="36670"/>
                  <a:pt x="5274804" y="222771"/>
                  <a:pt x="5221372" y="458495"/>
                </a:cubicBezTo>
                <a:cubicBezTo>
                  <a:pt x="5192910" y="638359"/>
                  <a:pt x="5205734" y="856411"/>
                  <a:pt x="5221372" y="1051483"/>
                </a:cubicBezTo>
                <a:cubicBezTo>
                  <a:pt x="5237010" y="1246555"/>
                  <a:pt x="5208552" y="1374924"/>
                  <a:pt x="5221372" y="1607790"/>
                </a:cubicBezTo>
                <a:cubicBezTo>
                  <a:pt x="5234192" y="1840656"/>
                  <a:pt x="5197326" y="2146265"/>
                  <a:pt x="5221372" y="2292477"/>
                </a:cubicBezTo>
                <a:cubicBezTo>
                  <a:pt x="5218339" y="2555573"/>
                  <a:pt x="5054505" y="2728288"/>
                  <a:pt x="4762877" y="2750972"/>
                </a:cubicBezTo>
                <a:cubicBezTo>
                  <a:pt x="4535221" y="2722947"/>
                  <a:pt x="4284290" y="2756916"/>
                  <a:pt x="4147965" y="2750972"/>
                </a:cubicBezTo>
                <a:cubicBezTo>
                  <a:pt x="4011640" y="2745028"/>
                  <a:pt x="3683916" y="2730379"/>
                  <a:pt x="3490010" y="2750972"/>
                </a:cubicBezTo>
                <a:cubicBezTo>
                  <a:pt x="3296105" y="2771565"/>
                  <a:pt x="3114831" y="2749229"/>
                  <a:pt x="2918142" y="2750972"/>
                </a:cubicBezTo>
                <a:cubicBezTo>
                  <a:pt x="2721453" y="2752715"/>
                  <a:pt x="2609574" y="2774327"/>
                  <a:pt x="2389318" y="2750972"/>
                </a:cubicBezTo>
                <a:cubicBezTo>
                  <a:pt x="2169062" y="2727617"/>
                  <a:pt x="2079702" y="2737693"/>
                  <a:pt x="1774406" y="2750972"/>
                </a:cubicBezTo>
                <a:cubicBezTo>
                  <a:pt x="1469110" y="2764251"/>
                  <a:pt x="1290747" y="2746552"/>
                  <a:pt x="1073407" y="2750972"/>
                </a:cubicBezTo>
                <a:cubicBezTo>
                  <a:pt x="856067" y="2755392"/>
                  <a:pt x="670638" y="2721251"/>
                  <a:pt x="458495" y="2750972"/>
                </a:cubicBezTo>
                <a:cubicBezTo>
                  <a:pt x="223566" y="2720936"/>
                  <a:pt x="20869" y="2602274"/>
                  <a:pt x="0" y="2292477"/>
                </a:cubicBezTo>
                <a:cubicBezTo>
                  <a:pt x="-14650" y="2039856"/>
                  <a:pt x="2169" y="1873132"/>
                  <a:pt x="0" y="1699489"/>
                </a:cubicBezTo>
                <a:cubicBezTo>
                  <a:pt x="-2169" y="1525846"/>
                  <a:pt x="2474" y="1359195"/>
                  <a:pt x="0" y="1106502"/>
                </a:cubicBezTo>
                <a:cubicBezTo>
                  <a:pt x="-2474" y="853809"/>
                  <a:pt x="-1935" y="764743"/>
                  <a:pt x="0" y="458495"/>
                </a:cubicBezTo>
                <a:close/>
              </a:path>
              <a:path w="5221372" h="2750972" stroke="0" extrusionOk="0">
                <a:moveTo>
                  <a:pt x="0" y="458495"/>
                </a:moveTo>
                <a:cubicBezTo>
                  <a:pt x="-4862" y="221856"/>
                  <a:pt x="241209" y="11872"/>
                  <a:pt x="458495" y="0"/>
                </a:cubicBezTo>
                <a:cubicBezTo>
                  <a:pt x="612038" y="-15405"/>
                  <a:pt x="860649" y="-5136"/>
                  <a:pt x="1030363" y="0"/>
                </a:cubicBezTo>
                <a:cubicBezTo>
                  <a:pt x="1200077" y="5136"/>
                  <a:pt x="1419194" y="-3388"/>
                  <a:pt x="1731362" y="0"/>
                </a:cubicBezTo>
                <a:cubicBezTo>
                  <a:pt x="2043530" y="3388"/>
                  <a:pt x="2160305" y="-18463"/>
                  <a:pt x="2303230" y="0"/>
                </a:cubicBezTo>
                <a:cubicBezTo>
                  <a:pt x="2446155" y="18463"/>
                  <a:pt x="2570897" y="15392"/>
                  <a:pt x="2789010" y="0"/>
                </a:cubicBezTo>
                <a:cubicBezTo>
                  <a:pt x="3007123" y="-15392"/>
                  <a:pt x="3228765" y="-4808"/>
                  <a:pt x="3446966" y="0"/>
                </a:cubicBezTo>
                <a:cubicBezTo>
                  <a:pt x="3665167" y="4808"/>
                  <a:pt x="3870810" y="-26837"/>
                  <a:pt x="4147965" y="0"/>
                </a:cubicBezTo>
                <a:cubicBezTo>
                  <a:pt x="4425120" y="26837"/>
                  <a:pt x="4574549" y="-4535"/>
                  <a:pt x="4762877" y="0"/>
                </a:cubicBezTo>
                <a:cubicBezTo>
                  <a:pt x="4964996" y="-26340"/>
                  <a:pt x="5252990" y="195400"/>
                  <a:pt x="5221372" y="458495"/>
                </a:cubicBezTo>
                <a:cubicBezTo>
                  <a:pt x="5208536" y="644410"/>
                  <a:pt x="5228679" y="829170"/>
                  <a:pt x="5221372" y="1106502"/>
                </a:cubicBezTo>
                <a:cubicBezTo>
                  <a:pt x="5214065" y="1383834"/>
                  <a:pt x="5236156" y="1440814"/>
                  <a:pt x="5221372" y="1754509"/>
                </a:cubicBezTo>
                <a:cubicBezTo>
                  <a:pt x="5206588" y="2068204"/>
                  <a:pt x="5224468" y="2044838"/>
                  <a:pt x="5221372" y="2292477"/>
                </a:cubicBezTo>
                <a:cubicBezTo>
                  <a:pt x="5195233" y="2522408"/>
                  <a:pt x="4980239" y="2734668"/>
                  <a:pt x="4762877" y="2750972"/>
                </a:cubicBezTo>
                <a:cubicBezTo>
                  <a:pt x="4610808" y="2731162"/>
                  <a:pt x="4412278" y="2743037"/>
                  <a:pt x="4277097" y="2750972"/>
                </a:cubicBezTo>
                <a:cubicBezTo>
                  <a:pt x="4141916" y="2758907"/>
                  <a:pt x="3870349" y="2754024"/>
                  <a:pt x="3619141" y="2750972"/>
                </a:cubicBezTo>
                <a:cubicBezTo>
                  <a:pt x="3367933" y="2747920"/>
                  <a:pt x="3260519" y="2751272"/>
                  <a:pt x="3133361" y="2750972"/>
                </a:cubicBezTo>
                <a:cubicBezTo>
                  <a:pt x="3006203" y="2750672"/>
                  <a:pt x="2834794" y="2744779"/>
                  <a:pt x="2561493" y="2750972"/>
                </a:cubicBezTo>
                <a:cubicBezTo>
                  <a:pt x="2288192" y="2757165"/>
                  <a:pt x="2170660" y="2729012"/>
                  <a:pt x="2032669" y="2750972"/>
                </a:cubicBezTo>
                <a:cubicBezTo>
                  <a:pt x="1894678" y="2772932"/>
                  <a:pt x="1644294" y="2732058"/>
                  <a:pt x="1460801" y="2750972"/>
                </a:cubicBezTo>
                <a:cubicBezTo>
                  <a:pt x="1277308" y="2769886"/>
                  <a:pt x="715855" y="2755064"/>
                  <a:pt x="458495" y="2750972"/>
                </a:cubicBezTo>
                <a:cubicBezTo>
                  <a:pt x="160522" y="2746182"/>
                  <a:pt x="36355" y="2550978"/>
                  <a:pt x="0" y="2292477"/>
                </a:cubicBezTo>
                <a:cubicBezTo>
                  <a:pt x="-15594" y="2103035"/>
                  <a:pt x="-29412" y="1892907"/>
                  <a:pt x="0" y="1699489"/>
                </a:cubicBezTo>
                <a:cubicBezTo>
                  <a:pt x="29412" y="1506071"/>
                  <a:pt x="19596" y="1418196"/>
                  <a:pt x="0" y="1143182"/>
                </a:cubicBezTo>
                <a:cubicBezTo>
                  <a:pt x="-19596" y="868168"/>
                  <a:pt x="20287" y="704513"/>
                  <a:pt x="0" y="458495"/>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lvl="0" algn="ctr">
              <a:defRPr/>
            </a:pPr>
            <a:r>
              <a:rPr lang="en-US" sz="3200" b="1" kern="0" dirty="0" err="1">
                <a:solidFill>
                  <a:srgbClr val="FF0000"/>
                </a:solidFill>
                <a:latin typeface="Arial" panose="020B0604020202020204" pitchFamily="34" charset="0"/>
              </a:rPr>
              <a:t>Đồng</a:t>
            </a:r>
            <a:r>
              <a:rPr lang="en-US" sz="3200" b="1" kern="0" dirty="0">
                <a:solidFill>
                  <a:srgbClr val="FF0000"/>
                </a:solidFill>
                <a:latin typeface="Arial" panose="020B0604020202020204" pitchFamily="34" charset="0"/>
              </a:rPr>
              <a:t> </a:t>
            </a:r>
            <a:r>
              <a:rPr lang="en-US" sz="3200" b="1" kern="0" dirty="0" err="1">
                <a:solidFill>
                  <a:srgbClr val="FF0000"/>
                </a:solidFill>
                <a:latin typeface="Arial" panose="020B0604020202020204" pitchFamily="34" charset="0"/>
              </a:rPr>
              <a:t>tình</a:t>
            </a:r>
            <a:endParaRPr lang="en-US" sz="3200" b="1" kern="0" dirty="0">
              <a:solidFill>
                <a:srgbClr val="FF0000"/>
              </a:solidFill>
              <a:latin typeface="Arial" panose="020B0604020202020204" pitchFamily="34" charset="0"/>
            </a:endParaRPr>
          </a:p>
          <a:p>
            <a:pPr lvl="0" algn="just">
              <a:defRPr/>
            </a:pPr>
            <a:r>
              <a:rPr lang="en-US" sz="3200" b="1" kern="0" dirty="0">
                <a:solidFill>
                  <a:srgbClr val="002060"/>
                </a:solidFill>
                <a:latin typeface="Arial" panose="020B0604020202020204" pitchFamily="34" charset="0"/>
              </a:rPr>
              <a:t>=&gt; </a:t>
            </a:r>
            <a:r>
              <a:rPr lang="en-US" sz="3200" b="1" kern="0" dirty="0" err="1">
                <a:solidFill>
                  <a:srgbClr val="002060"/>
                </a:solidFill>
                <a:latin typeface="Arial" panose="020B0604020202020204" pitchFamily="34" charset="0"/>
              </a:rPr>
              <a:t>Vì</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chơi</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đùa</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cùng</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kém</a:t>
            </a:r>
            <a:r>
              <a:rPr lang="en-US" sz="3200" b="1" kern="0" dirty="0">
                <a:solidFill>
                  <a:srgbClr val="002060"/>
                </a:solidFill>
                <a:latin typeface="Arial" panose="020B0604020202020204" pitchFamily="34" charset="0"/>
              </a:rPr>
              <a:t> may </a:t>
            </a:r>
            <a:r>
              <a:rPr lang="en-US" sz="3200" b="1" kern="0" dirty="0" err="1">
                <a:solidFill>
                  <a:srgbClr val="002060"/>
                </a:solidFill>
                <a:latin typeface="Arial" panose="020B0604020202020204" pitchFamily="34" charset="0"/>
              </a:rPr>
              <a:t>mắn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hơn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mình</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việc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thể</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hiện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tình</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cảm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với</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bè</a:t>
            </a:r>
            <a:endParaRPr lang="vi-VN" sz="3200" b="1" kern="0" dirty="0">
              <a:solidFill>
                <a:srgbClr val="002060"/>
              </a:solidFill>
            </a:endParaRPr>
          </a:p>
        </p:txBody>
      </p:sp>
      <p:pic>
        <p:nvPicPr>
          <p:cNvPr id="28" name="Picture 27" descr="A picture containing text&#10;&#10;Description automatically generated">
            <a:extLst>
              <a:ext uri="{FF2B5EF4-FFF2-40B4-BE49-F238E27FC236}">
                <a16:creationId xmlns:a16="http://schemas.microsoft.com/office/drawing/2014/main" xmlns="" id="{D0A36876-1017-44D5-BA99-02037037E6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378" y="1769754"/>
            <a:ext cx="4977042" cy="3553608"/>
          </a:xfrm>
          <a:prstGeom prst="rect">
            <a:avLst/>
          </a:prstGeom>
        </p:spPr>
      </p:pic>
    </p:spTree>
    <p:extLst>
      <p:ext uri="{BB962C8B-B14F-4D97-AF65-F5344CB8AC3E}">
        <p14:creationId xmlns:p14="http://schemas.microsoft.com/office/powerpoint/2010/main" val="1985977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lvl="0" algn="ctr">
              <a:defRPr/>
            </a:pPr>
            <a:r>
              <a:rPr lang="en-US" sz="3200" b="1" kern="0" dirty="0">
                <a:solidFill>
                  <a:srgbClr val="FF0000"/>
                </a:solidFill>
                <a:latin typeface="Arial" panose="020B0604020202020204" pitchFamily="34" charset="0"/>
                <a:cs typeface="Arial" panose="020B0604020202020204" pitchFamily="34" charset="0"/>
              </a:rPr>
              <a:t>Đ</a:t>
            </a:r>
            <a:r>
              <a:rPr lang="vi-VN" sz="3200" b="1" kern="0" dirty="0">
                <a:solidFill>
                  <a:srgbClr val="FF0000"/>
                </a:solidFill>
                <a:latin typeface="Arial" panose="020B0604020202020204" pitchFamily="34" charset="0"/>
                <a:cs typeface="Arial" panose="020B0604020202020204" pitchFamily="34" charset="0"/>
              </a:rPr>
              <a:t>ồng tình</a:t>
            </a:r>
          </a:p>
          <a:p>
            <a:pPr lvl="0" algn="just">
              <a:defRPr/>
            </a:pPr>
            <a:r>
              <a:rPr lang="vi-VN" sz="3200" b="1" kern="0" dirty="0">
                <a:solidFill>
                  <a:srgbClr val="002060"/>
                </a:solidFill>
                <a:latin typeface="Arial" panose="020B0604020202020204" pitchFamily="34" charset="0"/>
                <a:cs typeface="Arial" panose="020B0604020202020204" pitchFamily="34" charset="0"/>
              </a:rPr>
              <a:t>=&gt; </a:t>
            </a:r>
            <a:r>
              <a:rPr lang="en-US" sz="3200" b="1" kern="0" dirty="0" err="1">
                <a:solidFill>
                  <a:srgbClr val="002060"/>
                </a:solidFill>
                <a:latin typeface="Arial" panose="020B0604020202020204" pitchFamily="34" charset="0"/>
                <a:cs typeface="Arial" panose="020B0604020202020204" pitchFamily="34" charset="0"/>
              </a:rPr>
              <a:t>Cùng</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tổ</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chức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sinh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nhật</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cho</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bạn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là</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việc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làm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thể</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hiện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tình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cảm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với</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bạn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bè</a:t>
            </a:r>
            <a:r>
              <a:rPr lang="en-US" sz="3200" b="1" kern="0" dirty="0">
                <a:solidFill>
                  <a:srgbClr val="002060"/>
                </a:solidFill>
                <a:latin typeface="Arial" panose="020B0604020202020204" pitchFamily="34" charset="0"/>
                <a:cs typeface="Arial" panose="020B0604020202020204" pitchFamily="34" charset="0"/>
              </a:rPr>
              <a:t>.</a:t>
            </a:r>
            <a:endParaRPr lang="vi-VN" sz="3200" b="1" kern="0" dirty="0">
              <a:solidFill>
                <a:srgbClr val="002060"/>
              </a:solidFill>
              <a:latin typeface="Arial" panose="020B0604020202020204" pitchFamily="34" charset="0"/>
              <a:cs typeface="Arial" panose="020B0604020202020204" pitchFamily="34" charset="0"/>
            </a:endParaRPr>
          </a:p>
        </p:txBody>
      </p:sp>
      <p:pic>
        <p:nvPicPr>
          <p:cNvPr id="29" name="Picture 28" descr="A picture containing text&#10;&#10;Description automatically generated">
            <a:extLst>
              <a:ext uri="{FF2B5EF4-FFF2-40B4-BE49-F238E27FC236}">
                <a16:creationId xmlns:a16="http://schemas.microsoft.com/office/drawing/2014/main" xmlns="" id="{043A2FB5-3C49-48E4-9A70-AB0152ACF3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096" y="1815262"/>
            <a:ext cx="4948278" cy="3547915"/>
          </a:xfrm>
          <a:prstGeom prst="rect">
            <a:avLst/>
          </a:prstGeom>
        </p:spPr>
      </p:pic>
    </p:spTree>
    <p:extLst>
      <p:ext uri="{BB962C8B-B14F-4D97-AF65-F5344CB8AC3E}">
        <p14:creationId xmlns:p14="http://schemas.microsoft.com/office/powerpoint/2010/main" val="30546650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C964FD65-25AB-45A5-A335-6BE38BDC7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xmlns=""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xmlns=""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xmlns=""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xmlns=""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xmlns=""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xmlns=""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xmlns=""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xmlns=""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xmlns="" id="{9D41F2C9-3DA3-4B14-AD2C-686835DDA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xmlns=""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xmlns=""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xmlns=""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xmlns=""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xmlns=""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xmlns=""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xmlns="" id="{4DC48EF9-BB22-4866-9D6C-6B3B39943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xmlns="" id="{ED4EFB66-02E4-4C4C-9CF6-83D488F2F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xmlns="" id="{92CCAF9F-EB23-4065-A2EE-63C03514ED0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xmlns="" id="{E223B34A-60CF-4E01-A5D8-B3AE8166EE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xmlns="" id="{7E3BD64F-D257-44CD-8C9A-190A262441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xmlns=""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xmlns=""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xmlns=""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xmlns=""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xmln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Không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Tranh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tốt</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mình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8" name="Picture 27" descr="A picture containing text, toy, doll, vector graphics&#10;&#10;Description automatically generated">
            <a:extLst>
              <a:ext uri="{FF2B5EF4-FFF2-40B4-BE49-F238E27FC236}">
                <a16:creationId xmlns:a16="http://schemas.microsoft.com/office/drawing/2014/main" xmlns="" id="{C4D79A5A-29F9-4BA8-9DC0-1DD28944EF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011" y="1713186"/>
            <a:ext cx="4921991" cy="3611380"/>
          </a:xfrm>
          <a:prstGeom prst="rect">
            <a:avLst/>
          </a:prstGeom>
        </p:spPr>
      </p:pic>
    </p:spTree>
    <p:extLst>
      <p:ext uri="{BB962C8B-B14F-4D97-AF65-F5344CB8AC3E}">
        <p14:creationId xmlns:p14="http://schemas.microsoft.com/office/powerpoint/2010/main" val="2026741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TotalTime>
  <Words>408</Words>
  <Application>Microsoft Office PowerPoint</Application>
  <PresentationFormat>Custom</PresentationFormat>
  <Paragraphs>50</Paragraphs>
  <Slides>23</Slides>
  <Notes>23</Notes>
  <HiddenSlides>0</HiddenSlides>
  <MMClips>0</MMClips>
  <ScaleCrop>false</ScaleCrop>
  <HeadingPairs>
    <vt:vector size="4" baseType="variant">
      <vt:variant>
        <vt:lpstr>Theme</vt:lpstr>
      </vt:variant>
      <vt:variant>
        <vt:i4>3</vt:i4>
      </vt:variant>
      <vt:variant>
        <vt:lpstr>Slide Titles</vt:lpstr>
      </vt:variant>
      <vt:variant>
        <vt:i4>23</vt:i4>
      </vt:variant>
    </vt:vector>
  </HeadingPairs>
  <TitlesOfParts>
    <vt:vector size="26" baseType="lpstr">
      <vt:lpstr>4_Office Theme</vt:lpstr>
      <vt:lpstr>1_Office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38</cp:revision>
  <dcterms:created xsi:type="dcterms:W3CDTF">2021-06-18T09:26:44Z</dcterms:created>
  <dcterms:modified xsi:type="dcterms:W3CDTF">2025-12-22T09:24:14Z</dcterms:modified>
</cp:coreProperties>
</file>