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3" r:id="rId3"/>
    <p:sldMasterId id="2147483705" r:id="rId4"/>
    <p:sldMasterId id="2147483717" r:id="rId5"/>
    <p:sldMasterId id="2147483719" r:id="rId6"/>
  </p:sldMasterIdLst>
  <p:notesMasterIdLst>
    <p:notesMasterId r:id="rId21"/>
  </p:notesMasterIdLst>
  <p:sldIdLst>
    <p:sldId id="2932" r:id="rId7"/>
    <p:sldId id="2927" r:id="rId8"/>
    <p:sldId id="264" r:id="rId9"/>
    <p:sldId id="2929" r:id="rId10"/>
    <p:sldId id="292" r:id="rId11"/>
    <p:sldId id="298" r:id="rId12"/>
    <p:sldId id="2933" r:id="rId13"/>
    <p:sldId id="2930" r:id="rId14"/>
    <p:sldId id="302" r:id="rId15"/>
    <p:sldId id="299" r:id="rId16"/>
    <p:sldId id="2931" r:id="rId17"/>
    <p:sldId id="300" r:id="rId18"/>
    <p:sldId id="2934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E9E28-2E79-4343-B645-24F39511C89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8B7BB-14CE-4EB9-BB82-5D87620B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4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5d8f147a3_2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5d8f147a3_2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8969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137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209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0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8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2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56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41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27936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84375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71133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72848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310913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69669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0759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87828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12236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62268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0558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3635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931450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21800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209711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29270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14639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31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724535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3751" y="1600202"/>
            <a:ext cx="70442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041218" y="1600202"/>
            <a:ext cx="70463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701552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59761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08375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638459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49950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696260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552656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20705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514667" y="274640"/>
            <a:ext cx="357293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3751" y="274640"/>
            <a:ext cx="10517716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587169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493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B088-4140-B466-5F8F-AABDDE208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12" y="1121885"/>
            <a:ext cx="9142978" cy="2388856"/>
          </a:xfrm>
          <a:prstGeom prst="rect">
            <a:avLst/>
          </a:prstGeom>
        </p:spPr>
        <p:txBody>
          <a:bodyPr anchor="b"/>
          <a:lstStyle>
            <a:lvl1pPr algn="ctr"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2D7E6-B577-8DB7-52B9-966623250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512" y="3602699"/>
            <a:ext cx="9142978" cy="1655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89"/>
            </a:lvl1pPr>
            <a:lvl2pPr marL="588508" indent="0" algn="ctr">
              <a:buNone/>
              <a:defRPr sz="2574"/>
            </a:lvl2pPr>
            <a:lvl3pPr marL="1177016" indent="0" algn="ctr">
              <a:buNone/>
              <a:defRPr sz="2317"/>
            </a:lvl3pPr>
            <a:lvl4pPr marL="1765524" indent="0" algn="ctr">
              <a:buNone/>
              <a:defRPr sz="2060"/>
            </a:lvl4pPr>
            <a:lvl5pPr marL="2354031" indent="0" algn="ctr">
              <a:buNone/>
              <a:defRPr sz="2060"/>
            </a:lvl5pPr>
            <a:lvl6pPr marL="2942539" indent="0" algn="ctr">
              <a:buNone/>
              <a:defRPr sz="2060"/>
            </a:lvl6pPr>
            <a:lvl7pPr marL="3531047" indent="0" algn="ctr">
              <a:buNone/>
              <a:defRPr sz="2060"/>
            </a:lvl7pPr>
            <a:lvl8pPr marL="4119555" indent="0" algn="ctr">
              <a:buNone/>
              <a:defRPr sz="2060"/>
            </a:lvl8pPr>
            <a:lvl9pPr marL="4708063" indent="0" algn="ctr">
              <a:buNone/>
              <a:defRPr sz="20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00381-405F-241B-B323-2CC9FBC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3477-3AB2-6A3F-AA1A-B101DDE8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85E8-DBE5-2D3D-DD47-979733C2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73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AED5-4C03-9D28-C36A-C5C10D8E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3BD02-AE87-68F9-99C9-90CF0CD7A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0B2C-67BF-70F8-9CF3-ECF698F3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F695-899E-AD54-74CE-A7C3592D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FACF-639C-439C-4D28-A995F81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52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53A3-D1A1-FCCE-3EB2-72DE2737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39" y="1710414"/>
            <a:ext cx="10516264" cy="2852732"/>
          </a:xfrm>
          <a:prstGeom prst="rect">
            <a:avLst/>
          </a:prstGeom>
        </p:spPr>
        <p:txBody>
          <a:bodyPr anchor="b"/>
          <a:lstStyle>
            <a:lvl1pPr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90B4B-5AA7-2B25-D369-811B382C8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39" y="4589711"/>
            <a:ext cx="10516264" cy="149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89">
                <a:solidFill>
                  <a:schemeClr val="tx1">
                    <a:tint val="82000"/>
                  </a:schemeClr>
                </a:solidFill>
              </a:defRPr>
            </a:lvl1pPr>
            <a:lvl2pPr marL="588508" indent="0">
              <a:buNone/>
              <a:defRPr sz="2574">
                <a:solidFill>
                  <a:schemeClr val="tx1">
                    <a:tint val="82000"/>
                  </a:schemeClr>
                </a:solidFill>
              </a:defRPr>
            </a:lvl2pPr>
            <a:lvl3pPr marL="1177016" indent="0">
              <a:buNone/>
              <a:defRPr sz="2317">
                <a:solidFill>
                  <a:schemeClr val="tx1">
                    <a:tint val="82000"/>
                  </a:schemeClr>
                </a:solidFill>
              </a:defRPr>
            </a:lvl3pPr>
            <a:lvl4pPr marL="1765524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4pPr>
            <a:lvl5pPr marL="2354031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5pPr>
            <a:lvl6pPr marL="2942539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6pPr>
            <a:lvl7pPr marL="3531047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7pPr>
            <a:lvl8pPr marL="411955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8pPr>
            <a:lvl9pPr marL="4708063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F2268-39B8-0BC1-3FD3-4E1D3773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56F2F-6738-B8D4-4366-5B9FE538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4792-55B7-4D20-488C-20DF62C8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7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69943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E978-6395-E144-F5D4-EFBFB58D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251E3-ADC5-F764-84D9-E169AA19C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868" y="1824850"/>
            <a:ext cx="5160041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89CD0-A384-1506-1C63-131760E39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093" y="1824850"/>
            <a:ext cx="5160040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9CCDB-6BF7-F79B-6514-1EC3783E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F25DF-9CF4-389C-50C5-F64E3CDD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052E7-C849-5CBC-9E85-B298E027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798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299A1-6B92-559B-7BF7-FC2B5DAD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3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5633D-F28A-799C-949D-57DB5219F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912" y="1681804"/>
            <a:ext cx="5157997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ED63-1EBA-BB59-EC47-2AFFFDE82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912" y="2505337"/>
            <a:ext cx="5157997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B2797-C841-A7FB-809E-3C6128F3F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12" y="1681804"/>
            <a:ext cx="5184564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5CA75-E98A-634A-EC0C-DBBD1AB4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12" y="2505337"/>
            <a:ext cx="5184564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5047C-964E-8B28-7142-CF94D1D2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A4C4B-6095-D808-B6DA-89089EEA7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37016-068E-1761-3604-2C93503A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67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6CC6-0799-658A-5BD8-0F557156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F2EEB-05A6-A288-16FF-837667D9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EE9EE-2925-5094-C0C5-5A8C013E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CEAB8-7F3A-C818-0672-CCEC7724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40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D9689-C28E-3BCE-DAEE-A51F1444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1939C-0E52-765D-88E3-29789B3E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32C4-18B8-B112-85CE-89B12736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3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9E14-FCA3-A1B8-D48B-C9D3EAAE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13D7-7739-F95E-42A8-B8D500B8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>
              <a:defRPr sz="4119"/>
            </a:lvl1pPr>
            <a:lvl2pPr>
              <a:defRPr sz="3604"/>
            </a:lvl2pPr>
            <a:lvl3pPr>
              <a:defRPr sz="3089"/>
            </a:lvl3pPr>
            <a:lvl4pPr>
              <a:defRPr sz="2574"/>
            </a:lvl4pPr>
            <a:lvl5pPr>
              <a:defRPr sz="2574"/>
            </a:lvl5pPr>
            <a:lvl6pPr>
              <a:defRPr sz="2574"/>
            </a:lvl6pPr>
            <a:lvl7pPr>
              <a:defRPr sz="2574"/>
            </a:lvl7pPr>
            <a:lvl8pPr>
              <a:defRPr sz="2574"/>
            </a:lvl8pPr>
            <a:lvl9pPr>
              <a:defRPr sz="25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6FE89-EB61-B376-A502-9DB7DA417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7F1C7-97B1-63A8-8D2B-78B341D4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3D008-DFA8-4B60-9E9A-FB4AF6F6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97C7A-86E3-F7B3-3A43-F30A4B64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24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411B-8900-4563-90D9-17511CC1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FB926-6B05-ADA3-5EF3-A4E6670BD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19"/>
            </a:lvl1pPr>
            <a:lvl2pPr marL="588508" indent="0">
              <a:buNone/>
              <a:defRPr sz="3604"/>
            </a:lvl2pPr>
            <a:lvl3pPr marL="1177016" indent="0">
              <a:buNone/>
              <a:defRPr sz="3089"/>
            </a:lvl3pPr>
            <a:lvl4pPr marL="1765524" indent="0">
              <a:buNone/>
              <a:defRPr sz="2574"/>
            </a:lvl4pPr>
            <a:lvl5pPr marL="2354031" indent="0">
              <a:buNone/>
              <a:defRPr sz="2574"/>
            </a:lvl5pPr>
            <a:lvl6pPr marL="2942539" indent="0">
              <a:buNone/>
              <a:defRPr sz="2574"/>
            </a:lvl6pPr>
            <a:lvl7pPr marL="3531047" indent="0">
              <a:buNone/>
              <a:defRPr sz="2574"/>
            </a:lvl7pPr>
            <a:lvl8pPr marL="4119555" indent="0">
              <a:buNone/>
              <a:defRPr sz="2574"/>
            </a:lvl8pPr>
            <a:lvl9pPr marL="4708063" indent="0">
              <a:buNone/>
              <a:defRPr sz="25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6AF66-B496-233A-DA39-2E7BB163C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82AE3-D380-177F-26B3-DFEDB2A3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FE9C9-A7D7-2E43-E53F-9EDCD255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1985F-A591-0BC1-2280-E27BB17E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44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0FF5-2A0A-324B-F625-E2C2ECAB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D1E86-26EA-FA45-7FFC-A282807A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5600-FA8B-B629-50A4-5521734E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8FAF0-EB71-F824-5A41-A4AA7F33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A97D6-97B1-B90E-AF75-FC4BCDD3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62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96F9E-AFDD-A011-E100-258CE8EEB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89" y="365788"/>
            <a:ext cx="2628044" cy="58117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79387-90FD-B93C-7F2E-8ED4087E2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8" y="365788"/>
            <a:ext cx="7692036" cy="58117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F096-D9CA-68DD-7219-562949CE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04E2C-A6C1-050D-1600-88C0141B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A227-2EFE-A61E-E23E-58F83C58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258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09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3721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442648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764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0957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28001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0440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5257114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82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6145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1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D4CE0D-2AC7-4937-BCA3-F910E5651D22}"/>
              </a:ext>
            </a:extLst>
          </p:cNvPr>
          <p:cNvSpPr txBox="1"/>
          <p:nvPr userDrawn="1"/>
        </p:nvSpPr>
        <p:spPr>
          <a:xfrm>
            <a:off x="1" y="-1596201"/>
            <a:ext cx="12192000" cy="4532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45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67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EAAFB9-4CBE-B207-69C8-3029BC181C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592" y="0"/>
            <a:ext cx="1544324" cy="15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5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p:txStyles>
    <p:titleStyle>
      <a:lvl1pPr algn="l" defTabSz="1177016" rtl="0" eaLnBrk="1" latinLnBrk="0" hangingPunct="1">
        <a:lnSpc>
          <a:spcPct val="90000"/>
        </a:lnSpc>
        <a:spcBef>
          <a:spcPct val="0"/>
        </a:spcBef>
        <a:buNone/>
        <a:defRPr sz="56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254" indent="-294254" algn="l" defTabSz="1177016" rtl="0" eaLnBrk="1" latinLnBrk="0" hangingPunct="1">
        <a:lnSpc>
          <a:spcPct val="90000"/>
        </a:lnSpc>
        <a:spcBef>
          <a:spcPts val="1287"/>
        </a:spcBef>
        <a:buFont typeface="Arial" panose="020B0604020202020204" pitchFamily="34" charset="0"/>
        <a:buChar char="•"/>
        <a:defRPr sz="3604" kern="1200">
          <a:solidFill>
            <a:schemeClr val="tx1"/>
          </a:solidFill>
          <a:latin typeface="+mn-lt"/>
          <a:ea typeface="+mn-ea"/>
          <a:cs typeface="+mn-cs"/>
        </a:defRPr>
      </a:lvl1pPr>
      <a:lvl2pPr marL="882762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3089" kern="1200">
          <a:solidFill>
            <a:schemeClr val="tx1"/>
          </a:solidFill>
          <a:latin typeface="+mn-lt"/>
          <a:ea typeface="+mn-ea"/>
          <a:cs typeface="+mn-cs"/>
        </a:defRPr>
      </a:lvl2pPr>
      <a:lvl3pPr marL="1471270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574" kern="1200">
          <a:solidFill>
            <a:schemeClr val="tx1"/>
          </a:solidFill>
          <a:latin typeface="+mn-lt"/>
          <a:ea typeface="+mn-ea"/>
          <a:cs typeface="+mn-cs"/>
        </a:defRPr>
      </a:lvl3pPr>
      <a:lvl4pPr marL="205977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648285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3236793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825301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413809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500231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1pPr>
      <a:lvl2pPr marL="588508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2pPr>
      <a:lvl3pPr marL="1177016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3pPr>
      <a:lvl4pPr marL="1765524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354031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2942539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531047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119555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4708063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4.png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emf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9.png"/><Relationship Id="rId3" Type="http://schemas.openxmlformats.org/officeDocument/2006/relationships/image" Target="../media/image33.jpg"/><Relationship Id="rId7" Type="http://schemas.openxmlformats.org/officeDocument/2006/relationships/image" Target="../media/image17.png"/><Relationship Id="rId12" Type="http://schemas.openxmlformats.org/officeDocument/2006/relationships/image" Target="../media/image4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3.jpg"/><Relationship Id="rId7" Type="http://schemas.openxmlformats.org/officeDocument/2006/relationships/image" Target="../media/image17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3.jpg"/><Relationship Id="rId7" Type="http://schemas.openxmlformats.org/officeDocument/2006/relationships/image" Target="../media/image17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emf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1.png"/><Relationship Id="rId12" Type="http://schemas.openxmlformats.org/officeDocument/2006/relationships/image" Target="../media/image55.emf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54.png"/><Relationship Id="rId5" Type="http://schemas.openxmlformats.org/officeDocument/2006/relationships/image" Target="../media/image33.jpg"/><Relationship Id="rId15" Type="http://schemas.openxmlformats.org/officeDocument/2006/relationships/image" Target="../media/image15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5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png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emf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emf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9.png"/><Relationship Id="rId3" Type="http://schemas.openxmlformats.org/officeDocument/2006/relationships/image" Target="../media/image33.jpg"/><Relationship Id="rId7" Type="http://schemas.openxmlformats.org/officeDocument/2006/relationships/image" Target="../media/image16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26.png"/><Relationship Id="rId1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3.png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emf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44427-08F4-4AB2-B120-C76382BFA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" y="26889"/>
            <a:ext cx="12191546" cy="6804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C10215-2C09-1130-0C3F-50655511C8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40000" contrast="40000"/>
          </a:blip>
          <a:stretch>
            <a:fillRect/>
          </a:stretch>
        </p:blipFill>
        <p:spPr>
          <a:xfrm>
            <a:off x="996617" y="79199"/>
            <a:ext cx="10198766" cy="6699608"/>
          </a:xfrm>
          <a:prstGeom prst="rect">
            <a:avLst/>
          </a:prstGeom>
        </p:spPr>
      </p:pic>
      <p:sp>
        <p:nvSpPr>
          <p:cNvPr id="396" name="Google Shape;396;p26"/>
          <p:cNvSpPr/>
          <p:nvPr/>
        </p:nvSpPr>
        <p:spPr>
          <a:xfrm>
            <a:off x="2369282" y="213789"/>
            <a:ext cx="694898" cy="663005"/>
          </a:xfrm>
          <a:custGeom>
            <a:avLst/>
            <a:gdLst/>
            <a:ahLst/>
            <a:cxnLst/>
            <a:rect l="l" t="t" r="r" b="b"/>
            <a:pathLst>
              <a:path w="12332" h="11766" extrusionOk="0">
                <a:moveTo>
                  <a:pt x="3305" y="1"/>
                </a:moveTo>
                <a:cubicBezTo>
                  <a:pt x="3240" y="1"/>
                  <a:pt x="3177" y="6"/>
                  <a:pt x="3115" y="13"/>
                </a:cubicBezTo>
                <a:cubicBezTo>
                  <a:pt x="2795" y="61"/>
                  <a:pt x="2498" y="223"/>
                  <a:pt x="2283" y="471"/>
                </a:cubicBezTo>
                <a:cubicBezTo>
                  <a:pt x="2094" y="686"/>
                  <a:pt x="1966" y="1006"/>
                  <a:pt x="1903" y="1426"/>
                </a:cubicBezTo>
                <a:cubicBezTo>
                  <a:pt x="1842" y="1835"/>
                  <a:pt x="1865" y="2260"/>
                  <a:pt x="1891" y="2584"/>
                </a:cubicBezTo>
                <a:cubicBezTo>
                  <a:pt x="1928" y="3010"/>
                  <a:pt x="2008" y="3458"/>
                  <a:pt x="2066" y="3784"/>
                </a:cubicBezTo>
                <a:cubicBezTo>
                  <a:pt x="2109" y="4018"/>
                  <a:pt x="2145" y="4222"/>
                  <a:pt x="2174" y="4422"/>
                </a:cubicBezTo>
                <a:cubicBezTo>
                  <a:pt x="1688" y="4714"/>
                  <a:pt x="1174" y="5038"/>
                  <a:pt x="738" y="5479"/>
                </a:cubicBezTo>
                <a:cubicBezTo>
                  <a:pt x="435" y="5789"/>
                  <a:pt x="243" y="6065"/>
                  <a:pt x="137" y="6350"/>
                </a:cubicBezTo>
                <a:cubicBezTo>
                  <a:pt x="0" y="6699"/>
                  <a:pt x="5" y="7085"/>
                  <a:pt x="153" y="7438"/>
                </a:cubicBezTo>
                <a:cubicBezTo>
                  <a:pt x="266" y="7710"/>
                  <a:pt x="496" y="7962"/>
                  <a:pt x="801" y="8153"/>
                </a:cubicBezTo>
                <a:cubicBezTo>
                  <a:pt x="1166" y="8381"/>
                  <a:pt x="1564" y="8499"/>
                  <a:pt x="1870" y="8576"/>
                </a:cubicBezTo>
                <a:cubicBezTo>
                  <a:pt x="2488" y="8739"/>
                  <a:pt x="3092" y="8794"/>
                  <a:pt x="3819" y="8848"/>
                </a:cubicBezTo>
                <a:cubicBezTo>
                  <a:pt x="3868" y="8938"/>
                  <a:pt x="3908" y="9040"/>
                  <a:pt x="3951" y="9152"/>
                </a:cubicBezTo>
                <a:cubicBezTo>
                  <a:pt x="4111" y="9561"/>
                  <a:pt x="4240" y="9859"/>
                  <a:pt x="4384" y="10151"/>
                </a:cubicBezTo>
                <a:cubicBezTo>
                  <a:pt x="4510" y="10407"/>
                  <a:pt x="4707" y="10784"/>
                  <a:pt x="4971" y="11106"/>
                </a:cubicBezTo>
                <a:cubicBezTo>
                  <a:pt x="5087" y="11248"/>
                  <a:pt x="5207" y="11369"/>
                  <a:pt x="5327" y="11463"/>
                </a:cubicBezTo>
                <a:cubicBezTo>
                  <a:pt x="5469" y="11576"/>
                  <a:pt x="5633" y="11661"/>
                  <a:pt x="5829" y="11719"/>
                </a:cubicBezTo>
                <a:cubicBezTo>
                  <a:pt x="5926" y="11749"/>
                  <a:pt x="6028" y="11765"/>
                  <a:pt x="6131" y="11765"/>
                </a:cubicBezTo>
                <a:cubicBezTo>
                  <a:pt x="6182" y="11765"/>
                  <a:pt x="6236" y="11763"/>
                  <a:pt x="6289" y="11755"/>
                </a:cubicBezTo>
                <a:cubicBezTo>
                  <a:pt x="6475" y="11726"/>
                  <a:pt x="6659" y="11655"/>
                  <a:pt x="6822" y="11547"/>
                </a:cubicBezTo>
                <a:cubicBezTo>
                  <a:pt x="6942" y="11468"/>
                  <a:pt x="7062" y="11354"/>
                  <a:pt x="7187" y="11196"/>
                </a:cubicBezTo>
                <a:cubicBezTo>
                  <a:pt x="7324" y="11024"/>
                  <a:pt x="7432" y="10822"/>
                  <a:pt x="7501" y="10685"/>
                </a:cubicBezTo>
                <a:cubicBezTo>
                  <a:pt x="7686" y="10317"/>
                  <a:pt x="7803" y="9918"/>
                  <a:pt x="7901" y="9543"/>
                </a:cubicBezTo>
                <a:cubicBezTo>
                  <a:pt x="7981" y="9246"/>
                  <a:pt x="8049" y="8915"/>
                  <a:pt x="8112" y="8532"/>
                </a:cubicBezTo>
                <a:lnTo>
                  <a:pt x="8414" y="8584"/>
                </a:lnTo>
                <a:lnTo>
                  <a:pt x="8520" y="8595"/>
                </a:lnTo>
                <a:lnTo>
                  <a:pt x="8704" y="8616"/>
                </a:lnTo>
                <a:cubicBezTo>
                  <a:pt x="9034" y="8656"/>
                  <a:pt x="9419" y="8699"/>
                  <a:pt x="9825" y="8716"/>
                </a:cubicBezTo>
                <a:cubicBezTo>
                  <a:pt x="9944" y="8722"/>
                  <a:pt x="10072" y="8726"/>
                  <a:pt x="10204" y="8726"/>
                </a:cubicBezTo>
                <a:cubicBezTo>
                  <a:pt x="10434" y="8726"/>
                  <a:pt x="10633" y="8713"/>
                  <a:pt x="10814" y="8688"/>
                </a:cubicBezTo>
                <a:cubicBezTo>
                  <a:pt x="10865" y="8682"/>
                  <a:pt x="10912" y="8672"/>
                  <a:pt x="10964" y="8662"/>
                </a:cubicBezTo>
                <a:cubicBezTo>
                  <a:pt x="11179" y="8618"/>
                  <a:pt x="11332" y="8572"/>
                  <a:pt x="11463" y="8515"/>
                </a:cubicBezTo>
                <a:cubicBezTo>
                  <a:pt x="11646" y="8437"/>
                  <a:pt x="11806" y="8330"/>
                  <a:pt x="11951" y="8191"/>
                </a:cubicBezTo>
                <a:cubicBezTo>
                  <a:pt x="12055" y="8088"/>
                  <a:pt x="12145" y="7957"/>
                  <a:pt x="12216" y="7803"/>
                </a:cubicBezTo>
                <a:cubicBezTo>
                  <a:pt x="12295" y="7633"/>
                  <a:pt x="12332" y="7436"/>
                  <a:pt x="12330" y="7205"/>
                </a:cubicBezTo>
                <a:cubicBezTo>
                  <a:pt x="12328" y="7053"/>
                  <a:pt x="12286" y="6879"/>
                  <a:pt x="12204" y="6673"/>
                </a:cubicBezTo>
                <a:cubicBezTo>
                  <a:pt x="12138" y="6500"/>
                  <a:pt x="12038" y="6323"/>
                  <a:pt x="11887" y="6112"/>
                </a:cubicBezTo>
                <a:cubicBezTo>
                  <a:pt x="11642" y="5755"/>
                  <a:pt x="11328" y="5447"/>
                  <a:pt x="11001" y="5136"/>
                </a:cubicBezTo>
                <a:cubicBezTo>
                  <a:pt x="10772" y="4919"/>
                  <a:pt x="10531" y="4715"/>
                  <a:pt x="10290" y="4510"/>
                </a:cubicBezTo>
                <a:lnTo>
                  <a:pt x="10147" y="4389"/>
                </a:lnTo>
                <a:cubicBezTo>
                  <a:pt x="10426" y="3829"/>
                  <a:pt x="10687" y="3274"/>
                  <a:pt x="10838" y="2698"/>
                </a:cubicBezTo>
                <a:cubicBezTo>
                  <a:pt x="10965" y="2221"/>
                  <a:pt x="10999" y="1852"/>
                  <a:pt x="10947" y="1503"/>
                </a:cubicBezTo>
                <a:cubicBezTo>
                  <a:pt x="10885" y="1112"/>
                  <a:pt x="10679" y="762"/>
                  <a:pt x="10382" y="545"/>
                </a:cubicBezTo>
                <a:cubicBezTo>
                  <a:pt x="10168" y="388"/>
                  <a:pt x="9889" y="309"/>
                  <a:pt x="9551" y="309"/>
                </a:cubicBezTo>
                <a:cubicBezTo>
                  <a:pt x="9481" y="309"/>
                  <a:pt x="9408" y="311"/>
                  <a:pt x="9333" y="318"/>
                </a:cubicBezTo>
                <a:cubicBezTo>
                  <a:pt x="9307" y="319"/>
                  <a:pt x="9281" y="323"/>
                  <a:pt x="9254" y="329"/>
                </a:cubicBezTo>
                <a:cubicBezTo>
                  <a:pt x="9091" y="351"/>
                  <a:pt x="8936" y="394"/>
                  <a:pt x="8791" y="437"/>
                </a:cubicBezTo>
                <a:cubicBezTo>
                  <a:pt x="8614" y="489"/>
                  <a:pt x="8434" y="557"/>
                  <a:pt x="8241" y="640"/>
                </a:cubicBezTo>
                <a:cubicBezTo>
                  <a:pt x="7920" y="774"/>
                  <a:pt x="7624" y="930"/>
                  <a:pt x="7250" y="1137"/>
                </a:cubicBezTo>
                <a:lnTo>
                  <a:pt x="6902" y="1328"/>
                </a:lnTo>
                <a:lnTo>
                  <a:pt x="6809" y="1381"/>
                </a:lnTo>
                <a:lnTo>
                  <a:pt x="6467" y="1566"/>
                </a:lnTo>
                <a:cubicBezTo>
                  <a:pt x="6256" y="1389"/>
                  <a:pt x="5999" y="1196"/>
                  <a:pt x="5707" y="995"/>
                </a:cubicBezTo>
                <a:cubicBezTo>
                  <a:pt x="5274" y="695"/>
                  <a:pt x="4905" y="479"/>
                  <a:pt x="4552" y="314"/>
                </a:cubicBezTo>
                <a:cubicBezTo>
                  <a:pt x="4372" y="228"/>
                  <a:pt x="4179" y="156"/>
                  <a:pt x="3942" y="86"/>
                </a:cubicBezTo>
                <a:cubicBezTo>
                  <a:pt x="3756" y="29"/>
                  <a:pt x="3545" y="1"/>
                  <a:pt x="33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marL="0" marR="0" lvl="0" indent="0" algn="l" defTabSz="1177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6"/>
          <p:cNvSpPr/>
          <p:nvPr/>
        </p:nvSpPr>
        <p:spPr>
          <a:xfrm>
            <a:off x="9048356" y="5574756"/>
            <a:ext cx="669993" cy="660863"/>
          </a:xfrm>
          <a:custGeom>
            <a:avLst/>
            <a:gdLst/>
            <a:ahLst/>
            <a:cxnLst/>
            <a:rect l="l" t="t" r="r" b="b"/>
            <a:pathLst>
              <a:path w="11890" h="11728" extrusionOk="0">
                <a:moveTo>
                  <a:pt x="7958" y="1"/>
                </a:moveTo>
                <a:cubicBezTo>
                  <a:pt x="7906" y="1"/>
                  <a:pt x="7852" y="6"/>
                  <a:pt x="7796" y="11"/>
                </a:cubicBezTo>
                <a:cubicBezTo>
                  <a:pt x="7562" y="44"/>
                  <a:pt x="7362" y="98"/>
                  <a:pt x="7188" y="177"/>
                </a:cubicBezTo>
                <a:cubicBezTo>
                  <a:pt x="6971" y="274"/>
                  <a:pt x="6793" y="367"/>
                  <a:pt x="6629" y="475"/>
                </a:cubicBezTo>
                <a:cubicBezTo>
                  <a:pt x="6307" y="680"/>
                  <a:pt x="5981" y="937"/>
                  <a:pt x="5603" y="1282"/>
                </a:cubicBezTo>
                <a:cubicBezTo>
                  <a:pt x="5334" y="1527"/>
                  <a:pt x="5116" y="1739"/>
                  <a:pt x="4935" y="1931"/>
                </a:cubicBezTo>
                <a:lnTo>
                  <a:pt x="4591" y="1795"/>
                </a:lnTo>
                <a:lnTo>
                  <a:pt x="4493" y="1757"/>
                </a:lnTo>
                <a:lnTo>
                  <a:pt x="4133" y="1617"/>
                </a:lnTo>
                <a:cubicBezTo>
                  <a:pt x="3836" y="1500"/>
                  <a:pt x="3487" y="1367"/>
                  <a:pt x="3115" y="1263"/>
                </a:cubicBezTo>
                <a:cubicBezTo>
                  <a:pt x="2922" y="1210"/>
                  <a:pt x="2740" y="1171"/>
                  <a:pt x="2556" y="1139"/>
                </a:cubicBezTo>
                <a:cubicBezTo>
                  <a:pt x="2391" y="1115"/>
                  <a:pt x="2248" y="1095"/>
                  <a:pt x="2103" y="1094"/>
                </a:cubicBezTo>
                <a:lnTo>
                  <a:pt x="2020" y="1094"/>
                </a:lnTo>
                <a:cubicBezTo>
                  <a:pt x="1596" y="1111"/>
                  <a:pt x="1267" y="1230"/>
                  <a:pt x="1039" y="1447"/>
                </a:cubicBezTo>
                <a:cubicBezTo>
                  <a:pt x="778" y="1695"/>
                  <a:pt x="624" y="2058"/>
                  <a:pt x="617" y="2444"/>
                </a:cubicBezTo>
                <a:cubicBezTo>
                  <a:pt x="612" y="2787"/>
                  <a:pt x="692" y="3137"/>
                  <a:pt x="873" y="3582"/>
                </a:cubicBezTo>
                <a:cubicBezTo>
                  <a:pt x="1094" y="4117"/>
                  <a:pt x="1404" y="4601"/>
                  <a:pt x="1759" y="5132"/>
                </a:cubicBezTo>
                <a:lnTo>
                  <a:pt x="1637" y="5260"/>
                </a:lnTo>
                <a:lnTo>
                  <a:pt x="1598" y="5305"/>
                </a:lnTo>
                <a:lnTo>
                  <a:pt x="1526" y="5385"/>
                </a:lnTo>
                <a:cubicBezTo>
                  <a:pt x="1359" y="5573"/>
                  <a:pt x="1192" y="5759"/>
                  <a:pt x="1032" y="5955"/>
                </a:cubicBezTo>
                <a:cubicBezTo>
                  <a:pt x="757" y="6296"/>
                  <a:pt x="494" y="6633"/>
                  <a:pt x="302" y="7008"/>
                </a:cubicBezTo>
                <a:cubicBezTo>
                  <a:pt x="184" y="7237"/>
                  <a:pt x="110" y="7422"/>
                  <a:pt x="71" y="7590"/>
                </a:cubicBezTo>
                <a:cubicBezTo>
                  <a:pt x="17" y="7799"/>
                  <a:pt x="0" y="7972"/>
                  <a:pt x="18" y="8118"/>
                </a:cubicBezTo>
                <a:cubicBezTo>
                  <a:pt x="49" y="8348"/>
                  <a:pt x="108" y="8533"/>
                  <a:pt x="203" y="8681"/>
                </a:cubicBezTo>
                <a:cubicBezTo>
                  <a:pt x="293" y="8822"/>
                  <a:pt x="397" y="8935"/>
                  <a:pt x="511" y="9019"/>
                </a:cubicBezTo>
                <a:cubicBezTo>
                  <a:pt x="664" y="9134"/>
                  <a:pt x="831" y="9216"/>
                  <a:pt x="1024" y="9271"/>
                </a:cubicBezTo>
                <a:cubicBezTo>
                  <a:pt x="1153" y="9310"/>
                  <a:pt x="1304" y="9334"/>
                  <a:pt x="1523" y="9348"/>
                </a:cubicBezTo>
                <a:cubicBezTo>
                  <a:pt x="1573" y="9351"/>
                  <a:pt x="1623" y="9353"/>
                  <a:pt x="1672" y="9355"/>
                </a:cubicBezTo>
                <a:cubicBezTo>
                  <a:pt x="2034" y="9355"/>
                  <a:pt x="2355" y="9303"/>
                  <a:pt x="2628" y="9256"/>
                </a:cubicBezTo>
                <a:cubicBezTo>
                  <a:pt x="3013" y="9187"/>
                  <a:pt x="3385" y="9094"/>
                  <a:pt x="3698" y="9012"/>
                </a:cubicBezTo>
                <a:lnTo>
                  <a:pt x="3874" y="8967"/>
                </a:lnTo>
                <a:lnTo>
                  <a:pt x="3975" y="8941"/>
                </a:lnTo>
                <a:lnTo>
                  <a:pt x="4269" y="8860"/>
                </a:lnTo>
                <a:cubicBezTo>
                  <a:pt x="4359" y="9186"/>
                  <a:pt x="4466" y="9494"/>
                  <a:pt x="4591" y="9800"/>
                </a:cubicBezTo>
                <a:cubicBezTo>
                  <a:pt x="4738" y="10154"/>
                  <a:pt x="4902" y="10526"/>
                  <a:pt x="5124" y="10851"/>
                </a:cubicBezTo>
                <a:cubicBezTo>
                  <a:pt x="5256" y="11045"/>
                  <a:pt x="5375" y="11193"/>
                  <a:pt x="5490" y="11304"/>
                </a:cubicBezTo>
                <a:cubicBezTo>
                  <a:pt x="5629" y="11437"/>
                  <a:pt x="5759" y="11532"/>
                  <a:pt x="5889" y="11594"/>
                </a:cubicBezTo>
                <a:cubicBezTo>
                  <a:pt x="6064" y="11678"/>
                  <a:pt x="6251" y="11724"/>
                  <a:pt x="6430" y="11727"/>
                </a:cubicBezTo>
                <a:cubicBezTo>
                  <a:pt x="6589" y="11727"/>
                  <a:pt x="6733" y="11696"/>
                  <a:pt x="6868" y="11632"/>
                </a:cubicBezTo>
                <a:cubicBezTo>
                  <a:pt x="7046" y="11553"/>
                  <a:pt x="7194" y="11452"/>
                  <a:pt x="7319" y="11323"/>
                </a:cubicBezTo>
                <a:cubicBezTo>
                  <a:pt x="7426" y="11213"/>
                  <a:pt x="7526" y="11081"/>
                  <a:pt x="7617" y="10931"/>
                </a:cubicBezTo>
                <a:cubicBezTo>
                  <a:pt x="7825" y="10600"/>
                  <a:pt x="7958" y="10242"/>
                  <a:pt x="8062" y="9935"/>
                </a:cubicBezTo>
                <a:cubicBezTo>
                  <a:pt x="8171" y="9608"/>
                  <a:pt x="8259" y="9294"/>
                  <a:pt x="8350" y="8917"/>
                </a:cubicBezTo>
                <a:cubicBezTo>
                  <a:pt x="8381" y="8798"/>
                  <a:pt x="8406" y="8698"/>
                  <a:pt x="8444" y="8601"/>
                </a:cubicBezTo>
                <a:cubicBezTo>
                  <a:pt x="9135" y="8458"/>
                  <a:pt x="9712" y="8327"/>
                  <a:pt x="10284" y="8094"/>
                </a:cubicBezTo>
                <a:cubicBezTo>
                  <a:pt x="10566" y="7980"/>
                  <a:pt x="10934" y="7815"/>
                  <a:pt x="11261" y="7546"/>
                </a:cubicBezTo>
                <a:cubicBezTo>
                  <a:pt x="11530" y="7323"/>
                  <a:pt x="11719" y="7050"/>
                  <a:pt x="11793" y="6776"/>
                </a:cubicBezTo>
                <a:cubicBezTo>
                  <a:pt x="11890" y="6417"/>
                  <a:pt x="11845" y="6043"/>
                  <a:pt x="11668" y="5725"/>
                </a:cubicBezTo>
                <a:cubicBezTo>
                  <a:pt x="11527" y="5463"/>
                  <a:pt x="11308" y="5220"/>
                  <a:pt x="10977" y="4962"/>
                </a:cubicBezTo>
                <a:cubicBezTo>
                  <a:pt x="10505" y="4595"/>
                  <a:pt x="9985" y="4355"/>
                  <a:pt x="9451" y="4122"/>
                </a:cubicBezTo>
                <a:lnTo>
                  <a:pt x="9464" y="3844"/>
                </a:lnTo>
                <a:lnTo>
                  <a:pt x="9472" y="3615"/>
                </a:lnTo>
                <a:lnTo>
                  <a:pt x="9478" y="3499"/>
                </a:lnTo>
                <a:cubicBezTo>
                  <a:pt x="9494" y="3087"/>
                  <a:pt x="9510" y="2696"/>
                  <a:pt x="9494" y="2319"/>
                </a:cubicBezTo>
                <a:cubicBezTo>
                  <a:pt x="9477" y="1985"/>
                  <a:pt x="9445" y="1591"/>
                  <a:pt x="9331" y="1204"/>
                </a:cubicBezTo>
                <a:cubicBezTo>
                  <a:pt x="9219" y="809"/>
                  <a:pt x="9054" y="517"/>
                  <a:pt x="8844" y="333"/>
                </a:cubicBezTo>
                <a:cubicBezTo>
                  <a:pt x="8604" y="122"/>
                  <a:pt x="8297" y="5"/>
                  <a:pt x="79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marL="0" marR="0" lvl="0" indent="0" algn="l" defTabSz="1177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F8C595-DF80-DA9E-382E-76C521911628}"/>
              </a:ext>
            </a:extLst>
          </p:cNvPr>
          <p:cNvSpPr/>
          <p:nvPr/>
        </p:nvSpPr>
        <p:spPr>
          <a:xfrm>
            <a:off x="2677288" y="807780"/>
            <a:ext cx="6837425" cy="5242445"/>
          </a:xfrm>
          <a:custGeom>
            <a:avLst/>
            <a:gdLst>
              <a:gd name="connsiteX0" fmla="*/ 0 w 5311666"/>
              <a:gd name="connsiteY0" fmla="*/ 678781 h 4072603"/>
              <a:gd name="connsiteX1" fmla="*/ 678781 w 5311666"/>
              <a:gd name="connsiteY1" fmla="*/ 0 h 4072603"/>
              <a:gd name="connsiteX2" fmla="*/ 4632885 w 5311666"/>
              <a:gd name="connsiteY2" fmla="*/ 0 h 4072603"/>
              <a:gd name="connsiteX3" fmla="*/ 5311666 w 5311666"/>
              <a:gd name="connsiteY3" fmla="*/ 678781 h 4072603"/>
              <a:gd name="connsiteX4" fmla="*/ 5311666 w 5311666"/>
              <a:gd name="connsiteY4" fmla="*/ 3393822 h 4072603"/>
              <a:gd name="connsiteX5" fmla="*/ 4632885 w 5311666"/>
              <a:gd name="connsiteY5" fmla="*/ 4072603 h 4072603"/>
              <a:gd name="connsiteX6" fmla="*/ 678781 w 5311666"/>
              <a:gd name="connsiteY6" fmla="*/ 4072603 h 4072603"/>
              <a:gd name="connsiteX7" fmla="*/ 0 w 5311666"/>
              <a:gd name="connsiteY7" fmla="*/ 3393822 h 4072603"/>
              <a:gd name="connsiteX8" fmla="*/ 0 w 5311666"/>
              <a:gd name="connsiteY8" fmla="*/ 678781 h 407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11666" h="4072603" fill="none" extrusionOk="0">
                <a:moveTo>
                  <a:pt x="0" y="678781"/>
                </a:moveTo>
                <a:cubicBezTo>
                  <a:pt x="-6290" y="302884"/>
                  <a:pt x="344652" y="33327"/>
                  <a:pt x="678781" y="0"/>
                </a:cubicBezTo>
                <a:cubicBezTo>
                  <a:pt x="2547505" y="130954"/>
                  <a:pt x="3716730" y="43574"/>
                  <a:pt x="4632885" y="0"/>
                </a:cubicBezTo>
                <a:cubicBezTo>
                  <a:pt x="5045571" y="58235"/>
                  <a:pt x="5325244" y="320533"/>
                  <a:pt x="5311666" y="678781"/>
                </a:cubicBezTo>
                <a:cubicBezTo>
                  <a:pt x="5161227" y="1972544"/>
                  <a:pt x="5397545" y="2455316"/>
                  <a:pt x="5311666" y="3393822"/>
                </a:cubicBezTo>
                <a:cubicBezTo>
                  <a:pt x="5267952" y="3775880"/>
                  <a:pt x="4946282" y="4030181"/>
                  <a:pt x="4632885" y="4072603"/>
                </a:cubicBezTo>
                <a:cubicBezTo>
                  <a:pt x="3444284" y="4227800"/>
                  <a:pt x="1966410" y="4235623"/>
                  <a:pt x="678781" y="4072603"/>
                </a:cubicBezTo>
                <a:cubicBezTo>
                  <a:pt x="308714" y="4007493"/>
                  <a:pt x="-64146" y="3806157"/>
                  <a:pt x="0" y="3393822"/>
                </a:cubicBezTo>
                <a:cubicBezTo>
                  <a:pt x="64656" y="2113601"/>
                  <a:pt x="-17807" y="1914674"/>
                  <a:pt x="0" y="678781"/>
                </a:cubicBezTo>
                <a:close/>
              </a:path>
              <a:path w="5311666" h="4072603" stroke="0" extrusionOk="0">
                <a:moveTo>
                  <a:pt x="0" y="678781"/>
                </a:moveTo>
                <a:cubicBezTo>
                  <a:pt x="-39133" y="279763"/>
                  <a:pt x="279711" y="9079"/>
                  <a:pt x="678781" y="0"/>
                </a:cubicBezTo>
                <a:cubicBezTo>
                  <a:pt x="1298275" y="132882"/>
                  <a:pt x="3856396" y="-84951"/>
                  <a:pt x="4632885" y="0"/>
                </a:cubicBezTo>
                <a:cubicBezTo>
                  <a:pt x="4985916" y="21337"/>
                  <a:pt x="5307864" y="324915"/>
                  <a:pt x="5311666" y="678781"/>
                </a:cubicBezTo>
                <a:cubicBezTo>
                  <a:pt x="5331853" y="2004301"/>
                  <a:pt x="5464146" y="2911916"/>
                  <a:pt x="5311666" y="3393822"/>
                </a:cubicBezTo>
                <a:cubicBezTo>
                  <a:pt x="5334475" y="3771408"/>
                  <a:pt x="5030582" y="4025645"/>
                  <a:pt x="4632885" y="4072603"/>
                </a:cubicBezTo>
                <a:cubicBezTo>
                  <a:pt x="3973636" y="4160242"/>
                  <a:pt x="2528241" y="3999924"/>
                  <a:pt x="678781" y="4072603"/>
                </a:cubicBezTo>
                <a:cubicBezTo>
                  <a:pt x="301655" y="4051183"/>
                  <a:pt x="-41610" y="3826528"/>
                  <a:pt x="0" y="3393822"/>
                </a:cubicBezTo>
                <a:cubicBezTo>
                  <a:pt x="-38581" y="3005294"/>
                  <a:pt x="63341" y="1896161"/>
                  <a:pt x="0" y="67878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37425"/>
                      <a:gd name="connsiteY0" fmla="*/ 873758 h 5242445"/>
                      <a:gd name="connsiteX1" fmla="*/ 873758 w 6837425"/>
                      <a:gd name="connsiteY1" fmla="*/ 0 h 5242445"/>
                      <a:gd name="connsiteX2" fmla="*/ 5963667 w 6837425"/>
                      <a:gd name="connsiteY2" fmla="*/ 0 h 5242445"/>
                      <a:gd name="connsiteX3" fmla="*/ 6837425 w 6837425"/>
                      <a:gd name="connsiteY3" fmla="*/ 873758 h 5242445"/>
                      <a:gd name="connsiteX4" fmla="*/ 6837425 w 6837425"/>
                      <a:gd name="connsiteY4" fmla="*/ 4368687 h 5242445"/>
                      <a:gd name="connsiteX5" fmla="*/ 5963667 w 6837425"/>
                      <a:gd name="connsiteY5" fmla="*/ 5242445 h 5242445"/>
                      <a:gd name="connsiteX6" fmla="*/ 873758 w 6837425"/>
                      <a:gd name="connsiteY6" fmla="*/ 5242445 h 5242445"/>
                      <a:gd name="connsiteX7" fmla="*/ 0 w 6837425"/>
                      <a:gd name="connsiteY7" fmla="*/ 4368687 h 5242445"/>
                      <a:gd name="connsiteX8" fmla="*/ 0 w 6837425"/>
                      <a:gd name="connsiteY8" fmla="*/ 873758 h 524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37425" h="5242445" fill="none" extrusionOk="0">
                        <a:moveTo>
                          <a:pt x="0" y="873758"/>
                        </a:moveTo>
                        <a:cubicBezTo>
                          <a:pt x="-59479" y="381575"/>
                          <a:pt x="406297" y="12351"/>
                          <a:pt x="873758" y="0"/>
                        </a:cubicBezTo>
                        <a:cubicBezTo>
                          <a:pt x="1984900" y="130954"/>
                          <a:pt x="4362454" y="43574"/>
                          <a:pt x="5963667" y="0"/>
                        </a:cubicBezTo>
                        <a:cubicBezTo>
                          <a:pt x="6457354" y="17135"/>
                          <a:pt x="6845656" y="401278"/>
                          <a:pt x="6837425" y="873758"/>
                        </a:cubicBezTo>
                        <a:cubicBezTo>
                          <a:pt x="6686986" y="2036880"/>
                          <a:pt x="6923304" y="2687392"/>
                          <a:pt x="6837425" y="4368687"/>
                        </a:cubicBezTo>
                        <a:cubicBezTo>
                          <a:pt x="6823500" y="4853537"/>
                          <a:pt x="6434663" y="5234464"/>
                          <a:pt x="5963667" y="5242445"/>
                        </a:cubicBezTo>
                        <a:cubicBezTo>
                          <a:pt x="3874124" y="5397642"/>
                          <a:pt x="1692566" y="5405465"/>
                          <a:pt x="873758" y="5242445"/>
                        </a:cubicBezTo>
                        <a:cubicBezTo>
                          <a:pt x="395478" y="5184504"/>
                          <a:pt x="-69948" y="4892093"/>
                          <a:pt x="0" y="4368687"/>
                        </a:cubicBezTo>
                        <a:cubicBezTo>
                          <a:pt x="64656" y="3431693"/>
                          <a:pt x="-17807" y="1412698"/>
                          <a:pt x="0" y="873758"/>
                        </a:cubicBezTo>
                        <a:close/>
                      </a:path>
                      <a:path w="6837425" h="5242445" stroke="0" extrusionOk="0">
                        <a:moveTo>
                          <a:pt x="0" y="873758"/>
                        </a:moveTo>
                        <a:cubicBezTo>
                          <a:pt x="-17042" y="380683"/>
                          <a:pt x="303565" y="32889"/>
                          <a:pt x="873758" y="0"/>
                        </a:cubicBezTo>
                        <a:cubicBezTo>
                          <a:pt x="3178594" y="132882"/>
                          <a:pt x="3745904" y="-84951"/>
                          <a:pt x="5963667" y="0"/>
                        </a:cubicBezTo>
                        <a:cubicBezTo>
                          <a:pt x="6391864" y="53091"/>
                          <a:pt x="6832278" y="419645"/>
                          <a:pt x="6837425" y="873758"/>
                        </a:cubicBezTo>
                        <a:cubicBezTo>
                          <a:pt x="6857612" y="2586364"/>
                          <a:pt x="6989905" y="3776036"/>
                          <a:pt x="6837425" y="4368687"/>
                        </a:cubicBezTo>
                        <a:cubicBezTo>
                          <a:pt x="6866042" y="4854645"/>
                          <a:pt x="6449988" y="5234710"/>
                          <a:pt x="5963667" y="5242445"/>
                        </a:cubicBezTo>
                        <a:cubicBezTo>
                          <a:pt x="5115874" y="5330084"/>
                          <a:pt x="2899212" y="5169766"/>
                          <a:pt x="873758" y="5242445"/>
                        </a:cubicBezTo>
                        <a:cubicBezTo>
                          <a:pt x="389094" y="5222413"/>
                          <a:pt x="-34863" y="4899700"/>
                          <a:pt x="0" y="4368687"/>
                        </a:cubicBezTo>
                        <a:cubicBezTo>
                          <a:pt x="-38581" y="2708870"/>
                          <a:pt x="63341" y="2517794"/>
                          <a:pt x="0" y="8737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7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479;p26">
            <a:extLst>
              <a:ext uri="{FF2B5EF4-FFF2-40B4-BE49-F238E27FC236}">
                <a16:creationId xmlns:a16="http://schemas.microsoft.com/office/drawing/2014/main" id="{CE9C1995-1AA2-1C1B-EC16-EB057E9CDEA6}"/>
              </a:ext>
            </a:extLst>
          </p:cNvPr>
          <p:cNvSpPr txBox="1"/>
          <p:nvPr/>
        </p:nvSpPr>
        <p:spPr>
          <a:xfrm>
            <a:off x="3442870" y="1112348"/>
            <a:ext cx="5687714" cy="45642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17687" tIns="117687" rIns="117687" bIns="117687" anchor="t" anchorCtr="0">
            <a:noAutofit/>
          </a:bodyPr>
          <a:lstStyle/>
          <a:p>
            <a:pPr marL="0" marR="0" lvl="0" indent="0" algn="ctr" defTabSz="117701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545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" sz="9268" b="0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SVN-Gretoon" panose="02040603050506020204" pitchFamily="18" charset="0"/>
                <a:ea typeface="Didact Gothic"/>
                <a:cs typeface="Didact Gothic"/>
                <a:sym typeface="Didact Gothic"/>
              </a:rPr>
              <a:t>K</a:t>
            </a:r>
            <a:r>
              <a:rPr kumimoji="0" lang="vi-VN" sz="9268" b="0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SVN-Gretoon" panose="02040603050506020204" pitchFamily="18" charset="0"/>
                <a:ea typeface="Didact Gothic"/>
                <a:cs typeface="Didact Gothic"/>
                <a:sym typeface="Didact Gothic"/>
              </a:rPr>
              <a:t>HỞI ĐỘNG</a:t>
            </a:r>
            <a:endParaRPr kumimoji="0" sz="7723" b="0" i="0" u="none" strike="noStrike" kern="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SVN-Gretoon" panose="02040603050506020204" pitchFamily="18" charset="0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18BF81-28BA-BC00-1F1B-A10367A84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8" r="1"/>
          <a:stretch/>
        </p:blipFill>
        <p:spPr>
          <a:xfrm>
            <a:off x="189333" y="469100"/>
            <a:ext cx="3235907" cy="1742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8E527DF-DB59-6416-E183-5F8D90C81569}"/>
              </a:ext>
            </a:extLst>
          </p:cNvPr>
          <p:cNvGrpSpPr/>
          <p:nvPr/>
        </p:nvGrpSpPr>
        <p:grpSpPr>
          <a:xfrm>
            <a:off x="336612" y="304205"/>
            <a:ext cx="11662654" cy="6354460"/>
            <a:chOff x="0" y="358548"/>
            <a:chExt cx="9060154" cy="49364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769775B-E557-CE39-79EB-0F1DE9571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135" y="358548"/>
              <a:ext cx="8128886" cy="437027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B7BE43E-21FD-8FCB-FF75-7564409ED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9071" y="2662739"/>
              <a:ext cx="2501083" cy="263119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EC5D788-1F65-2C02-FE22-19542D2FD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354061"/>
              <a:ext cx="2431949" cy="294096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353E689-F466-EBE6-BD30-BB37E17BC7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32008">
            <a:off x="86292" y="2997573"/>
            <a:ext cx="1818795" cy="36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8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9181021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54" y="3674381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5B333A-CA49-4DCB-8122-EEEBFB2D4A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8310" y="2068864"/>
            <a:ext cx="8138865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213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5328" y="-252960"/>
            <a:ext cx="9641313" cy="68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495" y="2799526"/>
            <a:ext cx="11911013" cy="4058475"/>
          </a:xfrm>
          <a:prstGeom prst="rect">
            <a:avLst/>
          </a:prstGeom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6" y="1731684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3ABD07-D8B6-48D3-96EC-139499C60E11}"/>
              </a:ext>
            </a:extLst>
          </p:cNvPr>
          <p:cNvSpPr txBox="1"/>
          <p:nvPr/>
        </p:nvSpPr>
        <p:spPr>
          <a:xfrm>
            <a:off x="2872868" y="1989304"/>
            <a:ext cx="7399596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gì liệng tựa thoi đưa,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mùa xuân đẹp, say sưa giữa trời?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646CCE4-0533-4F85-86FC-02E5EABE3A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62" y="3456859"/>
            <a:ext cx="3207789" cy="350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8FA3D-E32A-4F60-BFF7-A2295B7444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05" b="89974" l="9975" r="89943">
                        <a14:foregroundMark x1="40638" y1="51918" x2="48896" y2="76880"/>
                        <a14:foregroundMark x1="24857" y1="62762" x2="66966" y2="63683"/>
                        <a14:foregroundMark x1="60916" y1="56624" x2="74489" y2="60870"/>
                        <a14:foregroundMark x1="16599" y1="21330" x2="19542" y2="22762"/>
                        <a14:foregroundMark x1="12020" y1="22302" x2="30090" y2="27928"/>
                        <a14:foregroundMark x1="50450" y1="9105" x2="49632" y2="17596"/>
                        <a14:foregroundMark x1="78986" y1="29361" x2="86509" y2="25575"/>
                        <a14:foregroundMark x1="77514" y1="31202" x2="78986" y2="31202"/>
                        <a14:foregroundMark x1="23303" y1="57596" x2="26329" y2="60870"/>
                        <a14:foregroundMark x1="22567" y1="62762" x2="24857" y2="65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" y="3366611"/>
            <a:ext cx="2532086" cy="4047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7010E7-F371-4260-96A6-D55A35948BAB}"/>
              </a:ext>
            </a:extLst>
          </p:cNvPr>
          <p:cNvSpPr txBox="1"/>
          <p:nvPr/>
        </p:nvSpPr>
        <p:spPr>
          <a:xfrm>
            <a:off x="5291596" y="3615027"/>
            <a:ext cx="2562140" cy="2193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b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B0EE5E-43BF-466F-B0E0-9D1BA7D7A1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253" y="161994"/>
            <a:ext cx="5307690" cy="30408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E135E7-63FD-4BDB-8C7F-88106CDE2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15" b="97683" l="7556" r="96667">
                        <a14:foregroundMark x1="54889" y1="89268" x2="67000" y2="93415"/>
                        <a14:foregroundMark x1="68556" y1="94634" x2="72111" y2="97683"/>
                        <a14:foregroundMark x1="7556" y1="66829" x2="10111" y2="66829"/>
                        <a14:foregroundMark x1="89556" y1="44268" x2="96667" y2="43780"/>
                        <a14:foregroundMark x1="47222" y1="10732" x2="50778" y2="8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34" y="4081881"/>
            <a:ext cx="2241955" cy="204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9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5328" y="-252960"/>
            <a:ext cx="9641313" cy="68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495" y="2799526"/>
            <a:ext cx="11911013" cy="4058475"/>
          </a:xfrm>
          <a:prstGeom prst="rect">
            <a:avLst/>
          </a:prstGeom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6" y="1731684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3ABD07-D8B6-48D3-96EC-139499C60E11}"/>
              </a:ext>
            </a:extLst>
          </p:cNvPr>
          <p:cNvSpPr txBox="1"/>
          <p:nvPr/>
        </p:nvSpPr>
        <p:spPr>
          <a:xfrm>
            <a:off x="2872868" y="1989305"/>
            <a:ext cx="739959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chim mà chẳng biết bay,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 săn bắt cá, lội hay, bơi tài.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646CCE4-0533-4F85-86FC-02E5EABE3A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62" y="3456859"/>
            <a:ext cx="3207789" cy="350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8FA3D-E32A-4F60-BFF7-A2295B7444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05" b="89974" l="9975" r="89943">
                        <a14:foregroundMark x1="40638" y1="51918" x2="48896" y2="76880"/>
                        <a14:foregroundMark x1="24857" y1="62762" x2="66966" y2="63683"/>
                        <a14:foregroundMark x1="60916" y1="56624" x2="74489" y2="60870"/>
                        <a14:foregroundMark x1="16599" y1="21330" x2="19542" y2="22762"/>
                        <a14:foregroundMark x1="12020" y1="22302" x2="30090" y2="27928"/>
                        <a14:foregroundMark x1="50450" y1="9105" x2="49632" y2="17596"/>
                        <a14:foregroundMark x1="78986" y1="29361" x2="86509" y2="25575"/>
                        <a14:foregroundMark x1="77514" y1="31202" x2="78986" y2="31202"/>
                        <a14:foregroundMark x1="23303" y1="57596" x2="26329" y2="60870"/>
                        <a14:foregroundMark x1="22567" y1="62762" x2="24857" y2="65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" y="3366611"/>
            <a:ext cx="2532086" cy="4047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7010E7-F371-4260-96A6-D55A35948BAB}"/>
              </a:ext>
            </a:extLst>
          </p:cNvPr>
          <p:cNvSpPr txBox="1"/>
          <p:nvPr/>
        </p:nvSpPr>
        <p:spPr>
          <a:xfrm>
            <a:off x="5008861" y="3628651"/>
            <a:ext cx="3756732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bói cá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1DEBE-F107-46E9-8E08-E9C6FDCA19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80" y="4780178"/>
            <a:ext cx="2439495" cy="1625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61533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5328" y="-252960"/>
            <a:ext cx="9641313" cy="68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495" y="2799526"/>
            <a:ext cx="11911013" cy="4058475"/>
          </a:xfrm>
          <a:prstGeom prst="rect">
            <a:avLst/>
          </a:prstGeom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6" y="1731684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3ABD07-D8B6-48D3-96EC-139499C60E11}"/>
              </a:ext>
            </a:extLst>
          </p:cNvPr>
          <p:cNvSpPr txBox="1"/>
          <p:nvPr/>
        </p:nvSpPr>
        <p:spPr>
          <a:xfrm>
            <a:off x="2872868" y="1989305"/>
            <a:ext cx="73995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646CCE4-0533-4F85-86FC-02E5EABE3A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62" y="3456859"/>
            <a:ext cx="3207789" cy="350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8FA3D-E32A-4F60-BFF7-A2295B7444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05" b="89974" l="9975" r="89943">
                        <a14:foregroundMark x1="40638" y1="51918" x2="48896" y2="76880"/>
                        <a14:foregroundMark x1="24857" y1="62762" x2="66966" y2="63683"/>
                        <a14:foregroundMark x1="60916" y1="56624" x2="74489" y2="60870"/>
                        <a14:foregroundMark x1="16599" y1="21330" x2="19542" y2="22762"/>
                        <a14:foregroundMark x1="12020" y1="22302" x2="30090" y2="27928"/>
                        <a14:foregroundMark x1="50450" y1="9105" x2="49632" y2="17596"/>
                        <a14:foregroundMark x1="78986" y1="29361" x2="86509" y2="25575"/>
                        <a14:foregroundMark x1="77514" y1="31202" x2="78986" y2="31202"/>
                        <a14:foregroundMark x1="23303" y1="57596" x2="26329" y2="60870"/>
                        <a14:foregroundMark x1="22567" y1="62762" x2="24857" y2="65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" y="3366611"/>
            <a:ext cx="2532086" cy="4047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7010E7-F371-4260-96A6-D55A35948BAB}"/>
              </a:ext>
            </a:extLst>
          </p:cNvPr>
          <p:cNvSpPr txBox="1"/>
          <p:nvPr/>
        </p:nvSpPr>
        <p:spPr>
          <a:xfrm>
            <a:off x="5008861" y="3628651"/>
            <a:ext cx="3756732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1DEBE-F107-46E9-8E08-E9C6FDCA19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80" y="4780178"/>
            <a:ext cx="2439495" cy="1625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23368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40493" y="558362"/>
            <a:ext cx="5828731" cy="6299638"/>
          </a:xfrm>
          <a:prstGeom prst="rect">
            <a:avLst/>
          </a:prstGeom>
        </p:spPr>
      </p:pic>
      <p:sp>
        <p:nvSpPr>
          <p:cNvPr id="12" name="Rectangle 13"/>
          <p:cNvSpPr txBox="1">
            <a:spLocks noChangeArrowheads="1"/>
          </p:cNvSpPr>
          <p:nvPr/>
        </p:nvSpPr>
        <p:spPr>
          <a:xfrm>
            <a:off x="5082295" y="891250"/>
            <a:ext cx="6600580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XIN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CHÀO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VÀ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HẸN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GẶP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LẠI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5E74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FZXiQian-M15S"/>
            </a:endParaRPr>
          </a:p>
        </p:txBody>
      </p:sp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1419" y="7389440"/>
            <a:ext cx="609600" cy="609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140494" y="1203639"/>
            <a:ext cx="6720925" cy="54150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5" y="2799526"/>
            <a:ext cx="11911013" cy="40584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3971914" y="2533536"/>
            <a:ext cx="875371" cy="10480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1676206" y="1058565"/>
            <a:ext cx="756252" cy="10612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3139006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802" y="2275375"/>
            <a:ext cx="844215" cy="20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8434" y="3140969"/>
            <a:ext cx="4231463" cy="351710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53" y="2947787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791" y="1146996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46" y="3365021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01" y="360571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̂u chuyện về tình bạn - Sunrise Media">
            <a:hlinkClick r:id="" action="ppaction://media"/>
            <a:extLst>
              <a:ext uri="{FF2B5EF4-FFF2-40B4-BE49-F238E27FC236}">
                <a16:creationId xmlns:a16="http://schemas.microsoft.com/office/drawing/2014/main" id="{56CAF8DE-98D0-4FE7-88F1-58504730E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09" y="64917"/>
            <a:ext cx="11904955" cy="669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11"/>
            <a:ext cx="12191999" cy="6857836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755" y="-273364"/>
            <a:ext cx="7881412" cy="1025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ABB25BB9-DD67-4A5D-B123-0DABEA3BC2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140207" y="3284985"/>
            <a:ext cx="4407864" cy="3673219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0408BBCF-1E8B-4A1E-B9DA-4C99747B12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70" y="-2606254"/>
            <a:ext cx="3282089" cy="498391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D45B0BF-1C98-42D6-BD98-6EFB8E5FB213}"/>
              </a:ext>
            </a:extLst>
          </p:cNvPr>
          <p:cNvGrpSpPr/>
          <p:nvPr/>
        </p:nvGrpSpPr>
        <p:grpSpPr>
          <a:xfrm>
            <a:off x="4308576" y="995100"/>
            <a:ext cx="3651572" cy="1935134"/>
            <a:chOff x="4244100" y="605635"/>
            <a:chExt cx="3651572" cy="1935134"/>
          </a:xfrm>
        </p:grpSpPr>
        <p:grpSp>
          <p:nvGrpSpPr>
            <p:cNvPr id="16" name="组合 53">
              <a:extLst>
                <a:ext uri="{FF2B5EF4-FFF2-40B4-BE49-F238E27FC236}">
                  <a16:creationId xmlns:a16="http://schemas.microsoft.com/office/drawing/2014/main" id="{83D8714D-5641-4DDF-B8A7-C647C083B547}"/>
                </a:ext>
              </a:extLst>
            </p:cNvPr>
            <p:cNvGrpSpPr/>
            <p:nvPr/>
          </p:nvGrpSpPr>
          <p:grpSpPr>
            <a:xfrm>
              <a:off x="4244100" y="605635"/>
              <a:ext cx="3529523" cy="1739137"/>
              <a:chOff x="9564105" y="-41534"/>
              <a:chExt cx="1942865" cy="1411513"/>
            </a:xfrm>
          </p:grpSpPr>
          <p:sp>
            <p:nvSpPr>
              <p:cNvPr id="18" name="圆角矩形 46">
                <a:extLst>
                  <a:ext uri="{FF2B5EF4-FFF2-40B4-BE49-F238E27FC236}">
                    <a16:creationId xmlns:a16="http://schemas.microsoft.com/office/drawing/2014/main" id="{5FC734F1-702A-4209-BC7D-5974B3F554DB}"/>
                  </a:ext>
                </a:extLst>
              </p:cNvPr>
              <p:cNvSpPr/>
              <p:nvPr/>
            </p:nvSpPr>
            <p:spPr>
              <a:xfrm>
                <a:off x="9564105" y="608375"/>
                <a:ext cx="1942865" cy="761604"/>
              </a:xfrm>
              <a:prstGeom prst="roundRect">
                <a:avLst>
                  <a:gd name="adj" fmla="val 906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0" name="组合 47">
                <a:extLst>
                  <a:ext uri="{FF2B5EF4-FFF2-40B4-BE49-F238E27FC236}">
                    <a16:creationId xmlns:a16="http://schemas.microsoft.com/office/drawing/2014/main" id="{C424E9AB-252D-4FD4-A182-A7A00E138480}"/>
                  </a:ext>
                </a:extLst>
              </p:cNvPr>
              <p:cNvGrpSpPr/>
              <p:nvPr/>
            </p:nvGrpSpPr>
            <p:grpSpPr>
              <a:xfrm>
                <a:off x="9932705" y="-41534"/>
                <a:ext cx="131459" cy="696270"/>
                <a:chOff x="2258684" y="533582"/>
                <a:chExt cx="303045" cy="1605072"/>
              </a:xfrm>
              <a:effectLst/>
            </p:grpSpPr>
            <p:pic>
              <p:nvPicPr>
                <p:cNvPr id="26" name="图片 51">
                  <a:extLst>
                    <a:ext uri="{FF2B5EF4-FFF2-40B4-BE49-F238E27FC236}">
                      <a16:creationId xmlns:a16="http://schemas.microsoft.com/office/drawing/2014/main" id="{C6EB7F91-9D52-408C-A938-10F7818CAA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28" name="直接连接符 52">
                  <a:extLst>
                    <a:ext uri="{FF2B5EF4-FFF2-40B4-BE49-F238E27FC236}">
                      <a16:creationId xmlns:a16="http://schemas.microsoft.com/office/drawing/2014/main" id="{7C57E843-FAFF-4C9F-90F7-E5083663E5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629" y="533582"/>
                  <a:ext cx="0" cy="127457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组合 48">
                <a:extLst>
                  <a:ext uri="{FF2B5EF4-FFF2-40B4-BE49-F238E27FC236}">
                    <a16:creationId xmlns:a16="http://schemas.microsoft.com/office/drawing/2014/main" id="{9D9C39A0-17E8-4A8C-9E35-6D29FA244B08}"/>
                  </a:ext>
                </a:extLst>
              </p:cNvPr>
              <p:cNvGrpSpPr/>
              <p:nvPr/>
            </p:nvGrpSpPr>
            <p:grpSpPr>
              <a:xfrm>
                <a:off x="11076315" y="-41534"/>
                <a:ext cx="131459" cy="696270"/>
                <a:chOff x="2279650" y="533582"/>
                <a:chExt cx="303045" cy="1605072"/>
              </a:xfrm>
              <a:effectLst/>
            </p:grpSpPr>
            <p:pic>
              <p:nvPicPr>
                <p:cNvPr id="24" name="图片 49">
                  <a:extLst>
                    <a:ext uri="{FF2B5EF4-FFF2-40B4-BE49-F238E27FC236}">
                      <a16:creationId xmlns:a16="http://schemas.microsoft.com/office/drawing/2014/main" id="{7F346C49-C901-4882-A79F-71F07C047D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25" name="直接连接符 50">
                  <a:extLst>
                    <a:ext uri="{FF2B5EF4-FFF2-40B4-BE49-F238E27FC236}">
                      <a16:creationId xmlns:a16="http://schemas.microsoft.com/office/drawing/2014/main" id="{9BFC07E2-CB77-46F7-A5B9-F6DED8D9A1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16063" y="533582"/>
                  <a:ext cx="15109" cy="127457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4DF712C3-C493-4DFD-85F6-BF1EBAF5D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328" y="1324947"/>
              <a:ext cx="3599344" cy="121582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E01C96-C053-42CF-9B52-D29FB35EA05A}"/>
              </a:ext>
            </a:extLst>
          </p:cNvPr>
          <p:cNvGrpSpPr/>
          <p:nvPr/>
        </p:nvGrpSpPr>
        <p:grpSpPr>
          <a:xfrm>
            <a:off x="3011305" y="500623"/>
            <a:ext cx="6843940" cy="781183"/>
            <a:chOff x="2873170" y="343910"/>
            <a:chExt cx="4312010" cy="1280575"/>
          </a:xfrm>
        </p:grpSpPr>
        <p:sp>
          <p:nvSpPr>
            <p:cNvPr id="30" name="îṥḷíďê">
              <a:extLst>
                <a:ext uri="{FF2B5EF4-FFF2-40B4-BE49-F238E27FC236}">
                  <a16:creationId xmlns:a16="http://schemas.microsoft.com/office/drawing/2014/main" id="{61732DBC-9DFE-48D7-9F15-A6A790F83551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5317;p41">
              <a:extLst>
                <a:ext uri="{FF2B5EF4-FFF2-40B4-BE49-F238E27FC236}">
                  <a16:creationId xmlns:a16="http://schemas.microsoft.com/office/drawing/2014/main" id="{7F5E5ECC-0F73-49E9-8DAE-A6494CD8D624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D469E6A-9F93-4D1C-98E7-F010B66AE0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8889" y="3034406"/>
            <a:ext cx="533446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202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7E893D-4B67-49A2-AC94-23167709D4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8444" y="2331003"/>
            <a:ext cx="630381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25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úng ta đều là bạ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80" y="747197"/>
            <a:ext cx="3719909" cy="5286776"/>
          </a:xfrm>
          <a:prstGeom prst="rect">
            <a:avLst/>
          </a:prstGeom>
        </p:spPr>
      </p:pic>
      <p:pic>
        <p:nvPicPr>
          <p:cNvPr id="4" name="Picture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952" y="920577"/>
            <a:ext cx="6564567" cy="4923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65B9AD-CC15-4C5F-88DA-8FDC2F9FB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3574" y="2252272"/>
            <a:ext cx="5602710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with cartoon kids playing on grass&#10;&#10;Description automatically generated">
            <a:extLst>
              <a:ext uri="{FF2B5EF4-FFF2-40B4-BE49-F238E27FC236}">
                <a16:creationId xmlns:a16="http://schemas.microsoft.com/office/drawing/2014/main" id="{4506316D-D822-A9B6-3A45-813346811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176827"/>
            <a:ext cx="4662349" cy="659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997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96" y="-99392"/>
            <a:ext cx="6858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5" y="2799526"/>
            <a:ext cx="11911013" cy="4058475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2" y="3155026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689EE6DE-E085-49CA-B860-599459EBD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85" y="25519"/>
            <a:ext cx="8288048" cy="19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9">
            <a:extLst>
              <a:ext uri="{FF2B5EF4-FFF2-40B4-BE49-F238E27FC236}">
                <a16:creationId xmlns:a16="http://schemas.microsoft.com/office/drawing/2014/main" id="{98FF6DE8-9932-4D67-ACE3-7BF07751200E}"/>
              </a:ext>
            </a:extLst>
          </p:cNvPr>
          <p:cNvSpPr/>
          <p:nvPr/>
        </p:nvSpPr>
        <p:spPr>
          <a:xfrm>
            <a:off x="3619333" y="753726"/>
            <a:ext cx="55352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微软雅黑" panose="020B0503020204020204" pitchFamily="34" charset="-122"/>
                <a:cs typeface="+mn-cs"/>
              </a:rPr>
              <a:t>Viết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微软雅黑" panose="020B0503020204020204" pitchFamily="34" charset="-122"/>
                <a:cs typeface="+mn-cs"/>
              </a:rPr>
              <a:t>vào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微软雅黑" panose="020B0503020204020204" pitchFamily="34" charset="-122"/>
                <a:cs typeface="+mn-cs"/>
              </a:rPr>
              <a:t>phiếu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微软雅黑" panose="020B0503020204020204" pitchFamily="34" charset="-122"/>
                <a:cs typeface="+mn-cs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微软雅黑" panose="020B0503020204020204" pitchFamily="34" charset="-122"/>
                <a:cs typeface="+mn-cs"/>
              </a:rPr>
              <a:t>sách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>
                <a:glow rad="1651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cifico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B8F00D5E-DD7B-41DE-B0CA-2E62D08B64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78568" y="1896566"/>
            <a:ext cx="1829010" cy="4974169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6AE00A93-4493-44D9-9932-EE067BE7B8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42247">
            <a:off x="3353052" y="3685553"/>
            <a:ext cx="2439114" cy="1752820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D74A3A36-62B7-43B8-96EF-58532252BF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407905">
            <a:off x="6766217" y="2793172"/>
            <a:ext cx="2774252" cy="175282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D99A07F0-99DF-4D4A-9CAD-AAE236B9FD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06577">
            <a:off x="4036213" y="2453197"/>
            <a:ext cx="2439114" cy="1752820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92E00466-C6D6-48CD-8573-776D517CB3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243641">
            <a:off x="5923123" y="1748265"/>
            <a:ext cx="2439114" cy="1752820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21A83F3-45CD-40C3-9CB2-DEB1629EE4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931861" y="5210019"/>
            <a:ext cx="3240612" cy="1393031"/>
          </a:xfrm>
          <a:prstGeom prst="rect">
            <a:avLst/>
          </a:prstGeom>
          <a:effectLst>
            <a:glow rad="63500">
              <a:srgbClr val="4472C4">
                <a:lumMod val="20000"/>
                <a:lumOff val="80000"/>
              </a:srgbClr>
            </a:glo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FAA5031-2FC9-44EC-8E68-8607420FC14C}"/>
              </a:ext>
            </a:extLst>
          </p:cNvPr>
          <p:cNvSpPr txBox="1"/>
          <p:nvPr/>
        </p:nvSpPr>
        <p:spPr>
          <a:xfrm>
            <a:off x="5205337" y="5608982"/>
            <a:ext cx="2717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0EEC3C-8F1B-4DCB-9DDA-9AA37F0FC031}"/>
              </a:ext>
            </a:extLst>
          </p:cNvPr>
          <p:cNvSpPr txBox="1"/>
          <p:nvPr/>
        </p:nvSpPr>
        <p:spPr>
          <a:xfrm rot="1601697">
            <a:off x="3209439" y="4624932"/>
            <a:ext cx="2513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Tên</a:t>
            </a:r>
            <a:r>
              <a:rPr kumimoji="0" lang="en-029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029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giả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A595E8-5486-4D51-9069-9293FEDF9B0F}"/>
              </a:ext>
            </a:extLst>
          </p:cNvPr>
          <p:cNvSpPr txBox="1"/>
          <p:nvPr/>
        </p:nvSpPr>
        <p:spPr>
          <a:xfrm rot="19279080">
            <a:off x="6452317" y="2513187"/>
            <a:ext cx="16478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Tên</a:t>
            </a:r>
            <a:r>
              <a:rPr kumimoji="0" lang="en-029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029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thơ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A0EE7A-782E-4F2C-B288-D88AA457F4A0}"/>
              </a:ext>
            </a:extLst>
          </p:cNvPr>
          <p:cNvSpPr txBox="1"/>
          <p:nvPr/>
        </p:nvSpPr>
        <p:spPr>
          <a:xfrm rot="19279080">
            <a:off x="6998080" y="3703648"/>
            <a:ext cx="2740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E86B3C-D072-45E9-8D5B-1090D4263550}"/>
              </a:ext>
            </a:extLst>
          </p:cNvPr>
          <p:cNvSpPr txBox="1"/>
          <p:nvPr/>
        </p:nvSpPr>
        <p:spPr>
          <a:xfrm rot="944946">
            <a:off x="4372412" y="3449271"/>
            <a:ext cx="19970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5" grpId="0"/>
      <p:bldP spid="36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AE2258-6A45-43F3-B5CE-6253AD647F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01733" y="2142156"/>
            <a:ext cx="537713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12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111</Words>
  <Application>Microsoft Office PowerPoint</Application>
  <PresentationFormat>Widescreen</PresentationFormat>
  <Paragraphs>30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Gloria Hallelujah</vt:lpstr>
      <vt:lpstr>Microsoft YaHei</vt:lpstr>
      <vt:lpstr>Aptos</vt:lpstr>
      <vt:lpstr>Arial</vt:lpstr>
      <vt:lpstr>Arial-Rounded</vt:lpstr>
      <vt:lpstr>Calibri</vt:lpstr>
      <vt:lpstr>Calibri Light</vt:lpstr>
      <vt:lpstr>Coiny</vt:lpstr>
      <vt:lpstr>Pacifico</vt:lpstr>
      <vt:lpstr>SVN-Gretoon</vt:lpstr>
      <vt:lpstr>https://www.freeppt7.com</vt:lpstr>
      <vt:lpstr>6_Office Theme</vt:lpstr>
      <vt:lpstr>7_Office Theme</vt:lpstr>
      <vt:lpstr>www.33ppt.com ​​</vt:lpstr>
      <vt:lpstr>2_jeppt.com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</cp:revision>
  <dcterms:created xsi:type="dcterms:W3CDTF">2021-07-30T03:58:30Z</dcterms:created>
  <dcterms:modified xsi:type="dcterms:W3CDTF">2024-09-28T11:44:42Z</dcterms:modified>
</cp:coreProperties>
</file>