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1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  <p:sldMasterId id="2147483692" r:id="rId3"/>
    <p:sldMasterId id="2147483706" r:id="rId4"/>
    <p:sldMasterId id="2147483714" r:id="rId5"/>
    <p:sldMasterId id="2147483729" r:id="rId6"/>
    <p:sldMasterId id="2147483744" r:id="rId7"/>
    <p:sldMasterId id="2147483759" r:id="rId8"/>
    <p:sldMasterId id="2147483774" r:id="rId9"/>
    <p:sldMasterId id="2147483786" r:id="rId10"/>
    <p:sldMasterId id="2147483798" r:id="rId11"/>
    <p:sldMasterId id="2147483857" r:id="rId12"/>
  </p:sldMasterIdLst>
  <p:notesMasterIdLst>
    <p:notesMasterId r:id="rId36"/>
  </p:notesMasterIdLst>
  <p:handoutMasterIdLst>
    <p:handoutMasterId r:id="rId37"/>
  </p:handoutMasterIdLst>
  <p:sldIdLst>
    <p:sldId id="337" r:id="rId13"/>
    <p:sldId id="264" r:id="rId14"/>
    <p:sldId id="520" r:id="rId15"/>
    <p:sldId id="7583" r:id="rId16"/>
    <p:sldId id="7638" r:id="rId17"/>
    <p:sldId id="295" r:id="rId18"/>
    <p:sldId id="503" r:id="rId19"/>
    <p:sldId id="331" r:id="rId20"/>
    <p:sldId id="7631" r:id="rId21"/>
    <p:sldId id="269" r:id="rId22"/>
    <p:sldId id="505" r:id="rId23"/>
    <p:sldId id="311" r:id="rId24"/>
    <p:sldId id="507" r:id="rId25"/>
    <p:sldId id="519" r:id="rId26"/>
    <p:sldId id="516" r:id="rId27"/>
    <p:sldId id="7632" r:id="rId28"/>
    <p:sldId id="301" r:id="rId29"/>
    <p:sldId id="517" r:id="rId30"/>
    <p:sldId id="7639" r:id="rId31"/>
    <p:sldId id="509" r:id="rId32"/>
    <p:sldId id="512" r:id="rId33"/>
    <p:sldId id="349" r:id="rId34"/>
    <p:sldId id="7606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-2892"/>
    </p:cViewPr>
  </p:sorterViewPr>
  <p:notesViewPr>
    <p:cSldViewPr snapToGrid="0">
      <p:cViewPr varScale="1">
        <p:scale>
          <a:sx n="51" d="100"/>
          <a:sy n="51" d="100"/>
        </p:scale>
        <p:origin x="2692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viewProps" Target="viewProps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AE35130-E4BC-9503-1E66-13B642980DE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1941BF-BD06-C8AC-3360-1FF507292A3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A2B9F0-0CB5-490F-AAEE-2A6777F28FF8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F8117E-488A-705A-FB5A-06CF3AFA0F8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457A46-43F6-D7FD-6EEC-1831AD4BAD4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E98563-64EF-4B4A-9DA2-AADE4418B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7869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91570E-C810-4CBA-9256-C3D9B8630A94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14A5D5-30B3-423E-8E3A-862317096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216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1157dc82374_0_68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0" name="Google Shape;760;g1157dc82374_0_68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1F36B-51F6-485A-83B9-7C989F9191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4195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1F36B-51F6-485A-83B9-7C989F9191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2812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2" name="Google Shape;3042;g1157dc82374_0_90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3" name="Google Shape;3043;g1157dc82374_0_90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9547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86768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3" name="Google Shape;5733;gad3b0cac09_0_224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4" name="Google Shape;5734;gad3b0cac09_0_224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0398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3" name="Google Shape;5733;gad3b0cac09_0_224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4" name="Google Shape;5734;gad3b0cac09_0_224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4346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8965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3280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74122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A325D4-75C5-4014-BD2D-A5A0B0193C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1118CF-F40E-4CEC-A6D5-5386EA783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86D25-5C72-49EF-9E6A-BBB0C8DEC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77837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3AD56-CB97-41A2-B14B-60C5EF111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E2063-4B0E-4B96-9C8B-F2FC80278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0A284-C3E4-42F3-9174-2406511398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5428AC-60B9-4F73-9FAF-D975BC1E93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AA629C-4668-4E7F-AD1E-B54D64A67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BF3459-3F98-41AA-A22D-107738C09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98467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2A845-20D0-4416-A0DD-F152C93D4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34ECF2-972E-4C16-8237-CB42D10CBD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E29F61-5F2F-4477-84A6-B2F4C343E3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FD676B-7A86-4AB7-A7B7-196CEEDD5A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2F19F5-CA17-4E54-8559-768A10C16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472BC5-76DF-4225-BEA9-E13550EFC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5C09C5-C5C3-E629-93F5-99278B40D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9724" y="1221916"/>
            <a:ext cx="2336847" cy="233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38074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10E20-EEBF-45AD-AA45-3B0EEC8F1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196EA4-EA4F-47FB-B69E-E5A5032DC7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9F3D31-2269-4742-95F6-376363306B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70F854-2BD5-4D8F-9E97-990ED17A6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1DC2E-C792-481B-8942-9583FDB45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70345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BA6DD1-8590-4733-AEB5-36BBAF8779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111A78-785B-455B-8A27-AA05A80187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3F1FC4-E97B-4E6E-ADE8-98C589BBBD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69A5BF-3774-44E0-BC8B-E2C1970CC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CC4D0A-98C1-4868-BC3A-98EDC47FA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76300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A16E8-25CD-4BB1-A6F0-E393A17E44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9B8084-349B-4FC2-947A-F8EE070E64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E99D30-1757-4D32-86E1-92DFD03D4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C234D4-583E-4660-BE3D-19A6BFBD9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13AB1A-66AC-4195-AC48-D2944A756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75442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9FE19-7B44-43E1-8139-5A35F7A32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0F0F7-F4FC-4929-A30D-21A9560124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DDB78C-9449-4089-A5C6-C5F004749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D08A65-DEEF-430C-B3A4-39D34301A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7238D1-3019-42F4-98EE-16C088A15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17700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B164D-742C-481D-B7F7-09A69C3B0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0C1808-4475-43F8-B50C-85D8419D9A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0A373-5D21-44E7-A0D0-F4C83E877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F06F6A-7B47-4242-A617-4223BBAA3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539DA-64AD-4701-A414-B589CAD4E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14173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E2C76-58B4-408C-90E1-8A9238CC5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169C74-AA7C-419E-AF86-2F6E424982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E5BD10-B728-4E53-832A-8EB0ED0AE9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C9ACB0-D610-462C-AE3F-3BF002AF0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468270-48E7-45C0-863C-EA65D8E7C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462B87-41ED-45C4-8644-082BC49C2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23728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D0284-4833-4142-A2C5-097589EFB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CD943F-B380-4685-BF76-079242861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FC2714-D8F6-42DF-96BA-CBFE609D6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6FDD81-4D7B-46C7-8E6E-3C23CB3F92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AD39AB-77B6-4860-9166-50D71C9A06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DA72BD-890B-4302-8631-349A6B378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8BDE24-05C9-4C83-BBD3-89BD796DA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DEF334-BE3A-44F5-B3B9-832D5D27F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867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1110033" y="-410467"/>
            <a:ext cx="5430891" cy="3440565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" name="Google Shape;10;p2"/>
          <p:cNvSpPr/>
          <p:nvPr/>
        </p:nvSpPr>
        <p:spPr>
          <a:xfrm flipH="1">
            <a:off x="-1110037" y="4396101"/>
            <a:ext cx="5282072" cy="3440503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1" name="Google Shape;11;p2"/>
          <p:cNvSpPr/>
          <p:nvPr/>
        </p:nvSpPr>
        <p:spPr>
          <a:xfrm>
            <a:off x="7664034" y="-304799"/>
            <a:ext cx="5430945" cy="3257932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2" name="Google Shape;12;p2"/>
          <p:cNvSpPr/>
          <p:nvPr/>
        </p:nvSpPr>
        <p:spPr>
          <a:xfrm>
            <a:off x="7738467" y="4576967"/>
            <a:ext cx="5282072" cy="3078771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13" name="Google Shape;13;p2"/>
          <p:cNvGrpSpPr/>
          <p:nvPr/>
        </p:nvGrpSpPr>
        <p:grpSpPr>
          <a:xfrm rot="-7278531">
            <a:off x="-324187" y="5119612"/>
            <a:ext cx="3454352" cy="1479777"/>
            <a:chOff x="3260100" y="4040200"/>
            <a:chExt cx="1579600" cy="893550"/>
          </a:xfrm>
        </p:grpSpPr>
        <p:sp>
          <p:nvSpPr>
            <p:cNvPr id="14" name="Google Shape;14;p2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41" name="Google Shape;41;p2"/>
          <p:cNvSpPr txBox="1">
            <a:spLocks noGrp="1"/>
          </p:cNvSpPr>
          <p:nvPr>
            <p:ph type="ctrTitle"/>
          </p:nvPr>
        </p:nvSpPr>
        <p:spPr>
          <a:xfrm>
            <a:off x="3380600" y="1720164"/>
            <a:ext cx="5430800" cy="28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subTitle" idx="1"/>
          </p:nvPr>
        </p:nvSpPr>
        <p:spPr>
          <a:xfrm>
            <a:off x="3380600" y="4573436"/>
            <a:ext cx="5430800" cy="5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43" name="Google Shape;43;p2"/>
          <p:cNvGrpSpPr/>
          <p:nvPr/>
        </p:nvGrpSpPr>
        <p:grpSpPr>
          <a:xfrm rot="1310010">
            <a:off x="8986735" y="438862"/>
            <a:ext cx="2009868" cy="1807909"/>
            <a:chOff x="3495050" y="1152875"/>
            <a:chExt cx="1082275" cy="881498"/>
          </a:xfrm>
        </p:grpSpPr>
        <p:sp>
          <p:nvSpPr>
            <p:cNvPr id="44" name="Google Shape;44;p2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250888" y="1844127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342837" y="1953823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1026728" y="5039113"/>
            <a:ext cx="1008533" cy="917739"/>
            <a:chOff x="853450" y="2614875"/>
            <a:chExt cx="654325" cy="595625"/>
          </a:xfrm>
        </p:grpSpPr>
        <p:sp>
          <p:nvSpPr>
            <p:cNvPr id="53" name="Google Shape;53;p2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10213735" y="4612831"/>
            <a:ext cx="561744" cy="1930723"/>
            <a:chOff x="4871700" y="1797250"/>
            <a:chExt cx="319900" cy="1099500"/>
          </a:xfrm>
        </p:grpSpPr>
        <p:sp>
          <p:nvSpPr>
            <p:cNvPr id="57" name="Google Shape;57;p2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1" name="Google Shape;71;p2"/>
          <p:cNvGrpSpPr/>
          <p:nvPr/>
        </p:nvGrpSpPr>
        <p:grpSpPr>
          <a:xfrm rot="9275241">
            <a:off x="9600005" y="5554658"/>
            <a:ext cx="2902144" cy="1212060"/>
            <a:chOff x="2915775" y="2073500"/>
            <a:chExt cx="874750" cy="365333"/>
          </a:xfrm>
        </p:grpSpPr>
        <p:sp>
          <p:nvSpPr>
            <p:cNvPr id="72" name="Google Shape;72;p2"/>
            <p:cNvSpPr/>
            <p:nvPr/>
          </p:nvSpPr>
          <p:spPr>
            <a:xfrm>
              <a:off x="3004557" y="2399858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34334" y="2346583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094872" y="2268209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241721" y="2268481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2" name="Google Shape;92;p2"/>
          <p:cNvGrpSpPr/>
          <p:nvPr/>
        </p:nvGrpSpPr>
        <p:grpSpPr>
          <a:xfrm rot="410726">
            <a:off x="11074813" y="1235167"/>
            <a:ext cx="895551" cy="898051"/>
            <a:chOff x="1474000" y="3672875"/>
            <a:chExt cx="492050" cy="495800"/>
          </a:xfrm>
        </p:grpSpPr>
        <p:sp>
          <p:nvSpPr>
            <p:cNvPr id="93" name="Google Shape;93;p2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02" name="Google Shape;102;p2"/>
          <p:cNvGrpSpPr/>
          <p:nvPr/>
        </p:nvGrpSpPr>
        <p:grpSpPr>
          <a:xfrm rot="-789270">
            <a:off x="253161" y="156869"/>
            <a:ext cx="1044193" cy="1444968"/>
            <a:chOff x="5709775" y="2441350"/>
            <a:chExt cx="700850" cy="908350"/>
          </a:xfrm>
        </p:grpSpPr>
        <p:sp>
          <p:nvSpPr>
            <p:cNvPr id="103" name="Google Shape;103;p2"/>
            <p:cNvSpPr/>
            <p:nvPr/>
          </p:nvSpPr>
          <p:spPr>
            <a:xfrm>
              <a:off x="6044200" y="2441350"/>
              <a:ext cx="366425" cy="341725"/>
            </a:xfrm>
            <a:custGeom>
              <a:avLst/>
              <a:gdLst/>
              <a:ahLst/>
              <a:cxnLst/>
              <a:rect l="l" t="t" r="r" b="b"/>
              <a:pathLst>
                <a:path w="14657" h="13669" extrusionOk="0">
                  <a:moveTo>
                    <a:pt x="8510" y="1"/>
                  </a:moveTo>
                  <a:cubicBezTo>
                    <a:pt x="8081" y="1"/>
                    <a:pt x="7753" y="439"/>
                    <a:pt x="7561" y="780"/>
                  </a:cubicBezTo>
                  <a:cubicBezTo>
                    <a:pt x="6700" y="2339"/>
                    <a:pt x="5816" y="3781"/>
                    <a:pt x="4955" y="5340"/>
                  </a:cubicBezTo>
                  <a:cubicBezTo>
                    <a:pt x="4955" y="4479"/>
                    <a:pt x="5048" y="3502"/>
                    <a:pt x="5048" y="2618"/>
                  </a:cubicBezTo>
                  <a:cubicBezTo>
                    <a:pt x="5005" y="2614"/>
                    <a:pt x="4962" y="2612"/>
                    <a:pt x="4919" y="2612"/>
                  </a:cubicBezTo>
                  <a:cubicBezTo>
                    <a:pt x="4004" y="2612"/>
                    <a:pt x="3291" y="3545"/>
                    <a:pt x="3024" y="4479"/>
                  </a:cubicBezTo>
                  <a:cubicBezTo>
                    <a:pt x="2815" y="5433"/>
                    <a:pt x="2908" y="6410"/>
                    <a:pt x="2815" y="7387"/>
                  </a:cubicBezTo>
                  <a:cubicBezTo>
                    <a:pt x="2815" y="7666"/>
                    <a:pt x="2722" y="7969"/>
                    <a:pt x="2536" y="7969"/>
                  </a:cubicBezTo>
                  <a:cubicBezTo>
                    <a:pt x="2484" y="7993"/>
                    <a:pt x="2433" y="8004"/>
                    <a:pt x="2386" y="8004"/>
                  </a:cubicBezTo>
                  <a:cubicBezTo>
                    <a:pt x="2073" y="8004"/>
                    <a:pt x="1874" y="7521"/>
                    <a:pt x="1954" y="7178"/>
                  </a:cubicBezTo>
                  <a:cubicBezTo>
                    <a:pt x="2047" y="6898"/>
                    <a:pt x="2233" y="6410"/>
                    <a:pt x="2047" y="6107"/>
                  </a:cubicBezTo>
                  <a:cubicBezTo>
                    <a:pt x="1913" y="5900"/>
                    <a:pt x="1704" y="5804"/>
                    <a:pt x="1489" y="5804"/>
                  </a:cubicBezTo>
                  <a:cubicBezTo>
                    <a:pt x="1222" y="5804"/>
                    <a:pt x="946" y="5953"/>
                    <a:pt x="791" y="6224"/>
                  </a:cubicBezTo>
                  <a:cubicBezTo>
                    <a:pt x="489" y="6596"/>
                    <a:pt x="489" y="7085"/>
                    <a:pt x="489" y="7573"/>
                  </a:cubicBezTo>
                  <a:cubicBezTo>
                    <a:pt x="489" y="9411"/>
                    <a:pt x="0" y="11923"/>
                    <a:pt x="489" y="13668"/>
                  </a:cubicBezTo>
                  <a:cubicBezTo>
                    <a:pt x="1163" y="13575"/>
                    <a:pt x="1861" y="13389"/>
                    <a:pt x="2536" y="13389"/>
                  </a:cubicBezTo>
                  <a:cubicBezTo>
                    <a:pt x="3232" y="13464"/>
                    <a:pt x="3883" y="13601"/>
                    <a:pt x="4513" y="13601"/>
                  </a:cubicBezTo>
                  <a:cubicBezTo>
                    <a:pt x="4661" y="13601"/>
                    <a:pt x="4809" y="13593"/>
                    <a:pt x="4955" y="13575"/>
                  </a:cubicBezTo>
                  <a:cubicBezTo>
                    <a:pt x="5723" y="13482"/>
                    <a:pt x="6514" y="13087"/>
                    <a:pt x="6886" y="12412"/>
                  </a:cubicBezTo>
                  <a:cubicBezTo>
                    <a:pt x="7189" y="11644"/>
                    <a:pt x="6700" y="10667"/>
                    <a:pt x="5932" y="10574"/>
                  </a:cubicBezTo>
                  <a:cubicBezTo>
                    <a:pt x="5630" y="10574"/>
                    <a:pt x="5234" y="10760"/>
                    <a:pt x="4955" y="10877"/>
                  </a:cubicBezTo>
                  <a:cubicBezTo>
                    <a:pt x="4560" y="10877"/>
                    <a:pt x="4188" y="10760"/>
                    <a:pt x="4071" y="10481"/>
                  </a:cubicBezTo>
                  <a:cubicBezTo>
                    <a:pt x="3978" y="10295"/>
                    <a:pt x="4071" y="9993"/>
                    <a:pt x="4281" y="9806"/>
                  </a:cubicBezTo>
                  <a:cubicBezTo>
                    <a:pt x="4798" y="8986"/>
                    <a:pt x="5767" y="8507"/>
                    <a:pt x="6716" y="8507"/>
                  </a:cubicBezTo>
                  <a:cubicBezTo>
                    <a:pt x="7004" y="8507"/>
                    <a:pt x="7290" y="8551"/>
                    <a:pt x="7561" y="8643"/>
                  </a:cubicBezTo>
                  <a:cubicBezTo>
                    <a:pt x="8259" y="8829"/>
                    <a:pt x="8724" y="9225"/>
                    <a:pt x="9422" y="9318"/>
                  </a:cubicBezTo>
                  <a:cubicBezTo>
                    <a:pt x="9479" y="9327"/>
                    <a:pt x="9538" y="9331"/>
                    <a:pt x="9598" y="9331"/>
                  </a:cubicBezTo>
                  <a:cubicBezTo>
                    <a:pt x="10148" y="9331"/>
                    <a:pt x="10780" y="8958"/>
                    <a:pt x="10864" y="8434"/>
                  </a:cubicBezTo>
                  <a:cubicBezTo>
                    <a:pt x="10957" y="7759"/>
                    <a:pt x="10190" y="7271"/>
                    <a:pt x="9608" y="7085"/>
                  </a:cubicBezTo>
                  <a:cubicBezTo>
                    <a:pt x="8933" y="6898"/>
                    <a:pt x="8142" y="6689"/>
                    <a:pt x="7956" y="6107"/>
                  </a:cubicBezTo>
                  <a:cubicBezTo>
                    <a:pt x="9422" y="5921"/>
                    <a:pt x="10957" y="5642"/>
                    <a:pt x="12516" y="5433"/>
                  </a:cubicBezTo>
                  <a:cubicBezTo>
                    <a:pt x="13098" y="5433"/>
                    <a:pt x="13679" y="5247"/>
                    <a:pt x="14075" y="4851"/>
                  </a:cubicBezTo>
                  <a:cubicBezTo>
                    <a:pt x="14656" y="4084"/>
                    <a:pt x="13958" y="2827"/>
                    <a:pt x="13098" y="2525"/>
                  </a:cubicBezTo>
                  <a:cubicBezTo>
                    <a:pt x="12814" y="2444"/>
                    <a:pt x="12532" y="2410"/>
                    <a:pt x="12253" y="2410"/>
                  </a:cubicBezTo>
                  <a:cubicBezTo>
                    <a:pt x="11572" y="2410"/>
                    <a:pt x="10910" y="2613"/>
                    <a:pt x="10283" y="2827"/>
                  </a:cubicBezTo>
                  <a:cubicBezTo>
                    <a:pt x="9515" y="3106"/>
                    <a:pt x="8840" y="3316"/>
                    <a:pt x="8049" y="3502"/>
                  </a:cubicBezTo>
                  <a:cubicBezTo>
                    <a:pt x="7863" y="2920"/>
                    <a:pt x="8445" y="2246"/>
                    <a:pt x="8840" y="1664"/>
                  </a:cubicBezTo>
                  <a:cubicBezTo>
                    <a:pt x="9306" y="1176"/>
                    <a:pt x="9306" y="105"/>
                    <a:pt x="8631" y="12"/>
                  </a:cubicBezTo>
                  <a:cubicBezTo>
                    <a:pt x="8590" y="5"/>
                    <a:pt x="8550" y="1"/>
                    <a:pt x="85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5709775" y="2465725"/>
              <a:ext cx="342000" cy="301325"/>
            </a:xfrm>
            <a:custGeom>
              <a:avLst/>
              <a:gdLst/>
              <a:ahLst/>
              <a:cxnLst/>
              <a:rect l="l" t="t" r="r" b="b"/>
              <a:pathLst>
                <a:path w="13680" h="12053" extrusionOk="0">
                  <a:moveTo>
                    <a:pt x="1158" y="0"/>
                  </a:moveTo>
                  <a:cubicBezTo>
                    <a:pt x="949" y="0"/>
                    <a:pt x="749" y="60"/>
                    <a:pt x="582" y="201"/>
                  </a:cubicBezTo>
                  <a:cubicBezTo>
                    <a:pt x="0" y="689"/>
                    <a:pt x="117" y="1550"/>
                    <a:pt x="396" y="2225"/>
                  </a:cubicBezTo>
                  <a:cubicBezTo>
                    <a:pt x="884" y="3597"/>
                    <a:pt x="1862" y="4760"/>
                    <a:pt x="3118" y="5435"/>
                  </a:cubicBezTo>
                  <a:cubicBezTo>
                    <a:pt x="3490" y="5621"/>
                    <a:pt x="3979" y="5923"/>
                    <a:pt x="3885" y="6412"/>
                  </a:cubicBezTo>
                  <a:cubicBezTo>
                    <a:pt x="3809" y="6642"/>
                    <a:pt x="3465" y="6808"/>
                    <a:pt x="3189" y="6808"/>
                  </a:cubicBezTo>
                  <a:cubicBezTo>
                    <a:pt x="3130" y="6808"/>
                    <a:pt x="3074" y="6801"/>
                    <a:pt x="3025" y="6784"/>
                  </a:cubicBezTo>
                  <a:cubicBezTo>
                    <a:pt x="2708" y="6784"/>
                    <a:pt x="2451" y="6665"/>
                    <a:pt x="2171" y="6665"/>
                  </a:cubicBezTo>
                  <a:cubicBezTo>
                    <a:pt x="2101" y="6665"/>
                    <a:pt x="2029" y="6673"/>
                    <a:pt x="1955" y="6691"/>
                  </a:cubicBezTo>
                  <a:cubicBezTo>
                    <a:pt x="1164" y="6784"/>
                    <a:pt x="791" y="7854"/>
                    <a:pt x="1164" y="8529"/>
                  </a:cubicBezTo>
                  <a:cubicBezTo>
                    <a:pt x="1512" y="9124"/>
                    <a:pt x="2241" y="9429"/>
                    <a:pt x="2935" y="9429"/>
                  </a:cubicBezTo>
                  <a:cubicBezTo>
                    <a:pt x="3028" y="9429"/>
                    <a:pt x="3120" y="9424"/>
                    <a:pt x="3211" y="9413"/>
                  </a:cubicBezTo>
                  <a:cubicBezTo>
                    <a:pt x="3979" y="9413"/>
                    <a:pt x="4769" y="9111"/>
                    <a:pt x="5537" y="8924"/>
                  </a:cubicBezTo>
                  <a:cubicBezTo>
                    <a:pt x="5819" y="8871"/>
                    <a:pt x="6101" y="8817"/>
                    <a:pt x="6379" y="8817"/>
                  </a:cubicBezTo>
                  <a:cubicBezTo>
                    <a:pt x="6582" y="8817"/>
                    <a:pt x="6783" y="8846"/>
                    <a:pt x="6980" y="8924"/>
                  </a:cubicBezTo>
                  <a:cubicBezTo>
                    <a:pt x="7375" y="9204"/>
                    <a:pt x="7561" y="9902"/>
                    <a:pt x="7189" y="10181"/>
                  </a:cubicBezTo>
                  <a:cubicBezTo>
                    <a:pt x="7065" y="10275"/>
                    <a:pt x="6914" y="10302"/>
                    <a:pt x="6750" y="10302"/>
                  </a:cubicBezTo>
                  <a:cubicBezTo>
                    <a:pt x="6545" y="10302"/>
                    <a:pt x="6319" y="10261"/>
                    <a:pt x="6101" y="10261"/>
                  </a:cubicBezTo>
                  <a:cubicBezTo>
                    <a:pt x="5936" y="10261"/>
                    <a:pt x="5775" y="10284"/>
                    <a:pt x="5630" y="10367"/>
                  </a:cubicBezTo>
                  <a:cubicBezTo>
                    <a:pt x="5142" y="10576"/>
                    <a:pt x="5049" y="11251"/>
                    <a:pt x="5444" y="11646"/>
                  </a:cubicBezTo>
                  <a:cubicBezTo>
                    <a:pt x="5729" y="11931"/>
                    <a:pt x="6135" y="12052"/>
                    <a:pt x="6529" y="12052"/>
                  </a:cubicBezTo>
                  <a:cubicBezTo>
                    <a:pt x="6651" y="12052"/>
                    <a:pt x="6771" y="12041"/>
                    <a:pt x="6887" y="12019"/>
                  </a:cubicBezTo>
                  <a:cubicBezTo>
                    <a:pt x="7375" y="12019"/>
                    <a:pt x="7864" y="11739"/>
                    <a:pt x="8445" y="11646"/>
                  </a:cubicBezTo>
                  <a:cubicBezTo>
                    <a:pt x="8736" y="11542"/>
                    <a:pt x="9073" y="11489"/>
                    <a:pt x="9411" y="11489"/>
                  </a:cubicBezTo>
                  <a:cubicBezTo>
                    <a:pt x="9748" y="11489"/>
                    <a:pt x="10085" y="11542"/>
                    <a:pt x="10376" y="11646"/>
                  </a:cubicBezTo>
                  <a:cubicBezTo>
                    <a:pt x="10609" y="11718"/>
                    <a:pt x="11171" y="12023"/>
                    <a:pt x="11556" y="12023"/>
                  </a:cubicBezTo>
                  <a:cubicBezTo>
                    <a:pt x="11672" y="12023"/>
                    <a:pt x="11772" y="11995"/>
                    <a:pt x="11842" y="11926"/>
                  </a:cubicBezTo>
                  <a:cubicBezTo>
                    <a:pt x="12028" y="11832"/>
                    <a:pt x="12028" y="10762"/>
                    <a:pt x="12121" y="10367"/>
                  </a:cubicBezTo>
                  <a:cubicBezTo>
                    <a:pt x="12330" y="9902"/>
                    <a:pt x="12702" y="9413"/>
                    <a:pt x="13005" y="9018"/>
                  </a:cubicBezTo>
                  <a:cubicBezTo>
                    <a:pt x="13377" y="8343"/>
                    <a:pt x="13680" y="7668"/>
                    <a:pt x="13493" y="6877"/>
                  </a:cubicBezTo>
                  <a:cubicBezTo>
                    <a:pt x="13406" y="6370"/>
                    <a:pt x="12845" y="5968"/>
                    <a:pt x="12325" y="5968"/>
                  </a:cubicBezTo>
                  <a:cubicBezTo>
                    <a:pt x="12153" y="5968"/>
                    <a:pt x="11986" y="6012"/>
                    <a:pt x="11842" y="6110"/>
                  </a:cubicBezTo>
                  <a:cubicBezTo>
                    <a:pt x="11446" y="6412"/>
                    <a:pt x="11260" y="7180"/>
                    <a:pt x="10679" y="7180"/>
                  </a:cubicBezTo>
                  <a:cubicBezTo>
                    <a:pt x="10190" y="7180"/>
                    <a:pt x="9888" y="6505"/>
                    <a:pt x="10097" y="6017"/>
                  </a:cubicBezTo>
                  <a:cubicBezTo>
                    <a:pt x="10283" y="5621"/>
                    <a:pt x="10679" y="5249"/>
                    <a:pt x="10958" y="4853"/>
                  </a:cubicBezTo>
                  <a:cubicBezTo>
                    <a:pt x="11260" y="4458"/>
                    <a:pt x="11446" y="3876"/>
                    <a:pt x="11167" y="3504"/>
                  </a:cubicBezTo>
                  <a:cubicBezTo>
                    <a:pt x="10992" y="3329"/>
                    <a:pt x="10781" y="3250"/>
                    <a:pt x="10558" y="3250"/>
                  </a:cubicBezTo>
                  <a:cubicBezTo>
                    <a:pt x="10276" y="3250"/>
                    <a:pt x="9974" y="3376"/>
                    <a:pt x="9701" y="3597"/>
                  </a:cubicBezTo>
                  <a:cubicBezTo>
                    <a:pt x="9306" y="3876"/>
                    <a:pt x="9120" y="4365"/>
                    <a:pt x="8631" y="4667"/>
                  </a:cubicBezTo>
                  <a:cubicBezTo>
                    <a:pt x="8406" y="4893"/>
                    <a:pt x="8104" y="5016"/>
                    <a:pt x="7813" y="5016"/>
                  </a:cubicBezTo>
                  <a:cubicBezTo>
                    <a:pt x="7623" y="5016"/>
                    <a:pt x="7438" y="4963"/>
                    <a:pt x="7282" y="4853"/>
                  </a:cubicBezTo>
                  <a:cubicBezTo>
                    <a:pt x="6887" y="4365"/>
                    <a:pt x="7096" y="3690"/>
                    <a:pt x="7468" y="3202"/>
                  </a:cubicBezTo>
                  <a:cubicBezTo>
                    <a:pt x="7864" y="2806"/>
                    <a:pt x="8259" y="2341"/>
                    <a:pt x="8259" y="1759"/>
                  </a:cubicBezTo>
                  <a:cubicBezTo>
                    <a:pt x="8155" y="1132"/>
                    <a:pt x="7599" y="768"/>
                    <a:pt x="6998" y="768"/>
                  </a:cubicBezTo>
                  <a:cubicBezTo>
                    <a:pt x="6930" y="768"/>
                    <a:pt x="6862" y="773"/>
                    <a:pt x="6793" y="782"/>
                  </a:cubicBezTo>
                  <a:cubicBezTo>
                    <a:pt x="6212" y="875"/>
                    <a:pt x="5723" y="1457"/>
                    <a:pt x="5444" y="2038"/>
                  </a:cubicBezTo>
                  <a:cubicBezTo>
                    <a:pt x="5235" y="2713"/>
                    <a:pt x="5235" y="3295"/>
                    <a:pt x="5235" y="3969"/>
                  </a:cubicBezTo>
                  <a:cubicBezTo>
                    <a:pt x="5126" y="3999"/>
                    <a:pt x="5020" y="4013"/>
                    <a:pt x="4916" y="4013"/>
                  </a:cubicBezTo>
                  <a:cubicBezTo>
                    <a:pt x="4284" y="4013"/>
                    <a:pt x="3750" y="3502"/>
                    <a:pt x="3490" y="2922"/>
                  </a:cubicBezTo>
                  <a:cubicBezTo>
                    <a:pt x="3118" y="2225"/>
                    <a:pt x="3025" y="1457"/>
                    <a:pt x="2536" y="782"/>
                  </a:cubicBezTo>
                  <a:cubicBezTo>
                    <a:pt x="2254" y="368"/>
                    <a:pt x="1677" y="0"/>
                    <a:pt x="1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5833650" y="2608575"/>
              <a:ext cx="218125" cy="271625"/>
            </a:xfrm>
            <a:custGeom>
              <a:avLst/>
              <a:gdLst/>
              <a:ahLst/>
              <a:cxnLst/>
              <a:rect l="l" t="t" r="r" b="b"/>
              <a:pathLst>
                <a:path w="8725" h="10865" extrusionOk="0">
                  <a:moveTo>
                    <a:pt x="1" y="0"/>
                  </a:moveTo>
                  <a:cubicBezTo>
                    <a:pt x="1071" y="582"/>
                    <a:pt x="2141" y="1280"/>
                    <a:pt x="3002" y="2047"/>
                  </a:cubicBezTo>
                  <a:cubicBezTo>
                    <a:pt x="3886" y="2722"/>
                    <a:pt x="4746" y="3606"/>
                    <a:pt x="5421" y="4467"/>
                  </a:cubicBezTo>
                  <a:cubicBezTo>
                    <a:pt x="6212" y="5444"/>
                    <a:pt x="6794" y="6398"/>
                    <a:pt x="7259" y="7468"/>
                  </a:cubicBezTo>
                  <a:cubicBezTo>
                    <a:pt x="7841" y="8538"/>
                    <a:pt x="8236" y="9701"/>
                    <a:pt x="8538" y="10864"/>
                  </a:cubicBezTo>
                  <a:cubicBezTo>
                    <a:pt x="8725" y="9701"/>
                    <a:pt x="8538" y="8352"/>
                    <a:pt x="8143" y="7189"/>
                  </a:cubicBezTo>
                  <a:cubicBezTo>
                    <a:pt x="7747" y="5932"/>
                    <a:pt x="7166" y="4769"/>
                    <a:pt x="6398" y="3792"/>
                  </a:cubicBezTo>
                  <a:cubicBezTo>
                    <a:pt x="5630" y="2815"/>
                    <a:pt x="4653" y="1954"/>
                    <a:pt x="3583" y="1280"/>
                  </a:cubicBezTo>
                  <a:cubicBezTo>
                    <a:pt x="2420" y="582"/>
                    <a:pt x="1257" y="1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039550" y="2550400"/>
              <a:ext cx="220450" cy="329800"/>
            </a:xfrm>
            <a:custGeom>
              <a:avLst/>
              <a:gdLst/>
              <a:ahLst/>
              <a:cxnLst/>
              <a:rect l="l" t="t" r="r" b="b"/>
              <a:pathLst>
                <a:path w="8818" h="13192" extrusionOk="0">
                  <a:moveTo>
                    <a:pt x="8817" y="1"/>
                  </a:moveTo>
                  <a:lnTo>
                    <a:pt x="8817" y="1"/>
                  </a:lnTo>
                  <a:cubicBezTo>
                    <a:pt x="7468" y="303"/>
                    <a:pt x="6118" y="1071"/>
                    <a:pt x="5048" y="1955"/>
                  </a:cubicBezTo>
                  <a:cubicBezTo>
                    <a:pt x="3885" y="2816"/>
                    <a:pt x="2908" y="3886"/>
                    <a:pt x="2140" y="5049"/>
                  </a:cubicBezTo>
                  <a:cubicBezTo>
                    <a:pt x="1349" y="6305"/>
                    <a:pt x="768" y="7678"/>
                    <a:pt x="489" y="9027"/>
                  </a:cubicBezTo>
                  <a:cubicBezTo>
                    <a:pt x="93" y="10376"/>
                    <a:pt x="0" y="11842"/>
                    <a:pt x="186" y="13191"/>
                  </a:cubicBezTo>
                  <a:cubicBezTo>
                    <a:pt x="489" y="11842"/>
                    <a:pt x="884" y="10586"/>
                    <a:pt x="1349" y="9306"/>
                  </a:cubicBezTo>
                  <a:cubicBezTo>
                    <a:pt x="1838" y="8050"/>
                    <a:pt x="2419" y="6794"/>
                    <a:pt x="3094" y="5724"/>
                  </a:cubicBezTo>
                  <a:cubicBezTo>
                    <a:pt x="3885" y="4560"/>
                    <a:pt x="4746" y="3607"/>
                    <a:pt x="5630" y="2630"/>
                  </a:cubicBezTo>
                  <a:cubicBezTo>
                    <a:pt x="6584" y="1652"/>
                    <a:pt x="7654" y="792"/>
                    <a:pt x="88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5867375" y="2810250"/>
              <a:ext cx="346675" cy="539450"/>
            </a:xfrm>
            <a:custGeom>
              <a:avLst/>
              <a:gdLst/>
              <a:ahLst/>
              <a:cxnLst/>
              <a:rect l="l" t="t" r="r" b="b"/>
              <a:pathLst>
                <a:path w="13867" h="21578" extrusionOk="0">
                  <a:moveTo>
                    <a:pt x="6909" y="0"/>
                  </a:moveTo>
                  <a:cubicBezTo>
                    <a:pt x="4470" y="0"/>
                    <a:pt x="2052" y="1119"/>
                    <a:pt x="978" y="3379"/>
                  </a:cubicBezTo>
                  <a:cubicBezTo>
                    <a:pt x="1" y="5426"/>
                    <a:pt x="303" y="7939"/>
                    <a:pt x="1746" y="9683"/>
                  </a:cubicBezTo>
                  <a:cubicBezTo>
                    <a:pt x="3211" y="11335"/>
                    <a:pt x="5631" y="12103"/>
                    <a:pt x="7283" y="13568"/>
                  </a:cubicBezTo>
                  <a:cubicBezTo>
                    <a:pt x="6887" y="16569"/>
                    <a:pt x="6119" y="19850"/>
                    <a:pt x="9306" y="21501"/>
                  </a:cubicBezTo>
                  <a:cubicBezTo>
                    <a:pt x="9411" y="21554"/>
                    <a:pt x="9516" y="21577"/>
                    <a:pt x="9616" y="21577"/>
                  </a:cubicBezTo>
                  <a:cubicBezTo>
                    <a:pt x="10272" y="21577"/>
                    <a:pt x="10748" y="20576"/>
                    <a:pt x="9981" y="20152"/>
                  </a:cubicBezTo>
                  <a:cubicBezTo>
                    <a:pt x="8143" y="19268"/>
                    <a:pt x="8143" y="16849"/>
                    <a:pt x="8446" y="15104"/>
                  </a:cubicBezTo>
                  <a:cubicBezTo>
                    <a:pt x="8539" y="14732"/>
                    <a:pt x="8632" y="14429"/>
                    <a:pt x="8632" y="14150"/>
                  </a:cubicBezTo>
                  <a:cubicBezTo>
                    <a:pt x="10190" y="12684"/>
                    <a:pt x="11726" y="11126"/>
                    <a:pt x="12703" y="9288"/>
                  </a:cubicBezTo>
                  <a:cubicBezTo>
                    <a:pt x="13773" y="7171"/>
                    <a:pt x="13866" y="4542"/>
                    <a:pt x="12517" y="2611"/>
                  </a:cubicBezTo>
                  <a:cubicBezTo>
                    <a:pt x="11240" y="875"/>
                    <a:pt x="9066" y="0"/>
                    <a:pt x="69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5877275" y="2926125"/>
              <a:ext cx="276275" cy="55850"/>
            </a:xfrm>
            <a:custGeom>
              <a:avLst/>
              <a:gdLst/>
              <a:ahLst/>
              <a:cxnLst/>
              <a:rect l="l" t="t" r="r" b="b"/>
              <a:pathLst>
                <a:path w="11051" h="2234" extrusionOk="0">
                  <a:moveTo>
                    <a:pt x="11051" y="0"/>
                  </a:moveTo>
                  <a:lnTo>
                    <a:pt x="11051" y="0"/>
                  </a:lnTo>
                  <a:cubicBezTo>
                    <a:pt x="10074" y="303"/>
                    <a:pt x="9213" y="582"/>
                    <a:pt x="8236" y="791"/>
                  </a:cubicBezTo>
                  <a:cubicBezTo>
                    <a:pt x="7375" y="884"/>
                    <a:pt x="6491" y="977"/>
                    <a:pt x="5514" y="1070"/>
                  </a:cubicBezTo>
                  <a:cubicBezTo>
                    <a:pt x="4653" y="1070"/>
                    <a:pt x="3676" y="977"/>
                    <a:pt x="2815" y="884"/>
                  </a:cubicBezTo>
                  <a:cubicBezTo>
                    <a:pt x="1838" y="791"/>
                    <a:pt x="977" y="489"/>
                    <a:pt x="0" y="303"/>
                  </a:cubicBezTo>
                  <a:lnTo>
                    <a:pt x="0" y="303"/>
                  </a:lnTo>
                  <a:cubicBezTo>
                    <a:pt x="675" y="977"/>
                    <a:pt x="1652" y="1466"/>
                    <a:pt x="2606" y="1745"/>
                  </a:cubicBezTo>
                  <a:cubicBezTo>
                    <a:pt x="3490" y="2047"/>
                    <a:pt x="4560" y="2233"/>
                    <a:pt x="5514" y="2233"/>
                  </a:cubicBezTo>
                  <a:cubicBezTo>
                    <a:pt x="6584" y="2140"/>
                    <a:pt x="7561" y="1954"/>
                    <a:pt x="8538" y="1652"/>
                  </a:cubicBezTo>
                  <a:cubicBezTo>
                    <a:pt x="9492" y="1256"/>
                    <a:pt x="10376" y="675"/>
                    <a:pt x="110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6032550" y="2974975"/>
              <a:ext cx="171600" cy="75050"/>
            </a:xfrm>
            <a:custGeom>
              <a:avLst/>
              <a:gdLst/>
              <a:ahLst/>
              <a:cxnLst/>
              <a:rect l="l" t="t" r="r" b="b"/>
              <a:pathLst>
                <a:path w="6864" h="3002" extrusionOk="0">
                  <a:moveTo>
                    <a:pt x="6771" y="0"/>
                  </a:moveTo>
                  <a:cubicBezTo>
                    <a:pt x="6398" y="582"/>
                    <a:pt x="5910" y="954"/>
                    <a:pt x="5421" y="1257"/>
                  </a:cubicBezTo>
                  <a:cubicBezTo>
                    <a:pt x="4933" y="1443"/>
                    <a:pt x="4351" y="1629"/>
                    <a:pt x="3770" y="1745"/>
                  </a:cubicBezTo>
                  <a:cubicBezTo>
                    <a:pt x="2606" y="2024"/>
                    <a:pt x="1257" y="2117"/>
                    <a:pt x="1" y="2606"/>
                  </a:cubicBezTo>
                  <a:cubicBezTo>
                    <a:pt x="676" y="2792"/>
                    <a:pt x="1350" y="2908"/>
                    <a:pt x="2025" y="3001"/>
                  </a:cubicBezTo>
                  <a:cubicBezTo>
                    <a:pt x="2606" y="3001"/>
                    <a:pt x="3281" y="3001"/>
                    <a:pt x="4072" y="2908"/>
                  </a:cubicBezTo>
                  <a:cubicBezTo>
                    <a:pt x="4747" y="2792"/>
                    <a:pt x="5421" y="2420"/>
                    <a:pt x="6003" y="1931"/>
                  </a:cubicBezTo>
                  <a:cubicBezTo>
                    <a:pt x="6491" y="1443"/>
                    <a:pt x="6864" y="675"/>
                    <a:pt x="67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5925550" y="3054650"/>
              <a:ext cx="167525" cy="45975"/>
            </a:xfrm>
            <a:custGeom>
              <a:avLst/>
              <a:gdLst/>
              <a:ahLst/>
              <a:cxnLst/>
              <a:rect l="l" t="t" r="r" b="b"/>
              <a:pathLst>
                <a:path w="6701" h="1839" extrusionOk="0">
                  <a:moveTo>
                    <a:pt x="0" y="0"/>
                  </a:moveTo>
                  <a:lnTo>
                    <a:pt x="0" y="0"/>
                  </a:lnTo>
                  <a:cubicBezTo>
                    <a:pt x="303" y="582"/>
                    <a:pt x="791" y="1071"/>
                    <a:pt x="1373" y="1350"/>
                  </a:cubicBezTo>
                  <a:cubicBezTo>
                    <a:pt x="1954" y="1652"/>
                    <a:pt x="2629" y="1838"/>
                    <a:pt x="3304" y="1838"/>
                  </a:cubicBezTo>
                  <a:cubicBezTo>
                    <a:pt x="3978" y="1838"/>
                    <a:pt x="4653" y="1745"/>
                    <a:pt x="5235" y="1466"/>
                  </a:cubicBezTo>
                  <a:cubicBezTo>
                    <a:pt x="5816" y="1164"/>
                    <a:pt x="6398" y="675"/>
                    <a:pt x="6700" y="93"/>
                  </a:cubicBezTo>
                  <a:lnTo>
                    <a:pt x="6700" y="93"/>
                  </a:lnTo>
                  <a:cubicBezTo>
                    <a:pt x="6026" y="303"/>
                    <a:pt x="5537" y="489"/>
                    <a:pt x="4956" y="582"/>
                  </a:cubicBezTo>
                  <a:cubicBezTo>
                    <a:pt x="4374" y="675"/>
                    <a:pt x="3885" y="675"/>
                    <a:pt x="3304" y="675"/>
                  </a:cubicBezTo>
                  <a:cubicBezTo>
                    <a:pt x="2815" y="675"/>
                    <a:pt x="2234" y="675"/>
                    <a:pt x="1745" y="489"/>
                  </a:cubicBezTo>
                  <a:cubicBezTo>
                    <a:pt x="1163" y="396"/>
                    <a:pt x="582" y="187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11" name="Google Shape;111;p2"/>
          <p:cNvGrpSpPr/>
          <p:nvPr/>
        </p:nvGrpSpPr>
        <p:grpSpPr>
          <a:xfrm>
            <a:off x="11195193" y="2702055"/>
            <a:ext cx="1028548" cy="1102803"/>
            <a:chOff x="1721175" y="2665325"/>
            <a:chExt cx="809625" cy="868075"/>
          </a:xfrm>
        </p:grpSpPr>
        <p:sp>
          <p:nvSpPr>
            <p:cNvPr id="112" name="Google Shape;112;p2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18" name="Google Shape;118;p2"/>
          <p:cNvGrpSpPr/>
          <p:nvPr/>
        </p:nvGrpSpPr>
        <p:grpSpPr>
          <a:xfrm rot="-84533">
            <a:off x="282097" y="748267"/>
            <a:ext cx="2353649" cy="1689915"/>
            <a:chOff x="3095850" y="2740875"/>
            <a:chExt cx="1972838" cy="1216700"/>
          </a:xfrm>
        </p:grpSpPr>
        <p:sp>
          <p:nvSpPr>
            <p:cNvPr id="119" name="Google Shape;119;p2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24" name="Google Shape;124;p2"/>
          <p:cNvGrpSpPr/>
          <p:nvPr/>
        </p:nvGrpSpPr>
        <p:grpSpPr>
          <a:xfrm rot="196141">
            <a:off x="97623" y="2358780"/>
            <a:ext cx="527475" cy="799536"/>
            <a:chOff x="2525525" y="689125"/>
            <a:chExt cx="298400" cy="452275"/>
          </a:xfrm>
        </p:grpSpPr>
        <p:sp>
          <p:nvSpPr>
            <p:cNvPr id="125" name="Google Shape;125;p2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354293478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19519-3A6F-4452-A32A-E0264319B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5A6D54-C5F2-40D0-B40B-081C92863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27A72-50B2-46CF-9866-4765DE99E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463FE1-6658-4EDC-AD9E-56DBAEB85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06541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0BA85D-CD57-45FA-9A60-EE88ED26F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CC04A3-E4ED-4565-9D14-74B706C46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616278-B3D0-464A-B2EA-CBD1C695D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00921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0A3DB-79AC-47E6-B5A4-FBCD77AF1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046DEC-CE9C-4E08-B3D9-FEF5240ED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513738-C579-41D1-A994-8EE073FDC2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732238-B2A6-4391-A2EB-B4E0830C7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37E6E1-13F2-4E43-B010-BAAF45B1F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FA5728-BD65-40E9-B183-950DD12BE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76773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D2A5A-5BF7-4458-89A8-A1A4FDFE8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CFE042-6127-4728-AAFB-0DE2C5241A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1107BA-CB03-453F-A015-0596207AB1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D3B46E-3248-4C2F-9EB2-B1352F107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976CE0-C550-433C-985A-742421A32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44B274-06DB-40BA-98C6-991505EDE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3781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9831C-54BB-4599-9571-23054A654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9E24A5-08CD-4B02-BB29-6E8F1A24D4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EBBF3F-DD74-4E05-A353-CEE7C8EC4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D59D5D-718E-4D76-BBE0-83D11DCCC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B69DAB-2550-4237-83CC-5CDE96EF0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96522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654CFC-4BFA-4658-86C6-5B8C9132D0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AA3B0A-3CB6-4A29-8BC6-76F8E47450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D4FAC7-03D0-4902-A08D-2BEFA2811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AB4FAC-D363-4558-9105-6DF82A1F4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D952F6-F720-4C1E-9FF6-2DC74FC63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22540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946495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36B36-E315-B524-9135-20025C4826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27B81C-B88F-846E-FB56-E2FF3E9963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A36702-590F-8917-FDE2-27D554FA65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F69CA3-FC2B-47EF-8D54-10B9D6D64BC6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593701-8DE6-D640-9B7F-D6793329A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A67AC9-8EBA-44CC-BAAB-DD0D78D57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97266-ABB3-46AC-BF64-598348078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7410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251952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6FAC8-229E-809C-84A9-F25F8F2BE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774B2E-9EB0-929D-8F80-6C444991FB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830C5-341C-37DB-5259-2C7F7D7A83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F69CA3-FC2B-47EF-8D54-10B9D6D64BC6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186DF8-9943-51FF-FEB5-6A406869C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2EB979-EA36-0521-136F-B100120F0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97266-ABB3-46AC-BF64-598348078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7560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7" name="Google Shape;617;p9"/>
          <p:cNvGrpSpPr/>
          <p:nvPr/>
        </p:nvGrpSpPr>
        <p:grpSpPr>
          <a:xfrm>
            <a:off x="-780733" y="-335159"/>
            <a:ext cx="2930263" cy="1657595"/>
            <a:chOff x="3260100" y="4040200"/>
            <a:chExt cx="1579600" cy="893550"/>
          </a:xfrm>
        </p:grpSpPr>
        <p:sp>
          <p:nvSpPr>
            <p:cNvPr id="618" name="Google Shape;618;p9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45" name="Google Shape;645;p9"/>
          <p:cNvGrpSpPr/>
          <p:nvPr/>
        </p:nvGrpSpPr>
        <p:grpSpPr>
          <a:xfrm>
            <a:off x="10523615" y="-50572"/>
            <a:ext cx="2007692" cy="1572725"/>
            <a:chOff x="3495050" y="1152875"/>
            <a:chExt cx="1082275" cy="847800"/>
          </a:xfrm>
        </p:grpSpPr>
        <p:sp>
          <p:nvSpPr>
            <p:cNvPr id="646" name="Google Shape;646;p9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54" name="Google Shape;654;p9"/>
          <p:cNvGrpSpPr/>
          <p:nvPr/>
        </p:nvGrpSpPr>
        <p:grpSpPr>
          <a:xfrm>
            <a:off x="1066381" y="483441"/>
            <a:ext cx="553552" cy="839000"/>
            <a:chOff x="2525525" y="689125"/>
            <a:chExt cx="298400" cy="452275"/>
          </a:xfrm>
        </p:grpSpPr>
        <p:sp>
          <p:nvSpPr>
            <p:cNvPr id="655" name="Google Shape;655;p9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8" name="Google Shape;658;p9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9" name="Google Shape;659;p9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7" name="Google Shape;667;p9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8" name="Google Shape;668;p9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9" name="Google Shape;669;p9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0" name="Google Shape;670;p9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1" name="Google Shape;671;p9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2" name="Google Shape;672;p9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4" name="Google Shape;674;p9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5" name="Google Shape;675;p9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6" name="Google Shape;676;p9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7" name="Google Shape;677;p9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78" name="Google Shape;678;p9"/>
          <p:cNvGrpSpPr/>
          <p:nvPr/>
        </p:nvGrpSpPr>
        <p:grpSpPr>
          <a:xfrm>
            <a:off x="11107211" y="2675428"/>
            <a:ext cx="840484" cy="1507149"/>
            <a:chOff x="6608925" y="2056050"/>
            <a:chExt cx="453075" cy="812450"/>
          </a:xfrm>
        </p:grpSpPr>
        <p:sp>
          <p:nvSpPr>
            <p:cNvPr id="679" name="Google Shape;679;p9"/>
            <p:cNvSpPr/>
            <p:nvPr/>
          </p:nvSpPr>
          <p:spPr>
            <a:xfrm>
              <a:off x="6766525" y="2277050"/>
              <a:ext cx="230350" cy="544975"/>
            </a:xfrm>
            <a:custGeom>
              <a:avLst/>
              <a:gdLst/>
              <a:ahLst/>
              <a:cxnLst/>
              <a:rect l="l" t="t" r="r" b="b"/>
              <a:pathLst>
                <a:path w="9214" h="21799" extrusionOk="0">
                  <a:moveTo>
                    <a:pt x="2816" y="1"/>
                  </a:moveTo>
                  <a:lnTo>
                    <a:pt x="2420" y="1536"/>
                  </a:lnTo>
                  <a:cubicBezTo>
                    <a:pt x="1932" y="3188"/>
                    <a:pt x="1560" y="4933"/>
                    <a:pt x="1164" y="6584"/>
                  </a:cubicBezTo>
                  <a:cubicBezTo>
                    <a:pt x="885" y="8236"/>
                    <a:pt x="582" y="9888"/>
                    <a:pt x="396" y="11633"/>
                  </a:cubicBezTo>
                  <a:lnTo>
                    <a:pt x="303" y="12889"/>
                  </a:lnTo>
                  <a:lnTo>
                    <a:pt x="187" y="14145"/>
                  </a:lnTo>
                  <a:lnTo>
                    <a:pt x="94" y="15401"/>
                  </a:lnTo>
                  <a:lnTo>
                    <a:pt x="1" y="16751"/>
                  </a:lnTo>
                  <a:cubicBezTo>
                    <a:pt x="1" y="18402"/>
                    <a:pt x="1" y="20147"/>
                    <a:pt x="187" y="21799"/>
                  </a:cubicBezTo>
                  <a:cubicBezTo>
                    <a:pt x="303" y="20147"/>
                    <a:pt x="489" y="18402"/>
                    <a:pt x="676" y="16751"/>
                  </a:cubicBezTo>
                  <a:lnTo>
                    <a:pt x="769" y="15494"/>
                  </a:lnTo>
                  <a:lnTo>
                    <a:pt x="978" y="14238"/>
                  </a:lnTo>
                  <a:lnTo>
                    <a:pt x="1164" y="12982"/>
                  </a:lnTo>
                  <a:lnTo>
                    <a:pt x="1350" y="11726"/>
                  </a:lnTo>
                  <a:cubicBezTo>
                    <a:pt x="1653" y="10074"/>
                    <a:pt x="1932" y="8422"/>
                    <a:pt x="2327" y="6770"/>
                  </a:cubicBezTo>
                  <a:cubicBezTo>
                    <a:pt x="2528" y="5674"/>
                    <a:pt x="2800" y="4589"/>
                    <a:pt x="3076" y="3527"/>
                  </a:cubicBezTo>
                  <a:lnTo>
                    <a:pt x="3076" y="3527"/>
                  </a:lnTo>
                  <a:cubicBezTo>
                    <a:pt x="3384" y="4251"/>
                    <a:pt x="3697" y="4976"/>
                    <a:pt x="3979" y="5700"/>
                  </a:cubicBezTo>
                  <a:lnTo>
                    <a:pt x="4840" y="7655"/>
                  </a:lnTo>
                  <a:lnTo>
                    <a:pt x="5724" y="9492"/>
                  </a:lnTo>
                  <a:cubicBezTo>
                    <a:pt x="6212" y="10749"/>
                    <a:pt x="6794" y="12005"/>
                    <a:pt x="7375" y="13168"/>
                  </a:cubicBezTo>
                  <a:cubicBezTo>
                    <a:pt x="7957" y="14424"/>
                    <a:pt x="8632" y="15704"/>
                    <a:pt x="9213" y="16867"/>
                  </a:cubicBezTo>
                  <a:cubicBezTo>
                    <a:pt x="8818" y="15587"/>
                    <a:pt x="8329" y="14238"/>
                    <a:pt x="7864" y="12982"/>
                  </a:cubicBezTo>
                  <a:cubicBezTo>
                    <a:pt x="7469" y="11726"/>
                    <a:pt x="6980" y="10469"/>
                    <a:pt x="6491" y="9097"/>
                  </a:cubicBezTo>
                  <a:lnTo>
                    <a:pt x="5724" y="7259"/>
                  </a:lnTo>
                  <a:lnTo>
                    <a:pt x="5049" y="5328"/>
                  </a:lnTo>
                  <a:cubicBezTo>
                    <a:pt x="4468" y="4072"/>
                    <a:pt x="3979" y="2792"/>
                    <a:pt x="3490" y="1536"/>
                  </a:cubicBezTo>
                  <a:lnTo>
                    <a:pt x="28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0" name="Google Shape;680;p9"/>
            <p:cNvSpPr/>
            <p:nvPr/>
          </p:nvSpPr>
          <p:spPr>
            <a:xfrm>
              <a:off x="6694575" y="2713450"/>
              <a:ext cx="171425" cy="155050"/>
            </a:xfrm>
            <a:custGeom>
              <a:avLst/>
              <a:gdLst/>
              <a:ahLst/>
              <a:cxnLst/>
              <a:rect l="l" t="t" r="r" b="b"/>
              <a:pathLst>
                <a:path w="6857" h="6202" extrusionOk="0">
                  <a:moveTo>
                    <a:pt x="3476" y="0"/>
                  </a:moveTo>
                  <a:cubicBezTo>
                    <a:pt x="1752" y="0"/>
                    <a:pt x="0" y="1571"/>
                    <a:pt x="157" y="3273"/>
                  </a:cubicBezTo>
                  <a:cubicBezTo>
                    <a:pt x="248" y="4952"/>
                    <a:pt x="1929" y="6201"/>
                    <a:pt x="3536" y="6201"/>
                  </a:cubicBezTo>
                  <a:cubicBezTo>
                    <a:pt x="3978" y="6201"/>
                    <a:pt x="4414" y="6107"/>
                    <a:pt x="4810" y="5902"/>
                  </a:cubicBezTo>
                  <a:cubicBezTo>
                    <a:pt x="6671" y="4925"/>
                    <a:pt x="6857" y="1830"/>
                    <a:pt x="5205" y="574"/>
                  </a:cubicBezTo>
                  <a:lnTo>
                    <a:pt x="4438" y="179"/>
                  </a:lnTo>
                  <a:cubicBezTo>
                    <a:pt x="4127" y="57"/>
                    <a:pt x="3802" y="0"/>
                    <a:pt x="34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1" name="Google Shape;681;p9"/>
            <p:cNvSpPr/>
            <p:nvPr/>
          </p:nvSpPr>
          <p:spPr>
            <a:xfrm>
              <a:off x="6890800" y="2558000"/>
              <a:ext cx="171200" cy="155450"/>
            </a:xfrm>
            <a:custGeom>
              <a:avLst/>
              <a:gdLst/>
              <a:ahLst/>
              <a:cxnLst/>
              <a:rect l="l" t="t" r="r" b="b"/>
              <a:pathLst>
                <a:path w="6848" h="6218" extrusionOk="0">
                  <a:moveTo>
                    <a:pt x="3358" y="1"/>
                  </a:moveTo>
                  <a:cubicBezTo>
                    <a:pt x="1678" y="1"/>
                    <a:pt x="0" y="1514"/>
                    <a:pt x="78" y="3303"/>
                  </a:cubicBezTo>
                  <a:cubicBezTo>
                    <a:pt x="224" y="4960"/>
                    <a:pt x="1866" y="6217"/>
                    <a:pt x="3454" y="6217"/>
                  </a:cubicBezTo>
                  <a:cubicBezTo>
                    <a:pt x="3895" y="6217"/>
                    <a:pt x="4331" y="6120"/>
                    <a:pt x="4731" y="5908"/>
                  </a:cubicBezTo>
                  <a:cubicBezTo>
                    <a:pt x="6569" y="4838"/>
                    <a:pt x="6848" y="1837"/>
                    <a:pt x="5103" y="581"/>
                  </a:cubicBezTo>
                  <a:lnTo>
                    <a:pt x="4335" y="185"/>
                  </a:lnTo>
                  <a:cubicBezTo>
                    <a:pt x="4018" y="59"/>
                    <a:pt x="3688" y="1"/>
                    <a:pt x="3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2" name="Google Shape;682;p9"/>
            <p:cNvSpPr/>
            <p:nvPr/>
          </p:nvSpPr>
          <p:spPr>
            <a:xfrm>
              <a:off x="6608925" y="2056050"/>
              <a:ext cx="257075" cy="273950"/>
            </a:xfrm>
            <a:custGeom>
              <a:avLst/>
              <a:gdLst/>
              <a:ahLst/>
              <a:cxnLst/>
              <a:rect l="l" t="t" r="r" b="b"/>
              <a:pathLst>
                <a:path w="10283" h="10958" extrusionOk="0">
                  <a:moveTo>
                    <a:pt x="0" y="0"/>
                  </a:moveTo>
                  <a:cubicBezTo>
                    <a:pt x="1373" y="4374"/>
                    <a:pt x="5235" y="9795"/>
                    <a:pt x="9794" y="10958"/>
                  </a:cubicBezTo>
                  <a:cubicBezTo>
                    <a:pt x="10283" y="8841"/>
                    <a:pt x="8050" y="5816"/>
                    <a:pt x="6491" y="4188"/>
                  </a:cubicBezTo>
                  <a:cubicBezTo>
                    <a:pt x="5630" y="3211"/>
                    <a:pt x="210" y="582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3" name="Google Shape;683;p9"/>
            <p:cNvSpPr/>
            <p:nvPr/>
          </p:nvSpPr>
          <p:spPr>
            <a:xfrm>
              <a:off x="6829350" y="2146200"/>
              <a:ext cx="138450" cy="183800"/>
            </a:xfrm>
            <a:custGeom>
              <a:avLst/>
              <a:gdLst/>
              <a:ahLst/>
              <a:cxnLst/>
              <a:rect l="l" t="t" r="r" b="b"/>
              <a:pathLst>
                <a:path w="5538" h="7352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61" y="1047"/>
                    <a:pt x="0" y="4072"/>
                    <a:pt x="303" y="6979"/>
                  </a:cubicBezTo>
                  <a:lnTo>
                    <a:pt x="884" y="7352"/>
                  </a:lnTo>
                  <a:cubicBezTo>
                    <a:pt x="3792" y="6398"/>
                    <a:pt x="5537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84" name="Google Shape;684;p9"/>
          <p:cNvGrpSpPr/>
          <p:nvPr/>
        </p:nvGrpSpPr>
        <p:grpSpPr>
          <a:xfrm>
            <a:off x="417666" y="5335847"/>
            <a:ext cx="1169373" cy="1178219"/>
            <a:chOff x="1474000" y="3672875"/>
            <a:chExt cx="492050" cy="495800"/>
          </a:xfrm>
        </p:grpSpPr>
        <p:sp>
          <p:nvSpPr>
            <p:cNvPr id="685" name="Google Shape;685;p9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6" name="Google Shape;686;p9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7" name="Google Shape;687;p9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8" name="Google Shape;688;p9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9" name="Google Shape;689;p9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0" name="Google Shape;690;p9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1" name="Google Shape;691;p9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2" name="Google Shape;692;p9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3" name="Google Shape;693;p9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94" name="Google Shape;694;p9"/>
          <p:cNvGrpSpPr/>
          <p:nvPr/>
        </p:nvGrpSpPr>
        <p:grpSpPr>
          <a:xfrm>
            <a:off x="5134683" y="5590109"/>
            <a:ext cx="908472" cy="904484"/>
            <a:chOff x="2302775" y="3407725"/>
            <a:chExt cx="489725" cy="487575"/>
          </a:xfrm>
        </p:grpSpPr>
        <p:sp>
          <p:nvSpPr>
            <p:cNvPr id="695" name="Google Shape;695;p9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6" name="Google Shape;696;p9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97" name="Google Shape;697;p9"/>
          <p:cNvGrpSpPr/>
          <p:nvPr/>
        </p:nvGrpSpPr>
        <p:grpSpPr>
          <a:xfrm>
            <a:off x="10676990" y="5335820"/>
            <a:ext cx="799533" cy="1040368"/>
            <a:chOff x="6936350" y="2855900"/>
            <a:chExt cx="431000" cy="560825"/>
          </a:xfrm>
        </p:grpSpPr>
        <p:sp>
          <p:nvSpPr>
            <p:cNvPr id="698" name="Google Shape;698;p9"/>
            <p:cNvSpPr/>
            <p:nvPr/>
          </p:nvSpPr>
          <p:spPr>
            <a:xfrm>
              <a:off x="7144575" y="2855900"/>
              <a:ext cx="132525" cy="214775"/>
            </a:xfrm>
            <a:custGeom>
              <a:avLst/>
              <a:gdLst/>
              <a:ahLst/>
              <a:cxnLst/>
              <a:rect l="l" t="t" r="r" b="b"/>
              <a:pathLst>
                <a:path w="5301" h="8591" extrusionOk="0">
                  <a:moveTo>
                    <a:pt x="4241" y="0"/>
                  </a:moveTo>
                  <a:cubicBezTo>
                    <a:pt x="4127" y="0"/>
                    <a:pt x="4006" y="34"/>
                    <a:pt x="3885" y="111"/>
                  </a:cubicBezTo>
                  <a:cubicBezTo>
                    <a:pt x="1466" y="1948"/>
                    <a:pt x="0" y="4763"/>
                    <a:pt x="303" y="7857"/>
                  </a:cubicBezTo>
                  <a:cubicBezTo>
                    <a:pt x="303" y="8346"/>
                    <a:pt x="687" y="8590"/>
                    <a:pt x="1059" y="8590"/>
                  </a:cubicBezTo>
                  <a:cubicBezTo>
                    <a:pt x="1431" y="8590"/>
                    <a:pt x="1792" y="8346"/>
                    <a:pt x="1745" y="7857"/>
                  </a:cubicBezTo>
                  <a:cubicBezTo>
                    <a:pt x="1559" y="5345"/>
                    <a:pt x="2629" y="2902"/>
                    <a:pt x="4653" y="1460"/>
                  </a:cubicBezTo>
                  <a:cubicBezTo>
                    <a:pt x="5300" y="970"/>
                    <a:pt x="4856" y="0"/>
                    <a:pt x="42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9" name="Google Shape;699;p9"/>
            <p:cNvSpPr/>
            <p:nvPr/>
          </p:nvSpPr>
          <p:spPr>
            <a:xfrm>
              <a:off x="6936350" y="2970950"/>
              <a:ext cx="431000" cy="445775"/>
            </a:xfrm>
            <a:custGeom>
              <a:avLst/>
              <a:gdLst/>
              <a:ahLst/>
              <a:cxnLst/>
              <a:rect l="l" t="t" r="r" b="b"/>
              <a:pathLst>
                <a:path w="17240" h="17831" extrusionOk="0">
                  <a:moveTo>
                    <a:pt x="5064" y="1"/>
                  </a:moveTo>
                  <a:cubicBezTo>
                    <a:pt x="3862" y="1"/>
                    <a:pt x="2602" y="896"/>
                    <a:pt x="1653" y="3162"/>
                  </a:cubicBezTo>
                  <a:cubicBezTo>
                    <a:pt x="1" y="6838"/>
                    <a:pt x="187" y="11305"/>
                    <a:pt x="2234" y="14887"/>
                  </a:cubicBezTo>
                  <a:cubicBezTo>
                    <a:pt x="2700" y="15655"/>
                    <a:pt x="3397" y="16539"/>
                    <a:pt x="4351" y="16632"/>
                  </a:cubicBezTo>
                  <a:cubicBezTo>
                    <a:pt x="4453" y="16648"/>
                    <a:pt x="4553" y="16656"/>
                    <a:pt x="4649" y="16656"/>
                  </a:cubicBezTo>
                  <a:cubicBezTo>
                    <a:pt x="5102" y="16656"/>
                    <a:pt x="5491" y="16486"/>
                    <a:pt x="5817" y="16237"/>
                  </a:cubicBezTo>
                  <a:cubicBezTo>
                    <a:pt x="6189" y="16911"/>
                    <a:pt x="6678" y="17493"/>
                    <a:pt x="7469" y="17493"/>
                  </a:cubicBezTo>
                  <a:cubicBezTo>
                    <a:pt x="7934" y="17493"/>
                    <a:pt x="8329" y="17400"/>
                    <a:pt x="8725" y="17214"/>
                  </a:cubicBezTo>
                  <a:cubicBezTo>
                    <a:pt x="9004" y="17493"/>
                    <a:pt x="9399" y="17702"/>
                    <a:pt x="9795" y="17795"/>
                  </a:cubicBezTo>
                  <a:cubicBezTo>
                    <a:pt x="9907" y="17819"/>
                    <a:pt x="10020" y="17831"/>
                    <a:pt x="10135" y="17831"/>
                  </a:cubicBezTo>
                  <a:cubicBezTo>
                    <a:pt x="10906" y="17831"/>
                    <a:pt x="11732" y="17324"/>
                    <a:pt x="12401" y="16818"/>
                  </a:cubicBezTo>
                  <a:cubicBezTo>
                    <a:pt x="15495" y="14213"/>
                    <a:pt x="17239" y="10048"/>
                    <a:pt x="16960" y="6070"/>
                  </a:cubicBezTo>
                  <a:cubicBezTo>
                    <a:pt x="16826" y="2984"/>
                    <a:pt x="15519" y="1772"/>
                    <a:pt x="13972" y="1772"/>
                  </a:cubicBezTo>
                  <a:cubicBezTo>
                    <a:pt x="13373" y="1772"/>
                    <a:pt x="12738" y="1954"/>
                    <a:pt x="12121" y="2278"/>
                  </a:cubicBezTo>
                  <a:cubicBezTo>
                    <a:pt x="11469" y="1300"/>
                    <a:pt x="10634" y="870"/>
                    <a:pt x="9767" y="870"/>
                  </a:cubicBezTo>
                  <a:cubicBezTo>
                    <a:pt x="9089" y="870"/>
                    <a:pt x="8391" y="1134"/>
                    <a:pt x="7748" y="1604"/>
                  </a:cubicBezTo>
                  <a:cubicBezTo>
                    <a:pt x="7037" y="628"/>
                    <a:pt x="6071" y="1"/>
                    <a:pt x="50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0" name="Google Shape;700;p9"/>
            <p:cNvSpPr/>
            <p:nvPr/>
          </p:nvSpPr>
          <p:spPr>
            <a:xfrm>
              <a:off x="7205050" y="3023250"/>
              <a:ext cx="82625" cy="324550"/>
            </a:xfrm>
            <a:custGeom>
              <a:avLst/>
              <a:gdLst/>
              <a:ahLst/>
              <a:cxnLst/>
              <a:rect l="l" t="t" r="r" b="b"/>
              <a:pathLst>
                <a:path w="3305" h="12982" extrusionOk="0">
                  <a:moveTo>
                    <a:pt x="1955" y="0"/>
                  </a:moveTo>
                  <a:lnTo>
                    <a:pt x="1955" y="0"/>
                  </a:lnTo>
                  <a:cubicBezTo>
                    <a:pt x="2141" y="1163"/>
                    <a:pt x="2234" y="2327"/>
                    <a:pt x="2234" y="3397"/>
                  </a:cubicBezTo>
                  <a:cubicBezTo>
                    <a:pt x="2234" y="4467"/>
                    <a:pt x="2141" y="5630"/>
                    <a:pt x="2048" y="6677"/>
                  </a:cubicBezTo>
                  <a:cubicBezTo>
                    <a:pt x="1839" y="7747"/>
                    <a:pt x="1559" y="8817"/>
                    <a:pt x="1257" y="9887"/>
                  </a:cubicBezTo>
                  <a:cubicBezTo>
                    <a:pt x="978" y="10957"/>
                    <a:pt x="489" y="11911"/>
                    <a:pt x="1" y="12981"/>
                  </a:cubicBezTo>
                  <a:cubicBezTo>
                    <a:pt x="885" y="12214"/>
                    <a:pt x="1559" y="11237"/>
                    <a:pt x="2141" y="10166"/>
                  </a:cubicBezTo>
                  <a:cubicBezTo>
                    <a:pt x="2630" y="9120"/>
                    <a:pt x="3002" y="8049"/>
                    <a:pt x="3118" y="6886"/>
                  </a:cubicBezTo>
                  <a:cubicBezTo>
                    <a:pt x="3304" y="5723"/>
                    <a:pt x="3304" y="4467"/>
                    <a:pt x="3118" y="3304"/>
                  </a:cubicBezTo>
                  <a:cubicBezTo>
                    <a:pt x="2909" y="2140"/>
                    <a:pt x="2537" y="1070"/>
                    <a:pt x="19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1" name="Google Shape;701;p9"/>
            <p:cNvSpPr/>
            <p:nvPr/>
          </p:nvSpPr>
          <p:spPr>
            <a:xfrm>
              <a:off x="7045125" y="3132000"/>
              <a:ext cx="36650" cy="244875"/>
            </a:xfrm>
            <a:custGeom>
              <a:avLst/>
              <a:gdLst/>
              <a:ahLst/>
              <a:cxnLst/>
              <a:rect l="l" t="t" r="r" b="b"/>
              <a:pathLst>
                <a:path w="1466" h="9795" extrusionOk="0">
                  <a:moveTo>
                    <a:pt x="884" y="1"/>
                  </a:moveTo>
                  <a:cubicBezTo>
                    <a:pt x="582" y="792"/>
                    <a:pt x="303" y="1559"/>
                    <a:pt x="210" y="2443"/>
                  </a:cubicBezTo>
                  <a:cubicBezTo>
                    <a:pt x="93" y="3211"/>
                    <a:pt x="0" y="4072"/>
                    <a:pt x="93" y="4956"/>
                  </a:cubicBezTo>
                  <a:cubicBezTo>
                    <a:pt x="210" y="5816"/>
                    <a:pt x="303" y="6607"/>
                    <a:pt x="489" y="7468"/>
                  </a:cubicBezTo>
                  <a:cubicBezTo>
                    <a:pt x="791" y="8259"/>
                    <a:pt x="1070" y="9027"/>
                    <a:pt x="1466" y="9795"/>
                  </a:cubicBezTo>
                  <a:cubicBezTo>
                    <a:pt x="1466" y="8934"/>
                    <a:pt x="1466" y="8050"/>
                    <a:pt x="1373" y="7282"/>
                  </a:cubicBezTo>
                  <a:lnTo>
                    <a:pt x="1256" y="4863"/>
                  </a:lnTo>
                  <a:lnTo>
                    <a:pt x="1163" y="2443"/>
                  </a:lnTo>
                  <a:cubicBezTo>
                    <a:pt x="1070" y="1652"/>
                    <a:pt x="1070" y="792"/>
                    <a:pt x="8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02" name="Google Shape;702;p9"/>
          <p:cNvGrpSpPr/>
          <p:nvPr/>
        </p:nvGrpSpPr>
        <p:grpSpPr>
          <a:xfrm>
            <a:off x="5438394" y="8381"/>
            <a:ext cx="907941" cy="826489"/>
            <a:chOff x="853450" y="2614875"/>
            <a:chExt cx="654325" cy="595625"/>
          </a:xfrm>
        </p:grpSpPr>
        <p:sp>
          <p:nvSpPr>
            <p:cNvPr id="703" name="Google Shape;703;p9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4" name="Google Shape;704;p9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5" name="Google Shape;705;p9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06" name="Google Shape;706;p9"/>
          <p:cNvGrpSpPr/>
          <p:nvPr/>
        </p:nvGrpSpPr>
        <p:grpSpPr>
          <a:xfrm>
            <a:off x="499876" y="2387841"/>
            <a:ext cx="566491" cy="1013655"/>
            <a:chOff x="478300" y="2547225"/>
            <a:chExt cx="305375" cy="546425"/>
          </a:xfrm>
        </p:grpSpPr>
        <p:sp>
          <p:nvSpPr>
            <p:cNvPr id="707" name="Google Shape;707;p9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8" name="Google Shape;708;p9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9" name="Google Shape;709;p9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10" name="Google Shape;710;p9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11" name="Google Shape;711;p9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712" name="Google Shape;712;p9"/>
          <p:cNvSpPr txBox="1">
            <a:spLocks noGrp="1"/>
          </p:cNvSpPr>
          <p:nvPr>
            <p:ph type="subTitle" idx="1"/>
          </p:nvPr>
        </p:nvSpPr>
        <p:spPr>
          <a:xfrm>
            <a:off x="3378600" y="3300167"/>
            <a:ext cx="5434800" cy="12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13" name="Google Shape;713;p9"/>
          <p:cNvSpPr txBox="1">
            <a:spLocks noGrp="1"/>
          </p:cNvSpPr>
          <p:nvPr>
            <p:ph type="title"/>
          </p:nvPr>
        </p:nvSpPr>
        <p:spPr>
          <a:xfrm>
            <a:off x="2736800" y="1872927"/>
            <a:ext cx="6718400" cy="13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411321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5C7EF-17B9-9BE7-6CFA-653026179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C985C-6EC4-8C59-B4E3-F4290804E1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3A2C5B-098C-E7A1-7310-B2655D180E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A07581-6959-5E1F-D325-C807CC2E8E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F69CA3-FC2B-47EF-8D54-10B9D6D64BC6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4DD286-605D-FD33-24E0-286764E40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ED46C-2F40-1AEE-3035-655379DEE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97266-ABB3-46AC-BF64-598348078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8025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5AEC7-C616-A037-B241-1F41D9526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230389-4D3E-D08B-5D06-F237E445B7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AF8730-6F11-6E18-AA59-CADE5EC535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3F061C-6010-60F5-C3F1-F7F04FEC29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403E39-43A4-B7CC-8710-D6DF0C621F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C66A17-7010-A0C8-41BC-3CFCB75D8B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F69CA3-FC2B-47EF-8D54-10B9D6D64BC6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3BF351-D5A7-6015-9145-A9E84BA54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4471CE-803A-DD2C-5A05-110D0835B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97266-ABB3-46AC-BF64-598348078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58540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BBD72-4B5D-6BE9-D356-5C34FF66A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D537F8-C259-8438-3CDF-A860F0F3B8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F69CA3-FC2B-47EF-8D54-10B9D6D64BC6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EAFD78-1A26-1369-19BC-68B8AA5EC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9640D3-7E18-F048-982F-EB22FA5FA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97266-ABB3-46AC-BF64-598348078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98347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52A925-A5A0-B0FC-9ABD-EA39B4FF72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F69CA3-FC2B-47EF-8D54-10B9D6D64BC6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23BF1A-D1DC-715B-D194-D707BAE71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18E7DD-BFFD-0914-E6E3-5646440C4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97266-ABB3-46AC-BF64-598348078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37490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16227-7068-7AF8-41A4-B2F2E8E4D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0C7D3-F2BD-EE45-9071-F963737BAB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6C4F87-F2A0-21BB-9434-8EF92715C1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231B54-ACA7-E0D1-ABD9-6E5F0ACA34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F69CA3-FC2B-47EF-8D54-10B9D6D64BC6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1ECB23-5D67-9BA3-314A-1FEE78609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BDD64E-C682-71DB-FEA0-4215E8DD2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97266-ABB3-46AC-BF64-598348078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04075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8532B-6E08-77F9-9AD4-2B4DC7636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C1CE78-1218-69D2-D96E-953A30074B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CF999E-A004-B53E-106F-2EAA97E1E1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06E2F-C3D1-59F4-2543-38963304FB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F69CA3-FC2B-47EF-8D54-10B9D6D64BC6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648CCC-E23A-4CB4-313C-0B9490FD8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03AA2A-41CF-FF92-86B5-D37ECE72D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97266-ABB3-46AC-BF64-598348078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35272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B617D-591B-124C-C87F-61BB4F779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57BC75-35D2-BB6A-A4F3-2A5CD6F14B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8E8905-B567-33C0-5A5E-B7E6CA6408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F69CA3-FC2B-47EF-8D54-10B9D6D64BC6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06AA13-220A-F911-D1C0-C8E4FEC7A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7F527-6336-C3D7-ABD1-D35A4C9EF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97266-ABB3-46AC-BF64-598348078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7943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56E9FD-0A37-3274-F339-CF8F113AC1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21B620-241A-F02F-9F0D-12ADCABD7A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3D45A1-DA07-7819-7CC9-11129D6D1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F69CA3-FC2B-47EF-8D54-10B9D6D64BC6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159F52-662C-882B-A6E8-2E6897F5D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21A6D4-2CA0-73CE-3FAC-A73B3F1CD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97266-ABB3-46AC-BF64-598348078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28691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36215"/>
      </p:ext>
    </p:extLst>
  </p:cSld>
  <p:clrMapOvr>
    <a:masterClrMapping/>
  </p:clrMapOvr>
  <p:transition spd="slow">
    <p:random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982975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6"/>
        </a:solidFill>
        <a:effectLst/>
      </p:bgPr>
    </p:bg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11"/>
          <p:cNvSpPr txBox="1">
            <a:spLocks noGrp="1"/>
          </p:cNvSpPr>
          <p:nvPr>
            <p:ph type="title" hasCustomPrompt="1"/>
          </p:nvPr>
        </p:nvSpPr>
        <p:spPr>
          <a:xfrm>
            <a:off x="2161967" y="1550067"/>
            <a:ext cx="7426800" cy="25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18" name="Google Shape;718;p11"/>
          <p:cNvSpPr txBox="1">
            <a:spLocks noGrp="1"/>
          </p:cNvSpPr>
          <p:nvPr>
            <p:ph type="subTitle" idx="1"/>
          </p:nvPr>
        </p:nvSpPr>
        <p:spPr>
          <a:xfrm>
            <a:off x="3334600" y="3899633"/>
            <a:ext cx="55228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719" name="Google Shape;719;p11"/>
          <p:cNvGrpSpPr/>
          <p:nvPr/>
        </p:nvGrpSpPr>
        <p:grpSpPr>
          <a:xfrm>
            <a:off x="10976392" y="2937553"/>
            <a:ext cx="1056275" cy="1155289"/>
            <a:chOff x="5164825" y="3105675"/>
            <a:chExt cx="569400" cy="622775"/>
          </a:xfrm>
        </p:grpSpPr>
        <p:sp>
          <p:nvSpPr>
            <p:cNvPr id="720" name="Google Shape;720;p11"/>
            <p:cNvSpPr/>
            <p:nvPr/>
          </p:nvSpPr>
          <p:spPr>
            <a:xfrm>
              <a:off x="5239850" y="3284950"/>
              <a:ext cx="458325" cy="443500"/>
            </a:xfrm>
            <a:custGeom>
              <a:avLst/>
              <a:gdLst/>
              <a:ahLst/>
              <a:cxnLst/>
              <a:rect l="l" t="t" r="r" b="b"/>
              <a:pathLst>
                <a:path w="18333" h="17740" extrusionOk="0">
                  <a:moveTo>
                    <a:pt x="18332" y="1"/>
                  </a:moveTo>
                  <a:lnTo>
                    <a:pt x="18332" y="1"/>
                  </a:lnTo>
                  <a:cubicBezTo>
                    <a:pt x="13200" y="489"/>
                    <a:pt x="8085" y="698"/>
                    <a:pt x="2958" y="698"/>
                  </a:cubicBezTo>
                  <a:cubicBezTo>
                    <a:pt x="1973" y="698"/>
                    <a:pt x="987" y="691"/>
                    <a:pt x="0" y="676"/>
                  </a:cubicBezTo>
                  <a:lnTo>
                    <a:pt x="0" y="676"/>
                  </a:lnTo>
                  <a:cubicBezTo>
                    <a:pt x="2629" y="6398"/>
                    <a:pt x="5235" y="12121"/>
                    <a:pt x="7863" y="17728"/>
                  </a:cubicBezTo>
                  <a:cubicBezTo>
                    <a:pt x="7870" y="17736"/>
                    <a:pt x="7901" y="17740"/>
                    <a:pt x="7953" y="17740"/>
                  </a:cubicBezTo>
                  <a:cubicBezTo>
                    <a:pt x="8670" y="17740"/>
                    <a:pt x="13404" y="17041"/>
                    <a:pt x="13772" y="16867"/>
                  </a:cubicBezTo>
                  <a:cubicBezTo>
                    <a:pt x="15308" y="15797"/>
                    <a:pt x="14843" y="14541"/>
                    <a:pt x="15029" y="12494"/>
                  </a:cubicBezTo>
                  <a:cubicBezTo>
                    <a:pt x="15424" y="8143"/>
                    <a:pt x="16587" y="3886"/>
                    <a:pt x="18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1" name="Google Shape;721;p11"/>
            <p:cNvSpPr/>
            <p:nvPr/>
          </p:nvSpPr>
          <p:spPr>
            <a:xfrm>
              <a:off x="5329400" y="3355325"/>
              <a:ext cx="143100" cy="285600"/>
            </a:xfrm>
            <a:custGeom>
              <a:avLst/>
              <a:gdLst/>
              <a:ahLst/>
              <a:cxnLst/>
              <a:rect l="l" t="t" r="r" b="b"/>
              <a:pathLst>
                <a:path w="5724" h="11424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955"/>
                    <a:pt x="675" y="2025"/>
                    <a:pt x="1164" y="3002"/>
                  </a:cubicBezTo>
                  <a:cubicBezTo>
                    <a:pt x="1560" y="3979"/>
                    <a:pt x="2048" y="4933"/>
                    <a:pt x="2537" y="5910"/>
                  </a:cubicBezTo>
                  <a:cubicBezTo>
                    <a:pt x="3002" y="6887"/>
                    <a:pt x="3490" y="7748"/>
                    <a:pt x="3979" y="8725"/>
                  </a:cubicBezTo>
                  <a:cubicBezTo>
                    <a:pt x="4561" y="9679"/>
                    <a:pt x="5142" y="10563"/>
                    <a:pt x="5724" y="11423"/>
                  </a:cubicBezTo>
                  <a:cubicBezTo>
                    <a:pt x="5445" y="10470"/>
                    <a:pt x="4956" y="9399"/>
                    <a:pt x="4561" y="8422"/>
                  </a:cubicBezTo>
                  <a:cubicBezTo>
                    <a:pt x="4165" y="7469"/>
                    <a:pt x="3700" y="6491"/>
                    <a:pt x="3211" y="5514"/>
                  </a:cubicBezTo>
                  <a:cubicBezTo>
                    <a:pt x="2723" y="4561"/>
                    <a:pt x="2234" y="3677"/>
                    <a:pt x="1653" y="2699"/>
                  </a:cubicBezTo>
                  <a:cubicBezTo>
                    <a:pt x="1164" y="1746"/>
                    <a:pt x="582" y="862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2" name="Google Shape;722;p11"/>
            <p:cNvSpPr/>
            <p:nvPr/>
          </p:nvSpPr>
          <p:spPr>
            <a:xfrm>
              <a:off x="5547500" y="3304150"/>
              <a:ext cx="60525" cy="315250"/>
            </a:xfrm>
            <a:custGeom>
              <a:avLst/>
              <a:gdLst/>
              <a:ahLst/>
              <a:cxnLst/>
              <a:rect l="l" t="t" r="r" b="b"/>
              <a:pathLst>
                <a:path w="2421" h="12610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2141" y="1071"/>
                    <a:pt x="1839" y="2141"/>
                    <a:pt x="1559" y="3118"/>
                  </a:cubicBezTo>
                  <a:cubicBezTo>
                    <a:pt x="1257" y="4165"/>
                    <a:pt x="1071" y="5235"/>
                    <a:pt x="885" y="6305"/>
                  </a:cubicBezTo>
                  <a:cubicBezTo>
                    <a:pt x="675" y="7375"/>
                    <a:pt x="489" y="8352"/>
                    <a:pt x="303" y="9399"/>
                  </a:cubicBezTo>
                  <a:cubicBezTo>
                    <a:pt x="210" y="10469"/>
                    <a:pt x="94" y="11539"/>
                    <a:pt x="1" y="12610"/>
                  </a:cubicBezTo>
                  <a:cubicBezTo>
                    <a:pt x="396" y="11633"/>
                    <a:pt x="675" y="10562"/>
                    <a:pt x="885" y="9609"/>
                  </a:cubicBezTo>
                  <a:cubicBezTo>
                    <a:pt x="1164" y="8538"/>
                    <a:pt x="1373" y="7468"/>
                    <a:pt x="1653" y="6398"/>
                  </a:cubicBezTo>
                  <a:cubicBezTo>
                    <a:pt x="1839" y="5328"/>
                    <a:pt x="2048" y="4281"/>
                    <a:pt x="2141" y="3304"/>
                  </a:cubicBezTo>
                  <a:cubicBezTo>
                    <a:pt x="2327" y="2234"/>
                    <a:pt x="2420" y="1164"/>
                    <a:pt x="2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3" name="Google Shape;723;p11"/>
            <p:cNvSpPr/>
            <p:nvPr/>
          </p:nvSpPr>
          <p:spPr>
            <a:xfrm>
              <a:off x="5465500" y="3350100"/>
              <a:ext cx="50625" cy="317575"/>
            </a:xfrm>
            <a:custGeom>
              <a:avLst/>
              <a:gdLst/>
              <a:ahLst/>
              <a:cxnLst/>
              <a:rect l="l" t="t" r="r" b="b"/>
              <a:pathLst>
                <a:path w="2025" h="12703" extrusionOk="0">
                  <a:moveTo>
                    <a:pt x="1" y="0"/>
                  </a:moveTo>
                  <a:cubicBezTo>
                    <a:pt x="1" y="1071"/>
                    <a:pt x="94" y="2141"/>
                    <a:pt x="187" y="3211"/>
                  </a:cubicBezTo>
                  <a:cubicBezTo>
                    <a:pt x="280" y="4281"/>
                    <a:pt x="466" y="5351"/>
                    <a:pt x="582" y="6398"/>
                  </a:cubicBezTo>
                  <a:cubicBezTo>
                    <a:pt x="768" y="7468"/>
                    <a:pt x="954" y="8538"/>
                    <a:pt x="1257" y="9608"/>
                  </a:cubicBezTo>
                  <a:cubicBezTo>
                    <a:pt x="1443" y="10586"/>
                    <a:pt x="1745" y="11632"/>
                    <a:pt x="2025" y="12703"/>
                  </a:cubicBezTo>
                  <a:cubicBezTo>
                    <a:pt x="2025" y="11632"/>
                    <a:pt x="1931" y="10586"/>
                    <a:pt x="1838" y="9515"/>
                  </a:cubicBezTo>
                  <a:cubicBezTo>
                    <a:pt x="1745" y="8445"/>
                    <a:pt x="1536" y="7375"/>
                    <a:pt x="1350" y="6305"/>
                  </a:cubicBezTo>
                  <a:cubicBezTo>
                    <a:pt x="1164" y="5235"/>
                    <a:pt x="954" y="4188"/>
                    <a:pt x="768" y="3118"/>
                  </a:cubicBezTo>
                  <a:cubicBezTo>
                    <a:pt x="582" y="2048"/>
                    <a:pt x="280" y="107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4" name="Google Shape;724;p11"/>
            <p:cNvSpPr/>
            <p:nvPr/>
          </p:nvSpPr>
          <p:spPr>
            <a:xfrm>
              <a:off x="5164825" y="3105675"/>
              <a:ext cx="569400" cy="454375"/>
            </a:xfrm>
            <a:custGeom>
              <a:avLst/>
              <a:gdLst/>
              <a:ahLst/>
              <a:cxnLst/>
              <a:rect l="l" t="t" r="r" b="b"/>
              <a:pathLst>
                <a:path w="22776" h="18175" extrusionOk="0">
                  <a:moveTo>
                    <a:pt x="14355" y="0"/>
                  </a:moveTo>
                  <a:cubicBezTo>
                    <a:pt x="12767" y="0"/>
                    <a:pt x="11233" y="1421"/>
                    <a:pt x="11144" y="3101"/>
                  </a:cubicBezTo>
                  <a:cubicBezTo>
                    <a:pt x="10543" y="1954"/>
                    <a:pt x="9344" y="1291"/>
                    <a:pt x="8104" y="1291"/>
                  </a:cubicBezTo>
                  <a:cubicBezTo>
                    <a:pt x="7759" y="1291"/>
                    <a:pt x="7412" y="1343"/>
                    <a:pt x="7072" y="1449"/>
                  </a:cubicBezTo>
                  <a:cubicBezTo>
                    <a:pt x="5630" y="1845"/>
                    <a:pt x="4560" y="3496"/>
                    <a:pt x="4746" y="5032"/>
                  </a:cubicBezTo>
                  <a:cubicBezTo>
                    <a:pt x="4409" y="4787"/>
                    <a:pt x="3949" y="4642"/>
                    <a:pt x="3513" y="4642"/>
                  </a:cubicBezTo>
                  <a:cubicBezTo>
                    <a:pt x="3077" y="4642"/>
                    <a:pt x="2664" y="4787"/>
                    <a:pt x="2420" y="5125"/>
                  </a:cubicBezTo>
                  <a:cubicBezTo>
                    <a:pt x="1931" y="5613"/>
                    <a:pt x="2420" y="6497"/>
                    <a:pt x="2815" y="6869"/>
                  </a:cubicBezTo>
                  <a:cubicBezTo>
                    <a:pt x="977" y="8149"/>
                    <a:pt x="0" y="10848"/>
                    <a:pt x="1349" y="12802"/>
                  </a:cubicBezTo>
                  <a:cubicBezTo>
                    <a:pt x="2095" y="13901"/>
                    <a:pt x="3403" y="14458"/>
                    <a:pt x="4708" y="14458"/>
                  </a:cubicBezTo>
                  <a:cubicBezTo>
                    <a:pt x="5805" y="14458"/>
                    <a:pt x="6899" y="14064"/>
                    <a:pt x="7654" y="13267"/>
                  </a:cubicBezTo>
                  <a:cubicBezTo>
                    <a:pt x="8329" y="14826"/>
                    <a:pt x="9306" y="16291"/>
                    <a:pt x="10655" y="17245"/>
                  </a:cubicBezTo>
                  <a:cubicBezTo>
                    <a:pt x="11546" y="17839"/>
                    <a:pt x="12608" y="18175"/>
                    <a:pt x="13634" y="18175"/>
                  </a:cubicBezTo>
                  <a:cubicBezTo>
                    <a:pt x="14296" y="18175"/>
                    <a:pt x="14942" y="18035"/>
                    <a:pt x="15517" y="17734"/>
                  </a:cubicBezTo>
                  <a:cubicBezTo>
                    <a:pt x="17053" y="16966"/>
                    <a:pt x="17937" y="15012"/>
                    <a:pt x="17355" y="13476"/>
                  </a:cubicBezTo>
                  <a:lnTo>
                    <a:pt x="17355" y="13476"/>
                  </a:lnTo>
                  <a:cubicBezTo>
                    <a:pt x="17815" y="13751"/>
                    <a:pt x="18346" y="13879"/>
                    <a:pt x="18887" y="13879"/>
                  </a:cubicBezTo>
                  <a:cubicBezTo>
                    <a:pt x="20044" y="13879"/>
                    <a:pt x="21249" y="13296"/>
                    <a:pt x="21915" y="12313"/>
                  </a:cubicBezTo>
                  <a:cubicBezTo>
                    <a:pt x="22775" y="10755"/>
                    <a:pt x="22287" y="8614"/>
                    <a:pt x="20845" y="7660"/>
                  </a:cubicBezTo>
                  <a:cubicBezTo>
                    <a:pt x="22194" y="6986"/>
                    <a:pt x="22589" y="4939"/>
                    <a:pt x="21705" y="3682"/>
                  </a:cubicBezTo>
                  <a:cubicBezTo>
                    <a:pt x="21191" y="3055"/>
                    <a:pt x="20357" y="2711"/>
                    <a:pt x="19531" y="2711"/>
                  </a:cubicBezTo>
                  <a:cubicBezTo>
                    <a:pt x="18826" y="2711"/>
                    <a:pt x="18127" y="2961"/>
                    <a:pt x="17634" y="3496"/>
                  </a:cubicBezTo>
                  <a:cubicBezTo>
                    <a:pt x="17727" y="1751"/>
                    <a:pt x="16285" y="100"/>
                    <a:pt x="14540" y="7"/>
                  </a:cubicBezTo>
                  <a:cubicBezTo>
                    <a:pt x="14478" y="2"/>
                    <a:pt x="14417" y="0"/>
                    <a:pt x="14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5" name="Google Shape;725;p11"/>
            <p:cNvSpPr/>
            <p:nvPr/>
          </p:nvSpPr>
          <p:spPr>
            <a:xfrm>
              <a:off x="5356150" y="3226800"/>
              <a:ext cx="65750" cy="159975"/>
            </a:xfrm>
            <a:custGeom>
              <a:avLst/>
              <a:gdLst/>
              <a:ahLst/>
              <a:cxnLst/>
              <a:rect l="l" t="t" r="r" b="b"/>
              <a:pathLst>
                <a:path w="2630" h="6399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582"/>
                    <a:pt x="583" y="1071"/>
                    <a:pt x="885" y="1559"/>
                  </a:cubicBezTo>
                  <a:cubicBezTo>
                    <a:pt x="1071" y="2024"/>
                    <a:pt x="1257" y="2513"/>
                    <a:pt x="1350" y="3002"/>
                  </a:cubicBezTo>
                  <a:cubicBezTo>
                    <a:pt x="1467" y="3583"/>
                    <a:pt x="1467" y="4072"/>
                    <a:pt x="1467" y="4653"/>
                  </a:cubicBezTo>
                  <a:cubicBezTo>
                    <a:pt x="1467" y="5235"/>
                    <a:pt x="1467" y="5723"/>
                    <a:pt x="1257" y="6398"/>
                  </a:cubicBezTo>
                  <a:cubicBezTo>
                    <a:pt x="1839" y="6003"/>
                    <a:pt x="2234" y="5421"/>
                    <a:pt x="2420" y="4746"/>
                  </a:cubicBezTo>
                  <a:cubicBezTo>
                    <a:pt x="2630" y="4165"/>
                    <a:pt x="2630" y="3490"/>
                    <a:pt x="2420" y="2815"/>
                  </a:cubicBezTo>
                  <a:cubicBezTo>
                    <a:pt x="2327" y="2141"/>
                    <a:pt x="2048" y="1559"/>
                    <a:pt x="1653" y="1071"/>
                  </a:cubicBezTo>
                  <a:cubicBezTo>
                    <a:pt x="1164" y="489"/>
                    <a:pt x="583" y="9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6" name="Google Shape;726;p11"/>
            <p:cNvSpPr/>
            <p:nvPr/>
          </p:nvSpPr>
          <p:spPr>
            <a:xfrm>
              <a:off x="5545175" y="3267650"/>
              <a:ext cx="75050" cy="133650"/>
            </a:xfrm>
            <a:custGeom>
              <a:avLst/>
              <a:gdLst/>
              <a:ahLst/>
              <a:cxnLst/>
              <a:rect l="l" t="t" r="r" b="b"/>
              <a:pathLst>
                <a:path w="3002" h="5346" extrusionOk="0">
                  <a:moveTo>
                    <a:pt x="2765" y="0"/>
                  </a:moveTo>
                  <a:cubicBezTo>
                    <a:pt x="2244" y="0"/>
                    <a:pt x="1680" y="245"/>
                    <a:pt x="1257" y="507"/>
                  </a:cubicBezTo>
                  <a:cubicBezTo>
                    <a:pt x="768" y="879"/>
                    <a:pt x="396" y="1461"/>
                    <a:pt x="187" y="2042"/>
                  </a:cubicBezTo>
                  <a:cubicBezTo>
                    <a:pt x="1" y="2717"/>
                    <a:pt x="1" y="3415"/>
                    <a:pt x="187" y="3996"/>
                  </a:cubicBezTo>
                  <a:cubicBezTo>
                    <a:pt x="396" y="4578"/>
                    <a:pt x="768" y="5043"/>
                    <a:pt x="1257" y="5346"/>
                  </a:cubicBezTo>
                  <a:cubicBezTo>
                    <a:pt x="1164" y="4764"/>
                    <a:pt x="1071" y="4276"/>
                    <a:pt x="1071" y="3787"/>
                  </a:cubicBezTo>
                  <a:cubicBezTo>
                    <a:pt x="1071" y="3298"/>
                    <a:pt x="1164" y="2833"/>
                    <a:pt x="1257" y="2438"/>
                  </a:cubicBezTo>
                  <a:cubicBezTo>
                    <a:pt x="1466" y="2042"/>
                    <a:pt x="1652" y="1554"/>
                    <a:pt x="1932" y="1181"/>
                  </a:cubicBezTo>
                  <a:cubicBezTo>
                    <a:pt x="2234" y="786"/>
                    <a:pt x="2513" y="390"/>
                    <a:pt x="3002" y="18"/>
                  </a:cubicBezTo>
                  <a:cubicBezTo>
                    <a:pt x="2924" y="6"/>
                    <a:pt x="2845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27" name="Google Shape;727;p11"/>
          <p:cNvGrpSpPr/>
          <p:nvPr/>
        </p:nvGrpSpPr>
        <p:grpSpPr>
          <a:xfrm>
            <a:off x="9318203" y="4470834"/>
            <a:ext cx="749864" cy="1179033"/>
            <a:chOff x="6381525" y="2911575"/>
            <a:chExt cx="404225" cy="635575"/>
          </a:xfrm>
        </p:grpSpPr>
        <p:sp>
          <p:nvSpPr>
            <p:cNvPr id="728" name="Google Shape;728;p11"/>
            <p:cNvSpPr/>
            <p:nvPr/>
          </p:nvSpPr>
          <p:spPr>
            <a:xfrm>
              <a:off x="6412925" y="2911575"/>
              <a:ext cx="285575" cy="305975"/>
            </a:xfrm>
            <a:custGeom>
              <a:avLst/>
              <a:gdLst/>
              <a:ahLst/>
              <a:cxnLst/>
              <a:rect l="l" t="t" r="r" b="b"/>
              <a:pathLst>
                <a:path w="11423" h="12239" extrusionOk="0">
                  <a:moveTo>
                    <a:pt x="6887" y="1"/>
                  </a:moveTo>
                  <a:cubicBezTo>
                    <a:pt x="5235" y="2909"/>
                    <a:pt x="4653" y="6491"/>
                    <a:pt x="5328" y="9795"/>
                  </a:cubicBezTo>
                  <a:cubicBezTo>
                    <a:pt x="3872" y="9387"/>
                    <a:pt x="2351" y="9190"/>
                    <a:pt x="874" y="9190"/>
                  </a:cubicBezTo>
                  <a:cubicBezTo>
                    <a:pt x="581" y="9190"/>
                    <a:pt x="289" y="9198"/>
                    <a:pt x="0" y="9213"/>
                  </a:cubicBezTo>
                  <a:cubicBezTo>
                    <a:pt x="1365" y="9851"/>
                    <a:pt x="5082" y="12238"/>
                    <a:pt x="6799" y="12238"/>
                  </a:cubicBezTo>
                  <a:cubicBezTo>
                    <a:pt x="6897" y="12238"/>
                    <a:pt x="6988" y="12230"/>
                    <a:pt x="7073" y="12214"/>
                  </a:cubicBezTo>
                  <a:cubicBezTo>
                    <a:pt x="8483" y="11850"/>
                    <a:pt x="9915" y="7951"/>
                    <a:pt x="11326" y="7951"/>
                  </a:cubicBezTo>
                  <a:cubicBezTo>
                    <a:pt x="11359" y="7951"/>
                    <a:pt x="11391" y="7953"/>
                    <a:pt x="11423" y="7957"/>
                  </a:cubicBezTo>
                  <a:cubicBezTo>
                    <a:pt x="11103" y="7897"/>
                    <a:pt x="10779" y="7869"/>
                    <a:pt x="10454" y="7869"/>
                  </a:cubicBezTo>
                  <a:cubicBezTo>
                    <a:pt x="9124" y="7869"/>
                    <a:pt x="7780" y="8353"/>
                    <a:pt x="6677" y="9213"/>
                  </a:cubicBezTo>
                  <a:cubicBezTo>
                    <a:pt x="6770" y="6119"/>
                    <a:pt x="6887" y="3118"/>
                    <a:pt x="68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9" name="Google Shape;729;p11"/>
            <p:cNvSpPr/>
            <p:nvPr/>
          </p:nvSpPr>
          <p:spPr>
            <a:xfrm>
              <a:off x="6381525" y="3187650"/>
              <a:ext cx="404225" cy="359500"/>
            </a:xfrm>
            <a:custGeom>
              <a:avLst/>
              <a:gdLst/>
              <a:ahLst/>
              <a:cxnLst/>
              <a:rect l="l" t="t" r="r" b="b"/>
              <a:pathLst>
                <a:path w="16169" h="14380" extrusionOk="0">
                  <a:moveTo>
                    <a:pt x="7942" y="0"/>
                  </a:moveTo>
                  <a:cubicBezTo>
                    <a:pt x="7260" y="0"/>
                    <a:pt x="6575" y="100"/>
                    <a:pt x="5909" y="310"/>
                  </a:cubicBezTo>
                  <a:lnTo>
                    <a:pt x="5607" y="1264"/>
                  </a:lnTo>
                  <a:cubicBezTo>
                    <a:pt x="5607" y="985"/>
                    <a:pt x="5700" y="683"/>
                    <a:pt x="5700" y="403"/>
                  </a:cubicBezTo>
                  <a:lnTo>
                    <a:pt x="5700" y="403"/>
                  </a:lnTo>
                  <a:cubicBezTo>
                    <a:pt x="2117" y="1660"/>
                    <a:pt x="0" y="5917"/>
                    <a:pt x="1256" y="9523"/>
                  </a:cubicBezTo>
                  <a:cubicBezTo>
                    <a:pt x="2278" y="12436"/>
                    <a:pt x="5283" y="14380"/>
                    <a:pt x="8296" y="14380"/>
                  </a:cubicBezTo>
                  <a:cubicBezTo>
                    <a:pt x="8989" y="14380"/>
                    <a:pt x="9683" y="14277"/>
                    <a:pt x="10353" y="14059"/>
                  </a:cubicBezTo>
                  <a:cubicBezTo>
                    <a:pt x="13958" y="12896"/>
                    <a:pt x="16169" y="8546"/>
                    <a:pt x="15005" y="4963"/>
                  </a:cubicBezTo>
                  <a:cubicBezTo>
                    <a:pt x="14053" y="2029"/>
                    <a:pt x="11026" y="0"/>
                    <a:pt x="79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30" name="Google Shape;730;p11"/>
          <p:cNvGrpSpPr/>
          <p:nvPr/>
        </p:nvGrpSpPr>
        <p:grpSpPr>
          <a:xfrm rot="892097">
            <a:off x="-37851" y="-59612"/>
            <a:ext cx="1977616" cy="1557912"/>
            <a:chOff x="2533100" y="1212175"/>
            <a:chExt cx="1066075" cy="839825"/>
          </a:xfrm>
        </p:grpSpPr>
        <p:sp>
          <p:nvSpPr>
            <p:cNvPr id="731" name="Google Shape;731;p11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2" name="Google Shape;732;p11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3" name="Google Shape;733;p11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4" name="Google Shape;734;p11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5" name="Google Shape;735;p11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6" name="Google Shape;736;p11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7" name="Google Shape;737;p11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8" name="Google Shape;738;p11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9" name="Google Shape;739;p11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0" name="Google Shape;740;p11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1" name="Google Shape;741;p11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2" name="Google Shape;742;p11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3" name="Google Shape;743;p11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4" name="Google Shape;744;p11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5" name="Google Shape;745;p11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6" name="Google Shape;746;p11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7" name="Google Shape;747;p11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8" name="Google Shape;748;p11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9" name="Google Shape;749;p11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0" name="Google Shape;750;p11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1" name="Google Shape;751;p11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52" name="Google Shape;752;p11"/>
          <p:cNvGrpSpPr/>
          <p:nvPr/>
        </p:nvGrpSpPr>
        <p:grpSpPr>
          <a:xfrm>
            <a:off x="9533689" y="1609725"/>
            <a:ext cx="754428" cy="1211164"/>
            <a:chOff x="1054675" y="3219250"/>
            <a:chExt cx="332875" cy="534400"/>
          </a:xfrm>
        </p:grpSpPr>
        <p:sp>
          <p:nvSpPr>
            <p:cNvPr id="753" name="Google Shape;753;p11"/>
            <p:cNvSpPr/>
            <p:nvPr/>
          </p:nvSpPr>
          <p:spPr>
            <a:xfrm>
              <a:off x="1054675" y="3415400"/>
              <a:ext cx="332875" cy="338250"/>
            </a:xfrm>
            <a:custGeom>
              <a:avLst/>
              <a:gdLst/>
              <a:ahLst/>
              <a:cxnLst/>
              <a:rect l="l" t="t" r="r" b="b"/>
              <a:pathLst>
                <a:path w="13315" h="13530" extrusionOk="0">
                  <a:moveTo>
                    <a:pt x="6870" y="1"/>
                  </a:moveTo>
                  <a:cubicBezTo>
                    <a:pt x="4550" y="1"/>
                    <a:pt x="2224" y="1302"/>
                    <a:pt x="1164" y="4182"/>
                  </a:cubicBezTo>
                  <a:cubicBezTo>
                    <a:pt x="0" y="7392"/>
                    <a:pt x="1652" y="11161"/>
                    <a:pt x="4560" y="12719"/>
                  </a:cubicBezTo>
                  <a:cubicBezTo>
                    <a:pt x="5497" y="13232"/>
                    <a:pt x="6575" y="13529"/>
                    <a:pt x="7642" y="13529"/>
                  </a:cubicBezTo>
                  <a:cubicBezTo>
                    <a:pt x="8563" y="13529"/>
                    <a:pt x="9475" y="13308"/>
                    <a:pt x="10283" y="12812"/>
                  </a:cubicBezTo>
                  <a:cubicBezTo>
                    <a:pt x="12214" y="11556"/>
                    <a:pt x="13005" y="9137"/>
                    <a:pt x="13098" y="6810"/>
                  </a:cubicBezTo>
                  <a:cubicBezTo>
                    <a:pt x="13315" y="2520"/>
                    <a:pt x="10098" y="1"/>
                    <a:pt x="6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4" name="Google Shape;754;p11"/>
            <p:cNvSpPr/>
            <p:nvPr/>
          </p:nvSpPr>
          <p:spPr>
            <a:xfrm>
              <a:off x="1212275" y="3418150"/>
              <a:ext cx="128575" cy="232650"/>
            </a:xfrm>
            <a:custGeom>
              <a:avLst/>
              <a:gdLst/>
              <a:ahLst/>
              <a:cxnLst/>
              <a:rect l="l" t="t" r="r" b="b"/>
              <a:pathLst>
                <a:path w="5143" h="9306" extrusionOk="0">
                  <a:moveTo>
                    <a:pt x="1" y="0"/>
                  </a:moveTo>
                  <a:cubicBezTo>
                    <a:pt x="885" y="489"/>
                    <a:pt x="1653" y="1070"/>
                    <a:pt x="2234" y="1745"/>
                  </a:cubicBezTo>
                  <a:cubicBezTo>
                    <a:pt x="2816" y="2420"/>
                    <a:pt x="3304" y="3211"/>
                    <a:pt x="3584" y="3978"/>
                  </a:cubicBezTo>
                  <a:cubicBezTo>
                    <a:pt x="3886" y="4746"/>
                    <a:pt x="4072" y="5630"/>
                    <a:pt x="4072" y="6584"/>
                  </a:cubicBezTo>
                  <a:cubicBezTo>
                    <a:pt x="4072" y="7468"/>
                    <a:pt x="3886" y="8329"/>
                    <a:pt x="3584" y="9306"/>
                  </a:cubicBezTo>
                  <a:cubicBezTo>
                    <a:pt x="4258" y="8631"/>
                    <a:pt x="4747" y="7654"/>
                    <a:pt x="4956" y="6700"/>
                  </a:cubicBezTo>
                  <a:cubicBezTo>
                    <a:pt x="5142" y="5630"/>
                    <a:pt x="5049" y="4560"/>
                    <a:pt x="4654" y="3583"/>
                  </a:cubicBezTo>
                  <a:cubicBezTo>
                    <a:pt x="4258" y="2629"/>
                    <a:pt x="3677" y="1745"/>
                    <a:pt x="2816" y="1070"/>
                  </a:cubicBezTo>
                  <a:cubicBezTo>
                    <a:pt x="2048" y="489"/>
                    <a:pt x="107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5" name="Google Shape;755;p11"/>
            <p:cNvSpPr/>
            <p:nvPr/>
          </p:nvSpPr>
          <p:spPr>
            <a:xfrm>
              <a:off x="1166350" y="3219250"/>
              <a:ext cx="137850" cy="184375"/>
            </a:xfrm>
            <a:custGeom>
              <a:avLst/>
              <a:gdLst/>
              <a:ahLst/>
              <a:cxnLst/>
              <a:rect l="l" t="t" r="r" b="b"/>
              <a:pathLst>
                <a:path w="5514" h="7375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38" y="1070"/>
                    <a:pt x="0" y="4071"/>
                    <a:pt x="186" y="6979"/>
                  </a:cubicBezTo>
                  <a:lnTo>
                    <a:pt x="861" y="7375"/>
                  </a:lnTo>
                  <a:cubicBezTo>
                    <a:pt x="3676" y="6398"/>
                    <a:pt x="5514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56" name="Google Shape;756;p11"/>
          <p:cNvGrpSpPr/>
          <p:nvPr/>
        </p:nvGrpSpPr>
        <p:grpSpPr>
          <a:xfrm>
            <a:off x="5542340" y="217613"/>
            <a:ext cx="666061" cy="1141515"/>
            <a:chOff x="1332275" y="1990950"/>
            <a:chExt cx="359050" cy="615350"/>
          </a:xfrm>
        </p:grpSpPr>
        <p:sp>
          <p:nvSpPr>
            <p:cNvPr id="757" name="Google Shape;757;p11"/>
            <p:cNvSpPr/>
            <p:nvPr/>
          </p:nvSpPr>
          <p:spPr>
            <a:xfrm>
              <a:off x="137455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93" y="0"/>
                  </a:moveTo>
                  <a:cubicBezTo>
                    <a:pt x="2279" y="0"/>
                    <a:pt x="2163" y="13"/>
                    <a:pt x="2048" y="38"/>
                  </a:cubicBezTo>
                  <a:lnTo>
                    <a:pt x="1955" y="38"/>
                  </a:lnTo>
                  <a:cubicBezTo>
                    <a:pt x="582" y="411"/>
                    <a:pt x="1" y="2458"/>
                    <a:pt x="1071" y="3435"/>
                  </a:cubicBezTo>
                  <a:cubicBezTo>
                    <a:pt x="1419" y="3775"/>
                    <a:pt x="1888" y="3931"/>
                    <a:pt x="2366" y="3931"/>
                  </a:cubicBezTo>
                  <a:cubicBezTo>
                    <a:pt x="3229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8" name="Google Shape;758;p11"/>
            <p:cNvSpPr/>
            <p:nvPr/>
          </p:nvSpPr>
          <p:spPr>
            <a:xfrm>
              <a:off x="147400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04" y="0"/>
                  </a:moveTo>
                  <a:cubicBezTo>
                    <a:pt x="2181" y="0"/>
                    <a:pt x="2057" y="13"/>
                    <a:pt x="1932" y="38"/>
                  </a:cubicBezTo>
                  <a:lnTo>
                    <a:pt x="1839" y="38"/>
                  </a:lnTo>
                  <a:cubicBezTo>
                    <a:pt x="582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9" y="3931"/>
                  </a:cubicBezTo>
                  <a:cubicBezTo>
                    <a:pt x="3181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9" name="Google Shape;759;p11"/>
            <p:cNvSpPr/>
            <p:nvPr/>
          </p:nvSpPr>
          <p:spPr>
            <a:xfrm>
              <a:off x="1573450" y="2220275"/>
              <a:ext cx="117825" cy="98300"/>
            </a:xfrm>
            <a:custGeom>
              <a:avLst/>
              <a:gdLst/>
              <a:ahLst/>
              <a:cxnLst/>
              <a:rect l="l" t="t" r="r" b="b"/>
              <a:pathLst>
                <a:path w="4713" h="3932" extrusionOk="0">
                  <a:moveTo>
                    <a:pt x="2284" y="0"/>
                  </a:moveTo>
                  <a:cubicBezTo>
                    <a:pt x="2167" y="0"/>
                    <a:pt x="2049" y="13"/>
                    <a:pt x="1932" y="38"/>
                  </a:cubicBezTo>
                  <a:lnTo>
                    <a:pt x="1839" y="38"/>
                  </a:lnTo>
                  <a:cubicBezTo>
                    <a:pt x="489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8" y="3931"/>
                  </a:cubicBezTo>
                  <a:cubicBezTo>
                    <a:pt x="3178" y="3931"/>
                    <a:pt x="4112" y="3420"/>
                    <a:pt x="4351" y="2551"/>
                  </a:cubicBezTo>
                  <a:cubicBezTo>
                    <a:pt x="4713" y="1402"/>
                    <a:pt x="3538" y="0"/>
                    <a:pt x="2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0" name="Google Shape;760;p11"/>
            <p:cNvSpPr/>
            <p:nvPr/>
          </p:nvSpPr>
          <p:spPr>
            <a:xfrm>
              <a:off x="137455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373" y="1"/>
                  </a:moveTo>
                  <a:cubicBezTo>
                    <a:pt x="2265" y="1"/>
                    <a:pt x="2156" y="12"/>
                    <a:pt x="2048" y="34"/>
                  </a:cubicBezTo>
                  <a:lnTo>
                    <a:pt x="1955" y="127"/>
                  </a:lnTo>
                  <a:cubicBezTo>
                    <a:pt x="582" y="430"/>
                    <a:pt x="1" y="2454"/>
                    <a:pt x="1071" y="3431"/>
                  </a:cubicBezTo>
                  <a:cubicBezTo>
                    <a:pt x="1425" y="3819"/>
                    <a:pt x="1905" y="3990"/>
                    <a:pt x="2392" y="3990"/>
                  </a:cubicBezTo>
                  <a:cubicBezTo>
                    <a:pt x="3247" y="3990"/>
                    <a:pt x="4122" y="3463"/>
                    <a:pt x="4374" y="2663"/>
                  </a:cubicBezTo>
                  <a:cubicBezTo>
                    <a:pt x="4716" y="1401"/>
                    <a:pt x="3603" y="1"/>
                    <a:pt x="2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1" name="Google Shape;761;p11"/>
            <p:cNvSpPr/>
            <p:nvPr/>
          </p:nvSpPr>
          <p:spPr>
            <a:xfrm>
              <a:off x="147400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282" y="1"/>
                  </a:moveTo>
                  <a:cubicBezTo>
                    <a:pt x="2167" y="1"/>
                    <a:pt x="2050" y="12"/>
                    <a:pt x="1932" y="34"/>
                  </a:cubicBezTo>
                  <a:lnTo>
                    <a:pt x="1839" y="127"/>
                  </a:lnTo>
                  <a:cubicBezTo>
                    <a:pt x="582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7" y="3990"/>
                  </a:cubicBezTo>
                  <a:cubicBezTo>
                    <a:pt x="3200" y="3990"/>
                    <a:pt x="4122" y="3463"/>
                    <a:pt x="4374" y="2663"/>
                  </a:cubicBezTo>
                  <a:cubicBezTo>
                    <a:pt x="4717" y="1401"/>
                    <a:pt x="3603" y="1"/>
                    <a:pt x="2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2" name="Google Shape;762;p11"/>
            <p:cNvSpPr/>
            <p:nvPr/>
          </p:nvSpPr>
          <p:spPr>
            <a:xfrm>
              <a:off x="1573450" y="2314600"/>
              <a:ext cx="117875" cy="99750"/>
            </a:xfrm>
            <a:custGeom>
              <a:avLst/>
              <a:gdLst/>
              <a:ahLst/>
              <a:cxnLst/>
              <a:rect l="l" t="t" r="r" b="b"/>
              <a:pathLst>
                <a:path w="4715" h="3990" extrusionOk="0">
                  <a:moveTo>
                    <a:pt x="2263" y="1"/>
                  </a:moveTo>
                  <a:cubicBezTo>
                    <a:pt x="2153" y="1"/>
                    <a:pt x="2042" y="12"/>
                    <a:pt x="1932" y="34"/>
                  </a:cubicBezTo>
                  <a:lnTo>
                    <a:pt x="1839" y="127"/>
                  </a:lnTo>
                  <a:cubicBezTo>
                    <a:pt x="489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6" y="3990"/>
                  </a:cubicBezTo>
                  <a:cubicBezTo>
                    <a:pt x="3197" y="3990"/>
                    <a:pt x="4114" y="3463"/>
                    <a:pt x="4351" y="2663"/>
                  </a:cubicBezTo>
                  <a:cubicBezTo>
                    <a:pt x="4715" y="1401"/>
                    <a:pt x="3524" y="1"/>
                    <a:pt x="2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3" name="Google Shape;763;p11"/>
            <p:cNvSpPr/>
            <p:nvPr/>
          </p:nvSpPr>
          <p:spPr>
            <a:xfrm>
              <a:off x="137455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481" y="1"/>
                  </a:moveTo>
                  <a:cubicBezTo>
                    <a:pt x="2338" y="1"/>
                    <a:pt x="2193" y="21"/>
                    <a:pt x="2048" y="63"/>
                  </a:cubicBezTo>
                  <a:lnTo>
                    <a:pt x="1955" y="63"/>
                  </a:lnTo>
                  <a:cubicBezTo>
                    <a:pt x="582" y="459"/>
                    <a:pt x="1" y="2390"/>
                    <a:pt x="1071" y="3460"/>
                  </a:cubicBezTo>
                  <a:cubicBezTo>
                    <a:pt x="1421" y="3810"/>
                    <a:pt x="1895" y="3972"/>
                    <a:pt x="2376" y="3972"/>
                  </a:cubicBezTo>
                  <a:cubicBezTo>
                    <a:pt x="3236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4" name="Google Shape;764;p11"/>
            <p:cNvSpPr/>
            <p:nvPr/>
          </p:nvSpPr>
          <p:spPr>
            <a:xfrm>
              <a:off x="147400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300" y="3972"/>
                  </a:cubicBezTo>
                  <a:cubicBezTo>
                    <a:pt x="3188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5" name="Google Shape;765;p11"/>
            <p:cNvSpPr/>
            <p:nvPr/>
          </p:nvSpPr>
          <p:spPr>
            <a:xfrm>
              <a:off x="1573450" y="2413325"/>
              <a:ext cx="117625" cy="99325"/>
            </a:xfrm>
            <a:custGeom>
              <a:avLst/>
              <a:gdLst/>
              <a:ahLst/>
              <a:cxnLst/>
              <a:rect l="l" t="t" r="r" b="b"/>
              <a:pathLst>
                <a:path w="4705" h="3973" extrusionOk="0">
                  <a:moveTo>
                    <a:pt x="2375" y="1"/>
                  </a:moveTo>
                  <a:cubicBezTo>
                    <a:pt x="2228" y="1"/>
                    <a:pt x="2079" y="21"/>
                    <a:pt x="1932" y="63"/>
                  </a:cubicBezTo>
                  <a:lnTo>
                    <a:pt x="1839" y="63"/>
                  </a:lnTo>
                  <a:cubicBezTo>
                    <a:pt x="489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299" y="3972"/>
                  </a:cubicBezTo>
                  <a:cubicBezTo>
                    <a:pt x="3185" y="3972"/>
                    <a:pt x="4113" y="3456"/>
                    <a:pt x="4351" y="2576"/>
                  </a:cubicBezTo>
                  <a:cubicBezTo>
                    <a:pt x="4704" y="1372"/>
                    <a:pt x="3593" y="1"/>
                    <a:pt x="2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6" name="Google Shape;766;p11"/>
            <p:cNvSpPr/>
            <p:nvPr/>
          </p:nvSpPr>
          <p:spPr>
            <a:xfrm>
              <a:off x="1474000" y="2508125"/>
              <a:ext cx="117675" cy="98175"/>
            </a:xfrm>
            <a:custGeom>
              <a:avLst/>
              <a:gdLst/>
              <a:ahLst/>
              <a:cxnLst/>
              <a:rect l="l" t="t" r="r" b="b"/>
              <a:pathLst>
                <a:path w="4707" h="3927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35"/>
                    <a:pt x="1" y="2390"/>
                    <a:pt x="978" y="3343"/>
                  </a:cubicBezTo>
                  <a:cubicBezTo>
                    <a:pt x="1335" y="3744"/>
                    <a:pt x="1846" y="3927"/>
                    <a:pt x="2366" y="3927"/>
                  </a:cubicBezTo>
                  <a:cubicBezTo>
                    <a:pt x="3234" y="3927"/>
                    <a:pt x="4127" y="3419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7" name="Google Shape;767;p11"/>
            <p:cNvSpPr/>
            <p:nvPr/>
          </p:nvSpPr>
          <p:spPr>
            <a:xfrm>
              <a:off x="1507750" y="2012425"/>
              <a:ext cx="128550" cy="223350"/>
            </a:xfrm>
            <a:custGeom>
              <a:avLst/>
              <a:gdLst/>
              <a:ahLst/>
              <a:cxnLst/>
              <a:rect l="l" t="t" r="r" b="b"/>
              <a:pathLst>
                <a:path w="5142" h="8934" extrusionOk="0">
                  <a:moveTo>
                    <a:pt x="4653" y="1"/>
                  </a:moveTo>
                  <a:cubicBezTo>
                    <a:pt x="1745" y="1862"/>
                    <a:pt x="0" y="5444"/>
                    <a:pt x="698" y="8934"/>
                  </a:cubicBezTo>
                  <a:lnTo>
                    <a:pt x="1559" y="8725"/>
                  </a:lnTo>
                  <a:cubicBezTo>
                    <a:pt x="977" y="5724"/>
                    <a:pt x="2536" y="2327"/>
                    <a:pt x="5141" y="792"/>
                  </a:cubicBezTo>
                  <a:lnTo>
                    <a:pt x="46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8" name="Google Shape;768;p11"/>
            <p:cNvSpPr/>
            <p:nvPr/>
          </p:nvSpPr>
          <p:spPr>
            <a:xfrm>
              <a:off x="1332275" y="1990950"/>
              <a:ext cx="204575" cy="186675"/>
            </a:xfrm>
            <a:custGeom>
              <a:avLst/>
              <a:gdLst/>
              <a:ahLst/>
              <a:cxnLst/>
              <a:rect l="l" t="t" r="r" b="b"/>
              <a:pathLst>
                <a:path w="8183" h="7467" extrusionOk="0">
                  <a:moveTo>
                    <a:pt x="1607" y="1"/>
                  </a:moveTo>
                  <a:cubicBezTo>
                    <a:pt x="539" y="1"/>
                    <a:pt x="1" y="645"/>
                    <a:pt x="1110" y="2511"/>
                  </a:cubicBezTo>
                  <a:cubicBezTo>
                    <a:pt x="2576" y="5047"/>
                    <a:pt x="5181" y="6885"/>
                    <a:pt x="8089" y="7467"/>
                  </a:cubicBezTo>
                  <a:cubicBezTo>
                    <a:pt x="8182" y="5326"/>
                    <a:pt x="7321" y="3186"/>
                    <a:pt x="5763" y="1744"/>
                  </a:cubicBezTo>
                  <a:cubicBezTo>
                    <a:pt x="4868" y="900"/>
                    <a:pt x="2868" y="1"/>
                    <a:pt x="1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9" name="Google Shape;769;p11"/>
            <p:cNvSpPr/>
            <p:nvPr/>
          </p:nvSpPr>
          <p:spPr>
            <a:xfrm>
              <a:off x="1532175" y="2079050"/>
              <a:ext cx="147750" cy="95200"/>
            </a:xfrm>
            <a:custGeom>
              <a:avLst/>
              <a:gdLst/>
              <a:ahLst/>
              <a:cxnLst/>
              <a:rect l="l" t="t" r="r" b="b"/>
              <a:pathLst>
                <a:path w="5910" h="3808" extrusionOk="0">
                  <a:moveTo>
                    <a:pt x="4347" y="0"/>
                  </a:moveTo>
                  <a:cubicBezTo>
                    <a:pt x="4058" y="0"/>
                    <a:pt x="3755" y="66"/>
                    <a:pt x="3490" y="151"/>
                  </a:cubicBezTo>
                  <a:cubicBezTo>
                    <a:pt x="1931" y="639"/>
                    <a:pt x="768" y="1895"/>
                    <a:pt x="396" y="3454"/>
                  </a:cubicBezTo>
                  <a:lnTo>
                    <a:pt x="489" y="3454"/>
                  </a:lnTo>
                  <a:cubicBezTo>
                    <a:pt x="396" y="3547"/>
                    <a:pt x="186" y="3547"/>
                    <a:pt x="0" y="3640"/>
                  </a:cubicBezTo>
                  <a:cubicBezTo>
                    <a:pt x="438" y="3751"/>
                    <a:pt x="890" y="3807"/>
                    <a:pt x="1342" y="3807"/>
                  </a:cubicBezTo>
                  <a:cubicBezTo>
                    <a:pt x="2500" y="3807"/>
                    <a:pt x="3656" y="3439"/>
                    <a:pt x="4560" y="2686"/>
                  </a:cubicBezTo>
                  <a:cubicBezTo>
                    <a:pt x="5328" y="2105"/>
                    <a:pt x="5909" y="1035"/>
                    <a:pt x="5234" y="360"/>
                  </a:cubicBezTo>
                  <a:cubicBezTo>
                    <a:pt x="5019" y="94"/>
                    <a:pt x="4693" y="0"/>
                    <a:pt x="4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70" name="Google Shape;770;p11"/>
          <p:cNvGrpSpPr/>
          <p:nvPr/>
        </p:nvGrpSpPr>
        <p:grpSpPr>
          <a:xfrm rot="3749597">
            <a:off x="1863377" y="5549579"/>
            <a:ext cx="1169364" cy="1178188"/>
            <a:chOff x="1474000" y="3672875"/>
            <a:chExt cx="492050" cy="495800"/>
          </a:xfrm>
        </p:grpSpPr>
        <p:sp>
          <p:nvSpPr>
            <p:cNvPr id="771" name="Google Shape;771;p11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2" name="Google Shape;772;p11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3" name="Google Shape;773;p11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4" name="Google Shape;774;p11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5" name="Google Shape;775;p11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6" name="Google Shape;776;p11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7" name="Google Shape;777;p11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8" name="Google Shape;778;p11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9" name="Google Shape;779;p11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80" name="Google Shape;780;p11"/>
          <p:cNvGrpSpPr/>
          <p:nvPr/>
        </p:nvGrpSpPr>
        <p:grpSpPr>
          <a:xfrm>
            <a:off x="2803972" y="336035"/>
            <a:ext cx="890061" cy="904669"/>
            <a:chOff x="1980625" y="1091425"/>
            <a:chExt cx="479800" cy="487675"/>
          </a:xfrm>
        </p:grpSpPr>
        <p:sp>
          <p:nvSpPr>
            <p:cNvPr id="781" name="Google Shape;781;p11"/>
            <p:cNvSpPr/>
            <p:nvPr/>
          </p:nvSpPr>
          <p:spPr>
            <a:xfrm>
              <a:off x="2234725" y="1128400"/>
              <a:ext cx="90175" cy="40750"/>
            </a:xfrm>
            <a:custGeom>
              <a:avLst/>
              <a:gdLst/>
              <a:ahLst/>
              <a:cxnLst/>
              <a:rect l="l" t="t" r="r" b="b"/>
              <a:pathLst>
                <a:path w="3607" h="1630" extrusionOk="0">
                  <a:moveTo>
                    <a:pt x="2537" y="1"/>
                  </a:moveTo>
                  <a:cubicBezTo>
                    <a:pt x="2234" y="1"/>
                    <a:pt x="1862" y="1"/>
                    <a:pt x="1466" y="187"/>
                  </a:cubicBezTo>
                  <a:cubicBezTo>
                    <a:pt x="1164" y="280"/>
                    <a:pt x="792" y="466"/>
                    <a:pt x="489" y="675"/>
                  </a:cubicBezTo>
                  <a:cubicBezTo>
                    <a:pt x="303" y="954"/>
                    <a:pt x="117" y="1257"/>
                    <a:pt x="1" y="1629"/>
                  </a:cubicBezTo>
                  <a:cubicBezTo>
                    <a:pt x="303" y="1443"/>
                    <a:pt x="582" y="1350"/>
                    <a:pt x="885" y="1257"/>
                  </a:cubicBezTo>
                  <a:cubicBezTo>
                    <a:pt x="1164" y="1048"/>
                    <a:pt x="1466" y="954"/>
                    <a:pt x="1746" y="861"/>
                  </a:cubicBezTo>
                  <a:cubicBezTo>
                    <a:pt x="2048" y="768"/>
                    <a:pt x="2234" y="675"/>
                    <a:pt x="2630" y="675"/>
                  </a:cubicBezTo>
                  <a:cubicBezTo>
                    <a:pt x="2909" y="582"/>
                    <a:pt x="3211" y="466"/>
                    <a:pt x="3607" y="373"/>
                  </a:cubicBezTo>
                  <a:cubicBezTo>
                    <a:pt x="3304" y="187"/>
                    <a:pt x="2909" y="94"/>
                    <a:pt x="2537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2155050" y="1091425"/>
              <a:ext cx="305375" cy="374525"/>
            </a:xfrm>
            <a:custGeom>
              <a:avLst/>
              <a:gdLst/>
              <a:ahLst/>
              <a:cxnLst/>
              <a:rect l="l" t="t" r="r" b="b"/>
              <a:pathLst>
                <a:path w="12215" h="14981" extrusionOk="0">
                  <a:moveTo>
                    <a:pt x="5865" y="0"/>
                  </a:moveTo>
                  <a:cubicBezTo>
                    <a:pt x="5389" y="0"/>
                    <a:pt x="4884" y="99"/>
                    <a:pt x="4351" y="316"/>
                  </a:cubicBezTo>
                  <a:cubicBezTo>
                    <a:pt x="1" y="1945"/>
                    <a:pt x="2234" y="7970"/>
                    <a:pt x="3676" y="10669"/>
                  </a:cubicBezTo>
                  <a:cubicBezTo>
                    <a:pt x="4165" y="11739"/>
                    <a:pt x="4747" y="12809"/>
                    <a:pt x="5631" y="13693"/>
                  </a:cubicBezTo>
                  <a:cubicBezTo>
                    <a:pt x="6393" y="14373"/>
                    <a:pt x="7393" y="14981"/>
                    <a:pt x="8421" y="14981"/>
                  </a:cubicBezTo>
                  <a:cubicBezTo>
                    <a:pt x="8553" y="14981"/>
                    <a:pt x="8685" y="14971"/>
                    <a:pt x="8818" y="14949"/>
                  </a:cubicBezTo>
                  <a:cubicBezTo>
                    <a:pt x="10283" y="14740"/>
                    <a:pt x="11447" y="13391"/>
                    <a:pt x="11819" y="11948"/>
                  </a:cubicBezTo>
                  <a:cubicBezTo>
                    <a:pt x="12214" y="10576"/>
                    <a:pt x="12028" y="9040"/>
                    <a:pt x="11726" y="7575"/>
                  </a:cubicBezTo>
                  <a:cubicBezTo>
                    <a:pt x="11135" y="4866"/>
                    <a:pt x="9207" y="0"/>
                    <a:pt x="58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2234725" y="1198200"/>
              <a:ext cx="92500" cy="44850"/>
            </a:xfrm>
            <a:custGeom>
              <a:avLst/>
              <a:gdLst/>
              <a:ahLst/>
              <a:cxnLst/>
              <a:rect l="l" t="t" r="r" b="b"/>
              <a:pathLst>
                <a:path w="3700" h="1794" extrusionOk="0">
                  <a:moveTo>
                    <a:pt x="3700" y="0"/>
                  </a:moveTo>
                  <a:lnTo>
                    <a:pt x="3700" y="0"/>
                  </a:lnTo>
                  <a:cubicBezTo>
                    <a:pt x="3397" y="210"/>
                    <a:pt x="3118" y="396"/>
                    <a:pt x="2816" y="489"/>
                  </a:cubicBezTo>
                  <a:cubicBezTo>
                    <a:pt x="2537" y="698"/>
                    <a:pt x="2234" y="791"/>
                    <a:pt x="1955" y="884"/>
                  </a:cubicBezTo>
                  <a:cubicBezTo>
                    <a:pt x="1653" y="977"/>
                    <a:pt x="1373" y="1070"/>
                    <a:pt x="1071" y="1163"/>
                  </a:cubicBezTo>
                  <a:cubicBezTo>
                    <a:pt x="792" y="1280"/>
                    <a:pt x="396" y="1280"/>
                    <a:pt x="1" y="1373"/>
                  </a:cubicBezTo>
                  <a:cubicBezTo>
                    <a:pt x="303" y="1559"/>
                    <a:pt x="699" y="1745"/>
                    <a:pt x="1071" y="1745"/>
                  </a:cubicBezTo>
                  <a:cubicBezTo>
                    <a:pt x="1189" y="1780"/>
                    <a:pt x="1308" y="1794"/>
                    <a:pt x="1425" y="1794"/>
                  </a:cubicBezTo>
                  <a:cubicBezTo>
                    <a:pt x="1701" y="1794"/>
                    <a:pt x="1973" y="1717"/>
                    <a:pt x="2234" y="1652"/>
                  </a:cubicBezTo>
                  <a:cubicBezTo>
                    <a:pt x="2537" y="1466"/>
                    <a:pt x="2909" y="1280"/>
                    <a:pt x="3211" y="977"/>
                  </a:cubicBezTo>
                  <a:cubicBezTo>
                    <a:pt x="3397" y="791"/>
                    <a:pt x="3700" y="396"/>
                    <a:pt x="3700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4" name="Google Shape;784;p11"/>
            <p:cNvSpPr/>
            <p:nvPr/>
          </p:nvSpPr>
          <p:spPr>
            <a:xfrm>
              <a:off x="2368500" y="1276125"/>
              <a:ext cx="55275" cy="43075"/>
            </a:xfrm>
            <a:custGeom>
              <a:avLst/>
              <a:gdLst/>
              <a:ahLst/>
              <a:cxnLst/>
              <a:rect l="l" t="t" r="r" b="b"/>
              <a:pathLst>
                <a:path w="2211" h="1723" extrusionOk="0">
                  <a:moveTo>
                    <a:pt x="2211" y="1"/>
                  </a:moveTo>
                  <a:lnTo>
                    <a:pt x="2211" y="1"/>
                  </a:lnTo>
                  <a:cubicBezTo>
                    <a:pt x="1931" y="94"/>
                    <a:pt x="1745" y="187"/>
                    <a:pt x="1536" y="373"/>
                  </a:cubicBezTo>
                  <a:cubicBezTo>
                    <a:pt x="1350" y="489"/>
                    <a:pt x="1164" y="582"/>
                    <a:pt x="954" y="768"/>
                  </a:cubicBezTo>
                  <a:cubicBezTo>
                    <a:pt x="768" y="861"/>
                    <a:pt x="675" y="954"/>
                    <a:pt x="466" y="1164"/>
                  </a:cubicBezTo>
                  <a:cubicBezTo>
                    <a:pt x="280" y="1257"/>
                    <a:pt x="94" y="1443"/>
                    <a:pt x="1" y="1652"/>
                  </a:cubicBezTo>
                  <a:cubicBezTo>
                    <a:pt x="94" y="1699"/>
                    <a:pt x="210" y="1722"/>
                    <a:pt x="341" y="1722"/>
                  </a:cubicBezTo>
                  <a:cubicBezTo>
                    <a:pt x="472" y="1722"/>
                    <a:pt x="617" y="1699"/>
                    <a:pt x="768" y="1652"/>
                  </a:cubicBezTo>
                  <a:cubicBezTo>
                    <a:pt x="954" y="1652"/>
                    <a:pt x="1257" y="1536"/>
                    <a:pt x="1443" y="1350"/>
                  </a:cubicBezTo>
                  <a:cubicBezTo>
                    <a:pt x="1629" y="1164"/>
                    <a:pt x="1838" y="954"/>
                    <a:pt x="1931" y="768"/>
                  </a:cubicBezTo>
                  <a:cubicBezTo>
                    <a:pt x="2118" y="582"/>
                    <a:pt x="2211" y="280"/>
                    <a:pt x="2211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5" name="Google Shape;785;p11"/>
            <p:cNvSpPr/>
            <p:nvPr/>
          </p:nvSpPr>
          <p:spPr>
            <a:xfrm>
              <a:off x="2305100" y="1387225"/>
              <a:ext cx="55875" cy="32000"/>
            </a:xfrm>
            <a:custGeom>
              <a:avLst/>
              <a:gdLst/>
              <a:ahLst/>
              <a:cxnLst/>
              <a:rect l="l" t="t" r="r" b="b"/>
              <a:pathLst>
                <a:path w="2235" h="1280" extrusionOk="0">
                  <a:moveTo>
                    <a:pt x="2234" y="0"/>
                  </a:moveTo>
                  <a:cubicBezTo>
                    <a:pt x="1955" y="0"/>
                    <a:pt x="1746" y="116"/>
                    <a:pt x="1652" y="209"/>
                  </a:cubicBezTo>
                  <a:cubicBezTo>
                    <a:pt x="1466" y="302"/>
                    <a:pt x="1257" y="302"/>
                    <a:pt x="1071" y="396"/>
                  </a:cubicBezTo>
                  <a:cubicBezTo>
                    <a:pt x="885" y="489"/>
                    <a:pt x="792" y="582"/>
                    <a:pt x="582" y="698"/>
                  </a:cubicBezTo>
                  <a:cubicBezTo>
                    <a:pt x="396" y="791"/>
                    <a:pt x="210" y="884"/>
                    <a:pt x="1" y="977"/>
                  </a:cubicBezTo>
                  <a:cubicBezTo>
                    <a:pt x="210" y="1163"/>
                    <a:pt x="489" y="1280"/>
                    <a:pt x="675" y="1280"/>
                  </a:cubicBezTo>
                  <a:cubicBezTo>
                    <a:pt x="978" y="1280"/>
                    <a:pt x="1164" y="1163"/>
                    <a:pt x="1466" y="1070"/>
                  </a:cubicBezTo>
                  <a:cubicBezTo>
                    <a:pt x="1652" y="977"/>
                    <a:pt x="1839" y="884"/>
                    <a:pt x="1955" y="698"/>
                  </a:cubicBezTo>
                  <a:cubicBezTo>
                    <a:pt x="2141" y="489"/>
                    <a:pt x="2234" y="209"/>
                    <a:pt x="2234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6" name="Google Shape;786;p11"/>
            <p:cNvSpPr/>
            <p:nvPr/>
          </p:nvSpPr>
          <p:spPr>
            <a:xfrm>
              <a:off x="2365600" y="1232500"/>
              <a:ext cx="24450" cy="21550"/>
            </a:xfrm>
            <a:custGeom>
              <a:avLst/>
              <a:gdLst/>
              <a:ahLst/>
              <a:cxnLst/>
              <a:rect l="l" t="t" r="r" b="b"/>
              <a:pathLst>
                <a:path w="978" h="862" extrusionOk="0">
                  <a:moveTo>
                    <a:pt x="884" y="1"/>
                  </a:moveTo>
                  <a:cubicBezTo>
                    <a:pt x="698" y="1"/>
                    <a:pt x="582" y="94"/>
                    <a:pt x="489" y="94"/>
                  </a:cubicBezTo>
                  <a:cubicBezTo>
                    <a:pt x="396" y="94"/>
                    <a:pt x="303" y="94"/>
                    <a:pt x="303" y="187"/>
                  </a:cubicBezTo>
                  <a:cubicBezTo>
                    <a:pt x="210" y="187"/>
                    <a:pt x="210" y="280"/>
                    <a:pt x="117" y="373"/>
                  </a:cubicBezTo>
                  <a:cubicBezTo>
                    <a:pt x="117" y="489"/>
                    <a:pt x="0" y="582"/>
                    <a:pt x="0" y="769"/>
                  </a:cubicBezTo>
                  <a:cubicBezTo>
                    <a:pt x="117" y="862"/>
                    <a:pt x="303" y="862"/>
                    <a:pt x="396" y="862"/>
                  </a:cubicBezTo>
                  <a:cubicBezTo>
                    <a:pt x="489" y="862"/>
                    <a:pt x="698" y="862"/>
                    <a:pt x="791" y="769"/>
                  </a:cubicBezTo>
                  <a:cubicBezTo>
                    <a:pt x="884" y="676"/>
                    <a:pt x="884" y="582"/>
                    <a:pt x="977" y="489"/>
                  </a:cubicBezTo>
                  <a:cubicBezTo>
                    <a:pt x="977" y="280"/>
                    <a:pt x="977" y="187"/>
                    <a:pt x="884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7" name="Google Shape;787;p11"/>
            <p:cNvSpPr/>
            <p:nvPr/>
          </p:nvSpPr>
          <p:spPr>
            <a:xfrm>
              <a:off x="2363275" y="1390125"/>
              <a:ext cx="58175" cy="44675"/>
            </a:xfrm>
            <a:custGeom>
              <a:avLst/>
              <a:gdLst/>
              <a:ahLst/>
              <a:cxnLst/>
              <a:rect l="l" t="t" r="r" b="b"/>
              <a:pathLst>
                <a:path w="2327" h="1787" extrusionOk="0">
                  <a:moveTo>
                    <a:pt x="2327" y="0"/>
                  </a:moveTo>
                  <a:lnTo>
                    <a:pt x="2327" y="0"/>
                  </a:lnTo>
                  <a:cubicBezTo>
                    <a:pt x="2047" y="93"/>
                    <a:pt x="1838" y="186"/>
                    <a:pt x="1652" y="373"/>
                  </a:cubicBezTo>
                  <a:cubicBezTo>
                    <a:pt x="1466" y="466"/>
                    <a:pt x="1256" y="582"/>
                    <a:pt x="1070" y="768"/>
                  </a:cubicBezTo>
                  <a:cubicBezTo>
                    <a:pt x="884" y="861"/>
                    <a:pt x="675" y="1047"/>
                    <a:pt x="489" y="1164"/>
                  </a:cubicBezTo>
                  <a:cubicBezTo>
                    <a:pt x="396" y="1350"/>
                    <a:pt x="210" y="1536"/>
                    <a:pt x="0" y="1745"/>
                  </a:cubicBezTo>
                  <a:cubicBezTo>
                    <a:pt x="101" y="1776"/>
                    <a:pt x="199" y="1787"/>
                    <a:pt x="293" y="1787"/>
                  </a:cubicBezTo>
                  <a:cubicBezTo>
                    <a:pt x="481" y="1787"/>
                    <a:pt x="652" y="1745"/>
                    <a:pt x="791" y="1745"/>
                  </a:cubicBezTo>
                  <a:cubicBezTo>
                    <a:pt x="1070" y="1629"/>
                    <a:pt x="1256" y="1536"/>
                    <a:pt x="1559" y="1350"/>
                  </a:cubicBezTo>
                  <a:cubicBezTo>
                    <a:pt x="1745" y="1164"/>
                    <a:pt x="1954" y="954"/>
                    <a:pt x="2047" y="768"/>
                  </a:cubicBezTo>
                  <a:cubicBezTo>
                    <a:pt x="2140" y="582"/>
                    <a:pt x="2327" y="280"/>
                    <a:pt x="2327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8" name="Google Shape;788;p11"/>
            <p:cNvSpPr/>
            <p:nvPr/>
          </p:nvSpPr>
          <p:spPr>
            <a:xfrm>
              <a:off x="1980625" y="1195650"/>
              <a:ext cx="242500" cy="383450"/>
            </a:xfrm>
            <a:custGeom>
              <a:avLst/>
              <a:gdLst/>
              <a:ahLst/>
              <a:cxnLst/>
              <a:rect l="l" t="t" r="r" b="b"/>
              <a:pathLst>
                <a:path w="9700" h="15338" extrusionOk="0">
                  <a:moveTo>
                    <a:pt x="4762" y="0"/>
                  </a:moveTo>
                  <a:cubicBezTo>
                    <a:pt x="467" y="0"/>
                    <a:pt x="1" y="6193"/>
                    <a:pt x="92" y="9222"/>
                  </a:cubicBezTo>
                  <a:cubicBezTo>
                    <a:pt x="185" y="10385"/>
                    <a:pt x="185" y="11641"/>
                    <a:pt x="673" y="12711"/>
                  </a:cubicBezTo>
                  <a:cubicBezTo>
                    <a:pt x="1069" y="13874"/>
                    <a:pt x="1929" y="14852"/>
                    <a:pt x="3093" y="15224"/>
                  </a:cubicBezTo>
                  <a:cubicBezTo>
                    <a:pt x="3360" y="15301"/>
                    <a:pt x="3634" y="15337"/>
                    <a:pt x="3909" y="15337"/>
                  </a:cubicBezTo>
                  <a:cubicBezTo>
                    <a:pt x="5043" y="15337"/>
                    <a:pt x="6191" y="14718"/>
                    <a:pt x="6978" y="13781"/>
                  </a:cubicBezTo>
                  <a:cubicBezTo>
                    <a:pt x="7955" y="12618"/>
                    <a:pt x="8327" y="11153"/>
                    <a:pt x="8722" y="9710"/>
                  </a:cubicBezTo>
                  <a:cubicBezTo>
                    <a:pt x="9490" y="6616"/>
                    <a:pt x="9700" y="312"/>
                    <a:pt x="5047" y="9"/>
                  </a:cubicBezTo>
                  <a:cubicBezTo>
                    <a:pt x="4950" y="3"/>
                    <a:pt x="4855" y="0"/>
                    <a:pt x="47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9" name="Google Shape;789;p11"/>
            <p:cNvSpPr/>
            <p:nvPr/>
          </p:nvSpPr>
          <p:spPr>
            <a:xfrm>
              <a:off x="2026525" y="1307525"/>
              <a:ext cx="97150" cy="29125"/>
            </a:xfrm>
            <a:custGeom>
              <a:avLst/>
              <a:gdLst/>
              <a:ahLst/>
              <a:cxnLst/>
              <a:rect l="l" t="t" r="r" b="b"/>
              <a:pathLst>
                <a:path w="3886" h="1165" extrusionOk="0">
                  <a:moveTo>
                    <a:pt x="0" y="1"/>
                  </a:moveTo>
                  <a:lnTo>
                    <a:pt x="0" y="1"/>
                  </a:lnTo>
                  <a:cubicBezTo>
                    <a:pt x="93" y="280"/>
                    <a:pt x="396" y="582"/>
                    <a:pt x="768" y="769"/>
                  </a:cubicBezTo>
                  <a:cubicBezTo>
                    <a:pt x="1071" y="978"/>
                    <a:pt x="1466" y="1071"/>
                    <a:pt x="1838" y="1164"/>
                  </a:cubicBezTo>
                  <a:cubicBezTo>
                    <a:pt x="2234" y="1164"/>
                    <a:pt x="2629" y="1071"/>
                    <a:pt x="3001" y="978"/>
                  </a:cubicBezTo>
                  <a:cubicBezTo>
                    <a:pt x="3304" y="862"/>
                    <a:pt x="3676" y="582"/>
                    <a:pt x="3885" y="280"/>
                  </a:cubicBezTo>
                  <a:cubicBezTo>
                    <a:pt x="3490" y="280"/>
                    <a:pt x="3211" y="396"/>
                    <a:pt x="2815" y="396"/>
                  </a:cubicBezTo>
                  <a:lnTo>
                    <a:pt x="1931" y="396"/>
                  </a:lnTo>
                  <a:cubicBezTo>
                    <a:pt x="1652" y="280"/>
                    <a:pt x="1257" y="280"/>
                    <a:pt x="977" y="187"/>
                  </a:cubicBezTo>
                  <a:cubicBezTo>
                    <a:pt x="675" y="187"/>
                    <a:pt x="396" y="94"/>
                    <a:pt x="0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0" name="Google Shape;790;p11"/>
            <p:cNvSpPr/>
            <p:nvPr/>
          </p:nvSpPr>
          <p:spPr>
            <a:xfrm>
              <a:off x="2109100" y="1423850"/>
              <a:ext cx="70400" cy="24450"/>
            </a:xfrm>
            <a:custGeom>
              <a:avLst/>
              <a:gdLst/>
              <a:ahLst/>
              <a:cxnLst/>
              <a:rect l="l" t="t" r="r" b="b"/>
              <a:pathLst>
                <a:path w="2816" h="978" extrusionOk="0">
                  <a:moveTo>
                    <a:pt x="2816" y="1"/>
                  </a:moveTo>
                  <a:cubicBezTo>
                    <a:pt x="2513" y="1"/>
                    <a:pt x="2234" y="1"/>
                    <a:pt x="2025" y="94"/>
                  </a:cubicBezTo>
                  <a:cubicBezTo>
                    <a:pt x="1839" y="94"/>
                    <a:pt x="1536" y="94"/>
                    <a:pt x="1350" y="187"/>
                  </a:cubicBezTo>
                  <a:cubicBezTo>
                    <a:pt x="1164" y="187"/>
                    <a:pt x="955" y="280"/>
                    <a:pt x="769" y="396"/>
                  </a:cubicBezTo>
                  <a:cubicBezTo>
                    <a:pt x="489" y="396"/>
                    <a:pt x="280" y="489"/>
                    <a:pt x="1" y="582"/>
                  </a:cubicBezTo>
                  <a:cubicBezTo>
                    <a:pt x="280" y="768"/>
                    <a:pt x="489" y="861"/>
                    <a:pt x="769" y="978"/>
                  </a:cubicBezTo>
                  <a:lnTo>
                    <a:pt x="1536" y="978"/>
                  </a:lnTo>
                  <a:cubicBezTo>
                    <a:pt x="1839" y="861"/>
                    <a:pt x="2025" y="768"/>
                    <a:pt x="2234" y="675"/>
                  </a:cubicBezTo>
                  <a:cubicBezTo>
                    <a:pt x="2420" y="489"/>
                    <a:pt x="2606" y="280"/>
                    <a:pt x="2816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1" name="Google Shape;791;p11"/>
            <p:cNvSpPr/>
            <p:nvPr/>
          </p:nvSpPr>
          <p:spPr>
            <a:xfrm>
              <a:off x="2014300" y="1496550"/>
              <a:ext cx="63425" cy="19225"/>
            </a:xfrm>
            <a:custGeom>
              <a:avLst/>
              <a:gdLst/>
              <a:ahLst/>
              <a:cxnLst/>
              <a:rect l="l" t="t" r="r" b="b"/>
              <a:pathLst>
                <a:path w="2537" h="769" extrusionOk="0">
                  <a:moveTo>
                    <a:pt x="1257" y="1"/>
                  </a:moveTo>
                  <a:cubicBezTo>
                    <a:pt x="1071" y="1"/>
                    <a:pt x="885" y="1"/>
                    <a:pt x="675" y="94"/>
                  </a:cubicBezTo>
                  <a:lnTo>
                    <a:pt x="1" y="94"/>
                  </a:lnTo>
                  <a:cubicBezTo>
                    <a:pt x="94" y="396"/>
                    <a:pt x="303" y="582"/>
                    <a:pt x="582" y="675"/>
                  </a:cubicBezTo>
                  <a:cubicBezTo>
                    <a:pt x="792" y="768"/>
                    <a:pt x="978" y="768"/>
                    <a:pt x="1257" y="768"/>
                  </a:cubicBezTo>
                  <a:cubicBezTo>
                    <a:pt x="1466" y="768"/>
                    <a:pt x="1746" y="768"/>
                    <a:pt x="1955" y="582"/>
                  </a:cubicBezTo>
                  <a:cubicBezTo>
                    <a:pt x="2141" y="489"/>
                    <a:pt x="2327" y="396"/>
                    <a:pt x="2537" y="94"/>
                  </a:cubicBezTo>
                  <a:cubicBezTo>
                    <a:pt x="2234" y="94"/>
                    <a:pt x="2048" y="94"/>
                    <a:pt x="1839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2" name="Google Shape;792;p11"/>
            <p:cNvSpPr/>
            <p:nvPr/>
          </p:nvSpPr>
          <p:spPr>
            <a:xfrm>
              <a:off x="2135850" y="1368025"/>
              <a:ext cx="29125" cy="18625"/>
            </a:xfrm>
            <a:custGeom>
              <a:avLst/>
              <a:gdLst/>
              <a:ahLst/>
              <a:cxnLst/>
              <a:rect l="l" t="t" r="r" b="b"/>
              <a:pathLst>
                <a:path w="1165" h="745" extrusionOk="0">
                  <a:moveTo>
                    <a:pt x="466" y="0"/>
                  </a:moveTo>
                  <a:cubicBezTo>
                    <a:pt x="373" y="0"/>
                    <a:pt x="373" y="0"/>
                    <a:pt x="280" y="93"/>
                  </a:cubicBezTo>
                  <a:cubicBezTo>
                    <a:pt x="187" y="186"/>
                    <a:pt x="94" y="186"/>
                    <a:pt x="1" y="396"/>
                  </a:cubicBezTo>
                  <a:cubicBezTo>
                    <a:pt x="94" y="582"/>
                    <a:pt x="187" y="675"/>
                    <a:pt x="280" y="675"/>
                  </a:cubicBezTo>
                  <a:cubicBezTo>
                    <a:pt x="373" y="722"/>
                    <a:pt x="449" y="745"/>
                    <a:pt x="513" y="745"/>
                  </a:cubicBezTo>
                  <a:cubicBezTo>
                    <a:pt x="577" y="745"/>
                    <a:pt x="629" y="722"/>
                    <a:pt x="676" y="675"/>
                  </a:cubicBezTo>
                  <a:cubicBezTo>
                    <a:pt x="769" y="675"/>
                    <a:pt x="955" y="582"/>
                    <a:pt x="955" y="489"/>
                  </a:cubicBezTo>
                  <a:cubicBezTo>
                    <a:pt x="1048" y="396"/>
                    <a:pt x="1164" y="303"/>
                    <a:pt x="1048" y="93"/>
                  </a:cubicBezTo>
                  <a:cubicBezTo>
                    <a:pt x="955" y="0"/>
                    <a:pt x="862" y="0"/>
                    <a:pt x="769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3" name="Google Shape;793;p11"/>
            <p:cNvSpPr/>
            <p:nvPr/>
          </p:nvSpPr>
          <p:spPr>
            <a:xfrm>
              <a:off x="2057925" y="1526925"/>
              <a:ext cx="70400" cy="24900"/>
            </a:xfrm>
            <a:custGeom>
              <a:avLst/>
              <a:gdLst/>
              <a:ahLst/>
              <a:cxnLst/>
              <a:rect l="l" t="t" r="r" b="b"/>
              <a:pathLst>
                <a:path w="2816" h="996" extrusionOk="0">
                  <a:moveTo>
                    <a:pt x="2554" y="1"/>
                  </a:moveTo>
                  <a:cubicBezTo>
                    <a:pt x="2389" y="1"/>
                    <a:pt x="2234" y="42"/>
                    <a:pt x="2048" y="42"/>
                  </a:cubicBezTo>
                  <a:cubicBezTo>
                    <a:pt x="1838" y="42"/>
                    <a:pt x="1652" y="135"/>
                    <a:pt x="1373" y="135"/>
                  </a:cubicBezTo>
                  <a:cubicBezTo>
                    <a:pt x="1164" y="228"/>
                    <a:pt x="978" y="228"/>
                    <a:pt x="792" y="344"/>
                  </a:cubicBezTo>
                  <a:cubicBezTo>
                    <a:pt x="489" y="437"/>
                    <a:pt x="303" y="530"/>
                    <a:pt x="1" y="717"/>
                  </a:cubicBezTo>
                  <a:cubicBezTo>
                    <a:pt x="303" y="810"/>
                    <a:pt x="489" y="926"/>
                    <a:pt x="792" y="926"/>
                  </a:cubicBezTo>
                  <a:cubicBezTo>
                    <a:pt x="931" y="972"/>
                    <a:pt x="1077" y="996"/>
                    <a:pt x="1210" y="996"/>
                  </a:cubicBezTo>
                  <a:cubicBezTo>
                    <a:pt x="1344" y="996"/>
                    <a:pt x="1466" y="972"/>
                    <a:pt x="1559" y="926"/>
                  </a:cubicBezTo>
                  <a:cubicBezTo>
                    <a:pt x="1838" y="810"/>
                    <a:pt x="2048" y="717"/>
                    <a:pt x="2327" y="623"/>
                  </a:cubicBezTo>
                  <a:cubicBezTo>
                    <a:pt x="2536" y="437"/>
                    <a:pt x="2722" y="228"/>
                    <a:pt x="2816" y="42"/>
                  </a:cubicBezTo>
                  <a:cubicBezTo>
                    <a:pt x="2722" y="11"/>
                    <a:pt x="2637" y="1"/>
                    <a:pt x="2554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4" name="Google Shape;794;p11"/>
            <p:cNvSpPr/>
            <p:nvPr/>
          </p:nvSpPr>
          <p:spPr>
            <a:xfrm>
              <a:off x="2050950" y="1230175"/>
              <a:ext cx="94250" cy="29100"/>
            </a:xfrm>
            <a:custGeom>
              <a:avLst/>
              <a:gdLst/>
              <a:ahLst/>
              <a:cxnLst/>
              <a:rect l="l" t="t" r="r" b="b"/>
              <a:pathLst>
                <a:path w="3770" h="1164" extrusionOk="0">
                  <a:moveTo>
                    <a:pt x="1931" y="1"/>
                  </a:moveTo>
                  <a:cubicBezTo>
                    <a:pt x="1652" y="1"/>
                    <a:pt x="1257" y="1"/>
                    <a:pt x="861" y="94"/>
                  </a:cubicBezTo>
                  <a:cubicBezTo>
                    <a:pt x="582" y="280"/>
                    <a:pt x="187" y="466"/>
                    <a:pt x="0" y="769"/>
                  </a:cubicBezTo>
                  <a:lnTo>
                    <a:pt x="1931" y="769"/>
                  </a:lnTo>
                  <a:cubicBezTo>
                    <a:pt x="2234" y="769"/>
                    <a:pt x="2513" y="862"/>
                    <a:pt x="2815" y="955"/>
                  </a:cubicBezTo>
                  <a:cubicBezTo>
                    <a:pt x="3095" y="955"/>
                    <a:pt x="3397" y="1048"/>
                    <a:pt x="3769" y="1164"/>
                  </a:cubicBezTo>
                  <a:cubicBezTo>
                    <a:pt x="3583" y="769"/>
                    <a:pt x="3281" y="582"/>
                    <a:pt x="3001" y="373"/>
                  </a:cubicBezTo>
                  <a:cubicBezTo>
                    <a:pt x="2699" y="187"/>
                    <a:pt x="2327" y="94"/>
                    <a:pt x="1931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95" name="Google Shape;795;p11"/>
          <p:cNvGrpSpPr/>
          <p:nvPr/>
        </p:nvGrpSpPr>
        <p:grpSpPr>
          <a:xfrm>
            <a:off x="3694049" y="4761226"/>
            <a:ext cx="908472" cy="904484"/>
            <a:chOff x="2302775" y="3407725"/>
            <a:chExt cx="489725" cy="487575"/>
          </a:xfrm>
        </p:grpSpPr>
        <p:sp>
          <p:nvSpPr>
            <p:cNvPr id="796" name="Google Shape;796;p11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7" name="Google Shape;797;p11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98" name="Google Shape;798;p11"/>
          <p:cNvGrpSpPr/>
          <p:nvPr/>
        </p:nvGrpSpPr>
        <p:grpSpPr>
          <a:xfrm>
            <a:off x="8311769" y="301964"/>
            <a:ext cx="749799" cy="972808"/>
            <a:chOff x="3650216" y="-19230"/>
            <a:chExt cx="600416" cy="778912"/>
          </a:xfrm>
        </p:grpSpPr>
        <p:sp>
          <p:nvSpPr>
            <p:cNvPr id="799" name="Google Shape;799;p11"/>
            <p:cNvSpPr/>
            <p:nvPr/>
          </p:nvSpPr>
          <p:spPr>
            <a:xfrm>
              <a:off x="3939870" y="-19230"/>
              <a:ext cx="184417" cy="296938"/>
            </a:xfrm>
            <a:custGeom>
              <a:avLst/>
              <a:gdLst/>
              <a:ahLst/>
              <a:cxnLst/>
              <a:rect l="l" t="t" r="r" b="b"/>
              <a:pathLst>
                <a:path w="5302" h="8537" extrusionOk="0">
                  <a:moveTo>
                    <a:pt x="4294" y="0"/>
                  </a:moveTo>
                  <a:cubicBezTo>
                    <a:pt x="4164" y="0"/>
                    <a:pt x="4024" y="45"/>
                    <a:pt x="3886" y="150"/>
                  </a:cubicBezTo>
                  <a:cubicBezTo>
                    <a:pt x="1466" y="1895"/>
                    <a:pt x="1" y="4710"/>
                    <a:pt x="210" y="7804"/>
                  </a:cubicBezTo>
                  <a:cubicBezTo>
                    <a:pt x="256" y="8293"/>
                    <a:pt x="640" y="8537"/>
                    <a:pt x="1013" y="8537"/>
                  </a:cubicBezTo>
                  <a:cubicBezTo>
                    <a:pt x="1385" y="8537"/>
                    <a:pt x="1745" y="8293"/>
                    <a:pt x="1745" y="7804"/>
                  </a:cubicBezTo>
                  <a:cubicBezTo>
                    <a:pt x="1559" y="5292"/>
                    <a:pt x="2629" y="2872"/>
                    <a:pt x="4653" y="1407"/>
                  </a:cubicBezTo>
                  <a:cubicBezTo>
                    <a:pt x="5302" y="930"/>
                    <a:pt x="4887" y="0"/>
                    <a:pt x="4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0" name="Google Shape;800;p11"/>
            <p:cNvSpPr/>
            <p:nvPr/>
          </p:nvSpPr>
          <p:spPr>
            <a:xfrm>
              <a:off x="3650216" y="139961"/>
              <a:ext cx="600416" cy="619720"/>
            </a:xfrm>
            <a:custGeom>
              <a:avLst/>
              <a:gdLst/>
              <a:ahLst/>
              <a:cxnLst/>
              <a:rect l="l" t="t" r="r" b="b"/>
              <a:pathLst>
                <a:path w="17262" h="17817" extrusionOk="0">
                  <a:moveTo>
                    <a:pt x="5031" y="0"/>
                  </a:moveTo>
                  <a:cubicBezTo>
                    <a:pt x="3839" y="0"/>
                    <a:pt x="2590" y="894"/>
                    <a:pt x="1652" y="3134"/>
                  </a:cubicBezTo>
                  <a:cubicBezTo>
                    <a:pt x="0" y="6810"/>
                    <a:pt x="186" y="11276"/>
                    <a:pt x="2233" y="14859"/>
                  </a:cubicBezTo>
                  <a:cubicBezTo>
                    <a:pt x="2722" y="15650"/>
                    <a:pt x="3397" y="16511"/>
                    <a:pt x="4374" y="16697"/>
                  </a:cubicBezTo>
                  <a:cubicBezTo>
                    <a:pt x="4839" y="16697"/>
                    <a:pt x="5328" y="16604"/>
                    <a:pt x="5816" y="16232"/>
                  </a:cubicBezTo>
                  <a:cubicBezTo>
                    <a:pt x="6119" y="16999"/>
                    <a:pt x="6700" y="17488"/>
                    <a:pt x="7468" y="17488"/>
                  </a:cubicBezTo>
                  <a:cubicBezTo>
                    <a:pt x="7557" y="17505"/>
                    <a:pt x="7642" y="17512"/>
                    <a:pt x="7724" y="17512"/>
                  </a:cubicBezTo>
                  <a:cubicBezTo>
                    <a:pt x="8092" y="17512"/>
                    <a:pt x="8400" y="17357"/>
                    <a:pt x="8724" y="17185"/>
                  </a:cubicBezTo>
                  <a:cubicBezTo>
                    <a:pt x="9026" y="17488"/>
                    <a:pt x="9306" y="17674"/>
                    <a:pt x="9794" y="17767"/>
                  </a:cubicBezTo>
                  <a:cubicBezTo>
                    <a:pt x="9931" y="17800"/>
                    <a:pt x="10071" y="17816"/>
                    <a:pt x="10213" y="17816"/>
                  </a:cubicBezTo>
                  <a:cubicBezTo>
                    <a:pt x="10959" y="17816"/>
                    <a:pt x="11740" y="17380"/>
                    <a:pt x="12307" y="16813"/>
                  </a:cubicBezTo>
                  <a:cubicBezTo>
                    <a:pt x="15424" y="14184"/>
                    <a:pt x="17262" y="10113"/>
                    <a:pt x="16959" y="6042"/>
                  </a:cubicBezTo>
                  <a:cubicBezTo>
                    <a:pt x="16758" y="2974"/>
                    <a:pt x="15446" y="1767"/>
                    <a:pt x="13927" y="1767"/>
                  </a:cubicBezTo>
                  <a:cubicBezTo>
                    <a:pt x="13338" y="1767"/>
                    <a:pt x="12719" y="1948"/>
                    <a:pt x="12121" y="2273"/>
                  </a:cubicBezTo>
                  <a:cubicBezTo>
                    <a:pt x="11488" y="1324"/>
                    <a:pt x="10683" y="919"/>
                    <a:pt x="9845" y="919"/>
                  </a:cubicBezTo>
                  <a:cubicBezTo>
                    <a:pt x="9142" y="919"/>
                    <a:pt x="8415" y="1204"/>
                    <a:pt x="7747" y="1692"/>
                  </a:cubicBezTo>
                  <a:cubicBezTo>
                    <a:pt x="7038" y="660"/>
                    <a:pt x="6055" y="0"/>
                    <a:pt x="5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1" name="Google Shape;801;p11"/>
            <p:cNvSpPr/>
            <p:nvPr/>
          </p:nvSpPr>
          <p:spPr>
            <a:xfrm>
              <a:off x="4024840" y="211714"/>
              <a:ext cx="114121" cy="455616"/>
            </a:xfrm>
            <a:custGeom>
              <a:avLst/>
              <a:gdLst/>
              <a:ahLst/>
              <a:cxnLst/>
              <a:rect l="l" t="t" r="r" b="b"/>
              <a:pathLst>
                <a:path w="3281" h="13099" extrusionOk="0">
                  <a:moveTo>
                    <a:pt x="1931" y="1"/>
                  </a:moveTo>
                  <a:lnTo>
                    <a:pt x="1931" y="1"/>
                  </a:lnTo>
                  <a:cubicBezTo>
                    <a:pt x="2117" y="1164"/>
                    <a:pt x="2210" y="2327"/>
                    <a:pt x="2210" y="3397"/>
                  </a:cubicBezTo>
                  <a:cubicBezTo>
                    <a:pt x="2210" y="4561"/>
                    <a:pt x="2117" y="5631"/>
                    <a:pt x="1931" y="6701"/>
                  </a:cubicBezTo>
                  <a:cubicBezTo>
                    <a:pt x="1838" y="7771"/>
                    <a:pt x="1536" y="8818"/>
                    <a:pt x="1257" y="9888"/>
                  </a:cubicBezTo>
                  <a:cubicBezTo>
                    <a:pt x="861" y="10958"/>
                    <a:pt x="466" y="12028"/>
                    <a:pt x="0" y="13098"/>
                  </a:cubicBezTo>
                  <a:cubicBezTo>
                    <a:pt x="861" y="12308"/>
                    <a:pt x="1536" y="11261"/>
                    <a:pt x="2024" y="10284"/>
                  </a:cubicBezTo>
                  <a:cubicBezTo>
                    <a:pt x="2606" y="9213"/>
                    <a:pt x="2908" y="8050"/>
                    <a:pt x="3094" y="6887"/>
                  </a:cubicBezTo>
                  <a:cubicBezTo>
                    <a:pt x="3280" y="5724"/>
                    <a:pt x="3280" y="4468"/>
                    <a:pt x="3094" y="3304"/>
                  </a:cubicBezTo>
                  <a:cubicBezTo>
                    <a:pt x="2908" y="2141"/>
                    <a:pt x="2513" y="1071"/>
                    <a:pt x="1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2" name="Google Shape;802;p11"/>
            <p:cNvSpPr/>
            <p:nvPr/>
          </p:nvSpPr>
          <p:spPr>
            <a:xfrm>
              <a:off x="3802312" y="363845"/>
              <a:ext cx="50226" cy="340695"/>
            </a:xfrm>
            <a:custGeom>
              <a:avLst/>
              <a:gdLst/>
              <a:ahLst/>
              <a:cxnLst/>
              <a:rect l="l" t="t" r="r" b="b"/>
              <a:pathLst>
                <a:path w="1444" h="9795" extrusionOk="0">
                  <a:moveTo>
                    <a:pt x="861" y="1"/>
                  </a:moveTo>
                  <a:cubicBezTo>
                    <a:pt x="466" y="768"/>
                    <a:pt x="280" y="1536"/>
                    <a:pt x="187" y="2420"/>
                  </a:cubicBezTo>
                  <a:cubicBezTo>
                    <a:pt x="94" y="3281"/>
                    <a:pt x="1" y="4072"/>
                    <a:pt x="94" y="4932"/>
                  </a:cubicBezTo>
                  <a:cubicBezTo>
                    <a:pt x="94" y="5817"/>
                    <a:pt x="280" y="6584"/>
                    <a:pt x="466" y="7468"/>
                  </a:cubicBezTo>
                  <a:cubicBezTo>
                    <a:pt x="675" y="8236"/>
                    <a:pt x="955" y="9004"/>
                    <a:pt x="1443" y="9795"/>
                  </a:cubicBezTo>
                  <a:cubicBezTo>
                    <a:pt x="1443" y="8911"/>
                    <a:pt x="1443" y="8143"/>
                    <a:pt x="1350" y="7259"/>
                  </a:cubicBezTo>
                  <a:lnTo>
                    <a:pt x="1257" y="4839"/>
                  </a:lnTo>
                  <a:lnTo>
                    <a:pt x="1048" y="2513"/>
                  </a:lnTo>
                  <a:cubicBezTo>
                    <a:pt x="1048" y="1652"/>
                    <a:pt x="955" y="861"/>
                    <a:pt x="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03" name="Google Shape;803;p11"/>
          <p:cNvGrpSpPr/>
          <p:nvPr/>
        </p:nvGrpSpPr>
        <p:grpSpPr>
          <a:xfrm>
            <a:off x="5985562" y="5649881"/>
            <a:ext cx="1568737" cy="1322801"/>
            <a:chOff x="2385375" y="4063625"/>
            <a:chExt cx="845650" cy="713075"/>
          </a:xfrm>
        </p:grpSpPr>
        <p:sp>
          <p:nvSpPr>
            <p:cNvPr id="804" name="Google Shape;804;p11"/>
            <p:cNvSpPr/>
            <p:nvPr/>
          </p:nvSpPr>
          <p:spPr>
            <a:xfrm>
              <a:off x="2385375" y="4063625"/>
              <a:ext cx="411775" cy="713075"/>
            </a:xfrm>
            <a:custGeom>
              <a:avLst/>
              <a:gdLst/>
              <a:ahLst/>
              <a:cxnLst/>
              <a:rect l="l" t="t" r="r" b="b"/>
              <a:pathLst>
                <a:path w="16471" h="28523" extrusionOk="0">
                  <a:moveTo>
                    <a:pt x="11473" y="1"/>
                  </a:moveTo>
                  <a:cubicBezTo>
                    <a:pt x="10441" y="1"/>
                    <a:pt x="9269" y="518"/>
                    <a:pt x="8236" y="1028"/>
                  </a:cubicBezTo>
                  <a:cubicBezTo>
                    <a:pt x="2699" y="4145"/>
                    <a:pt x="0" y="12287"/>
                    <a:pt x="954" y="18196"/>
                  </a:cubicBezTo>
                  <a:cubicBezTo>
                    <a:pt x="1443" y="21198"/>
                    <a:pt x="2815" y="24012"/>
                    <a:pt x="5025" y="26036"/>
                  </a:cubicBezTo>
                  <a:cubicBezTo>
                    <a:pt x="6758" y="27553"/>
                    <a:pt x="9079" y="28523"/>
                    <a:pt x="11391" y="28523"/>
                  </a:cubicBezTo>
                  <a:cubicBezTo>
                    <a:pt x="12058" y="28523"/>
                    <a:pt x="12725" y="28442"/>
                    <a:pt x="13377" y="28270"/>
                  </a:cubicBezTo>
                  <a:cubicBezTo>
                    <a:pt x="14238" y="27991"/>
                    <a:pt x="15215" y="27502"/>
                    <a:pt x="15796" y="26711"/>
                  </a:cubicBezTo>
                  <a:cubicBezTo>
                    <a:pt x="16285" y="25943"/>
                    <a:pt x="16471" y="24780"/>
                    <a:pt x="15796" y="24012"/>
                  </a:cubicBezTo>
                  <a:cubicBezTo>
                    <a:pt x="15308" y="23338"/>
                    <a:pt x="14540" y="23128"/>
                    <a:pt x="13749" y="22849"/>
                  </a:cubicBezTo>
                  <a:cubicBezTo>
                    <a:pt x="11237" y="21872"/>
                    <a:pt x="9213" y="19732"/>
                    <a:pt x="8329" y="17126"/>
                  </a:cubicBezTo>
                  <a:cubicBezTo>
                    <a:pt x="7468" y="14614"/>
                    <a:pt x="7840" y="11590"/>
                    <a:pt x="9306" y="9380"/>
                  </a:cubicBezTo>
                  <a:cubicBezTo>
                    <a:pt x="10469" y="7425"/>
                    <a:pt x="14726" y="4238"/>
                    <a:pt x="13656" y="1516"/>
                  </a:cubicBezTo>
                  <a:cubicBezTo>
                    <a:pt x="13158" y="391"/>
                    <a:pt x="12369" y="1"/>
                    <a:pt x="11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5" name="Google Shape;805;p11"/>
            <p:cNvSpPr/>
            <p:nvPr/>
          </p:nvSpPr>
          <p:spPr>
            <a:xfrm>
              <a:off x="2472600" y="4225400"/>
              <a:ext cx="280950" cy="503675"/>
            </a:xfrm>
            <a:custGeom>
              <a:avLst/>
              <a:gdLst/>
              <a:ahLst/>
              <a:cxnLst/>
              <a:rect l="l" t="t" r="r" b="b"/>
              <a:pathLst>
                <a:path w="11238" h="20147" extrusionOk="0">
                  <a:moveTo>
                    <a:pt x="2513" y="1"/>
                  </a:moveTo>
                  <a:lnTo>
                    <a:pt x="2513" y="1"/>
                  </a:lnTo>
                  <a:cubicBezTo>
                    <a:pt x="1164" y="1745"/>
                    <a:pt x="373" y="3862"/>
                    <a:pt x="94" y="6096"/>
                  </a:cubicBezTo>
                  <a:cubicBezTo>
                    <a:pt x="1" y="7166"/>
                    <a:pt x="1" y="8329"/>
                    <a:pt x="187" y="9399"/>
                  </a:cubicBezTo>
                  <a:cubicBezTo>
                    <a:pt x="280" y="10469"/>
                    <a:pt x="675" y="11632"/>
                    <a:pt x="1071" y="12586"/>
                  </a:cubicBezTo>
                  <a:cubicBezTo>
                    <a:pt x="1536" y="13656"/>
                    <a:pt x="2118" y="14633"/>
                    <a:pt x="2816" y="15494"/>
                  </a:cubicBezTo>
                  <a:cubicBezTo>
                    <a:pt x="3490" y="16378"/>
                    <a:pt x="4258" y="17146"/>
                    <a:pt x="5235" y="17821"/>
                  </a:cubicBezTo>
                  <a:cubicBezTo>
                    <a:pt x="6980" y="19193"/>
                    <a:pt x="9097" y="20054"/>
                    <a:pt x="11237" y="20147"/>
                  </a:cubicBezTo>
                  <a:cubicBezTo>
                    <a:pt x="9213" y="19565"/>
                    <a:pt x="7352" y="18495"/>
                    <a:pt x="5817" y="17053"/>
                  </a:cubicBezTo>
                  <a:cubicBezTo>
                    <a:pt x="5026" y="16378"/>
                    <a:pt x="4258" y="15704"/>
                    <a:pt x="3676" y="14820"/>
                  </a:cubicBezTo>
                  <a:cubicBezTo>
                    <a:pt x="3095" y="13959"/>
                    <a:pt x="2513" y="13075"/>
                    <a:pt x="2118" y="12098"/>
                  </a:cubicBezTo>
                  <a:cubicBezTo>
                    <a:pt x="1746" y="11237"/>
                    <a:pt x="1443" y="10260"/>
                    <a:pt x="1257" y="9190"/>
                  </a:cubicBezTo>
                  <a:cubicBezTo>
                    <a:pt x="1071" y="8236"/>
                    <a:pt x="955" y="7166"/>
                    <a:pt x="1071" y="6096"/>
                  </a:cubicBezTo>
                  <a:cubicBezTo>
                    <a:pt x="1071" y="4072"/>
                    <a:pt x="1536" y="1931"/>
                    <a:pt x="25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6" name="Google Shape;806;p11"/>
            <p:cNvSpPr/>
            <p:nvPr/>
          </p:nvSpPr>
          <p:spPr>
            <a:xfrm>
              <a:off x="2598225" y="4066700"/>
              <a:ext cx="632800" cy="590350"/>
            </a:xfrm>
            <a:custGeom>
              <a:avLst/>
              <a:gdLst/>
              <a:ahLst/>
              <a:cxnLst/>
              <a:rect l="l" t="t" r="r" b="b"/>
              <a:pathLst>
                <a:path w="25312" h="23614" extrusionOk="0">
                  <a:moveTo>
                    <a:pt x="4745" y="1"/>
                  </a:moveTo>
                  <a:cubicBezTo>
                    <a:pt x="3064" y="1"/>
                    <a:pt x="2233" y="1926"/>
                    <a:pt x="1746" y="3720"/>
                  </a:cubicBezTo>
                  <a:cubicBezTo>
                    <a:pt x="1" y="9722"/>
                    <a:pt x="3793" y="17492"/>
                    <a:pt x="8725" y="20981"/>
                  </a:cubicBezTo>
                  <a:cubicBezTo>
                    <a:pt x="10964" y="22581"/>
                    <a:pt x="13593" y="23613"/>
                    <a:pt x="16327" y="23613"/>
                  </a:cubicBezTo>
                  <a:cubicBezTo>
                    <a:pt x="16576" y="23613"/>
                    <a:pt x="16826" y="23605"/>
                    <a:pt x="17076" y="23587"/>
                  </a:cubicBezTo>
                  <a:cubicBezTo>
                    <a:pt x="20077" y="23494"/>
                    <a:pt x="22985" y="21935"/>
                    <a:pt x="24544" y="19330"/>
                  </a:cubicBezTo>
                  <a:cubicBezTo>
                    <a:pt x="25009" y="18446"/>
                    <a:pt x="25312" y="17492"/>
                    <a:pt x="25126" y="16515"/>
                  </a:cubicBezTo>
                  <a:cubicBezTo>
                    <a:pt x="25009" y="15538"/>
                    <a:pt x="24242" y="14677"/>
                    <a:pt x="23265" y="14584"/>
                  </a:cubicBezTo>
                  <a:cubicBezTo>
                    <a:pt x="23184" y="14574"/>
                    <a:pt x="23103" y="14569"/>
                    <a:pt x="23022" y="14569"/>
                  </a:cubicBezTo>
                  <a:cubicBezTo>
                    <a:pt x="22336" y="14569"/>
                    <a:pt x="21658" y="14905"/>
                    <a:pt x="21055" y="15259"/>
                  </a:cubicBezTo>
                  <a:cubicBezTo>
                    <a:pt x="19893" y="15749"/>
                    <a:pt x="18635" y="15995"/>
                    <a:pt x="17379" y="15995"/>
                  </a:cubicBezTo>
                  <a:cubicBezTo>
                    <a:pt x="15892" y="15995"/>
                    <a:pt x="14410" y="15650"/>
                    <a:pt x="13098" y="14956"/>
                  </a:cubicBezTo>
                  <a:cubicBezTo>
                    <a:pt x="10679" y="13793"/>
                    <a:pt x="8934" y="11467"/>
                    <a:pt x="8259" y="8768"/>
                  </a:cubicBezTo>
                  <a:cubicBezTo>
                    <a:pt x="7771" y="6628"/>
                    <a:pt x="8539" y="1300"/>
                    <a:pt x="5817" y="230"/>
                  </a:cubicBezTo>
                  <a:cubicBezTo>
                    <a:pt x="5425" y="72"/>
                    <a:pt x="5070" y="1"/>
                    <a:pt x="47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7" name="Google Shape;807;p11"/>
            <p:cNvSpPr/>
            <p:nvPr/>
          </p:nvSpPr>
          <p:spPr>
            <a:xfrm>
              <a:off x="2695350" y="4295200"/>
              <a:ext cx="513575" cy="270450"/>
            </a:xfrm>
            <a:custGeom>
              <a:avLst/>
              <a:gdLst/>
              <a:ahLst/>
              <a:cxnLst/>
              <a:rect l="l" t="t" r="r" b="b"/>
              <a:pathLst>
                <a:path w="20543" h="10818" extrusionOk="0">
                  <a:moveTo>
                    <a:pt x="1" y="0"/>
                  </a:moveTo>
                  <a:lnTo>
                    <a:pt x="1" y="0"/>
                  </a:lnTo>
                  <a:cubicBezTo>
                    <a:pt x="303" y="2140"/>
                    <a:pt x="1257" y="4188"/>
                    <a:pt x="2630" y="5932"/>
                  </a:cubicBezTo>
                  <a:cubicBezTo>
                    <a:pt x="3304" y="6793"/>
                    <a:pt x="4165" y="7561"/>
                    <a:pt x="5049" y="8259"/>
                  </a:cubicBezTo>
                  <a:cubicBezTo>
                    <a:pt x="5910" y="8933"/>
                    <a:pt x="6887" y="9515"/>
                    <a:pt x="7957" y="9887"/>
                  </a:cubicBezTo>
                  <a:cubicBezTo>
                    <a:pt x="9027" y="10283"/>
                    <a:pt x="10074" y="10585"/>
                    <a:pt x="11237" y="10678"/>
                  </a:cubicBezTo>
                  <a:cubicBezTo>
                    <a:pt x="11772" y="10771"/>
                    <a:pt x="12331" y="10818"/>
                    <a:pt x="12889" y="10818"/>
                  </a:cubicBezTo>
                  <a:cubicBezTo>
                    <a:pt x="13447" y="10818"/>
                    <a:pt x="14006" y="10771"/>
                    <a:pt x="14541" y="10678"/>
                  </a:cubicBezTo>
                  <a:cubicBezTo>
                    <a:pt x="16774" y="10376"/>
                    <a:pt x="18798" y="9422"/>
                    <a:pt x="20543" y="8049"/>
                  </a:cubicBezTo>
                  <a:lnTo>
                    <a:pt x="20543" y="8049"/>
                  </a:lnTo>
                  <a:cubicBezTo>
                    <a:pt x="18612" y="9027"/>
                    <a:pt x="16472" y="9608"/>
                    <a:pt x="14448" y="9701"/>
                  </a:cubicBezTo>
                  <a:cubicBezTo>
                    <a:pt x="14004" y="9740"/>
                    <a:pt x="13577" y="9762"/>
                    <a:pt x="13154" y="9762"/>
                  </a:cubicBezTo>
                  <a:cubicBezTo>
                    <a:pt x="12556" y="9762"/>
                    <a:pt x="11967" y="9717"/>
                    <a:pt x="11354" y="9608"/>
                  </a:cubicBezTo>
                  <a:cubicBezTo>
                    <a:pt x="10376" y="9422"/>
                    <a:pt x="9306" y="9213"/>
                    <a:pt x="8329" y="8840"/>
                  </a:cubicBezTo>
                  <a:cubicBezTo>
                    <a:pt x="7469" y="8445"/>
                    <a:pt x="6491" y="7956"/>
                    <a:pt x="5724" y="7375"/>
                  </a:cubicBezTo>
                  <a:cubicBezTo>
                    <a:pt x="4840" y="6793"/>
                    <a:pt x="4072" y="6119"/>
                    <a:pt x="3304" y="5351"/>
                  </a:cubicBezTo>
                  <a:cubicBezTo>
                    <a:pt x="1932" y="3792"/>
                    <a:pt x="769" y="204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08" name="Google Shape;808;p11"/>
          <p:cNvGrpSpPr/>
          <p:nvPr/>
        </p:nvGrpSpPr>
        <p:grpSpPr>
          <a:xfrm>
            <a:off x="565871" y="3777970"/>
            <a:ext cx="1213816" cy="1104924"/>
            <a:chOff x="853450" y="2614875"/>
            <a:chExt cx="654325" cy="595625"/>
          </a:xfrm>
        </p:grpSpPr>
        <p:sp>
          <p:nvSpPr>
            <p:cNvPr id="809" name="Google Shape;809;p11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0" name="Google Shape;810;p11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1" name="Google Shape;811;p11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12" name="Google Shape;812;p11"/>
          <p:cNvGrpSpPr/>
          <p:nvPr/>
        </p:nvGrpSpPr>
        <p:grpSpPr>
          <a:xfrm>
            <a:off x="83009" y="1708474"/>
            <a:ext cx="566491" cy="1013655"/>
            <a:chOff x="478300" y="2547225"/>
            <a:chExt cx="305375" cy="546425"/>
          </a:xfrm>
        </p:grpSpPr>
        <p:sp>
          <p:nvSpPr>
            <p:cNvPr id="813" name="Google Shape;813;p11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4" name="Google Shape;814;p11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5" name="Google Shape;815;p11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6" name="Google Shape;816;p11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7" name="Google Shape;817;p11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18" name="Google Shape;818;p11"/>
          <p:cNvGrpSpPr/>
          <p:nvPr/>
        </p:nvGrpSpPr>
        <p:grpSpPr>
          <a:xfrm>
            <a:off x="1655509" y="1967900"/>
            <a:ext cx="1254379" cy="1344937"/>
            <a:chOff x="1721175" y="2665325"/>
            <a:chExt cx="809625" cy="868075"/>
          </a:xfrm>
        </p:grpSpPr>
        <p:sp>
          <p:nvSpPr>
            <p:cNvPr id="819" name="Google Shape;819;p11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0" name="Google Shape;820;p11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1" name="Google Shape;821;p11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2" name="Google Shape;822;p11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3" name="Google Shape;823;p11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25" name="Google Shape;825;p11"/>
          <p:cNvGrpSpPr/>
          <p:nvPr/>
        </p:nvGrpSpPr>
        <p:grpSpPr>
          <a:xfrm>
            <a:off x="9258557" y="4859141"/>
            <a:ext cx="3659745" cy="2257060"/>
            <a:chOff x="3095850" y="2740875"/>
            <a:chExt cx="1972838" cy="1216700"/>
          </a:xfrm>
        </p:grpSpPr>
        <p:sp>
          <p:nvSpPr>
            <p:cNvPr id="826" name="Google Shape;826;p11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7" name="Google Shape;827;p11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8" name="Google Shape;828;p11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9" name="Google Shape;829;p11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0" name="Google Shape;830;p11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31" name="Google Shape;831;p11"/>
          <p:cNvGrpSpPr/>
          <p:nvPr/>
        </p:nvGrpSpPr>
        <p:grpSpPr>
          <a:xfrm rot="2914635">
            <a:off x="-743089" y="5727632"/>
            <a:ext cx="2585428" cy="1167288"/>
            <a:chOff x="2915775" y="2073500"/>
            <a:chExt cx="874750" cy="394925"/>
          </a:xfrm>
        </p:grpSpPr>
        <p:sp>
          <p:nvSpPr>
            <p:cNvPr id="832" name="Google Shape;832;p1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3" name="Google Shape;833;p1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4" name="Google Shape;834;p1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5" name="Google Shape;835;p1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6" name="Google Shape;836;p1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7" name="Google Shape;837;p1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8" name="Google Shape;838;p1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9" name="Google Shape;839;p1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0" name="Google Shape;840;p1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1" name="Google Shape;841;p1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2" name="Google Shape;842;p1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3" name="Google Shape;843;p1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4" name="Google Shape;844;p1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5" name="Google Shape;845;p1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6" name="Google Shape;846;p1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7" name="Google Shape;847;p1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8" name="Google Shape;848;p1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9" name="Google Shape;849;p1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0" name="Google Shape;850;p1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1" name="Google Shape;851;p1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52" name="Google Shape;852;p11"/>
          <p:cNvGrpSpPr/>
          <p:nvPr/>
        </p:nvGrpSpPr>
        <p:grpSpPr>
          <a:xfrm rot="2914635">
            <a:off x="10211811" y="135699"/>
            <a:ext cx="2585428" cy="1167288"/>
            <a:chOff x="2915775" y="2073500"/>
            <a:chExt cx="874750" cy="394925"/>
          </a:xfrm>
        </p:grpSpPr>
        <p:sp>
          <p:nvSpPr>
            <p:cNvPr id="853" name="Google Shape;853;p1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4" name="Google Shape;854;p1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5" name="Google Shape;855;p1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6" name="Google Shape;856;p1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7" name="Google Shape;857;p1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8" name="Google Shape;858;p1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9" name="Google Shape;859;p1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0" name="Google Shape;860;p1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1" name="Google Shape;861;p1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2" name="Google Shape;862;p1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3" name="Google Shape;863;p1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4" name="Google Shape;864;p1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5" name="Google Shape;865;p1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6" name="Google Shape;866;p1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7" name="Google Shape;867;p1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8" name="Google Shape;868;p1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9" name="Google Shape;869;p1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0" name="Google Shape;870;p1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1" name="Google Shape;871;p1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2" name="Google Shape;872;p1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258228951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570488"/>
      </p:ext>
    </p:extLst>
  </p:cSld>
  <p:clrMapOvr>
    <a:masterClrMapping/>
  </p:clrMapOvr>
  <p:transition spd="slow">
    <p:random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947921"/>
      </p:ext>
    </p:extLst>
  </p:cSld>
  <p:clrMapOvr>
    <a:masterClrMapping/>
  </p:clrMapOvr>
  <p:transition spd="slow">
    <p:random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21218"/>
      </p:ext>
    </p:extLst>
  </p:cSld>
  <p:clrMapOvr>
    <a:masterClrMapping/>
  </p:clrMapOvr>
  <p:transition spd="slow">
    <p:random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993374"/>
      </p:ext>
    </p:extLst>
  </p:cSld>
  <p:clrMapOvr>
    <a:masterClrMapping/>
  </p:clrMapOvr>
  <p:transition spd="slow">
    <p:random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383764"/>
      </p:ext>
    </p:extLst>
  </p:cSld>
  <p:clrMapOvr>
    <a:masterClrMapping/>
  </p:clrMapOvr>
  <p:transition spd="slow">
    <p:random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905744"/>
      </p:ext>
    </p:extLst>
  </p:cSld>
  <p:clrMapOvr>
    <a:masterClrMapping/>
  </p:clrMapOvr>
  <p:transition spd="slow">
    <p:random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305422"/>
      </p:ext>
    </p:extLst>
  </p:cSld>
  <p:clrMapOvr>
    <a:masterClrMapping/>
  </p:clrMapOvr>
  <p:transition spd="slow">
    <p:random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423247"/>
      </p:ext>
    </p:extLst>
  </p:cSld>
  <p:clrMapOvr>
    <a:masterClrMapping/>
  </p:clrMapOvr>
  <p:transition spd="slow">
    <p:random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614248"/>
      </p:ext>
    </p:extLst>
  </p:cSld>
  <p:clrMapOvr>
    <a:masterClrMapping/>
  </p:clrMapOvr>
  <p:transition spd="slow">
    <p:random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8713684"/>
      </p:ext>
    </p:extLst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32236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8795233"/>
      </p:ext>
    </p:extLst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14"/>
          <p:cNvSpPr txBox="1">
            <a:spLocks noGrp="1"/>
          </p:cNvSpPr>
          <p:nvPr>
            <p:ph type="title"/>
          </p:nvPr>
        </p:nvSpPr>
        <p:spPr>
          <a:xfrm>
            <a:off x="4461000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6" name="Google Shape;926;p14"/>
          <p:cNvSpPr txBox="1">
            <a:spLocks noGrp="1"/>
          </p:cNvSpPr>
          <p:nvPr>
            <p:ph type="subTitle" idx="1"/>
          </p:nvPr>
        </p:nvSpPr>
        <p:spPr>
          <a:xfrm>
            <a:off x="4550800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7" name="Google Shape;927;p14"/>
          <p:cNvSpPr txBox="1">
            <a:spLocks noGrp="1"/>
          </p:cNvSpPr>
          <p:nvPr>
            <p:ph type="title" idx="2"/>
          </p:nvPr>
        </p:nvSpPr>
        <p:spPr>
          <a:xfrm>
            <a:off x="7971033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8" name="Google Shape;928;p14"/>
          <p:cNvSpPr txBox="1">
            <a:spLocks noGrp="1"/>
          </p:cNvSpPr>
          <p:nvPr>
            <p:ph type="subTitle" idx="3"/>
          </p:nvPr>
        </p:nvSpPr>
        <p:spPr>
          <a:xfrm>
            <a:off x="8060833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9" name="Google Shape;929;p14"/>
          <p:cNvSpPr txBox="1">
            <a:spLocks noGrp="1"/>
          </p:cNvSpPr>
          <p:nvPr>
            <p:ph type="title" idx="4"/>
          </p:nvPr>
        </p:nvSpPr>
        <p:spPr>
          <a:xfrm>
            <a:off x="950967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0" name="Google Shape;930;p14"/>
          <p:cNvSpPr txBox="1">
            <a:spLocks noGrp="1"/>
          </p:cNvSpPr>
          <p:nvPr>
            <p:ph type="subTitle" idx="5"/>
          </p:nvPr>
        </p:nvSpPr>
        <p:spPr>
          <a:xfrm>
            <a:off x="1040767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1" name="Google Shape;931;p14"/>
          <p:cNvSpPr/>
          <p:nvPr/>
        </p:nvSpPr>
        <p:spPr>
          <a:xfrm rot="-204181">
            <a:off x="-674614" y="-354767"/>
            <a:ext cx="3523099" cy="2362776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932" name="Google Shape;932;p14"/>
          <p:cNvSpPr/>
          <p:nvPr/>
        </p:nvSpPr>
        <p:spPr>
          <a:xfrm>
            <a:off x="9756867" y="4830533"/>
            <a:ext cx="3203229" cy="2375412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933" name="Google Shape;933;p14"/>
          <p:cNvSpPr txBox="1">
            <a:spLocks noGrp="1"/>
          </p:cNvSpPr>
          <p:nvPr>
            <p:ph type="title" idx="6"/>
          </p:nvPr>
        </p:nvSpPr>
        <p:spPr>
          <a:xfrm>
            <a:off x="6096000" y="719333"/>
            <a:ext cx="5144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934" name="Google Shape;934;p14"/>
          <p:cNvGrpSpPr/>
          <p:nvPr/>
        </p:nvGrpSpPr>
        <p:grpSpPr>
          <a:xfrm rot="10800000" flipH="1">
            <a:off x="10303091" y="5684915"/>
            <a:ext cx="2705893" cy="1173085"/>
            <a:chOff x="2915775" y="2073500"/>
            <a:chExt cx="874750" cy="394925"/>
          </a:xfrm>
        </p:grpSpPr>
        <p:sp>
          <p:nvSpPr>
            <p:cNvPr id="935" name="Google Shape;935;p14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55" name="Google Shape;955;p14"/>
          <p:cNvGrpSpPr/>
          <p:nvPr/>
        </p:nvGrpSpPr>
        <p:grpSpPr>
          <a:xfrm rot="10800000" flipH="1">
            <a:off x="209671" y="117815"/>
            <a:ext cx="2705944" cy="1622267"/>
            <a:chOff x="3095850" y="2740875"/>
            <a:chExt cx="1972838" cy="1216700"/>
          </a:xfrm>
        </p:grpSpPr>
        <p:sp>
          <p:nvSpPr>
            <p:cNvPr id="956" name="Google Shape;956;p14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1" name="Google Shape;961;p14"/>
          <p:cNvGrpSpPr/>
          <p:nvPr/>
        </p:nvGrpSpPr>
        <p:grpSpPr>
          <a:xfrm>
            <a:off x="10794934" y="5488567"/>
            <a:ext cx="652967" cy="650100"/>
            <a:chOff x="2302775" y="3407725"/>
            <a:chExt cx="489725" cy="487575"/>
          </a:xfrm>
        </p:grpSpPr>
        <p:sp>
          <p:nvSpPr>
            <p:cNvPr id="962" name="Google Shape;962;p14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4" name="Google Shape;964;p14"/>
          <p:cNvGrpSpPr/>
          <p:nvPr/>
        </p:nvGrpSpPr>
        <p:grpSpPr>
          <a:xfrm>
            <a:off x="339415" y="1088661"/>
            <a:ext cx="611543" cy="793555"/>
            <a:chOff x="3650216" y="-19230"/>
            <a:chExt cx="600416" cy="778912"/>
          </a:xfrm>
        </p:grpSpPr>
        <p:sp>
          <p:nvSpPr>
            <p:cNvPr id="965" name="Google Shape;965;p14"/>
            <p:cNvSpPr/>
            <p:nvPr/>
          </p:nvSpPr>
          <p:spPr>
            <a:xfrm>
              <a:off x="3939870" y="-19230"/>
              <a:ext cx="184417" cy="296938"/>
            </a:xfrm>
            <a:custGeom>
              <a:avLst/>
              <a:gdLst/>
              <a:ahLst/>
              <a:cxnLst/>
              <a:rect l="l" t="t" r="r" b="b"/>
              <a:pathLst>
                <a:path w="5302" h="8537" extrusionOk="0">
                  <a:moveTo>
                    <a:pt x="4294" y="0"/>
                  </a:moveTo>
                  <a:cubicBezTo>
                    <a:pt x="4164" y="0"/>
                    <a:pt x="4024" y="45"/>
                    <a:pt x="3886" y="150"/>
                  </a:cubicBezTo>
                  <a:cubicBezTo>
                    <a:pt x="1466" y="1895"/>
                    <a:pt x="1" y="4710"/>
                    <a:pt x="210" y="7804"/>
                  </a:cubicBezTo>
                  <a:cubicBezTo>
                    <a:pt x="256" y="8293"/>
                    <a:pt x="640" y="8537"/>
                    <a:pt x="1013" y="8537"/>
                  </a:cubicBezTo>
                  <a:cubicBezTo>
                    <a:pt x="1385" y="8537"/>
                    <a:pt x="1745" y="8293"/>
                    <a:pt x="1745" y="7804"/>
                  </a:cubicBezTo>
                  <a:cubicBezTo>
                    <a:pt x="1559" y="5292"/>
                    <a:pt x="2629" y="2872"/>
                    <a:pt x="4653" y="1407"/>
                  </a:cubicBezTo>
                  <a:cubicBezTo>
                    <a:pt x="5302" y="930"/>
                    <a:pt x="4887" y="0"/>
                    <a:pt x="4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3650216" y="139961"/>
              <a:ext cx="600416" cy="619720"/>
            </a:xfrm>
            <a:custGeom>
              <a:avLst/>
              <a:gdLst/>
              <a:ahLst/>
              <a:cxnLst/>
              <a:rect l="l" t="t" r="r" b="b"/>
              <a:pathLst>
                <a:path w="17262" h="17817" extrusionOk="0">
                  <a:moveTo>
                    <a:pt x="5031" y="0"/>
                  </a:moveTo>
                  <a:cubicBezTo>
                    <a:pt x="3839" y="0"/>
                    <a:pt x="2590" y="894"/>
                    <a:pt x="1652" y="3134"/>
                  </a:cubicBezTo>
                  <a:cubicBezTo>
                    <a:pt x="0" y="6810"/>
                    <a:pt x="186" y="11276"/>
                    <a:pt x="2233" y="14859"/>
                  </a:cubicBezTo>
                  <a:cubicBezTo>
                    <a:pt x="2722" y="15650"/>
                    <a:pt x="3397" y="16511"/>
                    <a:pt x="4374" y="16697"/>
                  </a:cubicBezTo>
                  <a:cubicBezTo>
                    <a:pt x="4839" y="16697"/>
                    <a:pt x="5328" y="16604"/>
                    <a:pt x="5816" y="16232"/>
                  </a:cubicBezTo>
                  <a:cubicBezTo>
                    <a:pt x="6119" y="16999"/>
                    <a:pt x="6700" y="17488"/>
                    <a:pt x="7468" y="17488"/>
                  </a:cubicBezTo>
                  <a:cubicBezTo>
                    <a:pt x="7557" y="17505"/>
                    <a:pt x="7642" y="17512"/>
                    <a:pt x="7724" y="17512"/>
                  </a:cubicBezTo>
                  <a:cubicBezTo>
                    <a:pt x="8092" y="17512"/>
                    <a:pt x="8400" y="17357"/>
                    <a:pt x="8724" y="17185"/>
                  </a:cubicBezTo>
                  <a:cubicBezTo>
                    <a:pt x="9026" y="17488"/>
                    <a:pt x="9306" y="17674"/>
                    <a:pt x="9794" y="17767"/>
                  </a:cubicBezTo>
                  <a:cubicBezTo>
                    <a:pt x="9931" y="17800"/>
                    <a:pt x="10071" y="17816"/>
                    <a:pt x="10213" y="17816"/>
                  </a:cubicBezTo>
                  <a:cubicBezTo>
                    <a:pt x="10959" y="17816"/>
                    <a:pt x="11740" y="17380"/>
                    <a:pt x="12307" y="16813"/>
                  </a:cubicBezTo>
                  <a:cubicBezTo>
                    <a:pt x="15424" y="14184"/>
                    <a:pt x="17262" y="10113"/>
                    <a:pt x="16959" y="6042"/>
                  </a:cubicBezTo>
                  <a:cubicBezTo>
                    <a:pt x="16758" y="2974"/>
                    <a:pt x="15446" y="1767"/>
                    <a:pt x="13927" y="1767"/>
                  </a:cubicBezTo>
                  <a:cubicBezTo>
                    <a:pt x="13338" y="1767"/>
                    <a:pt x="12719" y="1948"/>
                    <a:pt x="12121" y="2273"/>
                  </a:cubicBezTo>
                  <a:cubicBezTo>
                    <a:pt x="11488" y="1324"/>
                    <a:pt x="10683" y="919"/>
                    <a:pt x="9845" y="919"/>
                  </a:cubicBezTo>
                  <a:cubicBezTo>
                    <a:pt x="9142" y="919"/>
                    <a:pt x="8415" y="1204"/>
                    <a:pt x="7747" y="1692"/>
                  </a:cubicBezTo>
                  <a:cubicBezTo>
                    <a:pt x="7038" y="660"/>
                    <a:pt x="6055" y="0"/>
                    <a:pt x="5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4024840" y="211714"/>
              <a:ext cx="114121" cy="455616"/>
            </a:xfrm>
            <a:custGeom>
              <a:avLst/>
              <a:gdLst/>
              <a:ahLst/>
              <a:cxnLst/>
              <a:rect l="l" t="t" r="r" b="b"/>
              <a:pathLst>
                <a:path w="3281" h="13099" extrusionOk="0">
                  <a:moveTo>
                    <a:pt x="1931" y="1"/>
                  </a:moveTo>
                  <a:lnTo>
                    <a:pt x="1931" y="1"/>
                  </a:lnTo>
                  <a:cubicBezTo>
                    <a:pt x="2117" y="1164"/>
                    <a:pt x="2210" y="2327"/>
                    <a:pt x="2210" y="3397"/>
                  </a:cubicBezTo>
                  <a:cubicBezTo>
                    <a:pt x="2210" y="4561"/>
                    <a:pt x="2117" y="5631"/>
                    <a:pt x="1931" y="6701"/>
                  </a:cubicBezTo>
                  <a:cubicBezTo>
                    <a:pt x="1838" y="7771"/>
                    <a:pt x="1536" y="8818"/>
                    <a:pt x="1257" y="9888"/>
                  </a:cubicBezTo>
                  <a:cubicBezTo>
                    <a:pt x="861" y="10958"/>
                    <a:pt x="466" y="12028"/>
                    <a:pt x="0" y="13098"/>
                  </a:cubicBezTo>
                  <a:cubicBezTo>
                    <a:pt x="861" y="12308"/>
                    <a:pt x="1536" y="11261"/>
                    <a:pt x="2024" y="10284"/>
                  </a:cubicBezTo>
                  <a:cubicBezTo>
                    <a:pt x="2606" y="9213"/>
                    <a:pt x="2908" y="8050"/>
                    <a:pt x="3094" y="6887"/>
                  </a:cubicBezTo>
                  <a:cubicBezTo>
                    <a:pt x="3280" y="5724"/>
                    <a:pt x="3280" y="4468"/>
                    <a:pt x="3094" y="3304"/>
                  </a:cubicBezTo>
                  <a:cubicBezTo>
                    <a:pt x="2908" y="2141"/>
                    <a:pt x="2513" y="1071"/>
                    <a:pt x="1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3802312" y="363845"/>
              <a:ext cx="50226" cy="340695"/>
            </a:xfrm>
            <a:custGeom>
              <a:avLst/>
              <a:gdLst/>
              <a:ahLst/>
              <a:cxnLst/>
              <a:rect l="l" t="t" r="r" b="b"/>
              <a:pathLst>
                <a:path w="1444" h="9795" extrusionOk="0">
                  <a:moveTo>
                    <a:pt x="861" y="1"/>
                  </a:moveTo>
                  <a:cubicBezTo>
                    <a:pt x="466" y="768"/>
                    <a:pt x="280" y="1536"/>
                    <a:pt x="187" y="2420"/>
                  </a:cubicBezTo>
                  <a:cubicBezTo>
                    <a:pt x="94" y="3281"/>
                    <a:pt x="1" y="4072"/>
                    <a:pt x="94" y="4932"/>
                  </a:cubicBezTo>
                  <a:cubicBezTo>
                    <a:pt x="94" y="5817"/>
                    <a:pt x="280" y="6584"/>
                    <a:pt x="466" y="7468"/>
                  </a:cubicBezTo>
                  <a:cubicBezTo>
                    <a:pt x="675" y="8236"/>
                    <a:pt x="955" y="9004"/>
                    <a:pt x="1443" y="9795"/>
                  </a:cubicBezTo>
                  <a:cubicBezTo>
                    <a:pt x="1443" y="8911"/>
                    <a:pt x="1443" y="8143"/>
                    <a:pt x="1350" y="7259"/>
                  </a:cubicBezTo>
                  <a:lnTo>
                    <a:pt x="1257" y="4839"/>
                  </a:lnTo>
                  <a:lnTo>
                    <a:pt x="1048" y="2513"/>
                  </a:lnTo>
                  <a:cubicBezTo>
                    <a:pt x="1048" y="1652"/>
                    <a:pt x="955" y="861"/>
                    <a:pt x="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9" name="Google Shape;969;p14"/>
          <p:cNvGrpSpPr/>
          <p:nvPr/>
        </p:nvGrpSpPr>
        <p:grpSpPr>
          <a:xfrm rot="3649446">
            <a:off x="11307956" y="5384798"/>
            <a:ext cx="550201" cy="666797"/>
            <a:chOff x="5709775" y="2465725"/>
            <a:chExt cx="342000" cy="414475"/>
          </a:xfrm>
        </p:grpSpPr>
        <p:sp>
          <p:nvSpPr>
            <p:cNvPr id="970" name="Google Shape;970;p14"/>
            <p:cNvSpPr/>
            <p:nvPr/>
          </p:nvSpPr>
          <p:spPr>
            <a:xfrm>
              <a:off x="5709775" y="2465725"/>
              <a:ext cx="342000" cy="301325"/>
            </a:xfrm>
            <a:custGeom>
              <a:avLst/>
              <a:gdLst/>
              <a:ahLst/>
              <a:cxnLst/>
              <a:rect l="l" t="t" r="r" b="b"/>
              <a:pathLst>
                <a:path w="13680" h="12053" extrusionOk="0">
                  <a:moveTo>
                    <a:pt x="1158" y="0"/>
                  </a:moveTo>
                  <a:cubicBezTo>
                    <a:pt x="949" y="0"/>
                    <a:pt x="749" y="60"/>
                    <a:pt x="582" y="201"/>
                  </a:cubicBezTo>
                  <a:cubicBezTo>
                    <a:pt x="0" y="689"/>
                    <a:pt x="117" y="1550"/>
                    <a:pt x="396" y="2225"/>
                  </a:cubicBezTo>
                  <a:cubicBezTo>
                    <a:pt x="884" y="3597"/>
                    <a:pt x="1862" y="4760"/>
                    <a:pt x="3118" y="5435"/>
                  </a:cubicBezTo>
                  <a:cubicBezTo>
                    <a:pt x="3490" y="5621"/>
                    <a:pt x="3979" y="5923"/>
                    <a:pt x="3885" y="6412"/>
                  </a:cubicBezTo>
                  <a:cubicBezTo>
                    <a:pt x="3809" y="6642"/>
                    <a:pt x="3465" y="6808"/>
                    <a:pt x="3189" y="6808"/>
                  </a:cubicBezTo>
                  <a:cubicBezTo>
                    <a:pt x="3130" y="6808"/>
                    <a:pt x="3074" y="6801"/>
                    <a:pt x="3025" y="6784"/>
                  </a:cubicBezTo>
                  <a:cubicBezTo>
                    <a:pt x="2708" y="6784"/>
                    <a:pt x="2451" y="6665"/>
                    <a:pt x="2171" y="6665"/>
                  </a:cubicBezTo>
                  <a:cubicBezTo>
                    <a:pt x="2101" y="6665"/>
                    <a:pt x="2029" y="6673"/>
                    <a:pt x="1955" y="6691"/>
                  </a:cubicBezTo>
                  <a:cubicBezTo>
                    <a:pt x="1164" y="6784"/>
                    <a:pt x="791" y="7854"/>
                    <a:pt x="1164" y="8529"/>
                  </a:cubicBezTo>
                  <a:cubicBezTo>
                    <a:pt x="1512" y="9124"/>
                    <a:pt x="2241" y="9429"/>
                    <a:pt x="2935" y="9429"/>
                  </a:cubicBezTo>
                  <a:cubicBezTo>
                    <a:pt x="3028" y="9429"/>
                    <a:pt x="3120" y="9424"/>
                    <a:pt x="3211" y="9413"/>
                  </a:cubicBezTo>
                  <a:cubicBezTo>
                    <a:pt x="3979" y="9413"/>
                    <a:pt x="4769" y="9111"/>
                    <a:pt x="5537" y="8924"/>
                  </a:cubicBezTo>
                  <a:cubicBezTo>
                    <a:pt x="5819" y="8871"/>
                    <a:pt x="6101" y="8817"/>
                    <a:pt x="6379" y="8817"/>
                  </a:cubicBezTo>
                  <a:cubicBezTo>
                    <a:pt x="6582" y="8817"/>
                    <a:pt x="6783" y="8846"/>
                    <a:pt x="6980" y="8924"/>
                  </a:cubicBezTo>
                  <a:cubicBezTo>
                    <a:pt x="7375" y="9204"/>
                    <a:pt x="7561" y="9902"/>
                    <a:pt x="7189" y="10181"/>
                  </a:cubicBezTo>
                  <a:cubicBezTo>
                    <a:pt x="7065" y="10275"/>
                    <a:pt x="6914" y="10302"/>
                    <a:pt x="6750" y="10302"/>
                  </a:cubicBezTo>
                  <a:cubicBezTo>
                    <a:pt x="6545" y="10302"/>
                    <a:pt x="6319" y="10261"/>
                    <a:pt x="6101" y="10261"/>
                  </a:cubicBezTo>
                  <a:cubicBezTo>
                    <a:pt x="5936" y="10261"/>
                    <a:pt x="5775" y="10284"/>
                    <a:pt x="5630" y="10367"/>
                  </a:cubicBezTo>
                  <a:cubicBezTo>
                    <a:pt x="5142" y="10576"/>
                    <a:pt x="5049" y="11251"/>
                    <a:pt x="5444" y="11646"/>
                  </a:cubicBezTo>
                  <a:cubicBezTo>
                    <a:pt x="5729" y="11931"/>
                    <a:pt x="6135" y="12052"/>
                    <a:pt x="6529" y="12052"/>
                  </a:cubicBezTo>
                  <a:cubicBezTo>
                    <a:pt x="6651" y="12052"/>
                    <a:pt x="6771" y="12041"/>
                    <a:pt x="6887" y="12019"/>
                  </a:cubicBezTo>
                  <a:cubicBezTo>
                    <a:pt x="7375" y="12019"/>
                    <a:pt x="7864" y="11739"/>
                    <a:pt x="8445" y="11646"/>
                  </a:cubicBezTo>
                  <a:cubicBezTo>
                    <a:pt x="8736" y="11542"/>
                    <a:pt x="9073" y="11489"/>
                    <a:pt x="9411" y="11489"/>
                  </a:cubicBezTo>
                  <a:cubicBezTo>
                    <a:pt x="9748" y="11489"/>
                    <a:pt x="10085" y="11542"/>
                    <a:pt x="10376" y="11646"/>
                  </a:cubicBezTo>
                  <a:cubicBezTo>
                    <a:pt x="10609" y="11718"/>
                    <a:pt x="11171" y="12023"/>
                    <a:pt x="11556" y="12023"/>
                  </a:cubicBezTo>
                  <a:cubicBezTo>
                    <a:pt x="11672" y="12023"/>
                    <a:pt x="11772" y="11995"/>
                    <a:pt x="11842" y="11926"/>
                  </a:cubicBezTo>
                  <a:cubicBezTo>
                    <a:pt x="12028" y="11832"/>
                    <a:pt x="12028" y="10762"/>
                    <a:pt x="12121" y="10367"/>
                  </a:cubicBezTo>
                  <a:cubicBezTo>
                    <a:pt x="12330" y="9902"/>
                    <a:pt x="12702" y="9413"/>
                    <a:pt x="13005" y="9018"/>
                  </a:cubicBezTo>
                  <a:cubicBezTo>
                    <a:pt x="13377" y="8343"/>
                    <a:pt x="13680" y="7668"/>
                    <a:pt x="13493" y="6877"/>
                  </a:cubicBezTo>
                  <a:cubicBezTo>
                    <a:pt x="13406" y="6370"/>
                    <a:pt x="12845" y="5968"/>
                    <a:pt x="12325" y="5968"/>
                  </a:cubicBezTo>
                  <a:cubicBezTo>
                    <a:pt x="12153" y="5968"/>
                    <a:pt x="11986" y="6012"/>
                    <a:pt x="11842" y="6110"/>
                  </a:cubicBezTo>
                  <a:cubicBezTo>
                    <a:pt x="11446" y="6412"/>
                    <a:pt x="11260" y="7180"/>
                    <a:pt x="10679" y="7180"/>
                  </a:cubicBezTo>
                  <a:cubicBezTo>
                    <a:pt x="10190" y="7180"/>
                    <a:pt x="9888" y="6505"/>
                    <a:pt x="10097" y="6017"/>
                  </a:cubicBezTo>
                  <a:cubicBezTo>
                    <a:pt x="10283" y="5621"/>
                    <a:pt x="10679" y="5249"/>
                    <a:pt x="10958" y="4853"/>
                  </a:cubicBezTo>
                  <a:cubicBezTo>
                    <a:pt x="11260" y="4458"/>
                    <a:pt x="11446" y="3876"/>
                    <a:pt x="11167" y="3504"/>
                  </a:cubicBezTo>
                  <a:cubicBezTo>
                    <a:pt x="10992" y="3329"/>
                    <a:pt x="10781" y="3250"/>
                    <a:pt x="10558" y="3250"/>
                  </a:cubicBezTo>
                  <a:cubicBezTo>
                    <a:pt x="10276" y="3250"/>
                    <a:pt x="9974" y="3376"/>
                    <a:pt x="9701" y="3597"/>
                  </a:cubicBezTo>
                  <a:cubicBezTo>
                    <a:pt x="9306" y="3876"/>
                    <a:pt x="9120" y="4365"/>
                    <a:pt x="8631" y="4667"/>
                  </a:cubicBezTo>
                  <a:cubicBezTo>
                    <a:pt x="8406" y="4893"/>
                    <a:pt x="8104" y="5016"/>
                    <a:pt x="7813" y="5016"/>
                  </a:cubicBezTo>
                  <a:cubicBezTo>
                    <a:pt x="7623" y="5016"/>
                    <a:pt x="7438" y="4963"/>
                    <a:pt x="7282" y="4853"/>
                  </a:cubicBezTo>
                  <a:cubicBezTo>
                    <a:pt x="6887" y="4365"/>
                    <a:pt x="7096" y="3690"/>
                    <a:pt x="7468" y="3202"/>
                  </a:cubicBezTo>
                  <a:cubicBezTo>
                    <a:pt x="7864" y="2806"/>
                    <a:pt x="8259" y="2341"/>
                    <a:pt x="8259" y="1759"/>
                  </a:cubicBezTo>
                  <a:cubicBezTo>
                    <a:pt x="8155" y="1132"/>
                    <a:pt x="7599" y="768"/>
                    <a:pt x="6998" y="768"/>
                  </a:cubicBezTo>
                  <a:cubicBezTo>
                    <a:pt x="6930" y="768"/>
                    <a:pt x="6862" y="773"/>
                    <a:pt x="6793" y="782"/>
                  </a:cubicBezTo>
                  <a:cubicBezTo>
                    <a:pt x="6212" y="875"/>
                    <a:pt x="5723" y="1457"/>
                    <a:pt x="5444" y="2038"/>
                  </a:cubicBezTo>
                  <a:cubicBezTo>
                    <a:pt x="5235" y="2713"/>
                    <a:pt x="5235" y="3295"/>
                    <a:pt x="5235" y="3969"/>
                  </a:cubicBezTo>
                  <a:cubicBezTo>
                    <a:pt x="5126" y="3999"/>
                    <a:pt x="5020" y="4013"/>
                    <a:pt x="4916" y="4013"/>
                  </a:cubicBezTo>
                  <a:cubicBezTo>
                    <a:pt x="4284" y="4013"/>
                    <a:pt x="3750" y="3502"/>
                    <a:pt x="3490" y="2922"/>
                  </a:cubicBezTo>
                  <a:cubicBezTo>
                    <a:pt x="3118" y="2225"/>
                    <a:pt x="3025" y="1457"/>
                    <a:pt x="2536" y="782"/>
                  </a:cubicBezTo>
                  <a:cubicBezTo>
                    <a:pt x="2254" y="368"/>
                    <a:pt x="1677" y="0"/>
                    <a:pt x="1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5833650" y="2608575"/>
              <a:ext cx="218125" cy="271625"/>
            </a:xfrm>
            <a:custGeom>
              <a:avLst/>
              <a:gdLst/>
              <a:ahLst/>
              <a:cxnLst/>
              <a:rect l="l" t="t" r="r" b="b"/>
              <a:pathLst>
                <a:path w="8725" h="10865" extrusionOk="0">
                  <a:moveTo>
                    <a:pt x="1" y="0"/>
                  </a:moveTo>
                  <a:cubicBezTo>
                    <a:pt x="1071" y="582"/>
                    <a:pt x="2141" y="1280"/>
                    <a:pt x="3002" y="2047"/>
                  </a:cubicBezTo>
                  <a:cubicBezTo>
                    <a:pt x="3886" y="2722"/>
                    <a:pt x="4746" y="3606"/>
                    <a:pt x="5421" y="4467"/>
                  </a:cubicBezTo>
                  <a:cubicBezTo>
                    <a:pt x="6212" y="5444"/>
                    <a:pt x="6794" y="6398"/>
                    <a:pt x="7259" y="7468"/>
                  </a:cubicBezTo>
                  <a:cubicBezTo>
                    <a:pt x="7841" y="8538"/>
                    <a:pt x="8236" y="9701"/>
                    <a:pt x="8538" y="10864"/>
                  </a:cubicBezTo>
                  <a:cubicBezTo>
                    <a:pt x="8725" y="9701"/>
                    <a:pt x="8538" y="8352"/>
                    <a:pt x="8143" y="7189"/>
                  </a:cubicBezTo>
                  <a:cubicBezTo>
                    <a:pt x="7747" y="5932"/>
                    <a:pt x="7166" y="4769"/>
                    <a:pt x="6398" y="3792"/>
                  </a:cubicBezTo>
                  <a:cubicBezTo>
                    <a:pt x="5630" y="2815"/>
                    <a:pt x="4653" y="1954"/>
                    <a:pt x="3583" y="1280"/>
                  </a:cubicBezTo>
                  <a:cubicBezTo>
                    <a:pt x="2420" y="582"/>
                    <a:pt x="1257" y="1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10817650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Google Shape;1374;p20"/>
          <p:cNvSpPr/>
          <p:nvPr/>
        </p:nvSpPr>
        <p:spPr>
          <a:xfrm>
            <a:off x="-1048400" y="-359116"/>
            <a:ext cx="2846085" cy="2538967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375" name="Google Shape;1375;p20"/>
          <p:cNvSpPr txBox="1">
            <a:spLocks noGrp="1"/>
          </p:cNvSpPr>
          <p:nvPr>
            <p:ph type="title"/>
          </p:nvPr>
        </p:nvSpPr>
        <p:spPr>
          <a:xfrm>
            <a:off x="5812467" y="719333"/>
            <a:ext cx="54284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76" name="Google Shape;1376;p20"/>
          <p:cNvSpPr/>
          <p:nvPr/>
        </p:nvSpPr>
        <p:spPr>
          <a:xfrm>
            <a:off x="8459600" y="5051767"/>
            <a:ext cx="4153128" cy="2380180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1377" name="Google Shape;1377;p20"/>
          <p:cNvGrpSpPr/>
          <p:nvPr/>
        </p:nvGrpSpPr>
        <p:grpSpPr>
          <a:xfrm rot="10800000" flipH="1">
            <a:off x="10303091" y="5684915"/>
            <a:ext cx="2705893" cy="1173085"/>
            <a:chOff x="2915775" y="2073500"/>
            <a:chExt cx="874750" cy="394925"/>
          </a:xfrm>
        </p:grpSpPr>
        <p:sp>
          <p:nvSpPr>
            <p:cNvPr id="1378" name="Google Shape;1378;p20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79" name="Google Shape;1379;p20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0" name="Google Shape;1380;p20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1" name="Google Shape;1381;p20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2" name="Google Shape;1382;p20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3" name="Google Shape;1383;p20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4" name="Google Shape;1384;p20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5" name="Google Shape;1385;p20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6" name="Google Shape;1386;p20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7" name="Google Shape;1387;p20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8" name="Google Shape;1388;p20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9" name="Google Shape;1389;p20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90" name="Google Shape;1390;p20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91" name="Google Shape;1391;p20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92" name="Google Shape;1392;p20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93" name="Google Shape;1393;p20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94" name="Google Shape;1394;p20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95" name="Google Shape;1395;p20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96" name="Google Shape;1396;p20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97" name="Google Shape;1397;p20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398" name="Google Shape;1398;p20"/>
          <p:cNvGrpSpPr/>
          <p:nvPr/>
        </p:nvGrpSpPr>
        <p:grpSpPr>
          <a:xfrm rot="10800000" flipH="1">
            <a:off x="-312429" y="99248"/>
            <a:ext cx="2705944" cy="1622267"/>
            <a:chOff x="3095850" y="2740875"/>
            <a:chExt cx="1972838" cy="1216700"/>
          </a:xfrm>
        </p:grpSpPr>
        <p:sp>
          <p:nvSpPr>
            <p:cNvPr id="1399" name="Google Shape;1399;p20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00" name="Google Shape;1400;p20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01" name="Google Shape;1401;p20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02" name="Google Shape;1402;p20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03" name="Google Shape;1403;p20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38765157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accent6"/>
        </a:solidFill>
        <a:effectLst/>
      </p:bgPr>
    </p:bg>
    <p:spTree>
      <p:nvGrpSpPr>
        <p:cNvPr id="1" name="Shape 2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2" name="Google Shape;2112;p33"/>
          <p:cNvSpPr txBox="1">
            <a:spLocks noGrp="1"/>
          </p:cNvSpPr>
          <p:nvPr>
            <p:ph type="title"/>
          </p:nvPr>
        </p:nvSpPr>
        <p:spPr>
          <a:xfrm>
            <a:off x="6674617" y="4309833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3" name="Google Shape;2113;p33"/>
          <p:cNvSpPr txBox="1">
            <a:spLocks noGrp="1"/>
          </p:cNvSpPr>
          <p:nvPr>
            <p:ph type="subTitle" idx="1"/>
          </p:nvPr>
        </p:nvSpPr>
        <p:spPr>
          <a:xfrm>
            <a:off x="6764417" y="4882875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4" name="Google Shape;2114;p33"/>
          <p:cNvSpPr txBox="1">
            <a:spLocks noGrp="1"/>
          </p:cNvSpPr>
          <p:nvPr>
            <p:ph type="title" idx="2"/>
          </p:nvPr>
        </p:nvSpPr>
        <p:spPr>
          <a:xfrm>
            <a:off x="2247351" y="4309833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5" name="Google Shape;2115;p33"/>
          <p:cNvSpPr txBox="1">
            <a:spLocks noGrp="1"/>
          </p:cNvSpPr>
          <p:nvPr>
            <p:ph type="subTitle" idx="3"/>
          </p:nvPr>
        </p:nvSpPr>
        <p:spPr>
          <a:xfrm>
            <a:off x="2337151" y="4882875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6" name="Google Shape;2116;p33"/>
          <p:cNvSpPr/>
          <p:nvPr/>
        </p:nvSpPr>
        <p:spPr>
          <a:xfrm>
            <a:off x="-493767" y="-302309"/>
            <a:ext cx="3368904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117" name="Google Shape;2117;p33"/>
          <p:cNvGrpSpPr/>
          <p:nvPr/>
        </p:nvGrpSpPr>
        <p:grpSpPr>
          <a:xfrm>
            <a:off x="1494283" y="-376772"/>
            <a:ext cx="2356736" cy="1856685"/>
            <a:chOff x="2533100" y="1212175"/>
            <a:chExt cx="1066075" cy="839825"/>
          </a:xfrm>
        </p:grpSpPr>
        <p:sp>
          <p:nvSpPr>
            <p:cNvPr id="2118" name="Google Shape;2118;p33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19" name="Google Shape;2119;p33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0" name="Google Shape;2120;p33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1" name="Google Shape;2121;p33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2" name="Google Shape;2122;p33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3" name="Google Shape;2123;p33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4" name="Google Shape;2124;p33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5" name="Google Shape;2125;p33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6" name="Google Shape;2126;p33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7" name="Google Shape;2127;p33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8" name="Google Shape;2128;p33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9" name="Google Shape;2129;p33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0" name="Google Shape;2130;p33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1" name="Google Shape;2131;p33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2" name="Google Shape;2132;p33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3" name="Google Shape;2133;p33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4" name="Google Shape;2134;p33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5" name="Google Shape;2135;p33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6" name="Google Shape;2136;p33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7" name="Google Shape;2137;p33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8" name="Google Shape;2138;p33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39" name="Google Shape;2139;p33"/>
          <p:cNvGrpSpPr/>
          <p:nvPr/>
        </p:nvGrpSpPr>
        <p:grpSpPr>
          <a:xfrm>
            <a:off x="9660274" y="5707705"/>
            <a:ext cx="3020405" cy="1708587"/>
            <a:chOff x="3260100" y="4040200"/>
            <a:chExt cx="1579600" cy="893550"/>
          </a:xfrm>
        </p:grpSpPr>
        <p:sp>
          <p:nvSpPr>
            <p:cNvPr id="2140" name="Google Shape;2140;p33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1" name="Google Shape;2141;p33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2" name="Google Shape;2142;p33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3" name="Google Shape;2143;p33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4" name="Google Shape;2144;p33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5" name="Google Shape;2145;p33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6" name="Google Shape;2146;p33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7" name="Google Shape;2147;p33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8" name="Google Shape;2148;p33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9" name="Google Shape;2149;p33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0" name="Google Shape;2150;p33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1" name="Google Shape;2151;p33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2" name="Google Shape;2152;p33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3" name="Google Shape;2153;p33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4" name="Google Shape;2154;p33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5" name="Google Shape;2155;p33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6" name="Google Shape;2156;p33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7" name="Google Shape;2157;p33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8" name="Google Shape;2158;p33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9" name="Google Shape;2159;p33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0" name="Google Shape;2160;p33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1" name="Google Shape;2161;p33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2" name="Google Shape;2162;p33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3" name="Google Shape;2163;p33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4" name="Google Shape;2164;p33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5" name="Google Shape;2165;p33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6" name="Google Shape;2166;p33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67" name="Google Shape;2167;p33"/>
          <p:cNvGrpSpPr/>
          <p:nvPr/>
        </p:nvGrpSpPr>
        <p:grpSpPr>
          <a:xfrm rot="8219760">
            <a:off x="179747" y="67261"/>
            <a:ext cx="1216328" cy="1304140"/>
            <a:chOff x="1721175" y="2665325"/>
            <a:chExt cx="809625" cy="868075"/>
          </a:xfrm>
        </p:grpSpPr>
        <p:sp>
          <p:nvSpPr>
            <p:cNvPr id="2168" name="Google Shape;2168;p33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9" name="Google Shape;2169;p33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0" name="Google Shape;2170;p33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1" name="Google Shape;2171;p33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2" name="Google Shape;2172;p33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3" name="Google Shape;2173;p33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174" name="Google Shape;2174;p33"/>
          <p:cNvSpPr/>
          <p:nvPr/>
        </p:nvSpPr>
        <p:spPr>
          <a:xfrm>
            <a:off x="8378713" y="-457299"/>
            <a:ext cx="4160056" cy="2948327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175" name="Google Shape;2175;p33"/>
          <p:cNvGrpSpPr/>
          <p:nvPr/>
        </p:nvGrpSpPr>
        <p:grpSpPr>
          <a:xfrm rot="-4621886">
            <a:off x="-252943" y="5615840"/>
            <a:ext cx="2081700" cy="2277992"/>
            <a:chOff x="3095850" y="2740875"/>
            <a:chExt cx="1972838" cy="1216700"/>
          </a:xfrm>
        </p:grpSpPr>
        <p:sp>
          <p:nvSpPr>
            <p:cNvPr id="2176" name="Google Shape;2176;p33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7" name="Google Shape;2177;p33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8" name="Google Shape;2178;p33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9" name="Google Shape;2179;p33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0" name="Google Shape;2180;p33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81" name="Google Shape;2181;p33"/>
          <p:cNvGrpSpPr/>
          <p:nvPr/>
        </p:nvGrpSpPr>
        <p:grpSpPr>
          <a:xfrm rot="659021">
            <a:off x="9283287" y="383347"/>
            <a:ext cx="2350908" cy="1841584"/>
            <a:chOff x="3495050" y="1152875"/>
            <a:chExt cx="1082275" cy="847800"/>
          </a:xfrm>
        </p:grpSpPr>
        <p:sp>
          <p:nvSpPr>
            <p:cNvPr id="2182" name="Google Shape;2182;p33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3" name="Google Shape;2183;p33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4" name="Google Shape;2184;p33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5" name="Google Shape;2185;p33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6" name="Google Shape;2186;p33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7" name="Google Shape;2187;p33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8" name="Google Shape;2188;p33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9" name="Google Shape;2189;p33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90" name="Google Shape;2190;p33"/>
          <p:cNvGrpSpPr/>
          <p:nvPr/>
        </p:nvGrpSpPr>
        <p:grpSpPr>
          <a:xfrm rot="-7942932">
            <a:off x="10754122" y="104917"/>
            <a:ext cx="1127521" cy="1108724"/>
            <a:chOff x="4452350" y="1286250"/>
            <a:chExt cx="700275" cy="688600"/>
          </a:xfrm>
        </p:grpSpPr>
        <p:sp>
          <p:nvSpPr>
            <p:cNvPr id="2191" name="Google Shape;2191;p33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2" name="Google Shape;2192;p33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3" name="Google Shape;2193;p33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4" name="Google Shape;2194;p33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5" name="Google Shape;2195;p33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6" name="Google Shape;2196;p33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7" name="Google Shape;2197;p33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8" name="Google Shape;2198;p33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9" name="Google Shape;2199;p33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0" name="Google Shape;2200;p33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1" name="Google Shape;2201;p33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2" name="Google Shape;2202;p33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3" name="Google Shape;2203;p33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204" name="Google Shape;2204;p33"/>
          <p:cNvGrpSpPr/>
          <p:nvPr/>
        </p:nvGrpSpPr>
        <p:grpSpPr>
          <a:xfrm rot="-1947867">
            <a:off x="1960942" y="5670615"/>
            <a:ext cx="333503" cy="1146251"/>
            <a:chOff x="4871700" y="1797250"/>
            <a:chExt cx="319900" cy="1099500"/>
          </a:xfrm>
        </p:grpSpPr>
        <p:sp>
          <p:nvSpPr>
            <p:cNvPr id="2205" name="Google Shape;2205;p33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6" name="Google Shape;2206;p33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7" name="Google Shape;2207;p33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8" name="Google Shape;2208;p33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9" name="Google Shape;2209;p33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0" name="Google Shape;2210;p33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1" name="Google Shape;2211;p33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2" name="Google Shape;2212;p33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3" name="Google Shape;2213;p33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4" name="Google Shape;2214;p33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5" name="Google Shape;2215;p33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6" name="Google Shape;2216;p33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7" name="Google Shape;2217;p33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8" name="Google Shape;2218;p33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219" name="Google Shape;2219;p33"/>
          <p:cNvSpPr txBox="1">
            <a:spLocks noGrp="1"/>
          </p:cNvSpPr>
          <p:nvPr>
            <p:ph type="title" idx="4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3171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>
  <p:cSld name="Title only 11">
    <p:spTree>
      <p:nvGrpSpPr>
        <p:cNvPr id="1" name="Shape 2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" name="Google Shape;2317;p35"/>
          <p:cNvSpPr/>
          <p:nvPr/>
        </p:nvSpPr>
        <p:spPr>
          <a:xfrm>
            <a:off x="-567165" y="-506766"/>
            <a:ext cx="2995609" cy="2452420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2318" name="Google Shape;2318;p35"/>
          <p:cNvSpPr/>
          <p:nvPr/>
        </p:nvSpPr>
        <p:spPr>
          <a:xfrm>
            <a:off x="10132403" y="-331447"/>
            <a:ext cx="2745452" cy="1945765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2319" name="Google Shape;2319;p35"/>
          <p:cNvSpPr/>
          <p:nvPr/>
        </p:nvSpPr>
        <p:spPr>
          <a:xfrm rot="10800000">
            <a:off x="10437168" y="4834419"/>
            <a:ext cx="2586089" cy="2286592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320" name="Google Shape;2320;p35"/>
          <p:cNvGrpSpPr/>
          <p:nvPr/>
        </p:nvGrpSpPr>
        <p:grpSpPr>
          <a:xfrm rot="10800000">
            <a:off x="10122885" y="5854885"/>
            <a:ext cx="1607072" cy="1266120"/>
            <a:chOff x="2533100" y="1212175"/>
            <a:chExt cx="1066075" cy="839825"/>
          </a:xfrm>
        </p:grpSpPr>
        <p:sp>
          <p:nvSpPr>
            <p:cNvPr id="2321" name="Google Shape;2321;p35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2" name="Google Shape;2322;p35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3" name="Google Shape;2323;p35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4" name="Google Shape;2324;p35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5" name="Google Shape;2325;p35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6" name="Google Shape;2326;p35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7" name="Google Shape;2327;p35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8" name="Google Shape;2328;p35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9" name="Google Shape;2329;p35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0" name="Google Shape;2330;p35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1" name="Google Shape;2331;p35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2" name="Google Shape;2332;p35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3" name="Google Shape;2333;p35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4" name="Google Shape;2334;p35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5" name="Google Shape;2335;p35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6" name="Google Shape;2336;p35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7" name="Google Shape;2337;p35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8" name="Google Shape;2338;p35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9" name="Google Shape;2339;p35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0" name="Google Shape;2340;p35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1" name="Google Shape;2341;p35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342" name="Google Shape;2342;p35"/>
          <p:cNvSpPr/>
          <p:nvPr/>
        </p:nvSpPr>
        <p:spPr>
          <a:xfrm rot="10800000">
            <a:off x="-421763" y="5165778"/>
            <a:ext cx="2745452" cy="1945765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343" name="Google Shape;2343;p35"/>
          <p:cNvGrpSpPr/>
          <p:nvPr/>
        </p:nvGrpSpPr>
        <p:grpSpPr>
          <a:xfrm rot="2857198">
            <a:off x="205268" y="5741286"/>
            <a:ext cx="947489" cy="931693"/>
            <a:chOff x="4452350" y="1286250"/>
            <a:chExt cx="700275" cy="688600"/>
          </a:xfrm>
        </p:grpSpPr>
        <p:sp>
          <p:nvSpPr>
            <p:cNvPr id="2344" name="Google Shape;2344;p35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5" name="Google Shape;2345;p35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6" name="Google Shape;2346;p35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7" name="Google Shape;2347;p35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8" name="Google Shape;2348;p35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9" name="Google Shape;2349;p35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0" name="Google Shape;2350;p35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1" name="Google Shape;2351;p35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2" name="Google Shape;2352;p35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3" name="Google Shape;2353;p35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4" name="Google Shape;2354;p35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5" name="Google Shape;2355;p35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6" name="Google Shape;2356;p35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357" name="Google Shape;2357;p35"/>
          <p:cNvGrpSpPr/>
          <p:nvPr/>
        </p:nvGrpSpPr>
        <p:grpSpPr>
          <a:xfrm rot="10800000">
            <a:off x="-567165" y="-170475"/>
            <a:ext cx="3154961" cy="1945747"/>
            <a:chOff x="3095850" y="2740875"/>
            <a:chExt cx="1972838" cy="1216700"/>
          </a:xfrm>
        </p:grpSpPr>
        <p:sp>
          <p:nvSpPr>
            <p:cNvPr id="2358" name="Google Shape;2358;p35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9" name="Google Shape;2359;p35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0" name="Google Shape;2360;p35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1" name="Google Shape;2361;p35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2" name="Google Shape;2362;p35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363" name="Google Shape;2363;p3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21196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993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8556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8983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3386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4338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1322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4052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7045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3644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8136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8151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130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9808081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9360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28568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453654" flipH="1">
            <a:off x="6382617" y="1578276"/>
            <a:ext cx="4173889" cy="278619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Font typeface="Gloria Hallelujah"/>
              <a:buNone/>
              <a:defRPr sz="5333" b="1">
                <a:solidFill>
                  <a:srgbClr val="29486D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Font typeface="Gloria Hallelujah"/>
              <a:buNone/>
              <a:defRPr sz="6933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Font typeface="Gloria Hallelujah"/>
              <a:buNone/>
              <a:defRPr sz="6933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Font typeface="Gloria Hallelujah"/>
              <a:buNone/>
              <a:defRPr sz="6933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Font typeface="Gloria Hallelujah"/>
              <a:buNone/>
              <a:defRPr sz="6933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Font typeface="Gloria Hallelujah"/>
              <a:buNone/>
              <a:defRPr sz="6933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Font typeface="Gloria Hallelujah"/>
              <a:buNone/>
              <a:defRPr sz="6933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Font typeface="Gloria Hallelujah"/>
              <a:buNone/>
              <a:defRPr sz="6933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Font typeface="Gloria Hallelujah"/>
              <a:buNone/>
              <a:defRPr sz="6933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517064" flipH="1">
            <a:off x="3015218" y="1611314"/>
            <a:ext cx="2632116" cy="12032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Indie Flower"/>
              <a:buNone/>
              <a:defRPr sz="2133">
                <a:latin typeface="Indie Flower"/>
                <a:ea typeface="Indie Flower"/>
                <a:cs typeface="Indie Flower"/>
                <a:sym typeface="Indie Flow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Indie Flower"/>
              <a:buNone/>
              <a:defRPr sz="3733"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Indie Flower"/>
              <a:buNone/>
              <a:defRPr sz="3733"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Indie Flower"/>
              <a:buNone/>
              <a:defRPr sz="3733"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Indie Flower"/>
              <a:buNone/>
              <a:defRPr sz="3733"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Indie Flower"/>
              <a:buNone/>
              <a:defRPr sz="3733"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Indie Flower"/>
              <a:buNone/>
              <a:defRPr sz="3733"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Indie Flower"/>
              <a:buNone/>
              <a:defRPr sz="3733"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Indie Flower"/>
              <a:buNone/>
              <a:defRPr sz="3733"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99889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460979" y="2309433"/>
            <a:ext cx="3779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8286367" y="2053496"/>
            <a:ext cx="1892800" cy="26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0"/>
              <a:buNone/>
              <a:defRPr sz="13333" b="1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6000" b="1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6000" b="1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6000" b="1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6000" b="1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6000" b="1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6000" b="1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6000" b="1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6000" b="1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3460979" y="3285167"/>
            <a:ext cx="3779600" cy="9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5" name="Google Shape;15;p3"/>
          <p:cNvGrpSpPr/>
          <p:nvPr/>
        </p:nvGrpSpPr>
        <p:grpSpPr>
          <a:xfrm rot="-1298308">
            <a:off x="11254940" y="325901"/>
            <a:ext cx="497280" cy="1076247"/>
            <a:chOff x="6387350" y="1078650"/>
            <a:chExt cx="317325" cy="686775"/>
          </a:xfrm>
        </p:grpSpPr>
        <p:sp>
          <p:nvSpPr>
            <p:cNvPr id="16" name="Google Shape;16;p3"/>
            <p:cNvSpPr/>
            <p:nvPr/>
          </p:nvSpPr>
          <p:spPr>
            <a:xfrm>
              <a:off x="6387350" y="1093175"/>
              <a:ext cx="289200" cy="672250"/>
            </a:xfrm>
            <a:custGeom>
              <a:avLst/>
              <a:gdLst/>
              <a:ahLst/>
              <a:cxnLst/>
              <a:rect l="l" t="t" r="r" b="b"/>
              <a:pathLst>
                <a:path w="11568" h="26890" extrusionOk="0">
                  <a:moveTo>
                    <a:pt x="7008" y="1"/>
                  </a:moveTo>
                  <a:cubicBezTo>
                    <a:pt x="5290" y="1"/>
                    <a:pt x="3770" y="1246"/>
                    <a:pt x="3490" y="3006"/>
                  </a:cubicBezTo>
                  <a:lnTo>
                    <a:pt x="311" y="22754"/>
                  </a:lnTo>
                  <a:cubicBezTo>
                    <a:pt x="1" y="24705"/>
                    <a:pt x="1332" y="26527"/>
                    <a:pt x="3271" y="26851"/>
                  </a:cubicBezTo>
                  <a:cubicBezTo>
                    <a:pt x="3452" y="26876"/>
                    <a:pt x="3633" y="26889"/>
                    <a:pt x="3813" y="26889"/>
                  </a:cubicBezTo>
                  <a:cubicBezTo>
                    <a:pt x="5442" y="26889"/>
                    <a:pt x="6773" y="25674"/>
                    <a:pt x="7044" y="23839"/>
                  </a:cubicBezTo>
                  <a:lnTo>
                    <a:pt x="9448" y="8860"/>
                  </a:lnTo>
                  <a:cubicBezTo>
                    <a:pt x="9591" y="8046"/>
                    <a:pt x="9410" y="7219"/>
                    <a:pt x="8970" y="6521"/>
                  </a:cubicBezTo>
                  <a:cubicBezTo>
                    <a:pt x="8582" y="5875"/>
                    <a:pt x="7923" y="5423"/>
                    <a:pt x="7187" y="5280"/>
                  </a:cubicBezTo>
                  <a:lnTo>
                    <a:pt x="6773" y="5216"/>
                  </a:lnTo>
                  <a:cubicBezTo>
                    <a:pt x="6658" y="5197"/>
                    <a:pt x="6543" y="5187"/>
                    <a:pt x="6428" y="5187"/>
                  </a:cubicBezTo>
                  <a:cubicBezTo>
                    <a:pt x="5145" y="5187"/>
                    <a:pt x="3958" y="6352"/>
                    <a:pt x="3697" y="7930"/>
                  </a:cubicBezTo>
                  <a:lnTo>
                    <a:pt x="2276" y="16847"/>
                  </a:lnTo>
                  <a:lnTo>
                    <a:pt x="3167" y="17002"/>
                  </a:lnTo>
                  <a:lnTo>
                    <a:pt x="4602" y="8072"/>
                  </a:lnTo>
                  <a:cubicBezTo>
                    <a:pt x="4782" y="6932"/>
                    <a:pt x="5586" y="6092"/>
                    <a:pt x="6435" y="6092"/>
                  </a:cubicBezTo>
                  <a:cubicBezTo>
                    <a:pt x="6500" y="6092"/>
                    <a:pt x="6565" y="6097"/>
                    <a:pt x="6631" y="6108"/>
                  </a:cubicBezTo>
                  <a:lnTo>
                    <a:pt x="7044" y="6172"/>
                  </a:lnTo>
                  <a:cubicBezTo>
                    <a:pt x="7536" y="6276"/>
                    <a:pt x="7962" y="6586"/>
                    <a:pt x="8208" y="7012"/>
                  </a:cubicBezTo>
                  <a:cubicBezTo>
                    <a:pt x="8531" y="7516"/>
                    <a:pt x="8660" y="8124"/>
                    <a:pt x="8570" y="8718"/>
                  </a:cubicBezTo>
                  <a:lnTo>
                    <a:pt x="6153" y="23684"/>
                  </a:lnTo>
                  <a:cubicBezTo>
                    <a:pt x="5944" y="25088"/>
                    <a:pt x="5006" y="25981"/>
                    <a:pt x="3826" y="25981"/>
                  </a:cubicBezTo>
                  <a:cubicBezTo>
                    <a:pt x="3691" y="25981"/>
                    <a:pt x="3553" y="25970"/>
                    <a:pt x="3413" y="25946"/>
                  </a:cubicBezTo>
                  <a:cubicBezTo>
                    <a:pt x="1965" y="25713"/>
                    <a:pt x="970" y="24356"/>
                    <a:pt x="1203" y="22896"/>
                  </a:cubicBezTo>
                  <a:lnTo>
                    <a:pt x="4382" y="3148"/>
                  </a:lnTo>
                  <a:cubicBezTo>
                    <a:pt x="4592" y="1842"/>
                    <a:pt x="5728" y="904"/>
                    <a:pt x="7011" y="904"/>
                  </a:cubicBezTo>
                  <a:cubicBezTo>
                    <a:pt x="7150" y="904"/>
                    <a:pt x="7291" y="915"/>
                    <a:pt x="7432" y="938"/>
                  </a:cubicBezTo>
                  <a:lnTo>
                    <a:pt x="8027" y="1041"/>
                  </a:lnTo>
                  <a:cubicBezTo>
                    <a:pt x="8776" y="1171"/>
                    <a:pt x="9448" y="1558"/>
                    <a:pt x="9939" y="2153"/>
                  </a:cubicBezTo>
                  <a:cubicBezTo>
                    <a:pt x="10418" y="2696"/>
                    <a:pt x="10637" y="3419"/>
                    <a:pt x="10534" y="4130"/>
                  </a:cubicBezTo>
                  <a:lnTo>
                    <a:pt x="8246" y="18424"/>
                  </a:lnTo>
                  <a:lnTo>
                    <a:pt x="9138" y="18566"/>
                  </a:lnTo>
                  <a:lnTo>
                    <a:pt x="11426" y="4285"/>
                  </a:lnTo>
                  <a:cubicBezTo>
                    <a:pt x="11568" y="3303"/>
                    <a:pt x="11271" y="2321"/>
                    <a:pt x="10637" y="1571"/>
                  </a:cubicBezTo>
                  <a:cubicBezTo>
                    <a:pt x="10017" y="822"/>
                    <a:pt x="9138" y="305"/>
                    <a:pt x="8169" y="150"/>
                  </a:cubicBezTo>
                  <a:lnTo>
                    <a:pt x="7574" y="46"/>
                  </a:lnTo>
                  <a:cubicBezTo>
                    <a:pt x="7384" y="16"/>
                    <a:pt x="7195" y="1"/>
                    <a:pt x="7008" y="1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6415150" y="1078650"/>
              <a:ext cx="289525" cy="672225"/>
            </a:xfrm>
            <a:custGeom>
              <a:avLst/>
              <a:gdLst/>
              <a:ahLst/>
              <a:cxnLst/>
              <a:rect l="l" t="t" r="r" b="b"/>
              <a:pathLst>
                <a:path w="11581" h="26889" extrusionOk="0">
                  <a:moveTo>
                    <a:pt x="7008" y="1"/>
                  </a:moveTo>
                  <a:cubicBezTo>
                    <a:pt x="5281" y="1"/>
                    <a:pt x="3770" y="1256"/>
                    <a:pt x="3490" y="3005"/>
                  </a:cubicBezTo>
                  <a:lnTo>
                    <a:pt x="311" y="22753"/>
                  </a:lnTo>
                  <a:cubicBezTo>
                    <a:pt x="0" y="24705"/>
                    <a:pt x="1319" y="26527"/>
                    <a:pt x="3270" y="26850"/>
                  </a:cubicBezTo>
                  <a:cubicBezTo>
                    <a:pt x="3451" y="26876"/>
                    <a:pt x="3632" y="26889"/>
                    <a:pt x="3813" y="26889"/>
                  </a:cubicBezTo>
                  <a:cubicBezTo>
                    <a:pt x="5441" y="26889"/>
                    <a:pt x="6760" y="25687"/>
                    <a:pt x="7057" y="23839"/>
                  </a:cubicBezTo>
                  <a:lnTo>
                    <a:pt x="9461" y="8873"/>
                  </a:lnTo>
                  <a:cubicBezTo>
                    <a:pt x="9590" y="8058"/>
                    <a:pt x="9422" y="7218"/>
                    <a:pt x="8983" y="6533"/>
                  </a:cubicBezTo>
                  <a:cubicBezTo>
                    <a:pt x="8582" y="5887"/>
                    <a:pt x="7936" y="5435"/>
                    <a:pt x="7199" y="5293"/>
                  </a:cubicBezTo>
                  <a:lnTo>
                    <a:pt x="6785" y="5228"/>
                  </a:lnTo>
                  <a:cubicBezTo>
                    <a:pt x="6670" y="5209"/>
                    <a:pt x="6556" y="5200"/>
                    <a:pt x="6444" y="5200"/>
                  </a:cubicBezTo>
                  <a:cubicBezTo>
                    <a:pt x="5188" y="5200"/>
                    <a:pt x="4164" y="6365"/>
                    <a:pt x="3903" y="7955"/>
                  </a:cubicBezTo>
                  <a:cubicBezTo>
                    <a:pt x="3903" y="7955"/>
                    <a:pt x="2249" y="19160"/>
                    <a:pt x="2133" y="20013"/>
                  </a:cubicBezTo>
                  <a:cubicBezTo>
                    <a:pt x="2070" y="20467"/>
                    <a:pt x="2287" y="20687"/>
                    <a:pt x="2513" y="20687"/>
                  </a:cubicBezTo>
                  <a:cubicBezTo>
                    <a:pt x="2706" y="20687"/>
                    <a:pt x="2905" y="20529"/>
                    <a:pt x="2947" y="20220"/>
                  </a:cubicBezTo>
                  <a:cubicBezTo>
                    <a:pt x="3102" y="18902"/>
                    <a:pt x="4575" y="8084"/>
                    <a:pt x="4575" y="8084"/>
                  </a:cubicBezTo>
                  <a:cubicBezTo>
                    <a:pt x="4767" y="6933"/>
                    <a:pt x="5593" y="6105"/>
                    <a:pt x="6445" y="6105"/>
                  </a:cubicBezTo>
                  <a:cubicBezTo>
                    <a:pt x="6511" y="6105"/>
                    <a:pt x="6577" y="6110"/>
                    <a:pt x="6643" y="6120"/>
                  </a:cubicBezTo>
                  <a:lnTo>
                    <a:pt x="7057" y="6184"/>
                  </a:lnTo>
                  <a:cubicBezTo>
                    <a:pt x="7548" y="6288"/>
                    <a:pt x="7974" y="6598"/>
                    <a:pt x="8233" y="7025"/>
                  </a:cubicBezTo>
                  <a:cubicBezTo>
                    <a:pt x="8556" y="7529"/>
                    <a:pt x="8672" y="8136"/>
                    <a:pt x="8582" y="8731"/>
                  </a:cubicBezTo>
                  <a:lnTo>
                    <a:pt x="6178" y="23709"/>
                  </a:lnTo>
                  <a:cubicBezTo>
                    <a:pt x="5944" y="25105"/>
                    <a:pt x="4997" y="26000"/>
                    <a:pt x="3800" y="26000"/>
                  </a:cubicBezTo>
                  <a:cubicBezTo>
                    <a:pt x="3678" y="26000"/>
                    <a:pt x="3553" y="25990"/>
                    <a:pt x="3425" y="25971"/>
                  </a:cubicBezTo>
                  <a:cubicBezTo>
                    <a:pt x="1978" y="25726"/>
                    <a:pt x="983" y="24369"/>
                    <a:pt x="1215" y="22908"/>
                  </a:cubicBezTo>
                  <a:lnTo>
                    <a:pt x="4395" y="3160"/>
                  </a:lnTo>
                  <a:cubicBezTo>
                    <a:pt x="4604" y="1854"/>
                    <a:pt x="5730" y="917"/>
                    <a:pt x="7020" y="917"/>
                  </a:cubicBezTo>
                  <a:cubicBezTo>
                    <a:pt x="7160" y="917"/>
                    <a:pt x="7302" y="928"/>
                    <a:pt x="7445" y="950"/>
                  </a:cubicBezTo>
                  <a:lnTo>
                    <a:pt x="8039" y="1054"/>
                  </a:lnTo>
                  <a:cubicBezTo>
                    <a:pt x="8789" y="1183"/>
                    <a:pt x="9461" y="1571"/>
                    <a:pt x="9939" y="2165"/>
                  </a:cubicBezTo>
                  <a:cubicBezTo>
                    <a:pt x="10417" y="2708"/>
                    <a:pt x="10637" y="3432"/>
                    <a:pt x="10546" y="4155"/>
                  </a:cubicBezTo>
                  <a:lnTo>
                    <a:pt x="8246" y="18436"/>
                  </a:lnTo>
                  <a:cubicBezTo>
                    <a:pt x="8195" y="18772"/>
                    <a:pt x="8456" y="18967"/>
                    <a:pt x="8710" y="18967"/>
                  </a:cubicBezTo>
                  <a:cubicBezTo>
                    <a:pt x="8907" y="18967"/>
                    <a:pt x="9098" y="18851"/>
                    <a:pt x="9138" y="18592"/>
                  </a:cubicBezTo>
                  <a:lnTo>
                    <a:pt x="11438" y="4298"/>
                  </a:lnTo>
                  <a:cubicBezTo>
                    <a:pt x="11580" y="3315"/>
                    <a:pt x="11283" y="2320"/>
                    <a:pt x="10624" y="1584"/>
                  </a:cubicBezTo>
                  <a:cubicBezTo>
                    <a:pt x="10004" y="821"/>
                    <a:pt x="9138" y="317"/>
                    <a:pt x="8168" y="149"/>
                  </a:cubicBezTo>
                  <a:lnTo>
                    <a:pt x="7574" y="46"/>
                  </a:lnTo>
                  <a:cubicBezTo>
                    <a:pt x="7384" y="15"/>
                    <a:pt x="7195" y="1"/>
                    <a:pt x="70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" name="Google Shape;18;p3"/>
          <p:cNvGrpSpPr/>
          <p:nvPr/>
        </p:nvGrpSpPr>
        <p:grpSpPr>
          <a:xfrm rot="-3008970">
            <a:off x="10782713" y="1204818"/>
            <a:ext cx="497324" cy="1076341"/>
            <a:chOff x="6387350" y="1078650"/>
            <a:chExt cx="317325" cy="686775"/>
          </a:xfrm>
        </p:grpSpPr>
        <p:sp>
          <p:nvSpPr>
            <p:cNvPr id="19" name="Google Shape;19;p3"/>
            <p:cNvSpPr/>
            <p:nvPr/>
          </p:nvSpPr>
          <p:spPr>
            <a:xfrm>
              <a:off x="6387350" y="1093175"/>
              <a:ext cx="289200" cy="672250"/>
            </a:xfrm>
            <a:custGeom>
              <a:avLst/>
              <a:gdLst/>
              <a:ahLst/>
              <a:cxnLst/>
              <a:rect l="l" t="t" r="r" b="b"/>
              <a:pathLst>
                <a:path w="11568" h="26890" extrusionOk="0">
                  <a:moveTo>
                    <a:pt x="7008" y="1"/>
                  </a:moveTo>
                  <a:cubicBezTo>
                    <a:pt x="5290" y="1"/>
                    <a:pt x="3770" y="1246"/>
                    <a:pt x="3490" y="3006"/>
                  </a:cubicBezTo>
                  <a:lnTo>
                    <a:pt x="311" y="22754"/>
                  </a:lnTo>
                  <a:cubicBezTo>
                    <a:pt x="1" y="24705"/>
                    <a:pt x="1332" y="26527"/>
                    <a:pt x="3271" y="26851"/>
                  </a:cubicBezTo>
                  <a:cubicBezTo>
                    <a:pt x="3452" y="26876"/>
                    <a:pt x="3633" y="26889"/>
                    <a:pt x="3813" y="26889"/>
                  </a:cubicBezTo>
                  <a:cubicBezTo>
                    <a:pt x="5442" y="26889"/>
                    <a:pt x="6773" y="25674"/>
                    <a:pt x="7044" y="23839"/>
                  </a:cubicBezTo>
                  <a:lnTo>
                    <a:pt x="9448" y="8860"/>
                  </a:lnTo>
                  <a:cubicBezTo>
                    <a:pt x="9591" y="8046"/>
                    <a:pt x="9410" y="7219"/>
                    <a:pt x="8970" y="6521"/>
                  </a:cubicBezTo>
                  <a:cubicBezTo>
                    <a:pt x="8582" y="5875"/>
                    <a:pt x="7923" y="5423"/>
                    <a:pt x="7187" y="5280"/>
                  </a:cubicBezTo>
                  <a:lnTo>
                    <a:pt x="6773" y="5216"/>
                  </a:lnTo>
                  <a:cubicBezTo>
                    <a:pt x="6658" y="5197"/>
                    <a:pt x="6543" y="5187"/>
                    <a:pt x="6428" y="5187"/>
                  </a:cubicBezTo>
                  <a:cubicBezTo>
                    <a:pt x="5145" y="5187"/>
                    <a:pt x="3958" y="6352"/>
                    <a:pt x="3697" y="7930"/>
                  </a:cubicBezTo>
                  <a:lnTo>
                    <a:pt x="2276" y="16847"/>
                  </a:lnTo>
                  <a:lnTo>
                    <a:pt x="3167" y="17002"/>
                  </a:lnTo>
                  <a:lnTo>
                    <a:pt x="4602" y="8072"/>
                  </a:lnTo>
                  <a:cubicBezTo>
                    <a:pt x="4782" y="6932"/>
                    <a:pt x="5586" y="6092"/>
                    <a:pt x="6435" y="6092"/>
                  </a:cubicBezTo>
                  <a:cubicBezTo>
                    <a:pt x="6500" y="6092"/>
                    <a:pt x="6565" y="6097"/>
                    <a:pt x="6631" y="6108"/>
                  </a:cubicBezTo>
                  <a:lnTo>
                    <a:pt x="7044" y="6172"/>
                  </a:lnTo>
                  <a:cubicBezTo>
                    <a:pt x="7536" y="6276"/>
                    <a:pt x="7962" y="6586"/>
                    <a:pt x="8208" y="7012"/>
                  </a:cubicBezTo>
                  <a:cubicBezTo>
                    <a:pt x="8531" y="7516"/>
                    <a:pt x="8660" y="8124"/>
                    <a:pt x="8570" y="8718"/>
                  </a:cubicBezTo>
                  <a:lnTo>
                    <a:pt x="6153" y="23684"/>
                  </a:lnTo>
                  <a:cubicBezTo>
                    <a:pt x="5944" y="25088"/>
                    <a:pt x="5006" y="25981"/>
                    <a:pt x="3826" y="25981"/>
                  </a:cubicBezTo>
                  <a:cubicBezTo>
                    <a:pt x="3691" y="25981"/>
                    <a:pt x="3553" y="25970"/>
                    <a:pt x="3413" y="25946"/>
                  </a:cubicBezTo>
                  <a:cubicBezTo>
                    <a:pt x="1965" y="25713"/>
                    <a:pt x="970" y="24356"/>
                    <a:pt x="1203" y="22896"/>
                  </a:cubicBezTo>
                  <a:lnTo>
                    <a:pt x="4382" y="3148"/>
                  </a:lnTo>
                  <a:cubicBezTo>
                    <a:pt x="4592" y="1842"/>
                    <a:pt x="5728" y="904"/>
                    <a:pt x="7011" y="904"/>
                  </a:cubicBezTo>
                  <a:cubicBezTo>
                    <a:pt x="7150" y="904"/>
                    <a:pt x="7291" y="915"/>
                    <a:pt x="7432" y="938"/>
                  </a:cubicBezTo>
                  <a:lnTo>
                    <a:pt x="8027" y="1041"/>
                  </a:lnTo>
                  <a:cubicBezTo>
                    <a:pt x="8776" y="1171"/>
                    <a:pt x="9448" y="1558"/>
                    <a:pt x="9939" y="2153"/>
                  </a:cubicBezTo>
                  <a:cubicBezTo>
                    <a:pt x="10418" y="2696"/>
                    <a:pt x="10637" y="3419"/>
                    <a:pt x="10534" y="4130"/>
                  </a:cubicBezTo>
                  <a:lnTo>
                    <a:pt x="8246" y="18424"/>
                  </a:lnTo>
                  <a:lnTo>
                    <a:pt x="9138" y="18566"/>
                  </a:lnTo>
                  <a:lnTo>
                    <a:pt x="11426" y="4285"/>
                  </a:lnTo>
                  <a:cubicBezTo>
                    <a:pt x="11568" y="3303"/>
                    <a:pt x="11271" y="2321"/>
                    <a:pt x="10637" y="1571"/>
                  </a:cubicBezTo>
                  <a:cubicBezTo>
                    <a:pt x="10017" y="822"/>
                    <a:pt x="9138" y="305"/>
                    <a:pt x="8169" y="150"/>
                  </a:cubicBezTo>
                  <a:lnTo>
                    <a:pt x="7574" y="46"/>
                  </a:lnTo>
                  <a:cubicBezTo>
                    <a:pt x="7384" y="16"/>
                    <a:pt x="7195" y="1"/>
                    <a:pt x="7008" y="1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6415150" y="1078650"/>
              <a:ext cx="289525" cy="672225"/>
            </a:xfrm>
            <a:custGeom>
              <a:avLst/>
              <a:gdLst/>
              <a:ahLst/>
              <a:cxnLst/>
              <a:rect l="l" t="t" r="r" b="b"/>
              <a:pathLst>
                <a:path w="11581" h="26889" extrusionOk="0">
                  <a:moveTo>
                    <a:pt x="7008" y="1"/>
                  </a:moveTo>
                  <a:cubicBezTo>
                    <a:pt x="5281" y="1"/>
                    <a:pt x="3770" y="1256"/>
                    <a:pt x="3490" y="3005"/>
                  </a:cubicBezTo>
                  <a:lnTo>
                    <a:pt x="311" y="22753"/>
                  </a:lnTo>
                  <a:cubicBezTo>
                    <a:pt x="0" y="24705"/>
                    <a:pt x="1319" y="26527"/>
                    <a:pt x="3270" y="26850"/>
                  </a:cubicBezTo>
                  <a:cubicBezTo>
                    <a:pt x="3451" y="26876"/>
                    <a:pt x="3632" y="26889"/>
                    <a:pt x="3813" y="26889"/>
                  </a:cubicBezTo>
                  <a:cubicBezTo>
                    <a:pt x="5441" y="26889"/>
                    <a:pt x="6760" y="25687"/>
                    <a:pt x="7057" y="23839"/>
                  </a:cubicBezTo>
                  <a:lnTo>
                    <a:pt x="9461" y="8873"/>
                  </a:lnTo>
                  <a:cubicBezTo>
                    <a:pt x="9590" y="8058"/>
                    <a:pt x="9422" y="7218"/>
                    <a:pt x="8983" y="6533"/>
                  </a:cubicBezTo>
                  <a:cubicBezTo>
                    <a:pt x="8582" y="5887"/>
                    <a:pt x="7936" y="5435"/>
                    <a:pt x="7199" y="5293"/>
                  </a:cubicBezTo>
                  <a:lnTo>
                    <a:pt x="6785" y="5228"/>
                  </a:lnTo>
                  <a:cubicBezTo>
                    <a:pt x="6670" y="5209"/>
                    <a:pt x="6556" y="5200"/>
                    <a:pt x="6444" y="5200"/>
                  </a:cubicBezTo>
                  <a:cubicBezTo>
                    <a:pt x="5188" y="5200"/>
                    <a:pt x="4164" y="6365"/>
                    <a:pt x="3903" y="7955"/>
                  </a:cubicBezTo>
                  <a:cubicBezTo>
                    <a:pt x="3903" y="7955"/>
                    <a:pt x="2249" y="19160"/>
                    <a:pt x="2133" y="20013"/>
                  </a:cubicBezTo>
                  <a:cubicBezTo>
                    <a:pt x="2070" y="20467"/>
                    <a:pt x="2287" y="20687"/>
                    <a:pt x="2513" y="20687"/>
                  </a:cubicBezTo>
                  <a:cubicBezTo>
                    <a:pt x="2706" y="20687"/>
                    <a:pt x="2905" y="20529"/>
                    <a:pt x="2947" y="20220"/>
                  </a:cubicBezTo>
                  <a:cubicBezTo>
                    <a:pt x="3102" y="18902"/>
                    <a:pt x="4575" y="8084"/>
                    <a:pt x="4575" y="8084"/>
                  </a:cubicBezTo>
                  <a:cubicBezTo>
                    <a:pt x="4767" y="6933"/>
                    <a:pt x="5593" y="6105"/>
                    <a:pt x="6445" y="6105"/>
                  </a:cubicBezTo>
                  <a:cubicBezTo>
                    <a:pt x="6511" y="6105"/>
                    <a:pt x="6577" y="6110"/>
                    <a:pt x="6643" y="6120"/>
                  </a:cubicBezTo>
                  <a:lnTo>
                    <a:pt x="7057" y="6184"/>
                  </a:lnTo>
                  <a:cubicBezTo>
                    <a:pt x="7548" y="6288"/>
                    <a:pt x="7974" y="6598"/>
                    <a:pt x="8233" y="7025"/>
                  </a:cubicBezTo>
                  <a:cubicBezTo>
                    <a:pt x="8556" y="7529"/>
                    <a:pt x="8672" y="8136"/>
                    <a:pt x="8582" y="8731"/>
                  </a:cubicBezTo>
                  <a:lnTo>
                    <a:pt x="6178" y="23709"/>
                  </a:lnTo>
                  <a:cubicBezTo>
                    <a:pt x="5944" y="25105"/>
                    <a:pt x="4997" y="26000"/>
                    <a:pt x="3800" y="26000"/>
                  </a:cubicBezTo>
                  <a:cubicBezTo>
                    <a:pt x="3678" y="26000"/>
                    <a:pt x="3553" y="25990"/>
                    <a:pt x="3425" y="25971"/>
                  </a:cubicBezTo>
                  <a:cubicBezTo>
                    <a:pt x="1978" y="25726"/>
                    <a:pt x="983" y="24369"/>
                    <a:pt x="1215" y="22908"/>
                  </a:cubicBezTo>
                  <a:lnTo>
                    <a:pt x="4395" y="3160"/>
                  </a:lnTo>
                  <a:cubicBezTo>
                    <a:pt x="4604" y="1854"/>
                    <a:pt x="5730" y="917"/>
                    <a:pt x="7020" y="917"/>
                  </a:cubicBezTo>
                  <a:cubicBezTo>
                    <a:pt x="7160" y="917"/>
                    <a:pt x="7302" y="928"/>
                    <a:pt x="7445" y="950"/>
                  </a:cubicBezTo>
                  <a:lnTo>
                    <a:pt x="8039" y="1054"/>
                  </a:lnTo>
                  <a:cubicBezTo>
                    <a:pt x="8789" y="1183"/>
                    <a:pt x="9461" y="1571"/>
                    <a:pt x="9939" y="2165"/>
                  </a:cubicBezTo>
                  <a:cubicBezTo>
                    <a:pt x="10417" y="2708"/>
                    <a:pt x="10637" y="3432"/>
                    <a:pt x="10546" y="4155"/>
                  </a:cubicBezTo>
                  <a:lnTo>
                    <a:pt x="8246" y="18436"/>
                  </a:lnTo>
                  <a:cubicBezTo>
                    <a:pt x="8195" y="18772"/>
                    <a:pt x="8456" y="18967"/>
                    <a:pt x="8710" y="18967"/>
                  </a:cubicBezTo>
                  <a:cubicBezTo>
                    <a:pt x="8907" y="18967"/>
                    <a:pt x="9098" y="18851"/>
                    <a:pt x="9138" y="18592"/>
                  </a:cubicBezTo>
                  <a:lnTo>
                    <a:pt x="11438" y="4298"/>
                  </a:lnTo>
                  <a:cubicBezTo>
                    <a:pt x="11580" y="3315"/>
                    <a:pt x="11283" y="2320"/>
                    <a:pt x="10624" y="1584"/>
                  </a:cubicBezTo>
                  <a:cubicBezTo>
                    <a:pt x="10004" y="821"/>
                    <a:pt x="9138" y="317"/>
                    <a:pt x="8168" y="149"/>
                  </a:cubicBezTo>
                  <a:lnTo>
                    <a:pt x="7574" y="46"/>
                  </a:lnTo>
                  <a:cubicBezTo>
                    <a:pt x="7384" y="15"/>
                    <a:pt x="7195" y="1"/>
                    <a:pt x="70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" name="Google Shape;21;p3"/>
          <p:cNvGrpSpPr/>
          <p:nvPr/>
        </p:nvGrpSpPr>
        <p:grpSpPr>
          <a:xfrm rot="-1298308">
            <a:off x="384307" y="5599885"/>
            <a:ext cx="497280" cy="1076247"/>
            <a:chOff x="6387350" y="1078650"/>
            <a:chExt cx="317325" cy="686775"/>
          </a:xfrm>
        </p:grpSpPr>
        <p:sp>
          <p:nvSpPr>
            <p:cNvPr id="22" name="Google Shape;22;p3"/>
            <p:cNvSpPr/>
            <p:nvPr/>
          </p:nvSpPr>
          <p:spPr>
            <a:xfrm>
              <a:off x="6387350" y="1093175"/>
              <a:ext cx="289200" cy="672250"/>
            </a:xfrm>
            <a:custGeom>
              <a:avLst/>
              <a:gdLst/>
              <a:ahLst/>
              <a:cxnLst/>
              <a:rect l="l" t="t" r="r" b="b"/>
              <a:pathLst>
                <a:path w="11568" h="26890" extrusionOk="0">
                  <a:moveTo>
                    <a:pt x="7008" y="1"/>
                  </a:moveTo>
                  <a:cubicBezTo>
                    <a:pt x="5290" y="1"/>
                    <a:pt x="3770" y="1246"/>
                    <a:pt x="3490" y="3006"/>
                  </a:cubicBezTo>
                  <a:lnTo>
                    <a:pt x="311" y="22754"/>
                  </a:lnTo>
                  <a:cubicBezTo>
                    <a:pt x="1" y="24705"/>
                    <a:pt x="1332" y="26527"/>
                    <a:pt x="3271" y="26851"/>
                  </a:cubicBezTo>
                  <a:cubicBezTo>
                    <a:pt x="3452" y="26876"/>
                    <a:pt x="3633" y="26889"/>
                    <a:pt x="3813" y="26889"/>
                  </a:cubicBezTo>
                  <a:cubicBezTo>
                    <a:pt x="5442" y="26889"/>
                    <a:pt x="6773" y="25674"/>
                    <a:pt x="7044" y="23839"/>
                  </a:cubicBezTo>
                  <a:lnTo>
                    <a:pt x="9448" y="8860"/>
                  </a:lnTo>
                  <a:cubicBezTo>
                    <a:pt x="9591" y="8046"/>
                    <a:pt x="9410" y="7219"/>
                    <a:pt x="8970" y="6521"/>
                  </a:cubicBezTo>
                  <a:cubicBezTo>
                    <a:pt x="8582" y="5875"/>
                    <a:pt x="7923" y="5423"/>
                    <a:pt x="7187" y="5280"/>
                  </a:cubicBezTo>
                  <a:lnTo>
                    <a:pt x="6773" y="5216"/>
                  </a:lnTo>
                  <a:cubicBezTo>
                    <a:pt x="6658" y="5197"/>
                    <a:pt x="6543" y="5187"/>
                    <a:pt x="6428" y="5187"/>
                  </a:cubicBezTo>
                  <a:cubicBezTo>
                    <a:pt x="5145" y="5187"/>
                    <a:pt x="3958" y="6352"/>
                    <a:pt x="3697" y="7930"/>
                  </a:cubicBezTo>
                  <a:lnTo>
                    <a:pt x="2276" y="16847"/>
                  </a:lnTo>
                  <a:lnTo>
                    <a:pt x="3167" y="17002"/>
                  </a:lnTo>
                  <a:lnTo>
                    <a:pt x="4602" y="8072"/>
                  </a:lnTo>
                  <a:cubicBezTo>
                    <a:pt x="4782" y="6932"/>
                    <a:pt x="5586" y="6092"/>
                    <a:pt x="6435" y="6092"/>
                  </a:cubicBezTo>
                  <a:cubicBezTo>
                    <a:pt x="6500" y="6092"/>
                    <a:pt x="6565" y="6097"/>
                    <a:pt x="6631" y="6108"/>
                  </a:cubicBezTo>
                  <a:lnTo>
                    <a:pt x="7044" y="6172"/>
                  </a:lnTo>
                  <a:cubicBezTo>
                    <a:pt x="7536" y="6276"/>
                    <a:pt x="7962" y="6586"/>
                    <a:pt x="8208" y="7012"/>
                  </a:cubicBezTo>
                  <a:cubicBezTo>
                    <a:pt x="8531" y="7516"/>
                    <a:pt x="8660" y="8124"/>
                    <a:pt x="8570" y="8718"/>
                  </a:cubicBezTo>
                  <a:lnTo>
                    <a:pt x="6153" y="23684"/>
                  </a:lnTo>
                  <a:cubicBezTo>
                    <a:pt x="5944" y="25088"/>
                    <a:pt x="5006" y="25981"/>
                    <a:pt x="3826" y="25981"/>
                  </a:cubicBezTo>
                  <a:cubicBezTo>
                    <a:pt x="3691" y="25981"/>
                    <a:pt x="3553" y="25970"/>
                    <a:pt x="3413" y="25946"/>
                  </a:cubicBezTo>
                  <a:cubicBezTo>
                    <a:pt x="1965" y="25713"/>
                    <a:pt x="970" y="24356"/>
                    <a:pt x="1203" y="22896"/>
                  </a:cubicBezTo>
                  <a:lnTo>
                    <a:pt x="4382" y="3148"/>
                  </a:lnTo>
                  <a:cubicBezTo>
                    <a:pt x="4592" y="1842"/>
                    <a:pt x="5728" y="904"/>
                    <a:pt x="7011" y="904"/>
                  </a:cubicBezTo>
                  <a:cubicBezTo>
                    <a:pt x="7150" y="904"/>
                    <a:pt x="7291" y="915"/>
                    <a:pt x="7432" y="938"/>
                  </a:cubicBezTo>
                  <a:lnTo>
                    <a:pt x="8027" y="1041"/>
                  </a:lnTo>
                  <a:cubicBezTo>
                    <a:pt x="8776" y="1171"/>
                    <a:pt x="9448" y="1558"/>
                    <a:pt x="9939" y="2153"/>
                  </a:cubicBezTo>
                  <a:cubicBezTo>
                    <a:pt x="10418" y="2696"/>
                    <a:pt x="10637" y="3419"/>
                    <a:pt x="10534" y="4130"/>
                  </a:cubicBezTo>
                  <a:lnTo>
                    <a:pt x="8246" y="18424"/>
                  </a:lnTo>
                  <a:lnTo>
                    <a:pt x="9138" y="18566"/>
                  </a:lnTo>
                  <a:lnTo>
                    <a:pt x="11426" y="4285"/>
                  </a:lnTo>
                  <a:cubicBezTo>
                    <a:pt x="11568" y="3303"/>
                    <a:pt x="11271" y="2321"/>
                    <a:pt x="10637" y="1571"/>
                  </a:cubicBezTo>
                  <a:cubicBezTo>
                    <a:pt x="10017" y="822"/>
                    <a:pt x="9138" y="305"/>
                    <a:pt x="8169" y="150"/>
                  </a:cubicBezTo>
                  <a:lnTo>
                    <a:pt x="7574" y="46"/>
                  </a:lnTo>
                  <a:cubicBezTo>
                    <a:pt x="7384" y="16"/>
                    <a:pt x="7195" y="1"/>
                    <a:pt x="7008" y="1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6415150" y="1078650"/>
              <a:ext cx="289525" cy="672225"/>
            </a:xfrm>
            <a:custGeom>
              <a:avLst/>
              <a:gdLst/>
              <a:ahLst/>
              <a:cxnLst/>
              <a:rect l="l" t="t" r="r" b="b"/>
              <a:pathLst>
                <a:path w="11581" h="26889" extrusionOk="0">
                  <a:moveTo>
                    <a:pt x="7008" y="1"/>
                  </a:moveTo>
                  <a:cubicBezTo>
                    <a:pt x="5281" y="1"/>
                    <a:pt x="3770" y="1256"/>
                    <a:pt x="3490" y="3005"/>
                  </a:cubicBezTo>
                  <a:lnTo>
                    <a:pt x="311" y="22753"/>
                  </a:lnTo>
                  <a:cubicBezTo>
                    <a:pt x="0" y="24705"/>
                    <a:pt x="1319" y="26527"/>
                    <a:pt x="3270" y="26850"/>
                  </a:cubicBezTo>
                  <a:cubicBezTo>
                    <a:pt x="3451" y="26876"/>
                    <a:pt x="3632" y="26889"/>
                    <a:pt x="3813" y="26889"/>
                  </a:cubicBezTo>
                  <a:cubicBezTo>
                    <a:pt x="5441" y="26889"/>
                    <a:pt x="6760" y="25687"/>
                    <a:pt x="7057" y="23839"/>
                  </a:cubicBezTo>
                  <a:lnTo>
                    <a:pt x="9461" y="8873"/>
                  </a:lnTo>
                  <a:cubicBezTo>
                    <a:pt x="9590" y="8058"/>
                    <a:pt x="9422" y="7218"/>
                    <a:pt x="8983" y="6533"/>
                  </a:cubicBezTo>
                  <a:cubicBezTo>
                    <a:pt x="8582" y="5887"/>
                    <a:pt x="7936" y="5435"/>
                    <a:pt x="7199" y="5293"/>
                  </a:cubicBezTo>
                  <a:lnTo>
                    <a:pt x="6785" y="5228"/>
                  </a:lnTo>
                  <a:cubicBezTo>
                    <a:pt x="6670" y="5209"/>
                    <a:pt x="6556" y="5200"/>
                    <a:pt x="6444" y="5200"/>
                  </a:cubicBezTo>
                  <a:cubicBezTo>
                    <a:pt x="5188" y="5200"/>
                    <a:pt x="4164" y="6365"/>
                    <a:pt x="3903" y="7955"/>
                  </a:cubicBezTo>
                  <a:cubicBezTo>
                    <a:pt x="3903" y="7955"/>
                    <a:pt x="2249" y="19160"/>
                    <a:pt x="2133" y="20013"/>
                  </a:cubicBezTo>
                  <a:cubicBezTo>
                    <a:pt x="2070" y="20467"/>
                    <a:pt x="2287" y="20687"/>
                    <a:pt x="2513" y="20687"/>
                  </a:cubicBezTo>
                  <a:cubicBezTo>
                    <a:pt x="2706" y="20687"/>
                    <a:pt x="2905" y="20529"/>
                    <a:pt x="2947" y="20220"/>
                  </a:cubicBezTo>
                  <a:cubicBezTo>
                    <a:pt x="3102" y="18902"/>
                    <a:pt x="4575" y="8084"/>
                    <a:pt x="4575" y="8084"/>
                  </a:cubicBezTo>
                  <a:cubicBezTo>
                    <a:pt x="4767" y="6933"/>
                    <a:pt x="5593" y="6105"/>
                    <a:pt x="6445" y="6105"/>
                  </a:cubicBezTo>
                  <a:cubicBezTo>
                    <a:pt x="6511" y="6105"/>
                    <a:pt x="6577" y="6110"/>
                    <a:pt x="6643" y="6120"/>
                  </a:cubicBezTo>
                  <a:lnTo>
                    <a:pt x="7057" y="6184"/>
                  </a:lnTo>
                  <a:cubicBezTo>
                    <a:pt x="7548" y="6288"/>
                    <a:pt x="7974" y="6598"/>
                    <a:pt x="8233" y="7025"/>
                  </a:cubicBezTo>
                  <a:cubicBezTo>
                    <a:pt x="8556" y="7529"/>
                    <a:pt x="8672" y="8136"/>
                    <a:pt x="8582" y="8731"/>
                  </a:cubicBezTo>
                  <a:lnTo>
                    <a:pt x="6178" y="23709"/>
                  </a:lnTo>
                  <a:cubicBezTo>
                    <a:pt x="5944" y="25105"/>
                    <a:pt x="4997" y="26000"/>
                    <a:pt x="3800" y="26000"/>
                  </a:cubicBezTo>
                  <a:cubicBezTo>
                    <a:pt x="3678" y="26000"/>
                    <a:pt x="3553" y="25990"/>
                    <a:pt x="3425" y="25971"/>
                  </a:cubicBezTo>
                  <a:cubicBezTo>
                    <a:pt x="1978" y="25726"/>
                    <a:pt x="983" y="24369"/>
                    <a:pt x="1215" y="22908"/>
                  </a:cubicBezTo>
                  <a:lnTo>
                    <a:pt x="4395" y="3160"/>
                  </a:lnTo>
                  <a:cubicBezTo>
                    <a:pt x="4604" y="1854"/>
                    <a:pt x="5730" y="917"/>
                    <a:pt x="7020" y="917"/>
                  </a:cubicBezTo>
                  <a:cubicBezTo>
                    <a:pt x="7160" y="917"/>
                    <a:pt x="7302" y="928"/>
                    <a:pt x="7445" y="950"/>
                  </a:cubicBezTo>
                  <a:lnTo>
                    <a:pt x="8039" y="1054"/>
                  </a:lnTo>
                  <a:cubicBezTo>
                    <a:pt x="8789" y="1183"/>
                    <a:pt x="9461" y="1571"/>
                    <a:pt x="9939" y="2165"/>
                  </a:cubicBezTo>
                  <a:cubicBezTo>
                    <a:pt x="10417" y="2708"/>
                    <a:pt x="10637" y="3432"/>
                    <a:pt x="10546" y="4155"/>
                  </a:cubicBezTo>
                  <a:lnTo>
                    <a:pt x="8246" y="18436"/>
                  </a:lnTo>
                  <a:cubicBezTo>
                    <a:pt x="8195" y="18772"/>
                    <a:pt x="8456" y="18967"/>
                    <a:pt x="8710" y="18967"/>
                  </a:cubicBezTo>
                  <a:cubicBezTo>
                    <a:pt x="8907" y="18967"/>
                    <a:pt x="9098" y="18851"/>
                    <a:pt x="9138" y="18592"/>
                  </a:cubicBezTo>
                  <a:lnTo>
                    <a:pt x="11438" y="4298"/>
                  </a:lnTo>
                  <a:cubicBezTo>
                    <a:pt x="11580" y="3315"/>
                    <a:pt x="11283" y="2320"/>
                    <a:pt x="10624" y="1584"/>
                  </a:cubicBezTo>
                  <a:cubicBezTo>
                    <a:pt x="10004" y="821"/>
                    <a:pt x="9138" y="317"/>
                    <a:pt x="8168" y="149"/>
                  </a:cubicBezTo>
                  <a:lnTo>
                    <a:pt x="7574" y="46"/>
                  </a:lnTo>
                  <a:cubicBezTo>
                    <a:pt x="7384" y="15"/>
                    <a:pt x="7195" y="1"/>
                    <a:pt x="70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" name="Google Shape;24;p3"/>
          <p:cNvGrpSpPr/>
          <p:nvPr/>
        </p:nvGrpSpPr>
        <p:grpSpPr>
          <a:xfrm rot="-3320677">
            <a:off x="384291" y="4542318"/>
            <a:ext cx="497328" cy="1076348"/>
            <a:chOff x="6387350" y="1078650"/>
            <a:chExt cx="317325" cy="686775"/>
          </a:xfrm>
        </p:grpSpPr>
        <p:sp>
          <p:nvSpPr>
            <p:cNvPr id="25" name="Google Shape;25;p3"/>
            <p:cNvSpPr/>
            <p:nvPr/>
          </p:nvSpPr>
          <p:spPr>
            <a:xfrm>
              <a:off x="6387350" y="1093175"/>
              <a:ext cx="289200" cy="672250"/>
            </a:xfrm>
            <a:custGeom>
              <a:avLst/>
              <a:gdLst/>
              <a:ahLst/>
              <a:cxnLst/>
              <a:rect l="l" t="t" r="r" b="b"/>
              <a:pathLst>
                <a:path w="11568" h="26890" extrusionOk="0">
                  <a:moveTo>
                    <a:pt x="7008" y="1"/>
                  </a:moveTo>
                  <a:cubicBezTo>
                    <a:pt x="5290" y="1"/>
                    <a:pt x="3770" y="1246"/>
                    <a:pt x="3490" y="3006"/>
                  </a:cubicBezTo>
                  <a:lnTo>
                    <a:pt x="311" y="22754"/>
                  </a:lnTo>
                  <a:cubicBezTo>
                    <a:pt x="1" y="24705"/>
                    <a:pt x="1332" y="26527"/>
                    <a:pt x="3271" y="26851"/>
                  </a:cubicBezTo>
                  <a:cubicBezTo>
                    <a:pt x="3452" y="26876"/>
                    <a:pt x="3633" y="26889"/>
                    <a:pt x="3813" y="26889"/>
                  </a:cubicBezTo>
                  <a:cubicBezTo>
                    <a:pt x="5442" y="26889"/>
                    <a:pt x="6773" y="25674"/>
                    <a:pt x="7044" y="23839"/>
                  </a:cubicBezTo>
                  <a:lnTo>
                    <a:pt x="9448" y="8860"/>
                  </a:lnTo>
                  <a:cubicBezTo>
                    <a:pt x="9591" y="8046"/>
                    <a:pt x="9410" y="7219"/>
                    <a:pt x="8970" y="6521"/>
                  </a:cubicBezTo>
                  <a:cubicBezTo>
                    <a:pt x="8582" y="5875"/>
                    <a:pt x="7923" y="5423"/>
                    <a:pt x="7187" y="5280"/>
                  </a:cubicBezTo>
                  <a:lnTo>
                    <a:pt x="6773" y="5216"/>
                  </a:lnTo>
                  <a:cubicBezTo>
                    <a:pt x="6658" y="5197"/>
                    <a:pt x="6543" y="5187"/>
                    <a:pt x="6428" y="5187"/>
                  </a:cubicBezTo>
                  <a:cubicBezTo>
                    <a:pt x="5145" y="5187"/>
                    <a:pt x="3958" y="6352"/>
                    <a:pt x="3697" y="7930"/>
                  </a:cubicBezTo>
                  <a:lnTo>
                    <a:pt x="2276" y="16847"/>
                  </a:lnTo>
                  <a:lnTo>
                    <a:pt x="3167" y="17002"/>
                  </a:lnTo>
                  <a:lnTo>
                    <a:pt x="4602" y="8072"/>
                  </a:lnTo>
                  <a:cubicBezTo>
                    <a:pt x="4782" y="6932"/>
                    <a:pt x="5586" y="6092"/>
                    <a:pt x="6435" y="6092"/>
                  </a:cubicBezTo>
                  <a:cubicBezTo>
                    <a:pt x="6500" y="6092"/>
                    <a:pt x="6565" y="6097"/>
                    <a:pt x="6631" y="6108"/>
                  </a:cubicBezTo>
                  <a:lnTo>
                    <a:pt x="7044" y="6172"/>
                  </a:lnTo>
                  <a:cubicBezTo>
                    <a:pt x="7536" y="6276"/>
                    <a:pt x="7962" y="6586"/>
                    <a:pt x="8208" y="7012"/>
                  </a:cubicBezTo>
                  <a:cubicBezTo>
                    <a:pt x="8531" y="7516"/>
                    <a:pt x="8660" y="8124"/>
                    <a:pt x="8570" y="8718"/>
                  </a:cubicBezTo>
                  <a:lnTo>
                    <a:pt x="6153" y="23684"/>
                  </a:lnTo>
                  <a:cubicBezTo>
                    <a:pt x="5944" y="25088"/>
                    <a:pt x="5006" y="25981"/>
                    <a:pt x="3826" y="25981"/>
                  </a:cubicBezTo>
                  <a:cubicBezTo>
                    <a:pt x="3691" y="25981"/>
                    <a:pt x="3553" y="25970"/>
                    <a:pt x="3413" y="25946"/>
                  </a:cubicBezTo>
                  <a:cubicBezTo>
                    <a:pt x="1965" y="25713"/>
                    <a:pt x="970" y="24356"/>
                    <a:pt x="1203" y="22896"/>
                  </a:cubicBezTo>
                  <a:lnTo>
                    <a:pt x="4382" y="3148"/>
                  </a:lnTo>
                  <a:cubicBezTo>
                    <a:pt x="4592" y="1842"/>
                    <a:pt x="5728" y="904"/>
                    <a:pt x="7011" y="904"/>
                  </a:cubicBezTo>
                  <a:cubicBezTo>
                    <a:pt x="7150" y="904"/>
                    <a:pt x="7291" y="915"/>
                    <a:pt x="7432" y="938"/>
                  </a:cubicBezTo>
                  <a:lnTo>
                    <a:pt x="8027" y="1041"/>
                  </a:lnTo>
                  <a:cubicBezTo>
                    <a:pt x="8776" y="1171"/>
                    <a:pt x="9448" y="1558"/>
                    <a:pt x="9939" y="2153"/>
                  </a:cubicBezTo>
                  <a:cubicBezTo>
                    <a:pt x="10418" y="2696"/>
                    <a:pt x="10637" y="3419"/>
                    <a:pt x="10534" y="4130"/>
                  </a:cubicBezTo>
                  <a:lnTo>
                    <a:pt x="8246" y="18424"/>
                  </a:lnTo>
                  <a:lnTo>
                    <a:pt x="9138" y="18566"/>
                  </a:lnTo>
                  <a:lnTo>
                    <a:pt x="11426" y="4285"/>
                  </a:lnTo>
                  <a:cubicBezTo>
                    <a:pt x="11568" y="3303"/>
                    <a:pt x="11271" y="2321"/>
                    <a:pt x="10637" y="1571"/>
                  </a:cubicBezTo>
                  <a:cubicBezTo>
                    <a:pt x="10017" y="822"/>
                    <a:pt x="9138" y="305"/>
                    <a:pt x="8169" y="150"/>
                  </a:cubicBezTo>
                  <a:lnTo>
                    <a:pt x="7574" y="46"/>
                  </a:lnTo>
                  <a:cubicBezTo>
                    <a:pt x="7384" y="16"/>
                    <a:pt x="7195" y="1"/>
                    <a:pt x="7008" y="1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6415150" y="1078650"/>
              <a:ext cx="289525" cy="672225"/>
            </a:xfrm>
            <a:custGeom>
              <a:avLst/>
              <a:gdLst/>
              <a:ahLst/>
              <a:cxnLst/>
              <a:rect l="l" t="t" r="r" b="b"/>
              <a:pathLst>
                <a:path w="11581" h="26889" extrusionOk="0">
                  <a:moveTo>
                    <a:pt x="7008" y="1"/>
                  </a:moveTo>
                  <a:cubicBezTo>
                    <a:pt x="5281" y="1"/>
                    <a:pt x="3770" y="1256"/>
                    <a:pt x="3490" y="3005"/>
                  </a:cubicBezTo>
                  <a:lnTo>
                    <a:pt x="311" y="22753"/>
                  </a:lnTo>
                  <a:cubicBezTo>
                    <a:pt x="0" y="24705"/>
                    <a:pt x="1319" y="26527"/>
                    <a:pt x="3270" y="26850"/>
                  </a:cubicBezTo>
                  <a:cubicBezTo>
                    <a:pt x="3451" y="26876"/>
                    <a:pt x="3632" y="26889"/>
                    <a:pt x="3813" y="26889"/>
                  </a:cubicBezTo>
                  <a:cubicBezTo>
                    <a:pt x="5441" y="26889"/>
                    <a:pt x="6760" y="25687"/>
                    <a:pt x="7057" y="23839"/>
                  </a:cubicBezTo>
                  <a:lnTo>
                    <a:pt x="9461" y="8873"/>
                  </a:lnTo>
                  <a:cubicBezTo>
                    <a:pt x="9590" y="8058"/>
                    <a:pt x="9422" y="7218"/>
                    <a:pt x="8983" y="6533"/>
                  </a:cubicBezTo>
                  <a:cubicBezTo>
                    <a:pt x="8582" y="5887"/>
                    <a:pt x="7936" y="5435"/>
                    <a:pt x="7199" y="5293"/>
                  </a:cubicBezTo>
                  <a:lnTo>
                    <a:pt x="6785" y="5228"/>
                  </a:lnTo>
                  <a:cubicBezTo>
                    <a:pt x="6670" y="5209"/>
                    <a:pt x="6556" y="5200"/>
                    <a:pt x="6444" y="5200"/>
                  </a:cubicBezTo>
                  <a:cubicBezTo>
                    <a:pt x="5188" y="5200"/>
                    <a:pt x="4164" y="6365"/>
                    <a:pt x="3903" y="7955"/>
                  </a:cubicBezTo>
                  <a:cubicBezTo>
                    <a:pt x="3903" y="7955"/>
                    <a:pt x="2249" y="19160"/>
                    <a:pt x="2133" y="20013"/>
                  </a:cubicBezTo>
                  <a:cubicBezTo>
                    <a:pt x="2070" y="20467"/>
                    <a:pt x="2287" y="20687"/>
                    <a:pt x="2513" y="20687"/>
                  </a:cubicBezTo>
                  <a:cubicBezTo>
                    <a:pt x="2706" y="20687"/>
                    <a:pt x="2905" y="20529"/>
                    <a:pt x="2947" y="20220"/>
                  </a:cubicBezTo>
                  <a:cubicBezTo>
                    <a:pt x="3102" y="18902"/>
                    <a:pt x="4575" y="8084"/>
                    <a:pt x="4575" y="8084"/>
                  </a:cubicBezTo>
                  <a:cubicBezTo>
                    <a:pt x="4767" y="6933"/>
                    <a:pt x="5593" y="6105"/>
                    <a:pt x="6445" y="6105"/>
                  </a:cubicBezTo>
                  <a:cubicBezTo>
                    <a:pt x="6511" y="6105"/>
                    <a:pt x="6577" y="6110"/>
                    <a:pt x="6643" y="6120"/>
                  </a:cubicBezTo>
                  <a:lnTo>
                    <a:pt x="7057" y="6184"/>
                  </a:lnTo>
                  <a:cubicBezTo>
                    <a:pt x="7548" y="6288"/>
                    <a:pt x="7974" y="6598"/>
                    <a:pt x="8233" y="7025"/>
                  </a:cubicBezTo>
                  <a:cubicBezTo>
                    <a:pt x="8556" y="7529"/>
                    <a:pt x="8672" y="8136"/>
                    <a:pt x="8582" y="8731"/>
                  </a:cubicBezTo>
                  <a:lnTo>
                    <a:pt x="6178" y="23709"/>
                  </a:lnTo>
                  <a:cubicBezTo>
                    <a:pt x="5944" y="25105"/>
                    <a:pt x="4997" y="26000"/>
                    <a:pt x="3800" y="26000"/>
                  </a:cubicBezTo>
                  <a:cubicBezTo>
                    <a:pt x="3678" y="26000"/>
                    <a:pt x="3553" y="25990"/>
                    <a:pt x="3425" y="25971"/>
                  </a:cubicBezTo>
                  <a:cubicBezTo>
                    <a:pt x="1978" y="25726"/>
                    <a:pt x="983" y="24369"/>
                    <a:pt x="1215" y="22908"/>
                  </a:cubicBezTo>
                  <a:lnTo>
                    <a:pt x="4395" y="3160"/>
                  </a:lnTo>
                  <a:cubicBezTo>
                    <a:pt x="4604" y="1854"/>
                    <a:pt x="5730" y="917"/>
                    <a:pt x="7020" y="917"/>
                  </a:cubicBezTo>
                  <a:cubicBezTo>
                    <a:pt x="7160" y="917"/>
                    <a:pt x="7302" y="928"/>
                    <a:pt x="7445" y="950"/>
                  </a:cubicBezTo>
                  <a:lnTo>
                    <a:pt x="8039" y="1054"/>
                  </a:lnTo>
                  <a:cubicBezTo>
                    <a:pt x="8789" y="1183"/>
                    <a:pt x="9461" y="1571"/>
                    <a:pt x="9939" y="2165"/>
                  </a:cubicBezTo>
                  <a:cubicBezTo>
                    <a:pt x="10417" y="2708"/>
                    <a:pt x="10637" y="3432"/>
                    <a:pt x="10546" y="4155"/>
                  </a:cubicBezTo>
                  <a:lnTo>
                    <a:pt x="8246" y="18436"/>
                  </a:lnTo>
                  <a:cubicBezTo>
                    <a:pt x="8195" y="18772"/>
                    <a:pt x="8456" y="18967"/>
                    <a:pt x="8710" y="18967"/>
                  </a:cubicBezTo>
                  <a:cubicBezTo>
                    <a:pt x="8907" y="18967"/>
                    <a:pt x="9098" y="18851"/>
                    <a:pt x="9138" y="18592"/>
                  </a:cubicBezTo>
                  <a:lnTo>
                    <a:pt x="11438" y="4298"/>
                  </a:lnTo>
                  <a:cubicBezTo>
                    <a:pt x="11580" y="3315"/>
                    <a:pt x="11283" y="2320"/>
                    <a:pt x="10624" y="1584"/>
                  </a:cubicBezTo>
                  <a:cubicBezTo>
                    <a:pt x="10004" y="821"/>
                    <a:pt x="9138" y="317"/>
                    <a:pt x="8168" y="149"/>
                  </a:cubicBezTo>
                  <a:lnTo>
                    <a:pt x="7574" y="46"/>
                  </a:lnTo>
                  <a:cubicBezTo>
                    <a:pt x="7384" y="15"/>
                    <a:pt x="7195" y="1"/>
                    <a:pt x="70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378579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01062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4"/>
          <p:cNvSpPr txBox="1">
            <a:spLocks noGrp="1"/>
          </p:cNvSpPr>
          <p:nvPr>
            <p:ph type="title"/>
          </p:nvPr>
        </p:nvSpPr>
        <p:spPr>
          <a:xfrm>
            <a:off x="3862200" y="4346400"/>
            <a:ext cx="446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4"/>
          <p:cNvSpPr txBox="1">
            <a:spLocks noGrp="1"/>
          </p:cNvSpPr>
          <p:nvPr>
            <p:ph type="subTitle" idx="1"/>
          </p:nvPr>
        </p:nvSpPr>
        <p:spPr>
          <a:xfrm>
            <a:off x="3862200" y="1637667"/>
            <a:ext cx="4467600" cy="25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3" name="Google Shape;133;p14"/>
          <p:cNvGrpSpPr/>
          <p:nvPr/>
        </p:nvGrpSpPr>
        <p:grpSpPr>
          <a:xfrm rot="-1298308">
            <a:off x="10725940" y="1058151"/>
            <a:ext cx="497280" cy="1076247"/>
            <a:chOff x="6387350" y="1078650"/>
            <a:chExt cx="317325" cy="686775"/>
          </a:xfrm>
        </p:grpSpPr>
        <p:sp>
          <p:nvSpPr>
            <p:cNvPr id="134" name="Google Shape;134;p14"/>
            <p:cNvSpPr/>
            <p:nvPr/>
          </p:nvSpPr>
          <p:spPr>
            <a:xfrm>
              <a:off x="6387350" y="1093175"/>
              <a:ext cx="289200" cy="672250"/>
            </a:xfrm>
            <a:custGeom>
              <a:avLst/>
              <a:gdLst/>
              <a:ahLst/>
              <a:cxnLst/>
              <a:rect l="l" t="t" r="r" b="b"/>
              <a:pathLst>
                <a:path w="11568" h="26890" extrusionOk="0">
                  <a:moveTo>
                    <a:pt x="7008" y="1"/>
                  </a:moveTo>
                  <a:cubicBezTo>
                    <a:pt x="5290" y="1"/>
                    <a:pt x="3770" y="1246"/>
                    <a:pt x="3490" y="3006"/>
                  </a:cubicBezTo>
                  <a:lnTo>
                    <a:pt x="311" y="22754"/>
                  </a:lnTo>
                  <a:cubicBezTo>
                    <a:pt x="1" y="24705"/>
                    <a:pt x="1332" y="26527"/>
                    <a:pt x="3271" y="26851"/>
                  </a:cubicBezTo>
                  <a:cubicBezTo>
                    <a:pt x="3452" y="26876"/>
                    <a:pt x="3633" y="26889"/>
                    <a:pt x="3813" y="26889"/>
                  </a:cubicBezTo>
                  <a:cubicBezTo>
                    <a:pt x="5442" y="26889"/>
                    <a:pt x="6773" y="25674"/>
                    <a:pt x="7044" y="23839"/>
                  </a:cubicBezTo>
                  <a:lnTo>
                    <a:pt x="9448" y="8860"/>
                  </a:lnTo>
                  <a:cubicBezTo>
                    <a:pt x="9591" y="8046"/>
                    <a:pt x="9410" y="7219"/>
                    <a:pt x="8970" y="6521"/>
                  </a:cubicBezTo>
                  <a:cubicBezTo>
                    <a:pt x="8582" y="5875"/>
                    <a:pt x="7923" y="5423"/>
                    <a:pt x="7187" y="5280"/>
                  </a:cubicBezTo>
                  <a:lnTo>
                    <a:pt x="6773" y="5216"/>
                  </a:lnTo>
                  <a:cubicBezTo>
                    <a:pt x="6658" y="5197"/>
                    <a:pt x="6543" y="5187"/>
                    <a:pt x="6428" y="5187"/>
                  </a:cubicBezTo>
                  <a:cubicBezTo>
                    <a:pt x="5145" y="5187"/>
                    <a:pt x="3958" y="6352"/>
                    <a:pt x="3697" y="7930"/>
                  </a:cubicBezTo>
                  <a:lnTo>
                    <a:pt x="2276" y="16847"/>
                  </a:lnTo>
                  <a:lnTo>
                    <a:pt x="3167" y="17002"/>
                  </a:lnTo>
                  <a:lnTo>
                    <a:pt x="4602" y="8072"/>
                  </a:lnTo>
                  <a:cubicBezTo>
                    <a:pt x="4782" y="6932"/>
                    <a:pt x="5586" y="6092"/>
                    <a:pt x="6435" y="6092"/>
                  </a:cubicBezTo>
                  <a:cubicBezTo>
                    <a:pt x="6500" y="6092"/>
                    <a:pt x="6565" y="6097"/>
                    <a:pt x="6631" y="6108"/>
                  </a:cubicBezTo>
                  <a:lnTo>
                    <a:pt x="7044" y="6172"/>
                  </a:lnTo>
                  <a:cubicBezTo>
                    <a:pt x="7536" y="6276"/>
                    <a:pt x="7962" y="6586"/>
                    <a:pt x="8208" y="7012"/>
                  </a:cubicBezTo>
                  <a:cubicBezTo>
                    <a:pt x="8531" y="7516"/>
                    <a:pt x="8660" y="8124"/>
                    <a:pt x="8570" y="8718"/>
                  </a:cubicBezTo>
                  <a:lnTo>
                    <a:pt x="6153" y="23684"/>
                  </a:lnTo>
                  <a:cubicBezTo>
                    <a:pt x="5944" y="25088"/>
                    <a:pt x="5006" y="25981"/>
                    <a:pt x="3826" y="25981"/>
                  </a:cubicBezTo>
                  <a:cubicBezTo>
                    <a:pt x="3691" y="25981"/>
                    <a:pt x="3553" y="25970"/>
                    <a:pt x="3413" y="25946"/>
                  </a:cubicBezTo>
                  <a:cubicBezTo>
                    <a:pt x="1965" y="25713"/>
                    <a:pt x="970" y="24356"/>
                    <a:pt x="1203" y="22896"/>
                  </a:cubicBezTo>
                  <a:lnTo>
                    <a:pt x="4382" y="3148"/>
                  </a:lnTo>
                  <a:cubicBezTo>
                    <a:pt x="4592" y="1842"/>
                    <a:pt x="5728" y="904"/>
                    <a:pt x="7011" y="904"/>
                  </a:cubicBezTo>
                  <a:cubicBezTo>
                    <a:pt x="7150" y="904"/>
                    <a:pt x="7291" y="915"/>
                    <a:pt x="7432" y="938"/>
                  </a:cubicBezTo>
                  <a:lnTo>
                    <a:pt x="8027" y="1041"/>
                  </a:lnTo>
                  <a:cubicBezTo>
                    <a:pt x="8776" y="1171"/>
                    <a:pt x="9448" y="1558"/>
                    <a:pt x="9939" y="2153"/>
                  </a:cubicBezTo>
                  <a:cubicBezTo>
                    <a:pt x="10418" y="2696"/>
                    <a:pt x="10637" y="3419"/>
                    <a:pt x="10534" y="4130"/>
                  </a:cubicBezTo>
                  <a:lnTo>
                    <a:pt x="8246" y="18424"/>
                  </a:lnTo>
                  <a:lnTo>
                    <a:pt x="9138" y="18566"/>
                  </a:lnTo>
                  <a:lnTo>
                    <a:pt x="11426" y="4285"/>
                  </a:lnTo>
                  <a:cubicBezTo>
                    <a:pt x="11568" y="3303"/>
                    <a:pt x="11271" y="2321"/>
                    <a:pt x="10637" y="1571"/>
                  </a:cubicBezTo>
                  <a:cubicBezTo>
                    <a:pt x="10017" y="822"/>
                    <a:pt x="9138" y="305"/>
                    <a:pt x="8169" y="150"/>
                  </a:cubicBezTo>
                  <a:lnTo>
                    <a:pt x="7574" y="46"/>
                  </a:lnTo>
                  <a:cubicBezTo>
                    <a:pt x="7384" y="16"/>
                    <a:pt x="7195" y="1"/>
                    <a:pt x="7008" y="1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14"/>
            <p:cNvSpPr/>
            <p:nvPr/>
          </p:nvSpPr>
          <p:spPr>
            <a:xfrm>
              <a:off x="6415150" y="1078650"/>
              <a:ext cx="289525" cy="672225"/>
            </a:xfrm>
            <a:custGeom>
              <a:avLst/>
              <a:gdLst/>
              <a:ahLst/>
              <a:cxnLst/>
              <a:rect l="l" t="t" r="r" b="b"/>
              <a:pathLst>
                <a:path w="11581" h="26889" extrusionOk="0">
                  <a:moveTo>
                    <a:pt x="7008" y="1"/>
                  </a:moveTo>
                  <a:cubicBezTo>
                    <a:pt x="5281" y="1"/>
                    <a:pt x="3770" y="1256"/>
                    <a:pt x="3490" y="3005"/>
                  </a:cubicBezTo>
                  <a:lnTo>
                    <a:pt x="311" y="22753"/>
                  </a:lnTo>
                  <a:cubicBezTo>
                    <a:pt x="0" y="24705"/>
                    <a:pt x="1319" y="26527"/>
                    <a:pt x="3270" y="26850"/>
                  </a:cubicBezTo>
                  <a:cubicBezTo>
                    <a:pt x="3451" y="26876"/>
                    <a:pt x="3632" y="26889"/>
                    <a:pt x="3813" y="26889"/>
                  </a:cubicBezTo>
                  <a:cubicBezTo>
                    <a:pt x="5441" y="26889"/>
                    <a:pt x="6760" y="25687"/>
                    <a:pt x="7057" y="23839"/>
                  </a:cubicBezTo>
                  <a:lnTo>
                    <a:pt x="9461" y="8873"/>
                  </a:lnTo>
                  <a:cubicBezTo>
                    <a:pt x="9590" y="8058"/>
                    <a:pt x="9422" y="7218"/>
                    <a:pt x="8983" y="6533"/>
                  </a:cubicBezTo>
                  <a:cubicBezTo>
                    <a:pt x="8582" y="5887"/>
                    <a:pt x="7936" y="5435"/>
                    <a:pt x="7199" y="5293"/>
                  </a:cubicBezTo>
                  <a:lnTo>
                    <a:pt x="6785" y="5228"/>
                  </a:lnTo>
                  <a:cubicBezTo>
                    <a:pt x="6670" y="5209"/>
                    <a:pt x="6556" y="5200"/>
                    <a:pt x="6444" y="5200"/>
                  </a:cubicBezTo>
                  <a:cubicBezTo>
                    <a:pt x="5188" y="5200"/>
                    <a:pt x="4164" y="6365"/>
                    <a:pt x="3903" y="7955"/>
                  </a:cubicBezTo>
                  <a:cubicBezTo>
                    <a:pt x="3903" y="7955"/>
                    <a:pt x="2249" y="19160"/>
                    <a:pt x="2133" y="20013"/>
                  </a:cubicBezTo>
                  <a:cubicBezTo>
                    <a:pt x="2070" y="20467"/>
                    <a:pt x="2287" y="20687"/>
                    <a:pt x="2513" y="20687"/>
                  </a:cubicBezTo>
                  <a:cubicBezTo>
                    <a:pt x="2706" y="20687"/>
                    <a:pt x="2905" y="20529"/>
                    <a:pt x="2947" y="20220"/>
                  </a:cubicBezTo>
                  <a:cubicBezTo>
                    <a:pt x="3102" y="18902"/>
                    <a:pt x="4575" y="8084"/>
                    <a:pt x="4575" y="8084"/>
                  </a:cubicBezTo>
                  <a:cubicBezTo>
                    <a:pt x="4767" y="6933"/>
                    <a:pt x="5593" y="6105"/>
                    <a:pt x="6445" y="6105"/>
                  </a:cubicBezTo>
                  <a:cubicBezTo>
                    <a:pt x="6511" y="6105"/>
                    <a:pt x="6577" y="6110"/>
                    <a:pt x="6643" y="6120"/>
                  </a:cubicBezTo>
                  <a:lnTo>
                    <a:pt x="7057" y="6184"/>
                  </a:lnTo>
                  <a:cubicBezTo>
                    <a:pt x="7548" y="6288"/>
                    <a:pt x="7974" y="6598"/>
                    <a:pt x="8233" y="7025"/>
                  </a:cubicBezTo>
                  <a:cubicBezTo>
                    <a:pt x="8556" y="7529"/>
                    <a:pt x="8672" y="8136"/>
                    <a:pt x="8582" y="8731"/>
                  </a:cubicBezTo>
                  <a:lnTo>
                    <a:pt x="6178" y="23709"/>
                  </a:lnTo>
                  <a:cubicBezTo>
                    <a:pt x="5944" y="25105"/>
                    <a:pt x="4997" y="26000"/>
                    <a:pt x="3800" y="26000"/>
                  </a:cubicBezTo>
                  <a:cubicBezTo>
                    <a:pt x="3678" y="26000"/>
                    <a:pt x="3553" y="25990"/>
                    <a:pt x="3425" y="25971"/>
                  </a:cubicBezTo>
                  <a:cubicBezTo>
                    <a:pt x="1978" y="25726"/>
                    <a:pt x="983" y="24369"/>
                    <a:pt x="1215" y="22908"/>
                  </a:cubicBezTo>
                  <a:lnTo>
                    <a:pt x="4395" y="3160"/>
                  </a:lnTo>
                  <a:cubicBezTo>
                    <a:pt x="4604" y="1854"/>
                    <a:pt x="5730" y="917"/>
                    <a:pt x="7020" y="917"/>
                  </a:cubicBezTo>
                  <a:cubicBezTo>
                    <a:pt x="7160" y="917"/>
                    <a:pt x="7302" y="928"/>
                    <a:pt x="7445" y="950"/>
                  </a:cubicBezTo>
                  <a:lnTo>
                    <a:pt x="8039" y="1054"/>
                  </a:lnTo>
                  <a:cubicBezTo>
                    <a:pt x="8789" y="1183"/>
                    <a:pt x="9461" y="1571"/>
                    <a:pt x="9939" y="2165"/>
                  </a:cubicBezTo>
                  <a:cubicBezTo>
                    <a:pt x="10417" y="2708"/>
                    <a:pt x="10637" y="3432"/>
                    <a:pt x="10546" y="4155"/>
                  </a:cubicBezTo>
                  <a:lnTo>
                    <a:pt x="8246" y="18436"/>
                  </a:lnTo>
                  <a:cubicBezTo>
                    <a:pt x="8195" y="18772"/>
                    <a:pt x="8456" y="18967"/>
                    <a:pt x="8710" y="18967"/>
                  </a:cubicBezTo>
                  <a:cubicBezTo>
                    <a:pt x="8907" y="18967"/>
                    <a:pt x="9098" y="18851"/>
                    <a:pt x="9138" y="18592"/>
                  </a:cubicBezTo>
                  <a:lnTo>
                    <a:pt x="11438" y="4298"/>
                  </a:lnTo>
                  <a:cubicBezTo>
                    <a:pt x="11580" y="3315"/>
                    <a:pt x="11283" y="2320"/>
                    <a:pt x="10624" y="1584"/>
                  </a:cubicBezTo>
                  <a:cubicBezTo>
                    <a:pt x="10004" y="821"/>
                    <a:pt x="9138" y="317"/>
                    <a:pt x="8168" y="149"/>
                  </a:cubicBezTo>
                  <a:lnTo>
                    <a:pt x="7574" y="46"/>
                  </a:lnTo>
                  <a:cubicBezTo>
                    <a:pt x="7384" y="15"/>
                    <a:pt x="7195" y="1"/>
                    <a:pt x="70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" name="Google Shape;136;p14"/>
          <p:cNvGrpSpPr/>
          <p:nvPr/>
        </p:nvGrpSpPr>
        <p:grpSpPr>
          <a:xfrm rot="-506915">
            <a:off x="11318917" y="202950"/>
            <a:ext cx="497336" cy="1076365"/>
            <a:chOff x="6387350" y="1078650"/>
            <a:chExt cx="317325" cy="686775"/>
          </a:xfrm>
        </p:grpSpPr>
        <p:sp>
          <p:nvSpPr>
            <p:cNvPr id="137" name="Google Shape;137;p14"/>
            <p:cNvSpPr/>
            <p:nvPr/>
          </p:nvSpPr>
          <p:spPr>
            <a:xfrm>
              <a:off x="6387350" y="1093175"/>
              <a:ext cx="289200" cy="672250"/>
            </a:xfrm>
            <a:custGeom>
              <a:avLst/>
              <a:gdLst/>
              <a:ahLst/>
              <a:cxnLst/>
              <a:rect l="l" t="t" r="r" b="b"/>
              <a:pathLst>
                <a:path w="11568" h="26890" extrusionOk="0">
                  <a:moveTo>
                    <a:pt x="7008" y="1"/>
                  </a:moveTo>
                  <a:cubicBezTo>
                    <a:pt x="5290" y="1"/>
                    <a:pt x="3770" y="1246"/>
                    <a:pt x="3490" y="3006"/>
                  </a:cubicBezTo>
                  <a:lnTo>
                    <a:pt x="311" y="22754"/>
                  </a:lnTo>
                  <a:cubicBezTo>
                    <a:pt x="1" y="24705"/>
                    <a:pt x="1332" y="26527"/>
                    <a:pt x="3271" y="26851"/>
                  </a:cubicBezTo>
                  <a:cubicBezTo>
                    <a:pt x="3452" y="26876"/>
                    <a:pt x="3633" y="26889"/>
                    <a:pt x="3813" y="26889"/>
                  </a:cubicBezTo>
                  <a:cubicBezTo>
                    <a:pt x="5442" y="26889"/>
                    <a:pt x="6773" y="25674"/>
                    <a:pt x="7044" y="23839"/>
                  </a:cubicBezTo>
                  <a:lnTo>
                    <a:pt x="9448" y="8860"/>
                  </a:lnTo>
                  <a:cubicBezTo>
                    <a:pt x="9591" y="8046"/>
                    <a:pt x="9410" y="7219"/>
                    <a:pt x="8970" y="6521"/>
                  </a:cubicBezTo>
                  <a:cubicBezTo>
                    <a:pt x="8582" y="5875"/>
                    <a:pt x="7923" y="5423"/>
                    <a:pt x="7187" y="5280"/>
                  </a:cubicBezTo>
                  <a:lnTo>
                    <a:pt x="6773" y="5216"/>
                  </a:lnTo>
                  <a:cubicBezTo>
                    <a:pt x="6658" y="5197"/>
                    <a:pt x="6543" y="5187"/>
                    <a:pt x="6428" y="5187"/>
                  </a:cubicBezTo>
                  <a:cubicBezTo>
                    <a:pt x="5145" y="5187"/>
                    <a:pt x="3958" y="6352"/>
                    <a:pt x="3697" y="7930"/>
                  </a:cubicBezTo>
                  <a:lnTo>
                    <a:pt x="2276" y="16847"/>
                  </a:lnTo>
                  <a:lnTo>
                    <a:pt x="3167" y="17002"/>
                  </a:lnTo>
                  <a:lnTo>
                    <a:pt x="4602" y="8072"/>
                  </a:lnTo>
                  <a:cubicBezTo>
                    <a:pt x="4782" y="6932"/>
                    <a:pt x="5586" y="6092"/>
                    <a:pt x="6435" y="6092"/>
                  </a:cubicBezTo>
                  <a:cubicBezTo>
                    <a:pt x="6500" y="6092"/>
                    <a:pt x="6565" y="6097"/>
                    <a:pt x="6631" y="6108"/>
                  </a:cubicBezTo>
                  <a:lnTo>
                    <a:pt x="7044" y="6172"/>
                  </a:lnTo>
                  <a:cubicBezTo>
                    <a:pt x="7536" y="6276"/>
                    <a:pt x="7962" y="6586"/>
                    <a:pt x="8208" y="7012"/>
                  </a:cubicBezTo>
                  <a:cubicBezTo>
                    <a:pt x="8531" y="7516"/>
                    <a:pt x="8660" y="8124"/>
                    <a:pt x="8570" y="8718"/>
                  </a:cubicBezTo>
                  <a:lnTo>
                    <a:pt x="6153" y="23684"/>
                  </a:lnTo>
                  <a:cubicBezTo>
                    <a:pt x="5944" y="25088"/>
                    <a:pt x="5006" y="25981"/>
                    <a:pt x="3826" y="25981"/>
                  </a:cubicBezTo>
                  <a:cubicBezTo>
                    <a:pt x="3691" y="25981"/>
                    <a:pt x="3553" y="25970"/>
                    <a:pt x="3413" y="25946"/>
                  </a:cubicBezTo>
                  <a:cubicBezTo>
                    <a:pt x="1965" y="25713"/>
                    <a:pt x="970" y="24356"/>
                    <a:pt x="1203" y="22896"/>
                  </a:cubicBezTo>
                  <a:lnTo>
                    <a:pt x="4382" y="3148"/>
                  </a:lnTo>
                  <a:cubicBezTo>
                    <a:pt x="4592" y="1842"/>
                    <a:pt x="5728" y="904"/>
                    <a:pt x="7011" y="904"/>
                  </a:cubicBezTo>
                  <a:cubicBezTo>
                    <a:pt x="7150" y="904"/>
                    <a:pt x="7291" y="915"/>
                    <a:pt x="7432" y="938"/>
                  </a:cubicBezTo>
                  <a:lnTo>
                    <a:pt x="8027" y="1041"/>
                  </a:lnTo>
                  <a:cubicBezTo>
                    <a:pt x="8776" y="1171"/>
                    <a:pt x="9448" y="1558"/>
                    <a:pt x="9939" y="2153"/>
                  </a:cubicBezTo>
                  <a:cubicBezTo>
                    <a:pt x="10418" y="2696"/>
                    <a:pt x="10637" y="3419"/>
                    <a:pt x="10534" y="4130"/>
                  </a:cubicBezTo>
                  <a:lnTo>
                    <a:pt x="8246" y="18424"/>
                  </a:lnTo>
                  <a:lnTo>
                    <a:pt x="9138" y="18566"/>
                  </a:lnTo>
                  <a:lnTo>
                    <a:pt x="11426" y="4285"/>
                  </a:lnTo>
                  <a:cubicBezTo>
                    <a:pt x="11568" y="3303"/>
                    <a:pt x="11271" y="2321"/>
                    <a:pt x="10637" y="1571"/>
                  </a:cubicBezTo>
                  <a:cubicBezTo>
                    <a:pt x="10017" y="822"/>
                    <a:pt x="9138" y="305"/>
                    <a:pt x="8169" y="150"/>
                  </a:cubicBezTo>
                  <a:lnTo>
                    <a:pt x="7574" y="46"/>
                  </a:lnTo>
                  <a:cubicBezTo>
                    <a:pt x="7384" y="16"/>
                    <a:pt x="7195" y="1"/>
                    <a:pt x="7008" y="1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14"/>
            <p:cNvSpPr/>
            <p:nvPr/>
          </p:nvSpPr>
          <p:spPr>
            <a:xfrm>
              <a:off x="6415150" y="1078650"/>
              <a:ext cx="289525" cy="672225"/>
            </a:xfrm>
            <a:custGeom>
              <a:avLst/>
              <a:gdLst/>
              <a:ahLst/>
              <a:cxnLst/>
              <a:rect l="l" t="t" r="r" b="b"/>
              <a:pathLst>
                <a:path w="11581" h="26889" extrusionOk="0">
                  <a:moveTo>
                    <a:pt x="7008" y="1"/>
                  </a:moveTo>
                  <a:cubicBezTo>
                    <a:pt x="5281" y="1"/>
                    <a:pt x="3770" y="1256"/>
                    <a:pt x="3490" y="3005"/>
                  </a:cubicBezTo>
                  <a:lnTo>
                    <a:pt x="311" y="22753"/>
                  </a:lnTo>
                  <a:cubicBezTo>
                    <a:pt x="0" y="24705"/>
                    <a:pt x="1319" y="26527"/>
                    <a:pt x="3270" y="26850"/>
                  </a:cubicBezTo>
                  <a:cubicBezTo>
                    <a:pt x="3451" y="26876"/>
                    <a:pt x="3632" y="26889"/>
                    <a:pt x="3813" y="26889"/>
                  </a:cubicBezTo>
                  <a:cubicBezTo>
                    <a:pt x="5441" y="26889"/>
                    <a:pt x="6760" y="25687"/>
                    <a:pt x="7057" y="23839"/>
                  </a:cubicBezTo>
                  <a:lnTo>
                    <a:pt x="9461" y="8873"/>
                  </a:lnTo>
                  <a:cubicBezTo>
                    <a:pt x="9590" y="8058"/>
                    <a:pt x="9422" y="7218"/>
                    <a:pt x="8983" y="6533"/>
                  </a:cubicBezTo>
                  <a:cubicBezTo>
                    <a:pt x="8582" y="5887"/>
                    <a:pt x="7936" y="5435"/>
                    <a:pt x="7199" y="5293"/>
                  </a:cubicBezTo>
                  <a:lnTo>
                    <a:pt x="6785" y="5228"/>
                  </a:lnTo>
                  <a:cubicBezTo>
                    <a:pt x="6670" y="5209"/>
                    <a:pt x="6556" y="5200"/>
                    <a:pt x="6444" y="5200"/>
                  </a:cubicBezTo>
                  <a:cubicBezTo>
                    <a:pt x="5188" y="5200"/>
                    <a:pt x="4164" y="6365"/>
                    <a:pt x="3903" y="7955"/>
                  </a:cubicBezTo>
                  <a:cubicBezTo>
                    <a:pt x="3903" y="7955"/>
                    <a:pt x="2249" y="19160"/>
                    <a:pt x="2133" y="20013"/>
                  </a:cubicBezTo>
                  <a:cubicBezTo>
                    <a:pt x="2070" y="20467"/>
                    <a:pt x="2287" y="20687"/>
                    <a:pt x="2513" y="20687"/>
                  </a:cubicBezTo>
                  <a:cubicBezTo>
                    <a:pt x="2706" y="20687"/>
                    <a:pt x="2905" y="20529"/>
                    <a:pt x="2947" y="20220"/>
                  </a:cubicBezTo>
                  <a:cubicBezTo>
                    <a:pt x="3102" y="18902"/>
                    <a:pt x="4575" y="8084"/>
                    <a:pt x="4575" y="8084"/>
                  </a:cubicBezTo>
                  <a:cubicBezTo>
                    <a:pt x="4767" y="6933"/>
                    <a:pt x="5593" y="6105"/>
                    <a:pt x="6445" y="6105"/>
                  </a:cubicBezTo>
                  <a:cubicBezTo>
                    <a:pt x="6511" y="6105"/>
                    <a:pt x="6577" y="6110"/>
                    <a:pt x="6643" y="6120"/>
                  </a:cubicBezTo>
                  <a:lnTo>
                    <a:pt x="7057" y="6184"/>
                  </a:lnTo>
                  <a:cubicBezTo>
                    <a:pt x="7548" y="6288"/>
                    <a:pt x="7974" y="6598"/>
                    <a:pt x="8233" y="7025"/>
                  </a:cubicBezTo>
                  <a:cubicBezTo>
                    <a:pt x="8556" y="7529"/>
                    <a:pt x="8672" y="8136"/>
                    <a:pt x="8582" y="8731"/>
                  </a:cubicBezTo>
                  <a:lnTo>
                    <a:pt x="6178" y="23709"/>
                  </a:lnTo>
                  <a:cubicBezTo>
                    <a:pt x="5944" y="25105"/>
                    <a:pt x="4997" y="26000"/>
                    <a:pt x="3800" y="26000"/>
                  </a:cubicBezTo>
                  <a:cubicBezTo>
                    <a:pt x="3678" y="26000"/>
                    <a:pt x="3553" y="25990"/>
                    <a:pt x="3425" y="25971"/>
                  </a:cubicBezTo>
                  <a:cubicBezTo>
                    <a:pt x="1978" y="25726"/>
                    <a:pt x="983" y="24369"/>
                    <a:pt x="1215" y="22908"/>
                  </a:cubicBezTo>
                  <a:lnTo>
                    <a:pt x="4395" y="3160"/>
                  </a:lnTo>
                  <a:cubicBezTo>
                    <a:pt x="4604" y="1854"/>
                    <a:pt x="5730" y="917"/>
                    <a:pt x="7020" y="917"/>
                  </a:cubicBezTo>
                  <a:cubicBezTo>
                    <a:pt x="7160" y="917"/>
                    <a:pt x="7302" y="928"/>
                    <a:pt x="7445" y="950"/>
                  </a:cubicBezTo>
                  <a:lnTo>
                    <a:pt x="8039" y="1054"/>
                  </a:lnTo>
                  <a:cubicBezTo>
                    <a:pt x="8789" y="1183"/>
                    <a:pt x="9461" y="1571"/>
                    <a:pt x="9939" y="2165"/>
                  </a:cubicBezTo>
                  <a:cubicBezTo>
                    <a:pt x="10417" y="2708"/>
                    <a:pt x="10637" y="3432"/>
                    <a:pt x="10546" y="4155"/>
                  </a:cubicBezTo>
                  <a:lnTo>
                    <a:pt x="8246" y="18436"/>
                  </a:lnTo>
                  <a:cubicBezTo>
                    <a:pt x="8195" y="18772"/>
                    <a:pt x="8456" y="18967"/>
                    <a:pt x="8710" y="18967"/>
                  </a:cubicBezTo>
                  <a:cubicBezTo>
                    <a:pt x="8907" y="18967"/>
                    <a:pt x="9098" y="18851"/>
                    <a:pt x="9138" y="18592"/>
                  </a:cubicBezTo>
                  <a:lnTo>
                    <a:pt x="11438" y="4298"/>
                  </a:lnTo>
                  <a:cubicBezTo>
                    <a:pt x="11580" y="3315"/>
                    <a:pt x="11283" y="2320"/>
                    <a:pt x="10624" y="1584"/>
                  </a:cubicBezTo>
                  <a:cubicBezTo>
                    <a:pt x="10004" y="821"/>
                    <a:pt x="9138" y="317"/>
                    <a:pt x="8168" y="149"/>
                  </a:cubicBezTo>
                  <a:lnTo>
                    <a:pt x="7574" y="46"/>
                  </a:lnTo>
                  <a:cubicBezTo>
                    <a:pt x="7384" y="15"/>
                    <a:pt x="7195" y="1"/>
                    <a:pt x="70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974395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7"/>
          <p:cNvSpPr txBox="1">
            <a:spLocks noGrp="1"/>
          </p:cNvSpPr>
          <p:nvPr>
            <p:ph type="title"/>
          </p:nvPr>
        </p:nvSpPr>
        <p:spPr>
          <a:xfrm>
            <a:off x="2607767" y="593367"/>
            <a:ext cx="69764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7"/>
          <p:cNvSpPr txBox="1">
            <a:spLocks noGrp="1"/>
          </p:cNvSpPr>
          <p:nvPr>
            <p:ph type="subTitle" idx="1"/>
          </p:nvPr>
        </p:nvSpPr>
        <p:spPr>
          <a:xfrm>
            <a:off x="2740351" y="2955900"/>
            <a:ext cx="1739600" cy="7660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162" name="Google Shape;162;p17"/>
          <p:cNvSpPr txBox="1">
            <a:spLocks noGrp="1"/>
          </p:cNvSpPr>
          <p:nvPr>
            <p:ph type="subTitle" idx="2"/>
          </p:nvPr>
        </p:nvSpPr>
        <p:spPr>
          <a:xfrm>
            <a:off x="2740372" y="2420067"/>
            <a:ext cx="1739600" cy="496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163" name="Google Shape;163;p17"/>
          <p:cNvSpPr txBox="1">
            <a:spLocks noGrp="1"/>
          </p:cNvSpPr>
          <p:nvPr>
            <p:ph type="subTitle" idx="3"/>
          </p:nvPr>
        </p:nvSpPr>
        <p:spPr>
          <a:xfrm>
            <a:off x="8823083" y="2955900"/>
            <a:ext cx="1739600" cy="7660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164" name="Google Shape;164;p17"/>
          <p:cNvSpPr txBox="1">
            <a:spLocks noGrp="1"/>
          </p:cNvSpPr>
          <p:nvPr>
            <p:ph type="subTitle" idx="4"/>
          </p:nvPr>
        </p:nvSpPr>
        <p:spPr>
          <a:xfrm>
            <a:off x="8823093" y="2420067"/>
            <a:ext cx="1739600" cy="496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165" name="Google Shape;165;p17"/>
          <p:cNvSpPr txBox="1">
            <a:spLocks noGrp="1"/>
          </p:cNvSpPr>
          <p:nvPr>
            <p:ph type="subTitle" idx="5"/>
          </p:nvPr>
        </p:nvSpPr>
        <p:spPr>
          <a:xfrm>
            <a:off x="5781684" y="2955900"/>
            <a:ext cx="1739600" cy="7660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166" name="Google Shape;166;p17"/>
          <p:cNvSpPr txBox="1">
            <a:spLocks noGrp="1"/>
          </p:cNvSpPr>
          <p:nvPr>
            <p:ph type="subTitle" idx="6"/>
          </p:nvPr>
        </p:nvSpPr>
        <p:spPr>
          <a:xfrm>
            <a:off x="5781700" y="2420067"/>
            <a:ext cx="1739600" cy="496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167" name="Google Shape;167;p17"/>
          <p:cNvSpPr txBox="1">
            <a:spLocks noGrp="1"/>
          </p:cNvSpPr>
          <p:nvPr>
            <p:ph type="subTitle" idx="7"/>
          </p:nvPr>
        </p:nvSpPr>
        <p:spPr>
          <a:xfrm>
            <a:off x="2740351" y="4531233"/>
            <a:ext cx="1739600" cy="7660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168" name="Google Shape;168;p17"/>
          <p:cNvSpPr txBox="1">
            <a:spLocks noGrp="1"/>
          </p:cNvSpPr>
          <p:nvPr>
            <p:ph type="subTitle" idx="8"/>
          </p:nvPr>
        </p:nvSpPr>
        <p:spPr>
          <a:xfrm>
            <a:off x="2740372" y="3995400"/>
            <a:ext cx="1739600" cy="496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169" name="Google Shape;169;p17"/>
          <p:cNvSpPr txBox="1">
            <a:spLocks noGrp="1"/>
          </p:cNvSpPr>
          <p:nvPr>
            <p:ph type="subTitle" idx="9"/>
          </p:nvPr>
        </p:nvSpPr>
        <p:spPr>
          <a:xfrm>
            <a:off x="8823083" y="4531233"/>
            <a:ext cx="1739600" cy="7660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170" name="Google Shape;170;p17"/>
          <p:cNvSpPr txBox="1">
            <a:spLocks noGrp="1"/>
          </p:cNvSpPr>
          <p:nvPr>
            <p:ph type="subTitle" idx="13"/>
          </p:nvPr>
        </p:nvSpPr>
        <p:spPr>
          <a:xfrm>
            <a:off x="8823093" y="3995400"/>
            <a:ext cx="1739600" cy="496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171" name="Google Shape;171;p17"/>
          <p:cNvSpPr txBox="1">
            <a:spLocks noGrp="1"/>
          </p:cNvSpPr>
          <p:nvPr>
            <p:ph type="subTitle" idx="14"/>
          </p:nvPr>
        </p:nvSpPr>
        <p:spPr>
          <a:xfrm>
            <a:off x="5781684" y="4531233"/>
            <a:ext cx="1739600" cy="7660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172" name="Google Shape;172;p17"/>
          <p:cNvSpPr txBox="1">
            <a:spLocks noGrp="1"/>
          </p:cNvSpPr>
          <p:nvPr>
            <p:ph type="subTitle" idx="15"/>
          </p:nvPr>
        </p:nvSpPr>
        <p:spPr>
          <a:xfrm>
            <a:off x="5781700" y="3995400"/>
            <a:ext cx="1739600" cy="496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73652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64560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9B088-4140-B466-5F8F-AABDDE2082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512" y="1121885"/>
            <a:ext cx="9142978" cy="2388856"/>
          </a:xfrm>
          <a:prstGeom prst="rect">
            <a:avLst/>
          </a:prstGeom>
        </p:spPr>
        <p:txBody>
          <a:bodyPr anchor="b"/>
          <a:lstStyle>
            <a:lvl1pPr algn="ctr">
              <a:defRPr sz="772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F2D7E6-B577-8DB7-52B9-966623250C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512" y="3602699"/>
            <a:ext cx="9142978" cy="16552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89"/>
            </a:lvl1pPr>
            <a:lvl2pPr marL="588508" indent="0" algn="ctr">
              <a:buNone/>
              <a:defRPr sz="2574"/>
            </a:lvl2pPr>
            <a:lvl3pPr marL="1177016" indent="0" algn="ctr">
              <a:buNone/>
              <a:defRPr sz="2317"/>
            </a:lvl3pPr>
            <a:lvl4pPr marL="1765524" indent="0" algn="ctr">
              <a:buNone/>
              <a:defRPr sz="2060"/>
            </a:lvl4pPr>
            <a:lvl5pPr marL="2354031" indent="0" algn="ctr">
              <a:buNone/>
              <a:defRPr sz="2060"/>
            </a:lvl5pPr>
            <a:lvl6pPr marL="2942539" indent="0" algn="ctr">
              <a:buNone/>
              <a:defRPr sz="2060"/>
            </a:lvl6pPr>
            <a:lvl7pPr marL="3531047" indent="0" algn="ctr">
              <a:buNone/>
              <a:defRPr sz="2060"/>
            </a:lvl7pPr>
            <a:lvl8pPr marL="4119555" indent="0" algn="ctr">
              <a:buNone/>
              <a:defRPr sz="2060"/>
            </a:lvl8pPr>
            <a:lvl9pPr marL="4708063" indent="0" algn="ctr">
              <a:buNone/>
              <a:defRPr sz="206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F00381-405F-241B-B323-2CC9FBCF7C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3E3477-3AB2-6A3F-AA1A-B101DDE89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F685E8-DBE5-2D3D-DD47-979733C21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3815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AAED5-4C03-9D28-C36A-C5C10D8EF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869" y="365788"/>
            <a:ext cx="10516264" cy="132419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03BD02-AE87-68F9-99C9-90CF0CD7A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869" y="1824850"/>
            <a:ext cx="10516264" cy="43526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C10B2C-67BF-70F8-9CF3-ECF698F300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CF695-899E-AD54-74CE-A7C3592DB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3FACF-639C-439C-4D28-A995F81BD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495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2021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953A3-D1A1-FCCE-3EB2-72DE27370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39" y="1710414"/>
            <a:ext cx="10516264" cy="2852732"/>
          </a:xfrm>
          <a:prstGeom prst="rect">
            <a:avLst/>
          </a:prstGeom>
        </p:spPr>
        <p:txBody>
          <a:bodyPr anchor="b"/>
          <a:lstStyle>
            <a:lvl1pPr>
              <a:defRPr sz="772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690B4B-5AA7-2B25-D369-811B382C82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739" y="4589711"/>
            <a:ext cx="10516264" cy="1499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89">
                <a:solidFill>
                  <a:schemeClr val="tx1">
                    <a:tint val="82000"/>
                  </a:schemeClr>
                </a:solidFill>
              </a:defRPr>
            </a:lvl1pPr>
            <a:lvl2pPr marL="588508" indent="0">
              <a:buNone/>
              <a:defRPr sz="2574">
                <a:solidFill>
                  <a:schemeClr val="tx1">
                    <a:tint val="82000"/>
                  </a:schemeClr>
                </a:solidFill>
              </a:defRPr>
            </a:lvl2pPr>
            <a:lvl3pPr marL="1177016" indent="0">
              <a:buNone/>
              <a:defRPr sz="2317">
                <a:solidFill>
                  <a:schemeClr val="tx1">
                    <a:tint val="82000"/>
                  </a:schemeClr>
                </a:solidFill>
              </a:defRPr>
            </a:lvl3pPr>
            <a:lvl4pPr marL="1765524" indent="0">
              <a:buNone/>
              <a:defRPr sz="2060">
                <a:solidFill>
                  <a:schemeClr val="tx1">
                    <a:tint val="82000"/>
                  </a:schemeClr>
                </a:solidFill>
              </a:defRPr>
            </a:lvl4pPr>
            <a:lvl5pPr marL="2354031" indent="0">
              <a:buNone/>
              <a:defRPr sz="2060">
                <a:solidFill>
                  <a:schemeClr val="tx1">
                    <a:tint val="82000"/>
                  </a:schemeClr>
                </a:solidFill>
              </a:defRPr>
            </a:lvl5pPr>
            <a:lvl6pPr marL="2942539" indent="0">
              <a:buNone/>
              <a:defRPr sz="2060">
                <a:solidFill>
                  <a:schemeClr val="tx1">
                    <a:tint val="82000"/>
                  </a:schemeClr>
                </a:solidFill>
              </a:defRPr>
            </a:lvl6pPr>
            <a:lvl7pPr marL="3531047" indent="0">
              <a:buNone/>
              <a:defRPr sz="2060">
                <a:solidFill>
                  <a:schemeClr val="tx1">
                    <a:tint val="82000"/>
                  </a:schemeClr>
                </a:solidFill>
              </a:defRPr>
            </a:lvl7pPr>
            <a:lvl8pPr marL="4119555" indent="0">
              <a:buNone/>
              <a:defRPr sz="2060">
                <a:solidFill>
                  <a:schemeClr val="tx1">
                    <a:tint val="82000"/>
                  </a:schemeClr>
                </a:solidFill>
              </a:defRPr>
            </a:lvl8pPr>
            <a:lvl9pPr marL="4708063" indent="0">
              <a:buNone/>
              <a:defRPr sz="206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3F2268-39B8-0BC1-3FD3-4E1D37739F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A56F2F-6738-B8D4-4366-5B9FE538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64792-55B7-4D20-488C-20DF62C88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694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BE978-6395-E144-F5D4-EFBFB58D4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869" y="365788"/>
            <a:ext cx="10516264" cy="132419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251E3-ADC5-F764-84D9-E169AA19C9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868" y="1824850"/>
            <a:ext cx="5160041" cy="43526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E89CD0-A384-1506-1C63-131760E390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4093" y="1824850"/>
            <a:ext cx="5160040" cy="43526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19CCDB-6BF7-F79B-6514-1EC3783E64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8F25DF-9CF4-389C-50C5-F64E3CDD4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0052E7-C849-5CBC-9E85-B298E0272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3795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299A1-6B92-559B-7BF7-FC2B5DADC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913" y="365788"/>
            <a:ext cx="10516264" cy="132419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A5633D-F28A-799C-949D-57DB5219F8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912" y="1681804"/>
            <a:ext cx="5157997" cy="82353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089" b="1"/>
            </a:lvl1pPr>
            <a:lvl2pPr marL="588508" indent="0">
              <a:buNone/>
              <a:defRPr sz="2574" b="1"/>
            </a:lvl2pPr>
            <a:lvl3pPr marL="1177016" indent="0">
              <a:buNone/>
              <a:defRPr sz="2317" b="1"/>
            </a:lvl3pPr>
            <a:lvl4pPr marL="1765524" indent="0">
              <a:buNone/>
              <a:defRPr sz="2060" b="1"/>
            </a:lvl4pPr>
            <a:lvl5pPr marL="2354031" indent="0">
              <a:buNone/>
              <a:defRPr sz="2060" b="1"/>
            </a:lvl5pPr>
            <a:lvl6pPr marL="2942539" indent="0">
              <a:buNone/>
              <a:defRPr sz="2060" b="1"/>
            </a:lvl6pPr>
            <a:lvl7pPr marL="3531047" indent="0">
              <a:buNone/>
              <a:defRPr sz="2060" b="1"/>
            </a:lvl7pPr>
            <a:lvl8pPr marL="4119555" indent="0">
              <a:buNone/>
              <a:defRPr sz="2060" b="1"/>
            </a:lvl8pPr>
            <a:lvl9pPr marL="4708063" indent="0">
              <a:buNone/>
              <a:defRPr sz="20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C8ED63-1EBA-BB59-EC47-2AFFFDE82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912" y="2505337"/>
            <a:ext cx="5157997" cy="36844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EB2797-C841-A7FB-809E-3C6128F3F6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612" y="1681804"/>
            <a:ext cx="5184564" cy="82353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089" b="1"/>
            </a:lvl1pPr>
            <a:lvl2pPr marL="588508" indent="0">
              <a:buNone/>
              <a:defRPr sz="2574" b="1"/>
            </a:lvl2pPr>
            <a:lvl3pPr marL="1177016" indent="0">
              <a:buNone/>
              <a:defRPr sz="2317" b="1"/>
            </a:lvl3pPr>
            <a:lvl4pPr marL="1765524" indent="0">
              <a:buNone/>
              <a:defRPr sz="2060" b="1"/>
            </a:lvl4pPr>
            <a:lvl5pPr marL="2354031" indent="0">
              <a:buNone/>
              <a:defRPr sz="2060" b="1"/>
            </a:lvl5pPr>
            <a:lvl6pPr marL="2942539" indent="0">
              <a:buNone/>
              <a:defRPr sz="2060" b="1"/>
            </a:lvl6pPr>
            <a:lvl7pPr marL="3531047" indent="0">
              <a:buNone/>
              <a:defRPr sz="2060" b="1"/>
            </a:lvl7pPr>
            <a:lvl8pPr marL="4119555" indent="0">
              <a:buNone/>
              <a:defRPr sz="2060" b="1"/>
            </a:lvl8pPr>
            <a:lvl9pPr marL="4708063" indent="0">
              <a:buNone/>
              <a:defRPr sz="20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A5CA75-E98A-634A-EC0C-DBBD1AB48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612" y="2505337"/>
            <a:ext cx="5184564" cy="36844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85047C-964E-8B28-7142-CF94D1D20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7A4C4B-6095-D808-B6DA-89089EEA7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D37016-068E-1761-3604-2C93503A3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396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F6CC6-0799-658A-5BD8-0F5571563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869" y="365788"/>
            <a:ext cx="10516264" cy="132419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2F2EEB-05A6-A288-16FF-837667D9A9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EEE9EE-2925-5094-C0C5-5A8C013E8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5CEAB8-7F3A-C818-0672-CCEC77240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7469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8D9689-C28E-3BCE-DAEE-A51F14447A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B1939C-0E52-765D-88E3-29789B3EA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A632C4-18B8-B112-85CE-89B127361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7394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A9E14-FCA3-A1B8-D48B-C9D3EAAE1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912" y="457746"/>
            <a:ext cx="3931848" cy="1600064"/>
          </a:xfrm>
          <a:prstGeom prst="rect">
            <a:avLst/>
          </a:prstGeom>
        </p:spPr>
        <p:txBody>
          <a:bodyPr anchor="b"/>
          <a:lstStyle>
            <a:lvl1pPr>
              <a:defRPr sz="41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8E13D7-7739-F95E-42A8-B8D500B82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519" y="987014"/>
            <a:ext cx="6173657" cy="4873757"/>
          </a:xfrm>
          <a:prstGeom prst="rect">
            <a:avLst/>
          </a:prstGeom>
        </p:spPr>
        <p:txBody>
          <a:bodyPr/>
          <a:lstStyle>
            <a:lvl1pPr>
              <a:defRPr sz="4119"/>
            </a:lvl1pPr>
            <a:lvl2pPr>
              <a:defRPr sz="3604"/>
            </a:lvl2pPr>
            <a:lvl3pPr>
              <a:defRPr sz="3089"/>
            </a:lvl3pPr>
            <a:lvl4pPr>
              <a:defRPr sz="2574"/>
            </a:lvl4pPr>
            <a:lvl5pPr>
              <a:defRPr sz="2574"/>
            </a:lvl5pPr>
            <a:lvl6pPr>
              <a:defRPr sz="2574"/>
            </a:lvl6pPr>
            <a:lvl7pPr>
              <a:defRPr sz="2574"/>
            </a:lvl7pPr>
            <a:lvl8pPr>
              <a:defRPr sz="2574"/>
            </a:lvl8pPr>
            <a:lvl9pPr>
              <a:defRPr sz="257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16FE89-EB61-B376-A502-9DB7DA4179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912" y="2057810"/>
            <a:ext cx="3931848" cy="38111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60"/>
            </a:lvl1pPr>
            <a:lvl2pPr marL="588508" indent="0">
              <a:buNone/>
              <a:defRPr sz="1802"/>
            </a:lvl2pPr>
            <a:lvl3pPr marL="1177016" indent="0">
              <a:buNone/>
              <a:defRPr sz="1545"/>
            </a:lvl3pPr>
            <a:lvl4pPr marL="1765524" indent="0">
              <a:buNone/>
              <a:defRPr sz="1287"/>
            </a:lvl4pPr>
            <a:lvl5pPr marL="2354031" indent="0">
              <a:buNone/>
              <a:defRPr sz="1287"/>
            </a:lvl5pPr>
            <a:lvl6pPr marL="2942539" indent="0">
              <a:buNone/>
              <a:defRPr sz="1287"/>
            </a:lvl6pPr>
            <a:lvl7pPr marL="3531047" indent="0">
              <a:buNone/>
              <a:defRPr sz="1287"/>
            </a:lvl7pPr>
            <a:lvl8pPr marL="4119555" indent="0">
              <a:buNone/>
              <a:defRPr sz="1287"/>
            </a:lvl8pPr>
            <a:lvl9pPr marL="4708063" indent="0">
              <a:buNone/>
              <a:defRPr sz="128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27F1C7-97B1-63A8-8D2B-78B341D425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E3D008-DFA8-4B60-9E9A-FB4AF6F6B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B97C7A-86E3-F7B3-3A43-F30A4B645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5061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4411B-8900-4563-90D9-17511CC11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912" y="457746"/>
            <a:ext cx="3931848" cy="1600064"/>
          </a:xfrm>
          <a:prstGeom prst="rect">
            <a:avLst/>
          </a:prstGeom>
        </p:spPr>
        <p:txBody>
          <a:bodyPr anchor="b"/>
          <a:lstStyle>
            <a:lvl1pPr>
              <a:defRPr sz="41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FFB926-6B05-ADA3-5EF3-A4E6670BDE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519" y="987014"/>
            <a:ext cx="6173657" cy="48737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119"/>
            </a:lvl1pPr>
            <a:lvl2pPr marL="588508" indent="0">
              <a:buNone/>
              <a:defRPr sz="3604"/>
            </a:lvl2pPr>
            <a:lvl3pPr marL="1177016" indent="0">
              <a:buNone/>
              <a:defRPr sz="3089"/>
            </a:lvl3pPr>
            <a:lvl4pPr marL="1765524" indent="0">
              <a:buNone/>
              <a:defRPr sz="2574"/>
            </a:lvl4pPr>
            <a:lvl5pPr marL="2354031" indent="0">
              <a:buNone/>
              <a:defRPr sz="2574"/>
            </a:lvl5pPr>
            <a:lvl6pPr marL="2942539" indent="0">
              <a:buNone/>
              <a:defRPr sz="2574"/>
            </a:lvl6pPr>
            <a:lvl7pPr marL="3531047" indent="0">
              <a:buNone/>
              <a:defRPr sz="2574"/>
            </a:lvl7pPr>
            <a:lvl8pPr marL="4119555" indent="0">
              <a:buNone/>
              <a:defRPr sz="2574"/>
            </a:lvl8pPr>
            <a:lvl9pPr marL="4708063" indent="0">
              <a:buNone/>
              <a:defRPr sz="2574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96AF66-B496-233A-DA39-2E7BB163C8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912" y="2057810"/>
            <a:ext cx="3931848" cy="38111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60"/>
            </a:lvl1pPr>
            <a:lvl2pPr marL="588508" indent="0">
              <a:buNone/>
              <a:defRPr sz="1802"/>
            </a:lvl2pPr>
            <a:lvl3pPr marL="1177016" indent="0">
              <a:buNone/>
              <a:defRPr sz="1545"/>
            </a:lvl3pPr>
            <a:lvl4pPr marL="1765524" indent="0">
              <a:buNone/>
              <a:defRPr sz="1287"/>
            </a:lvl4pPr>
            <a:lvl5pPr marL="2354031" indent="0">
              <a:buNone/>
              <a:defRPr sz="1287"/>
            </a:lvl5pPr>
            <a:lvl6pPr marL="2942539" indent="0">
              <a:buNone/>
              <a:defRPr sz="1287"/>
            </a:lvl6pPr>
            <a:lvl7pPr marL="3531047" indent="0">
              <a:buNone/>
              <a:defRPr sz="1287"/>
            </a:lvl7pPr>
            <a:lvl8pPr marL="4119555" indent="0">
              <a:buNone/>
              <a:defRPr sz="1287"/>
            </a:lvl8pPr>
            <a:lvl9pPr marL="4708063" indent="0">
              <a:buNone/>
              <a:defRPr sz="128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082AE3-D380-177F-26B3-DFEDB2A3F5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1FE9C9-A7D7-2E43-E53F-9EDCD2550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F1985F-A591-0BC1-2280-E27BB17E1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4719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F0FF5-2A0A-324B-F625-E2C2ECAB9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869" y="365788"/>
            <a:ext cx="10516264" cy="132419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FD1E86-26EA-FA45-7FFC-A282807ACA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869" y="1824850"/>
            <a:ext cx="10516264" cy="435266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555600-FA8B-B629-50A4-5521734E3E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08FAF0-EB71-F824-5A41-A4AA7F33A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3A97D6-97B1-B90E-AF75-FC4BCDD3E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6709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996F9E-AFDD-A011-E100-258CE8EEB6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6089" y="365788"/>
            <a:ext cx="2628044" cy="581172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679387-90FD-B93C-7F2E-8ED4087E2B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868" y="365788"/>
            <a:ext cx="7692036" cy="581172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27F096-D9CA-68DD-7219-562949CEEA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C04E2C-A6C1-050D-1600-88C0141BC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3FA227-2EFE-A61E-E23E-58F83C580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6905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28608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8102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61396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68059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9B088-4140-B466-5F8F-AABDDE2082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512" y="1121885"/>
            <a:ext cx="9142978" cy="2388856"/>
          </a:xfrm>
          <a:prstGeom prst="rect">
            <a:avLst/>
          </a:prstGeom>
        </p:spPr>
        <p:txBody>
          <a:bodyPr anchor="b"/>
          <a:lstStyle>
            <a:lvl1pPr algn="ctr">
              <a:defRPr sz="772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F2D7E6-B577-8DB7-52B9-966623250C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512" y="3602699"/>
            <a:ext cx="9142978" cy="16552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89"/>
            </a:lvl1pPr>
            <a:lvl2pPr marL="588508" indent="0" algn="ctr">
              <a:buNone/>
              <a:defRPr sz="2574"/>
            </a:lvl2pPr>
            <a:lvl3pPr marL="1177016" indent="0" algn="ctr">
              <a:buNone/>
              <a:defRPr sz="2317"/>
            </a:lvl3pPr>
            <a:lvl4pPr marL="1765524" indent="0" algn="ctr">
              <a:buNone/>
              <a:defRPr sz="2060"/>
            </a:lvl4pPr>
            <a:lvl5pPr marL="2354031" indent="0" algn="ctr">
              <a:buNone/>
              <a:defRPr sz="2060"/>
            </a:lvl5pPr>
            <a:lvl6pPr marL="2942539" indent="0" algn="ctr">
              <a:buNone/>
              <a:defRPr sz="2060"/>
            </a:lvl6pPr>
            <a:lvl7pPr marL="3531047" indent="0" algn="ctr">
              <a:buNone/>
              <a:defRPr sz="2060"/>
            </a:lvl7pPr>
            <a:lvl8pPr marL="4119555" indent="0" algn="ctr">
              <a:buNone/>
              <a:defRPr sz="2060"/>
            </a:lvl8pPr>
            <a:lvl9pPr marL="4708063" indent="0" algn="ctr">
              <a:buNone/>
              <a:defRPr sz="206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F00381-405F-241B-B323-2CC9FBCF7C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3E3477-3AB2-6A3F-AA1A-B101DDE89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F685E8-DBE5-2D3D-DD47-979733C21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9097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AAED5-4C03-9D28-C36A-C5C10D8EF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869" y="365788"/>
            <a:ext cx="10516264" cy="132419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03BD02-AE87-68F9-99C9-90CF0CD7A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869" y="1824850"/>
            <a:ext cx="10516264" cy="43526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C10B2C-67BF-70F8-9CF3-ECF698F300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CF695-899E-AD54-74CE-A7C3592DB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3FACF-639C-439C-4D28-A995F81BD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236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953A3-D1A1-FCCE-3EB2-72DE27370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39" y="1710414"/>
            <a:ext cx="10516264" cy="2852732"/>
          </a:xfrm>
          <a:prstGeom prst="rect">
            <a:avLst/>
          </a:prstGeom>
        </p:spPr>
        <p:txBody>
          <a:bodyPr anchor="b"/>
          <a:lstStyle>
            <a:lvl1pPr>
              <a:defRPr sz="772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690B4B-5AA7-2B25-D369-811B382C82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739" y="4589711"/>
            <a:ext cx="10516264" cy="1499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89">
                <a:solidFill>
                  <a:schemeClr val="tx1">
                    <a:tint val="82000"/>
                  </a:schemeClr>
                </a:solidFill>
              </a:defRPr>
            </a:lvl1pPr>
            <a:lvl2pPr marL="588508" indent="0">
              <a:buNone/>
              <a:defRPr sz="2574">
                <a:solidFill>
                  <a:schemeClr val="tx1">
                    <a:tint val="82000"/>
                  </a:schemeClr>
                </a:solidFill>
              </a:defRPr>
            </a:lvl2pPr>
            <a:lvl3pPr marL="1177016" indent="0">
              <a:buNone/>
              <a:defRPr sz="2317">
                <a:solidFill>
                  <a:schemeClr val="tx1">
                    <a:tint val="82000"/>
                  </a:schemeClr>
                </a:solidFill>
              </a:defRPr>
            </a:lvl3pPr>
            <a:lvl4pPr marL="1765524" indent="0">
              <a:buNone/>
              <a:defRPr sz="2060">
                <a:solidFill>
                  <a:schemeClr val="tx1">
                    <a:tint val="82000"/>
                  </a:schemeClr>
                </a:solidFill>
              </a:defRPr>
            </a:lvl4pPr>
            <a:lvl5pPr marL="2354031" indent="0">
              <a:buNone/>
              <a:defRPr sz="2060">
                <a:solidFill>
                  <a:schemeClr val="tx1">
                    <a:tint val="82000"/>
                  </a:schemeClr>
                </a:solidFill>
              </a:defRPr>
            </a:lvl5pPr>
            <a:lvl6pPr marL="2942539" indent="0">
              <a:buNone/>
              <a:defRPr sz="2060">
                <a:solidFill>
                  <a:schemeClr val="tx1">
                    <a:tint val="82000"/>
                  </a:schemeClr>
                </a:solidFill>
              </a:defRPr>
            </a:lvl6pPr>
            <a:lvl7pPr marL="3531047" indent="0">
              <a:buNone/>
              <a:defRPr sz="2060">
                <a:solidFill>
                  <a:schemeClr val="tx1">
                    <a:tint val="82000"/>
                  </a:schemeClr>
                </a:solidFill>
              </a:defRPr>
            </a:lvl7pPr>
            <a:lvl8pPr marL="4119555" indent="0">
              <a:buNone/>
              <a:defRPr sz="2060">
                <a:solidFill>
                  <a:schemeClr val="tx1">
                    <a:tint val="82000"/>
                  </a:schemeClr>
                </a:solidFill>
              </a:defRPr>
            </a:lvl8pPr>
            <a:lvl9pPr marL="4708063" indent="0">
              <a:buNone/>
              <a:defRPr sz="206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3F2268-39B8-0BC1-3FD3-4E1D37739F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A56F2F-6738-B8D4-4366-5B9FE538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64792-55B7-4D20-488C-20DF62C88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1170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BE978-6395-E144-F5D4-EFBFB58D4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869" y="365788"/>
            <a:ext cx="10516264" cy="132419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251E3-ADC5-F764-84D9-E169AA19C9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868" y="1824850"/>
            <a:ext cx="5160041" cy="43526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E89CD0-A384-1506-1C63-131760E390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4093" y="1824850"/>
            <a:ext cx="5160040" cy="43526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19CCDB-6BF7-F79B-6514-1EC3783E64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8F25DF-9CF4-389C-50C5-F64E3CDD4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0052E7-C849-5CBC-9E85-B298E0272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5173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299A1-6B92-559B-7BF7-FC2B5DADC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913" y="365788"/>
            <a:ext cx="10516264" cy="132419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A5633D-F28A-799C-949D-57DB5219F8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912" y="1681804"/>
            <a:ext cx="5157997" cy="82353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089" b="1"/>
            </a:lvl1pPr>
            <a:lvl2pPr marL="588508" indent="0">
              <a:buNone/>
              <a:defRPr sz="2574" b="1"/>
            </a:lvl2pPr>
            <a:lvl3pPr marL="1177016" indent="0">
              <a:buNone/>
              <a:defRPr sz="2317" b="1"/>
            </a:lvl3pPr>
            <a:lvl4pPr marL="1765524" indent="0">
              <a:buNone/>
              <a:defRPr sz="2060" b="1"/>
            </a:lvl4pPr>
            <a:lvl5pPr marL="2354031" indent="0">
              <a:buNone/>
              <a:defRPr sz="2060" b="1"/>
            </a:lvl5pPr>
            <a:lvl6pPr marL="2942539" indent="0">
              <a:buNone/>
              <a:defRPr sz="2060" b="1"/>
            </a:lvl6pPr>
            <a:lvl7pPr marL="3531047" indent="0">
              <a:buNone/>
              <a:defRPr sz="2060" b="1"/>
            </a:lvl7pPr>
            <a:lvl8pPr marL="4119555" indent="0">
              <a:buNone/>
              <a:defRPr sz="2060" b="1"/>
            </a:lvl8pPr>
            <a:lvl9pPr marL="4708063" indent="0">
              <a:buNone/>
              <a:defRPr sz="20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C8ED63-1EBA-BB59-EC47-2AFFFDE82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912" y="2505337"/>
            <a:ext cx="5157997" cy="36844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EB2797-C841-A7FB-809E-3C6128F3F6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612" y="1681804"/>
            <a:ext cx="5184564" cy="82353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089" b="1"/>
            </a:lvl1pPr>
            <a:lvl2pPr marL="588508" indent="0">
              <a:buNone/>
              <a:defRPr sz="2574" b="1"/>
            </a:lvl2pPr>
            <a:lvl3pPr marL="1177016" indent="0">
              <a:buNone/>
              <a:defRPr sz="2317" b="1"/>
            </a:lvl3pPr>
            <a:lvl4pPr marL="1765524" indent="0">
              <a:buNone/>
              <a:defRPr sz="2060" b="1"/>
            </a:lvl4pPr>
            <a:lvl5pPr marL="2354031" indent="0">
              <a:buNone/>
              <a:defRPr sz="2060" b="1"/>
            </a:lvl5pPr>
            <a:lvl6pPr marL="2942539" indent="0">
              <a:buNone/>
              <a:defRPr sz="2060" b="1"/>
            </a:lvl6pPr>
            <a:lvl7pPr marL="3531047" indent="0">
              <a:buNone/>
              <a:defRPr sz="2060" b="1"/>
            </a:lvl7pPr>
            <a:lvl8pPr marL="4119555" indent="0">
              <a:buNone/>
              <a:defRPr sz="2060" b="1"/>
            </a:lvl8pPr>
            <a:lvl9pPr marL="4708063" indent="0">
              <a:buNone/>
              <a:defRPr sz="20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A5CA75-E98A-634A-EC0C-DBBD1AB48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612" y="2505337"/>
            <a:ext cx="5184564" cy="36844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85047C-964E-8B28-7142-CF94D1D20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7A4C4B-6095-D808-B6DA-89089EEA7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D37016-068E-1761-3604-2C93503A3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529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F6CC6-0799-658A-5BD8-0F5571563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869" y="365788"/>
            <a:ext cx="10516264" cy="132419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2F2EEB-05A6-A288-16FF-837667D9A9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EEE9EE-2925-5094-C0C5-5A8C013E8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5CEAB8-7F3A-C818-0672-CCEC77240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4628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8D9689-C28E-3BCE-DAEE-A51F14447A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B1939C-0E52-765D-88E3-29789B3EA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A632C4-18B8-B112-85CE-89B127361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6466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A9E14-FCA3-A1B8-D48B-C9D3EAAE1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912" y="457746"/>
            <a:ext cx="3931848" cy="1600064"/>
          </a:xfrm>
          <a:prstGeom prst="rect">
            <a:avLst/>
          </a:prstGeom>
        </p:spPr>
        <p:txBody>
          <a:bodyPr anchor="b"/>
          <a:lstStyle>
            <a:lvl1pPr>
              <a:defRPr sz="41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8E13D7-7739-F95E-42A8-B8D500B82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519" y="987014"/>
            <a:ext cx="6173657" cy="4873757"/>
          </a:xfrm>
          <a:prstGeom prst="rect">
            <a:avLst/>
          </a:prstGeom>
        </p:spPr>
        <p:txBody>
          <a:bodyPr/>
          <a:lstStyle>
            <a:lvl1pPr>
              <a:defRPr sz="4119"/>
            </a:lvl1pPr>
            <a:lvl2pPr>
              <a:defRPr sz="3604"/>
            </a:lvl2pPr>
            <a:lvl3pPr>
              <a:defRPr sz="3089"/>
            </a:lvl3pPr>
            <a:lvl4pPr>
              <a:defRPr sz="2574"/>
            </a:lvl4pPr>
            <a:lvl5pPr>
              <a:defRPr sz="2574"/>
            </a:lvl5pPr>
            <a:lvl6pPr>
              <a:defRPr sz="2574"/>
            </a:lvl6pPr>
            <a:lvl7pPr>
              <a:defRPr sz="2574"/>
            </a:lvl7pPr>
            <a:lvl8pPr>
              <a:defRPr sz="2574"/>
            </a:lvl8pPr>
            <a:lvl9pPr>
              <a:defRPr sz="257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16FE89-EB61-B376-A502-9DB7DA4179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912" y="2057810"/>
            <a:ext cx="3931848" cy="38111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60"/>
            </a:lvl1pPr>
            <a:lvl2pPr marL="588508" indent="0">
              <a:buNone/>
              <a:defRPr sz="1802"/>
            </a:lvl2pPr>
            <a:lvl3pPr marL="1177016" indent="0">
              <a:buNone/>
              <a:defRPr sz="1545"/>
            </a:lvl3pPr>
            <a:lvl4pPr marL="1765524" indent="0">
              <a:buNone/>
              <a:defRPr sz="1287"/>
            </a:lvl4pPr>
            <a:lvl5pPr marL="2354031" indent="0">
              <a:buNone/>
              <a:defRPr sz="1287"/>
            </a:lvl5pPr>
            <a:lvl6pPr marL="2942539" indent="0">
              <a:buNone/>
              <a:defRPr sz="1287"/>
            </a:lvl6pPr>
            <a:lvl7pPr marL="3531047" indent="0">
              <a:buNone/>
              <a:defRPr sz="1287"/>
            </a:lvl7pPr>
            <a:lvl8pPr marL="4119555" indent="0">
              <a:buNone/>
              <a:defRPr sz="1287"/>
            </a:lvl8pPr>
            <a:lvl9pPr marL="4708063" indent="0">
              <a:buNone/>
              <a:defRPr sz="128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27F1C7-97B1-63A8-8D2B-78B341D425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E3D008-DFA8-4B60-9E9A-FB4AF6F6B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B97C7A-86E3-F7B3-3A43-F30A4B645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81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991162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4411B-8900-4563-90D9-17511CC11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912" y="457746"/>
            <a:ext cx="3931848" cy="1600064"/>
          </a:xfrm>
          <a:prstGeom prst="rect">
            <a:avLst/>
          </a:prstGeom>
        </p:spPr>
        <p:txBody>
          <a:bodyPr anchor="b"/>
          <a:lstStyle>
            <a:lvl1pPr>
              <a:defRPr sz="41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FFB926-6B05-ADA3-5EF3-A4E6670BDE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519" y="987014"/>
            <a:ext cx="6173657" cy="48737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119"/>
            </a:lvl1pPr>
            <a:lvl2pPr marL="588508" indent="0">
              <a:buNone/>
              <a:defRPr sz="3604"/>
            </a:lvl2pPr>
            <a:lvl3pPr marL="1177016" indent="0">
              <a:buNone/>
              <a:defRPr sz="3089"/>
            </a:lvl3pPr>
            <a:lvl4pPr marL="1765524" indent="0">
              <a:buNone/>
              <a:defRPr sz="2574"/>
            </a:lvl4pPr>
            <a:lvl5pPr marL="2354031" indent="0">
              <a:buNone/>
              <a:defRPr sz="2574"/>
            </a:lvl5pPr>
            <a:lvl6pPr marL="2942539" indent="0">
              <a:buNone/>
              <a:defRPr sz="2574"/>
            </a:lvl6pPr>
            <a:lvl7pPr marL="3531047" indent="0">
              <a:buNone/>
              <a:defRPr sz="2574"/>
            </a:lvl7pPr>
            <a:lvl8pPr marL="4119555" indent="0">
              <a:buNone/>
              <a:defRPr sz="2574"/>
            </a:lvl8pPr>
            <a:lvl9pPr marL="4708063" indent="0">
              <a:buNone/>
              <a:defRPr sz="2574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96AF66-B496-233A-DA39-2E7BB163C8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912" y="2057810"/>
            <a:ext cx="3931848" cy="38111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60"/>
            </a:lvl1pPr>
            <a:lvl2pPr marL="588508" indent="0">
              <a:buNone/>
              <a:defRPr sz="1802"/>
            </a:lvl2pPr>
            <a:lvl3pPr marL="1177016" indent="0">
              <a:buNone/>
              <a:defRPr sz="1545"/>
            </a:lvl3pPr>
            <a:lvl4pPr marL="1765524" indent="0">
              <a:buNone/>
              <a:defRPr sz="1287"/>
            </a:lvl4pPr>
            <a:lvl5pPr marL="2354031" indent="0">
              <a:buNone/>
              <a:defRPr sz="1287"/>
            </a:lvl5pPr>
            <a:lvl6pPr marL="2942539" indent="0">
              <a:buNone/>
              <a:defRPr sz="1287"/>
            </a:lvl6pPr>
            <a:lvl7pPr marL="3531047" indent="0">
              <a:buNone/>
              <a:defRPr sz="1287"/>
            </a:lvl7pPr>
            <a:lvl8pPr marL="4119555" indent="0">
              <a:buNone/>
              <a:defRPr sz="1287"/>
            </a:lvl8pPr>
            <a:lvl9pPr marL="4708063" indent="0">
              <a:buNone/>
              <a:defRPr sz="128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082AE3-D380-177F-26B3-DFEDB2A3F5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1FE9C9-A7D7-2E43-E53F-9EDCD2550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F1985F-A591-0BC1-2280-E27BB17E1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0946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F0FF5-2A0A-324B-F625-E2C2ECAB9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869" y="365788"/>
            <a:ext cx="10516264" cy="132419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FD1E86-26EA-FA45-7FFC-A282807ACA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869" y="1824850"/>
            <a:ext cx="10516264" cy="435266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555600-FA8B-B629-50A4-5521734E3E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08FAF0-EB71-F824-5A41-A4AA7F33A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3A97D6-97B1-B90E-AF75-FC4BCDD3E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63411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996F9E-AFDD-A011-E100-258CE8EEB6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6089" y="365788"/>
            <a:ext cx="2628044" cy="581172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679387-90FD-B93C-7F2E-8ED4087E2B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868" y="365788"/>
            <a:ext cx="7692036" cy="581172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27F096-D9CA-68DD-7219-562949CEEA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C04E2C-A6C1-050D-1600-88C0141BC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3FA227-2EFE-A61E-E23E-58F83C580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8260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33172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71600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52620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9B088-4140-B466-5F8F-AABDDE2082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512" y="1121885"/>
            <a:ext cx="9142978" cy="2388856"/>
          </a:xfrm>
        </p:spPr>
        <p:txBody>
          <a:bodyPr anchor="b"/>
          <a:lstStyle>
            <a:lvl1pPr algn="ctr">
              <a:defRPr sz="772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F2D7E6-B577-8DB7-52B9-966623250C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512" y="3602699"/>
            <a:ext cx="9142978" cy="1655238"/>
          </a:xfrm>
        </p:spPr>
        <p:txBody>
          <a:bodyPr/>
          <a:lstStyle>
            <a:lvl1pPr marL="0" indent="0" algn="ctr">
              <a:buNone/>
              <a:defRPr sz="3089"/>
            </a:lvl1pPr>
            <a:lvl2pPr marL="588508" indent="0" algn="ctr">
              <a:buNone/>
              <a:defRPr sz="2574"/>
            </a:lvl2pPr>
            <a:lvl3pPr marL="1177016" indent="0" algn="ctr">
              <a:buNone/>
              <a:defRPr sz="2317"/>
            </a:lvl3pPr>
            <a:lvl4pPr marL="1765524" indent="0" algn="ctr">
              <a:buNone/>
              <a:defRPr sz="2060"/>
            </a:lvl4pPr>
            <a:lvl5pPr marL="2354031" indent="0" algn="ctr">
              <a:buNone/>
              <a:defRPr sz="2060"/>
            </a:lvl5pPr>
            <a:lvl6pPr marL="2942539" indent="0" algn="ctr">
              <a:buNone/>
              <a:defRPr sz="2060"/>
            </a:lvl6pPr>
            <a:lvl7pPr marL="3531047" indent="0" algn="ctr">
              <a:buNone/>
              <a:defRPr sz="2060"/>
            </a:lvl7pPr>
            <a:lvl8pPr marL="4119555" indent="0" algn="ctr">
              <a:buNone/>
              <a:defRPr sz="2060"/>
            </a:lvl8pPr>
            <a:lvl9pPr marL="4708063" indent="0" algn="ctr">
              <a:buNone/>
              <a:defRPr sz="206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F00381-405F-241B-B323-2CC9FBCF7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DCDBE-7CB6-4BD6-A273-9A373D64A31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3E3477-3AB2-6A3F-AA1A-B101DDE89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F685E8-DBE5-2D3D-DD47-979733C21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77345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AAED5-4C03-9D28-C36A-C5C10D8EF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03BD02-AE87-68F9-99C9-90CF0CD7A2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C10B2C-67BF-70F8-9CF3-ECF698F30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DCDBE-7CB6-4BD6-A273-9A373D64A31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CF695-899E-AD54-74CE-A7C3592DB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3FACF-639C-439C-4D28-A995F81BD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41824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953A3-D1A1-FCCE-3EB2-72DE27370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39" y="1710414"/>
            <a:ext cx="10516264" cy="2852732"/>
          </a:xfrm>
        </p:spPr>
        <p:txBody>
          <a:bodyPr anchor="b"/>
          <a:lstStyle>
            <a:lvl1pPr>
              <a:defRPr sz="772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690B4B-5AA7-2B25-D369-811B382C82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739" y="4589711"/>
            <a:ext cx="10516264" cy="1499932"/>
          </a:xfrm>
        </p:spPr>
        <p:txBody>
          <a:bodyPr/>
          <a:lstStyle>
            <a:lvl1pPr marL="0" indent="0">
              <a:buNone/>
              <a:defRPr sz="3089">
                <a:solidFill>
                  <a:schemeClr val="tx1">
                    <a:tint val="82000"/>
                  </a:schemeClr>
                </a:solidFill>
              </a:defRPr>
            </a:lvl1pPr>
            <a:lvl2pPr marL="588508" indent="0">
              <a:buNone/>
              <a:defRPr sz="2574">
                <a:solidFill>
                  <a:schemeClr val="tx1">
                    <a:tint val="82000"/>
                  </a:schemeClr>
                </a:solidFill>
              </a:defRPr>
            </a:lvl2pPr>
            <a:lvl3pPr marL="1177016" indent="0">
              <a:buNone/>
              <a:defRPr sz="2317">
                <a:solidFill>
                  <a:schemeClr val="tx1">
                    <a:tint val="82000"/>
                  </a:schemeClr>
                </a:solidFill>
              </a:defRPr>
            </a:lvl3pPr>
            <a:lvl4pPr marL="1765524" indent="0">
              <a:buNone/>
              <a:defRPr sz="2060">
                <a:solidFill>
                  <a:schemeClr val="tx1">
                    <a:tint val="82000"/>
                  </a:schemeClr>
                </a:solidFill>
              </a:defRPr>
            </a:lvl4pPr>
            <a:lvl5pPr marL="2354031" indent="0">
              <a:buNone/>
              <a:defRPr sz="2060">
                <a:solidFill>
                  <a:schemeClr val="tx1">
                    <a:tint val="82000"/>
                  </a:schemeClr>
                </a:solidFill>
              </a:defRPr>
            </a:lvl5pPr>
            <a:lvl6pPr marL="2942539" indent="0">
              <a:buNone/>
              <a:defRPr sz="2060">
                <a:solidFill>
                  <a:schemeClr val="tx1">
                    <a:tint val="82000"/>
                  </a:schemeClr>
                </a:solidFill>
              </a:defRPr>
            </a:lvl6pPr>
            <a:lvl7pPr marL="3531047" indent="0">
              <a:buNone/>
              <a:defRPr sz="2060">
                <a:solidFill>
                  <a:schemeClr val="tx1">
                    <a:tint val="82000"/>
                  </a:schemeClr>
                </a:solidFill>
              </a:defRPr>
            </a:lvl7pPr>
            <a:lvl8pPr marL="4119555" indent="0">
              <a:buNone/>
              <a:defRPr sz="2060">
                <a:solidFill>
                  <a:schemeClr val="tx1">
                    <a:tint val="82000"/>
                  </a:schemeClr>
                </a:solidFill>
              </a:defRPr>
            </a:lvl8pPr>
            <a:lvl9pPr marL="4708063" indent="0">
              <a:buNone/>
              <a:defRPr sz="206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3F2268-39B8-0BC1-3FD3-4E1D37739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DCDBE-7CB6-4BD6-A273-9A373D64A31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A56F2F-6738-B8D4-4366-5B9FE538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64792-55B7-4D20-488C-20DF62C88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9756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BE978-6395-E144-F5D4-EFBFB58D4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251E3-ADC5-F764-84D9-E169AA19C9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868" y="1824850"/>
            <a:ext cx="5160041" cy="43526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E89CD0-A384-1506-1C63-131760E390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4093" y="1824850"/>
            <a:ext cx="5160040" cy="43526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19CCDB-6BF7-F79B-6514-1EC3783E6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DCDBE-7CB6-4BD6-A273-9A373D64A31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8F25DF-9CF4-389C-50C5-F64E3CDD4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0052E7-C849-5CBC-9E85-B298E0272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213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6761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299A1-6B92-559B-7BF7-FC2B5DADC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913" y="365788"/>
            <a:ext cx="10516264" cy="132419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A5633D-F28A-799C-949D-57DB5219F8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912" y="1681804"/>
            <a:ext cx="5157997" cy="823532"/>
          </a:xfrm>
        </p:spPr>
        <p:txBody>
          <a:bodyPr anchor="b"/>
          <a:lstStyle>
            <a:lvl1pPr marL="0" indent="0">
              <a:buNone/>
              <a:defRPr sz="3089" b="1"/>
            </a:lvl1pPr>
            <a:lvl2pPr marL="588508" indent="0">
              <a:buNone/>
              <a:defRPr sz="2574" b="1"/>
            </a:lvl2pPr>
            <a:lvl3pPr marL="1177016" indent="0">
              <a:buNone/>
              <a:defRPr sz="2317" b="1"/>
            </a:lvl3pPr>
            <a:lvl4pPr marL="1765524" indent="0">
              <a:buNone/>
              <a:defRPr sz="2060" b="1"/>
            </a:lvl4pPr>
            <a:lvl5pPr marL="2354031" indent="0">
              <a:buNone/>
              <a:defRPr sz="2060" b="1"/>
            </a:lvl5pPr>
            <a:lvl6pPr marL="2942539" indent="0">
              <a:buNone/>
              <a:defRPr sz="2060" b="1"/>
            </a:lvl6pPr>
            <a:lvl7pPr marL="3531047" indent="0">
              <a:buNone/>
              <a:defRPr sz="2060" b="1"/>
            </a:lvl7pPr>
            <a:lvl8pPr marL="4119555" indent="0">
              <a:buNone/>
              <a:defRPr sz="2060" b="1"/>
            </a:lvl8pPr>
            <a:lvl9pPr marL="4708063" indent="0">
              <a:buNone/>
              <a:defRPr sz="20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C8ED63-1EBA-BB59-EC47-2AFFFDE82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912" y="2505337"/>
            <a:ext cx="5157997" cy="36844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EB2797-C841-A7FB-809E-3C6128F3F6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612" y="1681804"/>
            <a:ext cx="5184564" cy="823532"/>
          </a:xfrm>
        </p:spPr>
        <p:txBody>
          <a:bodyPr anchor="b"/>
          <a:lstStyle>
            <a:lvl1pPr marL="0" indent="0">
              <a:buNone/>
              <a:defRPr sz="3089" b="1"/>
            </a:lvl1pPr>
            <a:lvl2pPr marL="588508" indent="0">
              <a:buNone/>
              <a:defRPr sz="2574" b="1"/>
            </a:lvl2pPr>
            <a:lvl3pPr marL="1177016" indent="0">
              <a:buNone/>
              <a:defRPr sz="2317" b="1"/>
            </a:lvl3pPr>
            <a:lvl4pPr marL="1765524" indent="0">
              <a:buNone/>
              <a:defRPr sz="2060" b="1"/>
            </a:lvl4pPr>
            <a:lvl5pPr marL="2354031" indent="0">
              <a:buNone/>
              <a:defRPr sz="2060" b="1"/>
            </a:lvl5pPr>
            <a:lvl6pPr marL="2942539" indent="0">
              <a:buNone/>
              <a:defRPr sz="2060" b="1"/>
            </a:lvl6pPr>
            <a:lvl7pPr marL="3531047" indent="0">
              <a:buNone/>
              <a:defRPr sz="2060" b="1"/>
            </a:lvl7pPr>
            <a:lvl8pPr marL="4119555" indent="0">
              <a:buNone/>
              <a:defRPr sz="2060" b="1"/>
            </a:lvl8pPr>
            <a:lvl9pPr marL="4708063" indent="0">
              <a:buNone/>
              <a:defRPr sz="20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A5CA75-E98A-634A-EC0C-DBBD1AB48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612" y="2505337"/>
            <a:ext cx="5184564" cy="36844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85047C-964E-8B28-7142-CF94D1D20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DCDBE-7CB6-4BD6-A273-9A373D64A31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7A4C4B-6095-D808-B6DA-89089EEA7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D37016-068E-1761-3604-2C93503A3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46036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F6CC6-0799-658A-5BD8-0F5571563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2F2EEB-05A6-A288-16FF-837667D9A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DCDBE-7CB6-4BD6-A273-9A373D64A31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EEE9EE-2925-5094-C0C5-5A8C013E8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5CEAB8-7F3A-C818-0672-CCEC77240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65777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8D9689-C28E-3BCE-DAEE-A51F14447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DCDBE-7CB6-4BD6-A273-9A373D64A31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B1939C-0E52-765D-88E3-29789B3EA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A632C4-18B8-B112-85CE-89B127361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38506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A9E14-FCA3-A1B8-D48B-C9D3EAAE1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912" y="457746"/>
            <a:ext cx="3931848" cy="1600064"/>
          </a:xfrm>
        </p:spPr>
        <p:txBody>
          <a:bodyPr anchor="b"/>
          <a:lstStyle>
            <a:lvl1pPr>
              <a:defRPr sz="41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8E13D7-7739-F95E-42A8-B8D500B82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519" y="987014"/>
            <a:ext cx="6173657" cy="4873757"/>
          </a:xfrm>
        </p:spPr>
        <p:txBody>
          <a:bodyPr/>
          <a:lstStyle>
            <a:lvl1pPr>
              <a:defRPr sz="4119"/>
            </a:lvl1pPr>
            <a:lvl2pPr>
              <a:defRPr sz="3604"/>
            </a:lvl2pPr>
            <a:lvl3pPr>
              <a:defRPr sz="3089"/>
            </a:lvl3pPr>
            <a:lvl4pPr>
              <a:defRPr sz="2574"/>
            </a:lvl4pPr>
            <a:lvl5pPr>
              <a:defRPr sz="2574"/>
            </a:lvl5pPr>
            <a:lvl6pPr>
              <a:defRPr sz="2574"/>
            </a:lvl6pPr>
            <a:lvl7pPr>
              <a:defRPr sz="2574"/>
            </a:lvl7pPr>
            <a:lvl8pPr>
              <a:defRPr sz="2574"/>
            </a:lvl8pPr>
            <a:lvl9pPr>
              <a:defRPr sz="257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16FE89-EB61-B376-A502-9DB7DA4179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912" y="2057810"/>
            <a:ext cx="3931848" cy="3811135"/>
          </a:xfrm>
        </p:spPr>
        <p:txBody>
          <a:bodyPr/>
          <a:lstStyle>
            <a:lvl1pPr marL="0" indent="0">
              <a:buNone/>
              <a:defRPr sz="2060"/>
            </a:lvl1pPr>
            <a:lvl2pPr marL="588508" indent="0">
              <a:buNone/>
              <a:defRPr sz="1802"/>
            </a:lvl2pPr>
            <a:lvl3pPr marL="1177016" indent="0">
              <a:buNone/>
              <a:defRPr sz="1545"/>
            </a:lvl3pPr>
            <a:lvl4pPr marL="1765524" indent="0">
              <a:buNone/>
              <a:defRPr sz="1287"/>
            </a:lvl4pPr>
            <a:lvl5pPr marL="2354031" indent="0">
              <a:buNone/>
              <a:defRPr sz="1287"/>
            </a:lvl5pPr>
            <a:lvl6pPr marL="2942539" indent="0">
              <a:buNone/>
              <a:defRPr sz="1287"/>
            </a:lvl6pPr>
            <a:lvl7pPr marL="3531047" indent="0">
              <a:buNone/>
              <a:defRPr sz="1287"/>
            </a:lvl7pPr>
            <a:lvl8pPr marL="4119555" indent="0">
              <a:buNone/>
              <a:defRPr sz="1287"/>
            </a:lvl8pPr>
            <a:lvl9pPr marL="4708063" indent="0">
              <a:buNone/>
              <a:defRPr sz="128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27F1C7-97B1-63A8-8D2B-78B341D42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DCDBE-7CB6-4BD6-A273-9A373D64A31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E3D008-DFA8-4B60-9E9A-FB4AF6F6B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B97C7A-86E3-F7B3-3A43-F30A4B645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66678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4411B-8900-4563-90D9-17511CC11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912" y="457746"/>
            <a:ext cx="3931848" cy="1600064"/>
          </a:xfrm>
        </p:spPr>
        <p:txBody>
          <a:bodyPr anchor="b"/>
          <a:lstStyle>
            <a:lvl1pPr>
              <a:defRPr sz="41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FFB926-6B05-ADA3-5EF3-A4E6670BDE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519" y="987014"/>
            <a:ext cx="6173657" cy="4873757"/>
          </a:xfrm>
        </p:spPr>
        <p:txBody>
          <a:bodyPr/>
          <a:lstStyle>
            <a:lvl1pPr marL="0" indent="0">
              <a:buNone/>
              <a:defRPr sz="4119"/>
            </a:lvl1pPr>
            <a:lvl2pPr marL="588508" indent="0">
              <a:buNone/>
              <a:defRPr sz="3604"/>
            </a:lvl2pPr>
            <a:lvl3pPr marL="1177016" indent="0">
              <a:buNone/>
              <a:defRPr sz="3089"/>
            </a:lvl3pPr>
            <a:lvl4pPr marL="1765524" indent="0">
              <a:buNone/>
              <a:defRPr sz="2574"/>
            </a:lvl4pPr>
            <a:lvl5pPr marL="2354031" indent="0">
              <a:buNone/>
              <a:defRPr sz="2574"/>
            </a:lvl5pPr>
            <a:lvl6pPr marL="2942539" indent="0">
              <a:buNone/>
              <a:defRPr sz="2574"/>
            </a:lvl6pPr>
            <a:lvl7pPr marL="3531047" indent="0">
              <a:buNone/>
              <a:defRPr sz="2574"/>
            </a:lvl7pPr>
            <a:lvl8pPr marL="4119555" indent="0">
              <a:buNone/>
              <a:defRPr sz="2574"/>
            </a:lvl8pPr>
            <a:lvl9pPr marL="4708063" indent="0">
              <a:buNone/>
              <a:defRPr sz="2574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96AF66-B496-233A-DA39-2E7BB163C8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912" y="2057810"/>
            <a:ext cx="3931848" cy="3811135"/>
          </a:xfrm>
        </p:spPr>
        <p:txBody>
          <a:bodyPr/>
          <a:lstStyle>
            <a:lvl1pPr marL="0" indent="0">
              <a:buNone/>
              <a:defRPr sz="2060"/>
            </a:lvl1pPr>
            <a:lvl2pPr marL="588508" indent="0">
              <a:buNone/>
              <a:defRPr sz="1802"/>
            </a:lvl2pPr>
            <a:lvl3pPr marL="1177016" indent="0">
              <a:buNone/>
              <a:defRPr sz="1545"/>
            </a:lvl3pPr>
            <a:lvl4pPr marL="1765524" indent="0">
              <a:buNone/>
              <a:defRPr sz="1287"/>
            </a:lvl4pPr>
            <a:lvl5pPr marL="2354031" indent="0">
              <a:buNone/>
              <a:defRPr sz="1287"/>
            </a:lvl5pPr>
            <a:lvl6pPr marL="2942539" indent="0">
              <a:buNone/>
              <a:defRPr sz="1287"/>
            </a:lvl6pPr>
            <a:lvl7pPr marL="3531047" indent="0">
              <a:buNone/>
              <a:defRPr sz="1287"/>
            </a:lvl7pPr>
            <a:lvl8pPr marL="4119555" indent="0">
              <a:buNone/>
              <a:defRPr sz="1287"/>
            </a:lvl8pPr>
            <a:lvl9pPr marL="4708063" indent="0">
              <a:buNone/>
              <a:defRPr sz="128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082AE3-D380-177F-26B3-DFEDB2A3F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DCDBE-7CB6-4BD6-A273-9A373D64A31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1FE9C9-A7D7-2E43-E53F-9EDCD2550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F1985F-A591-0BC1-2280-E27BB17E1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45577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F0FF5-2A0A-324B-F625-E2C2ECAB9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FD1E86-26EA-FA45-7FFC-A282807ACA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555600-FA8B-B629-50A4-5521734E3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DCDBE-7CB6-4BD6-A273-9A373D64A31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08FAF0-EB71-F824-5A41-A4AA7F33A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3A97D6-97B1-B90E-AF75-FC4BCDD3E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949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996F9E-AFDD-A011-E100-258CE8EEB6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6089" y="365788"/>
            <a:ext cx="2628044" cy="58117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679387-90FD-B93C-7F2E-8ED4087E2B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868" y="365788"/>
            <a:ext cx="7692036" cy="58117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27F096-D9CA-68DD-7219-562949CEE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DCDBE-7CB6-4BD6-A273-9A373D64A31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C04E2C-A6C1-050D-1600-88C0141BC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3FA227-2EFE-A61E-E23E-58F83C580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34365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508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9383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277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2025/12/22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2694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363262"/>
      </p:ext>
    </p:extLst>
  </p:cSld>
  <p:clrMapOvr>
    <a:masterClrMapping/>
  </p:clrMapOvr>
  <p:transition spd="slow">
    <p:cover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184608"/>
      </p:ext>
    </p:extLst>
  </p:cSld>
  <p:clrMapOvr>
    <a:masterClrMapping/>
  </p:clrMapOvr>
  <p:transition spd="slow">
    <p:cover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258744"/>
      </p:ext>
    </p:extLst>
  </p:cSld>
  <p:clrMapOvr>
    <a:masterClrMapping/>
  </p:clrMapOvr>
  <p:transition spd="slow">
    <p:cover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506207"/>
      </p:ext>
    </p:extLst>
  </p:cSld>
  <p:clrMapOvr>
    <a:masterClrMapping/>
  </p:clrMapOvr>
  <p:transition spd="slow">
    <p:cover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16703"/>
      </p:ext>
    </p:extLst>
  </p:cSld>
  <p:clrMapOvr>
    <a:masterClrMapping/>
  </p:clrMapOvr>
  <p:transition spd="slow">
    <p:cover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352775"/>
      </p:ext>
    </p:extLst>
  </p:cSld>
  <p:clrMapOvr>
    <a:masterClrMapping/>
  </p:clrMapOvr>
  <p:transition spd="slow">
    <p:cover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526465"/>
      </p:ext>
    </p:extLst>
  </p:cSld>
  <p:clrMapOvr>
    <a:masterClrMapping/>
  </p:clrMapOvr>
  <p:transition spd="slow">
    <p:cover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077618"/>
      </p:ext>
    </p:extLst>
  </p:cSld>
  <p:clrMapOvr>
    <a:masterClrMapping/>
  </p:clrMapOvr>
  <p:transition spd="slow">
    <p:cover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338892"/>
      </p:ext>
    </p:extLst>
  </p:cSld>
  <p:clrMapOvr>
    <a:masterClrMapping/>
  </p:clrMapOvr>
  <p:transition spd="slow">
    <p:cover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650478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2732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379567"/>
      </p:ext>
    </p:extLst>
  </p:cSld>
  <p:clrMapOvr>
    <a:masterClrMapping/>
  </p:clrMapOvr>
  <p:transition spd="slow">
    <p:cover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2367606"/>
      </p:ext>
    </p:extLst>
  </p:cSld>
  <p:clrMapOvr>
    <a:masterClrMapping/>
  </p:clrMapOvr>
  <p:transition spd="slow">
    <p:cover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566420259"/>
      </p:ext>
    </p:extLst>
  </p:cSld>
  <p:clrMapOvr>
    <a:masterClrMapping/>
  </p:clrMapOvr>
  <p:transition spd="slow">
    <p:cover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63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F7E65-00FB-43E6-8766-2C61BE7D05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28576E-A303-4EC9-994E-FDAC77DE61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C10E8-0739-4F8E-83BF-E7004AC99C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2445AC-AF6E-4FE4-8726-4598409B8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F562FB-0463-4648-9046-F4D036398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97526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825B0-594D-4EC0-B1CF-68BB6DF2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F27B8F-717D-4060-8E3B-886A96391F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3A404E-05D9-4B44-ACBD-9156D48D22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8280AB-263E-4D02-90E2-2200B97EF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DE8262-BE7F-497E-A3D2-40BE59244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55628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3A4AB-A16F-49F4-B5BB-36FA467C6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2331BA-07E1-4999-90E2-4F04DD4DDD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1CBB13-FBDB-41C6-B81C-869939F6EB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02388-2867-4D0C-A01D-CA2922F2E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58354F-63AB-442D-AF53-ADF56B3F1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39620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4EC21-E27A-46E0-ABC9-56A2EB237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CE1057-10B9-412E-8E6C-3807AA7CA7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DBAD82-5BB7-4B49-A480-311CCA25B0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B67EB5-8F34-4297-B80C-D4944C3DF1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DF2354-AC6F-4187-9709-D65B177FA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9DBDBD-07A0-4940-8656-8F24A85A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39357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1A797-1579-4D9B-923C-15B2E8C51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696008-0D0E-4350-8204-B55BDECEE9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4F1C68-F9B0-45AB-BFE4-AB6A2607DF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3BF474-3D80-4CF7-B601-DC36237845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30C05F-1BE4-441D-91C1-C84A0AAD5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FB7040-BB75-4C23-94D8-A19F0C8482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78233-AB84-4462-B190-1BAEF646F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49AB68-FA00-4147-B17C-73DE16387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19647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C98FD-6332-427C-B63E-466A45D1C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C8C2F2-43E6-4AC3-AE84-DB11D5BD0E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4C6806-9F8E-4C74-AD8A-99A259949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93C4C6-8584-4C61-8F73-FFA0EA163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057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image" Target="../media/image9.jp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9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5" Type="http://schemas.openxmlformats.org/officeDocument/2006/relationships/image" Target="../media/image12.png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Relationship Id="rId14" Type="http://schemas.openxmlformats.org/officeDocument/2006/relationships/theme" Target="../theme/theme1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4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39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2EEFEA-969C-3879-8383-DBF3D0B0AE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34000" y="1"/>
            <a:ext cx="12225999" cy="6858000"/>
          </a:xfrm>
          <a:prstGeom prst="rect">
            <a:avLst/>
          </a:prstGeom>
        </p:spPr>
      </p:pic>
      <p:sp>
        <p:nvSpPr>
          <p:cNvPr id="6" name="Rectangle: Folded Corner 5">
            <a:extLst>
              <a:ext uri="{FF2B5EF4-FFF2-40B4-BE49-F238E27FC236}">
                <a16:creationId xmlns:a16="http://schemas.microsoft.com/office/drawing/2014/main" id="{311CC254-8DBA-9F1A-938E-10C8D97B0541}"/>
              </a:ext>
            </a:extLst>
          </p:cNvPr>
          <p:cNvSpPr/>
          <p:nvPr userDrawn="1"/>
        </p:nvSpPr>
        <p:spPr>
          <a:xfrm>
            <a:off x="152400" y="232652"/>
            <a:ext cx="11805919" cy="6503428"/>
          </a:xfrm>
          <a:prstGeom prst="foldedCorner">
            <a:avLst/>
          </a:prstGeom>
          <a:solidFill>
            <a:schemeClr val="bg1">
              <a:alpha val="89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Baloo 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821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54F5B951-3F6B-10FB-03FE-216C7ECF10A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F6DD25-0FE7-4AF4-8BBF-9DC981B4D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FAA965-02CD-4604-9263-F81B12CE11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2397BF-122C-4456-84AA-980D887CC3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4A898-F4F9-45C8-AFB5-F058005BDEC3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580521-5E02-486F-B3B7-5391C4999D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F2453C-DDBF-4124-A20B-46FF4C0ED5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BE588B91-30AA-40BF-89D4-610ECF2DFF69}"/>
              </a:ext>
            </a:extLst>
          </p:cNvPr>
          <p:cNvSpPr/>
          <p:nvPr userDrawn="1"/>
        </p:nvSpPr>
        <p:spPr>
          <a:xfrm>
            <a:off x="0" y="0"/>
            <a:ext cx="12192000" cy="6972300"/>
          </a:xfrm>
          <a:custGeom>
            <a:avLst/>
            <a:gdLst/>
            <a:ahLst/>
            <a:cxnLst/>
            <a:rect l="l" t="t" r="r" b="b"/>
            <a:pathLst>
              <a:path w="4412451" h="2482004">
                <a:moveTo>
                  <a:pt x="0" y="0"/>
                </a:moveTo>
                <a:lnTo>
                  <a:pt x="4412452" y="0"/>
                </a:lnTo>
                <a:lnTo>
                  <a:pt x="4412452" y="2482004"/>
                </a:lnTo>
                <a:lnTo>
                  <a:pt x="0" y="248200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4207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ater with lily pads and plants&#10;&#10;Description automatically generated">
            <a:extLst>
              <a:ext uri="{FF2B5EF4-FFF2-40B4-BE49-F238E27FC236}">
                <a16:creationId xmlns:a16="http://schemas.microsoft.com/office/drawing/2014/main" id="{3FE153A1-8E6D-28A9-E69E-EF6B096CAB9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" r="384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787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6" r:id="rId2"/>
    <p:sldLayoutId id="214748380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ED892B6-1E32-42D8-85C0-6DAC34D157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-2090998" y="-304135"/>
            <a:ext cx="2300548" cy="2300548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95150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69" r:id="rId12"/>
    <p:sldLayoutId id="2147483870" r:id="rId13"/>
  </p:sldLayoutIdLst>
  <p:transition spd="slow">
    <p:random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24729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6D476C-8764-8ABD-D57A-43BB44FC4993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34000" y="1"/>
            <a:ext cx="12225999" cy="6858000"/>
          </a:xfrm>
          <a:prstGeom prst="rect">
            <a:avLst/>
          </a:prstGeom>
        </p:spPr>
      </p:pic>
      <p:sp>
        <p:nvSpPr>
          <p:cNvPr id="8" name="Rectangle: Folded Corner 7">
            <a:extLst>
              <a:ext uri="{FF2B5EF4-FFF2-40B4-BE49-F238E27FC236}">
                <a16:creationId xmlns:a16="http://schemas.microsoft.com/office/drawing/2014/main" id="{84D89588-28F0-1686-D466-472AEF078891}"/>
              </a:ext>
            </a:extLst>
          </p:cNvPr>
          <p:cNvSpPr/>
          <p:nvPr userDrawn="1"/>
        </p:nvSpPr>
        <p:spPr>
          <a:xfrm>
            <a:off x="152400" y="232652"/>
            <a:ext cx="11805919" cy="6503428"/>
          </a:xfrm>
          <a:prstGeom prst="foldedCorner">
            <a:avLst/>
          </a:prstGeom>
          <a:solidFill>
            <a:schemeClr val="bg1">
              <a:alpha val="89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Baloo 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167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133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133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unito"/>
              <a:buChar char="●"/>
              <a:defRPr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○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■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●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○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■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●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○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Nunito"/>
              <a:buChar char="■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7FF526-D6A9-484E-CBBA-8B6003F6824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34000" y="1"/>
            <a:ext cx="12225999" cy="6858000"/>
          </a:xfrm>
          <a:prstGeom prst="rect">
            <a:avLst/>
          </a:prstGeom>
        </p:spPr>
      </p:pic>
      <p:sp>
        <p:nvSpPr>
          <p:cNvPr id="3" name="Rectangle: Folded Corner 2">
            <a:extLst>
              <a:ext uri="{FF2B5EF4-FFF2-40B4-BE49-F238E27FC236}">
                <a16:creationId xmlns:a16="http://schemas.microsoft.com/office/drawing/2014/main" id="{09A2DBCA-0A5E-E1E4-FD2D-4EFC21C0D6CE}"/>
              </a:ext>
            </a:extLst>
          </p:cNvPr>
          <p:cNvSpPr/>
          <p:nvPr userDrawn="1"/>
        </p:nvSpPr>
        <p:spPr>
          <a:xfrm>
            <a:off x="152400" y="232652"/>
            <a:ext cx="11805919" cy="6503428"/>
          </a:xfrm>
          <a:prstGeom prst="foldedCorner">
            <a:avLst/>
          </a:prstGeom>
          <a:solidFill>
            <a:schemeClr val="bg1">
              <a:alpha val="89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Baloo 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7058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2" r:id="rId5"/>
    <p:sldLayoutId id="2147483713" r:id="rId6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54">
          <p15:clr>
            <a:srgbClr val="EA4335"/>
          </p15:clr>
        </p15:guide>
        <p15:guide id="2" orient="horz" pos="340">
          <p15:clr>
            <a:srgbClr val="EA4335"/>
          </p15:clr>
        </p15:guide>
        <p15:guide id="3" pos="5306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3EAAFB9-4CBE-B207-69C8-3029BC181C9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6592" y="0"/>
            <a:ext cx="1544324" cy="154432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12BFA4-9F9F-5B7D-82F2-AE3A5407ACB2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34000" y="1"/>
            <a:ext cx="12225999" cy="6858000"/>
          </a:xfrm>
          <a:prstGeom prst="rect">
            <a:avLst/>
          </a:prstGeom>
        </p:spPr>
      </p:pic>
      <p:sp>
        <p:nvSpPr>
          <p:cNvPr id="3" name="Rectangle: Folded Corner 2">
            <a:extLst>
              <a:ext uri="{FF2B5EF4-FFF2-40B4-BE49-F238E27FC236}">
                <a16:creationId xmlns:a16="http://schemas.microsoft.com/office/drawing/2014/main" id="{34729D1E-B282-7280-F8C8-4CDC8A1AF4C5}"/>
              </a:ext>
            </a:extLst>
          </p:cNvPr>
          <p:cNvSpPr/>
          <p:nvPr userDrawn="1"/>
        </p:nvSpPr>
        <p:spPr>
          <a:xfrm>
            <a:off x="152400" y="232652"/>
            <a:ext cx="11805919" cy="6503428"/>
          </a:xfrm>
          <a:prstGeom prst="foldedCorner">
            <a:avLst/>
          </a:prstGeom>
          <a:solidFill>
            <a:schemeClr val="bg1">
              <a:alpha val="89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Baloo 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623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  <p:txStyles>
    <p:titleStyle>
      <a:lvl1pPr algn="l" defTabSz="1177016" rtl="0" eaLnBrk="1" latinLnBrk="0" hangingPunct="1">
        <a:lnSpc>
          <a:spcPct val="90000"/>
        </a:lnSpc>
        <a:spcBef>
          <a:spcPct val="0"/>
        </a:spcBef>
        <a:buNone/>
        <a:defRPr sz="566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4254" indent="-294254" algn="l" defTabSz="1177016" rtl="0" eaLnBrk="1" latinLnBrk="0" hangingPunct="1">
        <a:lnSpc>
          <a:spcPct val="90000"/>
        </a:lnSpc>
        <a:spcBef>
          <a:spcPts val="1287"/>
        </a:spcBef>
        <a:buFont typeface="Arial" panose="020B0604020202020204" pitchFamily="34" charset="0"/>
        <a:buChar char="•"/>
        <a:defRPr sz="3604" kern="1200">
          <a:solidFill>
            <a:schemeClr val="tx1"/>
          </a:solidFill>
          <a:latin typeface="+mn-lt"/>
          <a:ea typeface="+mn-ea"/>
          <a:cs typeface="+mn-cs"/>
        </a:defRPr>
      </a:lvl1pPr>
      <a:lvl2pPr marL="882762" indent="-294254" algn="l" defTabSz="1177016" rtl="0" eaLnBrk="1" latinLnBrk="0" hangingPunct="1">
        <a:lnSpc>
          <a:spcPct val="90000"/>
        </a:lnSpc>
        <a:spcBef>
          <a:spcPts val="644"/>
        </a:spcBef>
        <a:buFont typeface="Arial" panose="020B0604020202020204" pitchFamily="34" charset="0"/>
        <a:buChar char="•"/>
        <a:defRPr sz="3089" kern="1200">
          <a:solidFill>
            <a:schemeClr val="tx1"/>
          </a:solidFill>
          <a:latin typeface="+mn-lt"/>
          <a:ea typeface="+mn-ea"/>
          <a:cs typeface="+mn-cs"/>
        </a:defRPr>
      </a:lvl2pPr>
      <a:lvl3pPr marL="1471270" indent="-294254" algn="l" defTabSz="1177016" rtl="0" eaLnBrk="1" latinLnBrk="0" hangingPunct="1">
        <a:lnSpc>
          <a:spcPct val="90000"/>
        </a:lnSpc>
        <a:spcBef>
          <a:spcPts val="644"/>
        </a:spcBef>
        <a:buFont typeface="Arial" panose="020B0604020202020204" pitchFamily="34" charset="0"/>
        <a:buChar char="•"/>
        <a:defRPr sz="2574" kern="1200">
          <a:solidFill>
            <a:schemeClr val="tx1"/>
          </a:solidFill>
          <a:latin typeface="+mn-lt"/>
          <a:ea typeface="+mn-ea"/>
          <a:cs typeface="+mn-cs"/>
        </a:defRPr>
      </a:lvl3pPr>
      <a:lvl4pPr marL="2059777" indent="-294254" algn="l" defTabSz="1177016" rtl="0" eaLnBrk="1" latinLnBrk="0" hangingPunct="1">
        <a:lnSpc>
          <a:spcPct val="90000"/>
        </a:lnSpc>
        <a:spcBef>
          <a:spcPts val="644"/>
        </a:spcBef>
        <a:buFont typeface="Arial" panose="020B0604020202020204" pitchFamily="34" charset="0"/>
        <a:buChar char="•"/>
        <a:defRPr sz="2317" kern="1200">
          <a:solidFill>
            <a:schemeClr val="tx1"/>
          </a:solidFill>
          <a:latin typeface="+mn-lt"/>
          <a:ea typeface="+mn-ea"/>
          <a:cs typeface="+mn-cs"/>
        </a:defRPr>
      </a:lvl4pPr>
      <a:lvl5pPr marL="2648285" indent="-294254" algn="l" defTabSz="1177016" rtl="0" eaLnBrk="1" latinLnBrk="0" hangingPunct="1">
        <a:lnSpc>
          <a:spcPct val="90000"/>
        </a:lnSpc>
        <a:spcBef>
          <a:spcPts val="644"/>
        </a:spcBef>
        <a:buFont typeface="Arial" panose="020B0604020202020204" pitchFamily="34" charset="0"/>
        <a:buChar char="•"/>
        <a:defRPr sz="2317" kern="1200">
          <a:solidFill>
            <a:schemeClr val="tx1"/>
          </a:solidFill>
          <a:latin typeface="+mn-lt"/>
          <a:ea typeface="+mn-ea"/>
          <a:cs typeface="+mn-cs"/>
        </a:defRPr>
      </a:lvl5pPr>
      <a:lvl6pPr marL="3236793" indent="-294254" algn="l" defTabSz="1177016" rtl="0" eaLnBrk="1" latinLnBrk="0" hangingPunct="1">
        <a:lnSpc>
          <a:spcPct val="90000"/>
        </a:lnSpc>
        <a:spcBef>
          <a:spcPts val="644"/>
        </a:spcBef>
        <a:buFont typeface="Arial" panose="020B0604020202020204" pitchFamily="34" charset="0"/>
        <a:buChar char="•"/>
        <a:defRPr sz="2317" kern="1200">
          <a:solidFill>
            <a:schemeClr val="tx1"/>
          </a:solidFill>
          <a:latin typeface="+mn-lt"/>
          <a:ea typeface="+mn-ea"/>
          <a:cs typeface="+mn-cs"/>
        </a:defRPr>
      </a:lvl6pPr>
      <a:lvl7pPr marL="3825301" indent="-294254" algn="l" defTabSz="1177016" rtl="0" eaLnBrk="1" latinLnBrk="0" hangingPunct="1">
        <a:lnSpc>
          <a:spcPct val="90000"/>
        </a:lnSpc>
        <a:spcBef>
          <a:spcPts val="644"/>
        </a:spcBef>
        <a:buFont typeface="Arial" panose="020B0604020202020204" pitchFamily="34" charset="0"/>
        <a:buChar char="•"/>
        <a:defRPr sz="2317" kern="1200">
          <a:solidFill>
            <a:schemeClr val="tx1"/>
          </a:solidFill>
          <a:latin typeface="+mn-lt"/>
          <a:ea typeface="+mn-ea"/>
          <a:cs typeface="+mn-cs"/>
        </a:defRPr>
      </a:lvl7pPr>
      <a:lvl8pPr marL="4413809" indent="-294254" algn="l" defTabSz="1177016" rtl="0" eaLnBrk="1" latinLnBrk="0" hangingPunct="1">
        <a:lnSpc>
          <a:spcPct val="90000"/>
        </a:lnSpc>
        <a:spcBef>
          <a:spcPts val="644"/>
        </a:spcBef>
        <a:buFont typeface="Arial" panose="020B0604020202020204" pitchFamily="34" charset="0"/>
        <a:buChar char="•"/>
        <a:defRPr sz="2317" kern="1200">
          <a:solidFill>
            <a:schemeClr val="tx1"/>
          </a:solidFill>
          <a:latin typeface="+mn-lt"/>
          <a:ea typeface="+mn-ea"/>
          <a:cs typeface="+mn-cs"/>
        </a:defRPr>
      </a:lvl8pPr>
      <a:lvl9pPr marL="5002317" indent="-294254" algn="l" defTabSz="1177016" rtl="0" eaLnBrk="1" latinLnBrk="0" hangingPunct="1">
        <a:lnSpc>
          <a:spcPct val="90000"/>
        </a:lnSpc>
        <a:spcBef>
          <a:spcPts val="644"/>
        </a:spcBef>
        <a:buFont typeface="Arial" panose="020B0604020202020204" pitchFamily="34" charset="0"/>
        <a:buChar char="•"/>
        <a:defRPr sz="231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7701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1pPr>
      <a:lvl2pPr marL="588508" algn="l" defTabSz="117701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2pPr>
      <a:lvl3pPr marL="1177016" algn="l" defTabSz="117701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3pPr>
      <a:lvl4pPr marL="1765524" algn="l" defTabSz="117701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4pPr>
      <a:lvl5pPr marL="2354031" algn="l" defTabSz="117701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5pPr>
      <a:lvl6pPr marL="2942539" algn="l" defTabSz="117701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6pPr>
      <a:lvl7pPr marL="3531047" algn="l" defTabSz="117701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7pPr>
      <a:lvl8pPr marL="4119555" algn="l" defTabSz="117701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8pPr>
      <a:lvl9pPr marL="4708063" algn="l" defTabSz="117701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4874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</p:sldLayoutIdLst>
  <p:txStyles>
    <p:titleStyle>
      <a:lvl1pPr algn="l" defTabSz="1177016" rtl="0" eaLnBrk="1" latinLnBrk="0" hangingPunct="1">
        <a:lnSpc>
          <a:spcPct val="90000"/>
        </a:lnSpc>
        <a:spcBef>
          <a:spcPct val="0"/>
        </a:spcBef>
        <a:buNone/>
        <a:defRPr sz="566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4254" indent="-294254" algn="l" defTabSz="1177016" rtl="0" eaLnBrk="1" latinLnBrk="0" hangingPunct="1">
        <a:lnSpc>
          <a:spcPct val="90000"/>
        </a:lnSpc>
        <a:spcBef>
          <a:spcPts val="1287"/>
        </a:spcBef>
        <a:buFont typeface="Arial" panose="020B0604020202020204" pitchFamily="34" charset="0"/>
        <a:buChar char="•"/>
        <a:defRPr sz="3604" kern="1200">
          <a:solidFill>
            <a:schemeClr val="tx1"/>
          </a:solidFill>
          <a:latin typeface="+mn-lt"/>
          <a:ea typeface="+mn-ea"/>
          <a:cs typeface="+mn-cs"/>
        </a:defRPr>
      </a:lvl1pPr>
      <a:lvl2pPr marL="882762" indent="-294254" algn="l" defTabSz="1177016" rtl="0" eaLnBrk="1" latinLnBrk="0" hangingPunct="1">
        <a:lnSpc>
          <a:spcPct val="90000"/>
        </a:lnSpc>
        <a:spcBef>
          <a:spcPts val="644"/>
        </a:spcBef>
        <a:buFont typeface="Arial" panose="020B0604020202020204" pitchFamily="34" charset="0"/>
        <a:buChar char="•"/>
        <a:defRPr sz="3089" kern="1200">
          <a:solidFill>
            <a:schemeClr val="tx1"/>
          </a:solidFill>
          <a:latin typeface="+mn-lt"/>
          <a:ea typeface="+mn-ea"/>
          <a:cs typeface="+mn-cs"/>
        </a:defRPr>
      </a:lvl2pPr>
      <a:lvl3pPr marL="1471270" indent="-294254" algn="l" defTabSz="1177016" rtl="0" eaLnBrk="1" latinLnBrk="0" hangingPunct="1">
        <a:lnSpc>
          <a:spcPct val="90000"/>
        </a:lnSpc>
        <a:spcBef>
          <a:spcPts val="644"/>
        </a:spcBef>
        <a:buFont typeface="Arial" panose="020B0604020202020204" pitchFamily="34" charset="0"/>
        <a:buChar char="•"/>
        <a:defRPr sz="2574" kern="1200">
          <a:solidFill>
            <a:schemeClr val="tx1"/>
          </a:solidFill>
          <a:latin typeface="+mn-lt"/>
          <a:ea typeface="+mn-ea"/>
          <a:cs typeface="+mn-cs"/>
        </a:defRPr>
      </a:lvl3pPr>
      <a:lvl4pPr marL="2059777" indent="-294254" algn="l" defTabSz="1177016" rtl="0" eaLnBrk="1" latinLnBrk="0" hangingPunct="1">
        <a:lnSpc>
          <a:spcPct val="90000"/>
        </a:lnSpc>
        <a:spcBef>
          <a:spcPts val="644"/>
        </a:spcBef>
        <a:buFont typeface="Arial" panose="020B0604020202020204" pitchFamily="34" charset="0"/>
        <a:buChar char="•"/>
        <a:defRPr sz="2317" kern="1200">
          <a:solidFill>
            <a:schemeClr val="tx1"/>
          </a:solidFill>
          <a:latin typeface="+mn-lt"/>
          <a:ea typeface="+mn-ea"/>
          <a:cs typeface="+mn-cs"/>
        </a:defRPr>
      </a:lvl4pPr>
      <a:lvl5pPr marL="2648285" indent="-294254" algn="l" defTabSz="1177016" rtl="0" eaLnBrk="1" latinLnBrk="0" hangingPunct="1">
        <a:lnSpc>
          <a:spcPct val="90000"/>
        </a:lnSpc>
        <a:spcBef>
          <a:spcPts val="644"/>
        </a:spcBef>
        <a:buFont typeface="Arial" panose="020B0604020202020204" pitchFamily="34" charset="0"/>
        <a:buChar char="•"/>
        <a:defRPr sz="2317" kern="1200">
          <a:solidFill>
            <a:schemeClr val="tx1"/>
          </a:solidFill>
          <a:latin typeface="+mn-lt"/>
          <a:ea typeface="+mn-ea"/>
          <a:cs typeface="+mn-cs"/>
        </a:defRPr>
      </a:lvl5pPr>
      <a:lvl6pPr marL="3236793" indent="-294254" algn="l" defTabSz="1177016" rtl="0" eaLnBrk="1" latinLnBrk="0" hangingPunct="1">
        <a:lnSpc>
          <a:spcPct val="90000"/>
        </a:lnSpc>
        <a:spcBef>
          <a:spcPts val="644"/>
        </a:spcBef>
        <a:buFont typeface="Arial" panose="020B0604020202020204" pitchFamily="34" charset="0"/>
        <a:buChar char="•"/>
        <a:defRPr sz="2317" kern="1200">
          <a:solidFill>
            <a:schemeClr val="tx1"/>
          </a:solidFill>
          <a:latin typeface="+mn-lt"/>
          <a:ea typeface="+mn-ea"/>
          <a:cs typeface="+mn-cs"/>
        </a:defRPr>
      </a:lvl6pPr>
      <a:lvl7pPr marL="3825301" indent="-294254" algn="l" defTabSz="1177016" rtl="0" eaLnBrk="1" latinLnBrk="0" hangingPunct="1">
        <a:lnSpc>
          <a:spcPct val="90000"/>
        </a:lnSpc>
        <a:spcBef>
          <a:spcPts val="644"/>
        </a:spcBef>
        <a:buFont typeface="Arial" panose="020B0604020202020204" pitchFamily="34" charset="0"/>
        <a:buChar char="•"/>
        <a:defRPr sz="2317" kern="1200">
          <a:solidFill>
            <a:schemeClr val="tx1"/>
          </a:solidFill>
          <a:latin typeface="+mn-lt"/>
          <a:ea typeface="+mn-ea"/>
          <a:cs typeface="+mn-cs"/>
        </a:defRPr>
      </a:lvl7pPr>
      <a:lvl8pPr marL="4413809" indent="-294254" algn="l" defTabSz="1177016" rtl="0" eaLnBrk="1" latinLnBrk="0" hangingPunct="1">
        <a:lnSpc>
          <a:spcPct val="90000"/>
        </a:lnSpc>
        <a:spcBef>
          <a:spcPts val="644"/>
        </a:spcBef>
        <a:buFont typeface="Arial" panose="020B0604020202020204" pitchFamily="34" charset="0"/>
        <a:buChar char="•"/>
        <a:defRPr sz="2317" kern="1200">
          <a:solidFill>
            <a:schemeClr val="tx1"/>
          </a:solidFill>
          <a:latin typeface="+mn-lt"/>
          <a:ea typeface="+mn-ea"/>
          <a:cs typeface="+mn-cs"/>
        </a:defRPr>
      </a:lvl8pPr>
      <a:lvl9pPr marL="5002317" indent="-294254" algn="l" defTabSz="1177016" rtl="0" eaLnBrk="1" latinLnBrk="0" hangingPunct="1">
        <a:lnSpc>
          <a:spcPct val="90000"/>
        </a:lnSpc>
        <a:spcBef>
          <a:spcPts val="644"/>
        </a:spcBef>
        <a:buFont typeface="Arial" panose="020B0604020202020204" pitchFamily="34" charset="0"/>
        <a:buChar char="•"/>
        <a:defRPr sz="231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7701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1pPr>
      <a:lvl2pPr marL="588508" algn="l" defTabSz="117701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2pPr>
      <a:lvl3pPr marL="1177016" algn="l" defTabSz="117701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3pPr>
      <a:lvl4pPr marL="1765524" algn="l" defTabSz="117701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4pPr>
      <a:lvl5pPr marL="2354031" algn="l" defTabSz="117701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5pPr>
      <a:lvl6pPr marL="2942539" algn="l" defTabSz="117701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6pPr>
      <a:lvl7pPr marL="3531047" algn="l" defTabSz="117701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7pPr>
      <a:lvl8pPr marL="4119555" algn="l" defTabSz="117701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8pPr>
      <a:lvl9pPr marL="4708063" algn="l" defTabSz="117701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F6CBDD70-7D85-CA28-A720-A0D7B7D44E12}"/>
              </a:ext>
            </a:extLst>
          </p:cNvPr>
          <p:cNvSpPr txBox="1"/>
          <p:nvPr userDrawn="1"/>
        </p:nvSpPr>
        <p:spPr>
          <a:xfrm>
            <a:off x="1" y="-1959454"/>
            <a:ext cx="12192000" cy="46153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399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7709C9-AA59-EDC3-400D-443C07D54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869" y="365788"/>
            <a:ext cx="10516264" cy="1324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EA2CC1-088F-CF56-C27E-19A4700529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869" y="1824850"/>
            <a:ext cx="10516264" cy="4352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80400-EFCD-0DAA-78DD-220B93D551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45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28DCDBE-7CB6-4BD6-A273-9A373D64A31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A99B09-DA38-B15B-2076-2832F964C2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45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510D16-0BD4-5926-291A-4D57187FEC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45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139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</p:sldLayoutIdLst>
  <p:txStyles>
    <p:titleStyle>
      <a:lvl1pPr algn="l" defTabSz="1177016" rtl="0" eaLnBrk="1" latinLnBrk="0" hangingPunct="1">
        <a:lnSpc>
          <a:spcPct val="90000"/>
        </a:lnSpc>
        <a:spcBef>
          <a:spcPct val="0"/>
        </a:spcBef>
        <a:buNone/>
        <a:defRPr sz="566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4254" indent="-294254" algn="l" defTabSz="1177016" rtl="0" eaLnBrk="1" latinLnBrk="0" hangingPunct="1">
        <a:lnSpc>
          <a:spcPct val="90000"/>
        </a:lnSpc>
        <a:spcBef>
          <a:spcPts val="1287"/>
        </a:spcBef>
        <a:buFont typeface="Arial" panose="020B0604020202020204" pitchFamily="34" charset="0"/>
        <a:buChar char="•"/>
        <a:defRPr sz="3604" kern="1200">
          <a:solidFill>
            <a:schemeClr val="tx1"/>
          </a:solidFill>
          <a:latin typeface="+mn-lt"/>
          <a:ea typeface="+mn-ea"/>
          <a:cs typeface="+mn-cs"/>
        </a:defRPr>
      </a:lvl1pPr>
      <a:lvl2pPr marL="882762" indent="-294254" algn="l" defTabSz="1177016" rtl="0" eaLnBrk="1" latinLnBrk="0" hangingPunct="1">
        <a:lnSpc>
          <a:spcPct val="90000"/>
        </a:lnSpc>
        <a:spcBef>
          <a:spcPts val="644"/>
        </a:spcBef>
        <a:buFont typeface="Arial" panose="020B0604020202020204" pitchFamily="34" charset="0"/>
        <a:buChar char="•"/>
        <a:defRPr sz="3089" kern="1200">
          <a:solidFill>
            <a:schemeClr val="tx1"/>
          </a:solidFill>
          <a:latin typeface="+mn-lt"/>
          <a:ea typeface="+mn-ea"/>
          <a:cs typeface="+mn-cs"/>
        </a:defRPr>
      </a:lvl2pPr>
      <a:lvl3pPr marL="1471270" indent="-294254" algn="l" defTabSz="1177016" rtl="0" eaLnBrk="1" latinLnBrk="0" hangingPunct="1">
        <a:lnSpc>
          <a:spcPct val="90000"/>
        </a:lnSpc>
        <a:spcBef>
          <a:spcPts val="644"/>
        </a:spcBef>
        <a:buFont typeface="Arial" panose="020B0604020202020204" pitchFamily="34" charset="0"/>
        <a:buChar char="•"/>
        <a:defRPr sz="2574" kern="1200">
          <a:solidFill>
            <a:schemeClr val="tx1"/>
          </a:solidFill>
          <a:latin typeface="+mn-lt"/>
          <a:ea typeface="+mn-ea"/>
          <a:cs typeface="+mn-cs"/>
        </a:defRPr>
      </a:lvl3pPr>
      <a:lvl4pPr marL="2059777" indent="-294254" algn="l" defTabSz="1177016" rtl="0" eaLnBrk="1" latinLnBrk="0" hangingPunct="1">
        <a:lnSpc>
          <a:spcPct val="90000"/>
        </a:lnSpc>
        <a:spcBef>
          <a:spcPts val="644"/>
        </a:spcBef>
        <a:buFont typeface="Arial" panose="020B0604020202020204" pitchFamily="34" charset="0"/>
        <a:buChar char="•"/>
        <a:defRPr sz="2317" kern="1200">
          <a:solidFill>
            <a:schemeClr val="tx1"/>
          </a:solidFill>
          <a:latin typeface="+mn-lt"/>
          <a:ea typeface="+mn-ea"/>
          <a:cs typeface="+mn-cs"/>
        </a:defRPr>
      </a:lvl4pPr>
      <a:lvl5pPr marL="2648285" indent="-294254" algn="l" defTabSz="1177016" rtl="0" eaLnBrk="1" latinLnBrk="0" hangingPunct="1">
        <a:lnSpc>
          <a:spcPct val="90000"/>
        </a:lnSpc>
        <a:spcBef>
          <a:spcPts val="644"/>
        </a:spcBef>
        <a:buFont typeface="Arial" panose="020B0604020202020204" pitchFamily="34" charset="0"/>
        <a:buChar char="•"/>
        <a:defRPr sz="2317" kern="1200">
          <a:solidFill>
            <a:schemeClr val="tx1"/>
          </a:solidFill>
          <a:latin typeface="+mn-lt"/>
          <a:ea typeface="+mn-ea"/>
          <a:cs typeface="+mn-cs"/>
        </a:defRPr>
      </a:lvl5pPr>
      <a:lvl6pPr marL="3236793" indent="-294254" algn="l" defTabSz="1177016" rtl="0" eaLnBrk="1" latinLnBrk="0" hangingPunct="1">
        <a:lnSpc>
          <a:spcPct val="90000"/>
        </a:lnSpc>
        <a:spcBef>
          <a:spcPts val="644"/>
        </a:spcBef>
        <a:buFont typeface="Arial" panose="020B0604020202020204" pitchFamily="34" charset="0"/>
        <a:buChar char="•"/>
        <a:defRPr sz="2317" kern="1200">
          <a:solidFill>
            <a:schemeClr val="tx1"/>
          </a:solidFill>
          <a:latin typeface="+mn-lt"/>
          <a:ea typeface="+mn-ea"/>
          <a:cs typeface="+mn-cs"/>
        </a:defRPr>
      </a:lvl6pPr>
      <a:lvl7pPr marL="3825301" indent="-294254" algn="l" defTabSz="1177016" rtl="0" eaLnBrk="1" latinLnBrk="0" hangingPunct="1">
        <a:lnSpc>
          <a:spcPct val="90000"/>
        </a:lnSpc>
        <a:spcBef>
          <a:spcPts val="644"/>
        </a:spcBef>
        <a:buFont typeface="Arial" panose="020B0604020202020204" pitchFamily="34" charset="0"/>
        <a:buChar char="•"/>
        <a:defRPr sz="2317" kern="1200">
          <a:solidFill>
            <a:schemeClr val="tx1"/>
          </a:solidFill>
          <a:latin typeface="+mn-lt"/>
          <a:ea typeface="+mn-ea"/>
          <a:cs typeface="+mn-cs"/>
        </a:defRPr>
      </a:lvl7pPr>
      <a:lvl8pPr marL="4413809" indent="-294254" algn="l" defTabSz="1177016" rtl="0" eaLnBrk="1" latinLnBrk="0" hangingPunct="1">
        <a:lnSpc>
          <a:spcPct val="90000"/>
        </a:lnSpc>
        <a:spcBef>
          <a:spcPts val="644"/>
        </a:spcBef>
        <a:buFont typeface="Arial" panose="020B0604020202020204" pitchFamily="34" charset="0"/>
        <a:buChar char="•"/>
        <a:defRPr sz="2317" kern="1200">
          <a:solidFill>
            <a:schemeClr val="tx1"/>
          </a:solidFill>
          <a:latin typeface="+mn-lt"/>
          <a:ea typeface="+mn-ea"/>
          <a:cs typeface="+mn-cs"/>
        </a:defRPr>
      </a:lvl8pPr>
      <a:lvl9pPr marL="5002317" indent="-294254" algn="l" defTabSz="1177016" rtl="0" eaLnBrk="1" latinLnBrk="0" hangingPunct="1">
        <a:lnSpc>
          <a:spcPct val="90000"/>
        </a:lnSpc>
        <a:spcBef>
          <a:spcPts val="644"/>
        </a:spcBef>
        <a:buFont typeface="Arial" panose="020B0604020202020204" pitchFamily="34" charset="0"/>
        <a:buChar char="•"/>
        <a:defRPr sz="231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7701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1pPr>
      <a:lvl2pPr marL="588508" algn="l" defTabSz="117701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2pPr>
      <a:lvl3pPr marL="1177016" algn="l" defTabSz="117701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3pPr>
      <a:lvl4pPr marL="1765524" algn="l" defTabSz="117701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4pPr>
      <a:lvl5pPr marL="2354031" algn="l" defTabSz="117701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5pPr>
      <a:lvl6pPr marL="2942539" algn="l" defTabSz="117701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6pPr>
      <a:lvl7pPr marL="3531047" algn="l" defTabSz="117701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7pPr>
      <a:lvl8pPr marL="4119555" algn="l" defTabSz="117701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8pPr>
      <a:lvl9pPr marL="4708063" algn="l" defTabSz="1177016" rtl="0" eaLnBrk="1" latinLnBrk="0" hangingPunct="1">
        <a:defRPr sz="231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502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</p:sldLayoutIdLst>
  <p:transition spd="slow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575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1.xml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2.png"/><Relationship Id="rId7" Type="http://schemas.openxmlformats.org/officeDocument/2006/relationships/image" Target="../media/image25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40.xml"/><Relationship Id="rId6" Type="http://schemas.microsoft.com/office/2007/relationships/hdphoto" Target="../media/hdphoto6.wdp"/><Relationship Id="rId11" Type="http://schemas.openxmlformats.org/officeDocument/2006/relationships/image" Target="../media/image35.png"/><Relationship Id="rId5" Type="http://schemas.openxmlformats.org/officeDocument/2006/relationships/image" Target="../media/image33.png"/><Relationship Id="rId10" Type="http://schemas.microsoft.com/office/2007/relationships/hdphoto" Target="../media/hdphoto7.wdp"/><Relationship Id="rId4" Type="http://schemas.microsoft.com/office/2007/relationships/hdphoto" Target="../media/hdphoto5.wdp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1.xml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3" Type="http://schemas.microsoft.com/office/2007/relationships/hdphoto" Target="../media/hdphoto8.wdp"/><Relationship Id="rId7" Type="http://schemas.openxmlformats.org/officeDocument/2006/relationships/image" Target="../media/image48.svg"/><Relationship Id="rId12" Type="http://schemas.openxmlformats.org/officeDocument/2006/relationships/image" Target="../media/image53.svg"/><Relationship Id="rId17" Type="http://schemas.openxmlformats.org/officeDocument/2006/relationships/image" Target="../media/image58.svg"/><Relationship Id="rId2" Type="http://schemas.openxmlformats.org/officeDocument/2006/relationships/image" Target="../media/image44.png"/><Relationship Id="rId16" Type="http://schemas.openxmlformats.org/officeDocument/2006/relationships/image" Target="../media/image57.pn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svg"/><Relationship Id="rId15" Type="http://schemas.openxmlformats.org/officeDocument/2006/relationships/image" Target="../media/image56.png"/><Relationship Id="rId10" Type="http://schemas.openxmlformats.org/officeDocument/2006/relationships/image" Target="../media/image51.svg"/><Relationship Id="rId19" Type="http://schemas.openxmlformats.org/officeDocument/2006/relationships/image" Target="../media/image60.sv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63.png"/><Relationship Id="rId7" Type="http://schemas.openxmlformats.org/officeDocument/2006/relationships/image" Target="../media/image6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9.xml"/><Relationship Id="rId6" Type="http://schemas.microsoft.com/office/2007/relationships/hdphoto" Target="../media/hdphoto10.wdp"/><Relationship Id="rId11" Type="http://schemas.openxmlformats.org/officeDocument/2006/relationships/image" Target="../media/image67.png"/><Relationship Id="rId5" Type="http://schemas.openxmlformats.org/officeDocument/2006/relationships/image" Target="../media/image64.png"/><Relationship Id="rId10" Type="http://schemas.microsoft.com/office/2007/relationships/hdphoto" Target="../media/hdphoto11.wdp"/><Relationship Id="rId4" Type="http://schemas.microsoft.com/office/2007/relationships/hdphoto" Target="../media/hdphoto9.wdp"/><Relationship Id="rId9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gif"/><Relationship Id="rId5" Type="http://schemas.openxmlformats.org/officeDocument/2006/relationships/image" Target="../media/image19.pn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9.xml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1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2.png"/><Relationship Id="rId7" Type="http://schemas.openxmlformats.org/officeDocument/2006/relationships/image" Target="../media/image25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40.xml"/><Relationship Id="rId6" Type="http://schemas.microsoft.com/office/2007/relationships/hdphoto" Target="../media/hdphoto6.wdp"/><Relationship Id="rId11" Type="http://schemas.openxmlformats.org/officeDocument/2006/relationships/image" Target="../media/image35.png"/><Relationship Id="rId5" Type="http://schemas.openxmlformats.org/officeDocument/2006/relationships/image" Target="../media/image33.png"/><Relationship Id="rId10" Type="http://schemas.microsoft.com/office/2007/relationships/hdphoto" Target="../media/hdphoto7.wdp"/><Relationship Id="rId4" Type="http://schemas.microsoft.com/office/2007/relationships/hdphoto" Target="../media/hdphoto5.wdp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frogs singing&#10;&#10;Description automatically generated">
            <a:extLst>
              <a:ext uri="{FF2B5EF4-FFF2-40B4-BE49-F238E27FC236}">
                <a16:creationId xmlns:a16="http://schemas.microsoft.com/office/drawing/2014/main" id="{FA1C3743-F0EC-97D3-F3D2-EAE537F518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86" y="1586442"/>
            <a:ext cx="7460914" cy="56852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336A06-9DC9-457A-38E8-ECB1C74D9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454" y="677844"/>
            <a:ext cx="10004403" cy="273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67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63" name="Google Shape;5763;p46"/>
          <p:cNvGrpSpPr/>
          <p:nvPr/>
        </p:nvGrpSpPr>
        <p:grpSpPr>
          <a:xfrm>
            <a:off x="-107893" y="-105643"/>
            <a:ext cx="12407785" cy="6851256"/>
            <a:chOff x="695553" y="135924"/>
            <a:chExt cx="7810541" cy="4772563"/>
          </a:xfrm>
        </p:grpSpPr>
        <p:grpSp>
          <p:nvGrpSpPr>
            <p:cNvPr id="5764" name="Google Shape;5764;p46"/>
            <p:cNvGrpSpPr/>
            <p:nvPr/>
          </p:nvGrpSpPr>
          <p:grpSpPr>
            <a:xfrm>
              <a:off x="695553" y="135924"/>
              <a:ext cx="7810541" cy="4525622"/>
              <a:chOff x="488150" y="1113350"/>
              <a:chExt cx="6569000" cy="3604350"/>
            </a:xfrm>
          </p:grpSpPr>
          <p:sp>
            <p:nvSpPr>
              <p:cNvPr id="5765" name="Google Shape;5765;p46"/>
              <p:cNvSpPr/>
              <p:nvPr/>
            </p:nvSpPr>
            <p:spPr>
              <a:xfrm>
                <a:off x="515525" y="1135100"/>
                <a:ext cx="6531500" cy="3555500"/>
              </a:xfrm>
              <a:custGeom>
                <a:avLst/>
                <a:gdLst/>
                <a:ahLst/>
                <a:cxnLst/>
                <a:rect l="l" t="t" r="r" b="b"/>
                <a:pathLst>
                  <a:path w="261260" h="142220" extrusionOk="0">
                    <a:moveTo>
                      <a:pt x="5204" y="0"/>
                    </a:moveTo>
                    <a:cubicBezTo>
                      <a:pt x="2322" y="0"/>
                      <a:pt x="1" y="1750"/>
                      <a:pt x="1" y="3917"/>
                    </a:cubicBezTo>
                    <a:lnTo>
                      <a:pt x="1" y="138303"/>
                    </a:lnTo>
                    <a:cubicBezTo>
                      <a:pt x="1" y="138696"/>
                      <a:pt x="84" y="139065"/>
                      <a:pt x="215" y="139422"/>
                    </a:cubicBezTo>
                    <a:cubicBezTo>
                      <a:pt x="846" y="141017"/>
                      <a:pt x="2775" y="142184"/>
                      <a:pt x="5085" y="142220"/>
                    </a:cubicBezTo>
                    <a:lnTo>
                      <a:pt x="256068" y="142220"/>
                    </a:lnTo>
                    <a:cubicBezTo>
                      <a:pt x="256533" y="142220"/>
                      <a:pt x="256985" y="142172"/>
                      <a:pt x="257426" y="142089"/>
                    </a:cubicBezTo>
                    <a:cubicBezTo>
                      <a:pt x="259640" y="141637"/>
                      <a:pt x="261259" y="140124"/>
                      <a:pt x="261259" y="138303"/>
                    </a:cubicBezTo>
                    <a:lnTo>
                      <a:pt x="261259" y="3917"/>
                    </a:lnTo>
                    <a:cubicBezTo>
                      <a:pt x="261259" y="3560"/>
                      <a:pt x="261188" y="3203"/>
                      <a:pt x="261057" y="2881"/>
                    </a:cubicBezTo>
                    <a:cubicBezTo>
                      <a:pt x="261057" y="2858"/>
                      <a:pt x="261033" y="2822"/>
                      <a:pt x="261021" y="2798"/>
                    </a:cubicBezTo>
                    <a:cubicBezTo>
                      <a:pt x="260700" y="1965"/>
                      <a:pt x="260009" y="1238"/>
                      <a:pt x="259093" y="738"/>
                    </a:cubicBezTo>
                    <a:cubicBezTo>
                      <a:pt x="259009" y="715"/>
                      <a:pt x="258950" y="667"/>
                      <a:pt x="258878" y="643"/>
                    </a:cubicBezTo>
                    <a:cubicBezTo>
                      <a:pt x="258164" y="286"/>
                      <a:pt x="257330" y="60"/>
                      <a:pt x="256437" y="12"/>
                    </a:cubicBezTo>
                    <a:cubicBezTo>
                      <a:pt x="256318" y="0"/>
                      <a:pt x="256187" y="0"/>
                      <a:pt x="256056" y="0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66" name="Google Shape;5766;p46"/>
              <p:cNvSpPr/>
              <p:nvPr/>
            </p:nvSpPr>
            <p:spPr>
              <a:xfrm>
                <a:off x="1595725" y="1176025"/>
                <a:ext cx="377750" cy="225600"/>
              </a:xfrm>
              <a:custGeom>
                <a:avLst/>
                <a:gdLst/>
                <a:ahLst/>
                <a:cxnLst/>
                <a:rect l="l" t="t" r="r" b="b"/>
                <a:pathLst>
                  <a:path w="15110" h="9024" extrusionOk="0">
                    <a:moveTo>
                      <a:pt x="5574" y="2768"/>
                    </a:moveTo>
                    <a:cubicBezTo>
                      <a:pt x="5581" y="2768"/>
                      <a:pt x="5589" y="2768"/>
                      <a:pt x="5596" y="2768"/>
                    </a:cubicBezTo>
                    <a:cubicBezTo>
                      <a:pt x="5632" y="2768"/>
                      <a:pt x="5656" y="2768"/>
                      <a:pt x="5692" y="2780"/>
                    </a:cubicBezTo>
                    <a:cubicBezTo>
                      <a:pt x="6001" y="2840"/>
                      <a:pt x="6227" y="3114"/>
                      <a:pt x="6227" y="3435"/>
                    </a:cubicBezTo>
                    <a:cubicBezTo>
                      <a:pt x="6215" y="3769"/>
                      <a:pt x="5977" y="4019"/>
                      <a:pt x="5656" y="4066"/>
                    </a:cubicBezTo>
                    <a:cubicBezTo>
                      <a:pt x="5640" y="4066"/>
                      <a:pt x="5619" y="4072"/>
                      <a:pt x="5599" y="4072"/>
                    </a:cubicBezTo>
                    <a:cubicBezTo>
                      <a:pt x="5590" y="4072"/>
                      <a:pt x="5580" y="4070"/>
                      <a:pt x="5573" y="4066"/>
                    </a:cubicBezTo>
                    <a:cubicBezTo>
                      <a:pt x="5203" y="4042"/>
                      <a:pt x="4918" y="3745"/>
                      <a:pt x="4930" y="3388"/>
                    </a:cubicBezTo>
                    <a:cubicBezTo>
                      <a:pt x="4941" y="3038"/>
                      <a:pt x="5227" y="2768"/>
                      <a:pt x="5574" y="2768"/>
                    </a:cubicBezTo>
                    <a:close/>
                    <a:moveTo>
                      <a:pt x="12131" y="0"/>
                    </a:moveTo>
                    <a:cubicBezTo>
                      <a:pt x="10730" y="0"/>
                      <a:pt x="8966" y="291"/>
                      <a:pt x="7132" y="1328"/>
                    </a:cubicBezTo>
                    <a:cubicBezTo>
                      <a:pt x="6644" y="1602"/>
                      <a:pt x="6168" y="1923"/>
                      <a:pt x="5704" y="2280"/>
                    </a:cubicBezTo>
                    <a:cubicBezTo>
                      <a:pt x="2310" y="4876"/>
                      <a:pt x="0" y="9019"/>
                      <a:pt x="0" y="9019"/>
                    </a:cubicBezTo>
                    <a:cubicBezTo>
                      <a:pt x="0" y="9019"/>
                      <a:pt x="131" y="9023"/>
                      <a:pt x="367" y="9023"/>
                    </a:cubicBezTo>
                    <a:cubicBezTo>
                      <a:pt x="1176" y="9023"/>
                      <a:pt x="3224" y="8973"/>
                      <a:pt x="5501" y="8531"/>
                    </a:cubicBezTo>
                    <a:cubicBezTo>
                      <a:pt x="7085" y="8210"/>
                      <a:pt x="8799" y="7710"/>
                      <a:pt x="10276" y="6876"/>
                    </a:cubicBezTo>
                    <a:cubicBezTo>
                      <a:pt x="14443" y="4507"/>
                      <a:pt x="15109" y="471"/>
                      <a:pt x="15109" y="471"/>
                    </a:cubicBezTo>
                    <a:cubicBezTo>
                      <a:pt x="15109" y="471"/>
                      <a:pt x="13915" y="0"/>
                      <a:pt x="12131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67" name="Google Shape;5767;p46"/>
              <p:cNvSpPr/>
              <p:nvPr/>
            </p:nvSpPr>
            <p:spPr>
              <a:xfrm>
                <a:off x="1242700" y="1226175"/>
                <a:ext cx="200950" cy="425975"/>
              </a:xfrm>
              <a:custGeom>
                <a:avLst/>
                <a:gdLst/>
                <a:ahLst/>
                <a:cxnLst/>
                <a:rect l="l" t="t" r="r" b="b"/>
                <a:pathLst>
                  <a:path w="8038" h="17039" extrusionOk="0">
                    <a:moveTo>
                      <a:pt x="6311" y="9061"/>
                    </a:moveTo>
                    <a:cubicBezTo>
                      <a:pt x="6490" y="9085"/>
                      <a:pt x="6620" y="9216"/>
                      <a:pt x="6620" y="9394"/>
                    </a:cubicBezTo>
                    <a:cubicBezTo>
                      <a:pt x="6620" y="9573"/>
                      <a:pt x="6478" y="9704"/>
                      <a:pt x="6299" y="9704"/>
                    </a:cubicBezTo>
                    <a:cubicBezTo>
                      <a:pt x="6120" y="9704"/>
                      <a:pt x="5989" y="9561"/>
                      <a:pt x="5989" y="9383"/>
                    </a:cubicBezTo>
                    <a:cubicBezTo>
                      <a:pt x="5989" y="9204"/>
                      <a:pt x="6132" y="9061"/>
                      <a:pt x="6311" y="9061"/>
                    </a:cubicBezTo>
                    <a:close/>
                    <a:moveTo>
                      <a:pt x="6325" y="12620"/>
                    </a:moveTo>
                    <a:cubicBezTo>
                      <a:pt x="6332" y="12620"/>
                      <a:pt x="6339" y="12621"/>
                      <a:pt x="6347" y="12621"/>
                    </a:cubicBezTo>
                    <a:cubicBezTo>
                      <a:pt x="6561" y="12621"/>
                      <a:pt x="6716" y="12800"/>
                      <a:pt x="6716" y="13014"/>
                    </a:cubicBezTo>
                    <a:cubicBezTo>
                      <a:pt x="6716" y="13210"/>
                      <a:pt x="6549" y="13372"/>
                      <a:pt x="6344" y="13372"/>
                    </a:cubicBezTo>
                    <a:cubicBezTo>
                      <a:pt x="6337" y="13372"/>
                      <a:pt x="6330" y="13372"/>
                      <a:pt x="6323" y="13371"/>
                    </a:cubicBezTo>
                    <a:cubicBezTo>
                      <a:pt x="6120" y="13371"/>
                      <a:pt x="5954" y="13193"/>
                      <a:pt x="5954" y="12978"/>
                    </a:cubicBezTo>
                    <a:cubicBezTo>
                      <a:pt x="5954" y="12783"/>
                      <a:pt x="6120" y="12620"/>
                      <a:pt x="6325" y="12620"/>
                    </a:cubicBezTo>
                    <a:close/>
                    <a:moveTo>
                      <a:pt x="2168" y="0"/>
                    </a:moveTo>
                    <a:cubicBezTo>
                      <a:pt x="2168" y="0"/>
                      <a:pt x="1" y="5704"/>
                      <a:pt x="882" y="10406"/>
                    </a:cubicBezTo>
                    <a:cubicBezTo>
                      <a:pt x="1751" y="15109"/>
                      <a:pt x="5370" y="17038"/>
                      <a:pt x="5370" y="17038"/>
                    </a:cubicBezTo>
                    <a:cubicBezTo>
                      <a:pt x="5370" y="17038"/>
                      <a:pt x="8037" y="13931"/>
                      <a:pt x="7144" y="9228"/>
                    </a:cubicBezTo>
                    <a:cubicBezTo>
                      <a:pt x="6263" y="4525"/>
                      <a:pt x="2168" y="0"/>
                      <a:pt x="2168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68" name="Google Shape;5768;p46"/>
              <p:cNvSpPr/>
              <p:nvPr/>
            </p:nvSpPr>
            <p:spPr>
              <a:xfrm>
                <a:off x="689950" y="1164850"/>
                <a:ext cx="234275" cy="404850"/>
              </a:xfrm>
              <a:custGeom>
                <a:avLst/>
                <a:gdLst/>
                <a:ahLst/>
                <a:cxnLst/>
                <a:rect l="l" t="t" r="r" b="b"/>
                <a:pathLst>
                  <a:path w="9371" h="16194" extrusionOk="0">
                    <a:moveTo>
                      <a:pt x="2049" y="1"/>
                    </a:moveTo>
                    <a:cubicBezTo>
                      <a:pt x="2049" y="1"/>
                      <a:pt x="1" y="3537"/>
                      <a:pt x="1703" y="8002"/>
                    </a:cubicBezTo>
                    <a:cubicBezTo>
                      <a:pt x="3418" y="12490"/>
                      <a:pt x="8252" y="16193"/>
                      <a:pt x="8252" y="16193"/>
                    </a:cubicBezTo>
                    <a:cubicBezTo>
                      <a:pt x="8252" y="16193"/>
                      <a:pt x="9371" y="10192"/>
                      <a:pt x="7656" y="5728"/>
                    </a:cubicBezTo>
                    <a:cubicBezTo>
                      <a:pt x="5954" y="1263"/>
                      <a:pt x="2049" y="1"/>
                      <a:pt x="204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69" name="Google Shape;5769;p46"/>
              <p:cNvSpPr/>
              <p:nvPr/>
            </p:nvSpPr>
            <p:spPr>
              <a:xfrm>
                <a:off x="2115725" y="1683050"/>
                <a:ext cx="312875" cy="312000"/>
              </a:xfrm>
              <a:custGeom>
                <a:avLst/>
                <a:gdLst/>
                <a:ahLst/>
                <a:cxnLst/>
                <a:rect l="l" t="t" r="r" b="b"/>
                <a:pathLst>
                  <a:path w="12515" h="12480" extrusionOk="0">
                    <a:moveTo>
                      <a:pt x="5690" y="7846"/>
                    </a:moveTo>
                    <a:cubicBezTo>
                      <a:pt x="5702" y="7846"/>
                      <a:pt x="5715" y="7846"/>
                      <a:pt x="5728" y="7848"/>
                    </a:cubicBezTo>
                    <a:cubicBezTo>
                      <a:pt x="5954" y="7860"/>
                      <a:pt x="6120" y="8050"/>
                      <a:pt x="6120" y="8276"/>
                    </a:cubicBezTo>
                    <a:cubicBezTo>
                      <a:pt x="6109" y="8496"/>
                      <a:pt x="5940" y="8682"/>
                      <a:pt x="5713" y="8682"/>
                    </a:cubicBezTo>
                    <a:cubicBezTo>
                      <a:pt x="5706" y="8682"/>
                      <a:pt x="5699" y="8681"/>
                      <a:pt x="5692" y="8681"/>
                    </a:cubicBezTo>
                    <a:cubicBezTo>
                      <a:pt x="5478" y="8657"/>
                      <a:pt x="5275" y="8479"/>
                      <a:pt x="5287" y="8253"/>
                    </a:cubicBezTo>
                    <a:cubicBezTo>
                      <a:pt x="5310" y="8038"/>
                      <a:pt x="5471" y="7846"/>
                      <a:pt x="5690" y="7846"/>
                    </a:cubicBezTo>
                    <a:close/>
                    <a:moveTo>
                      <a:pt x="11691" y="1"/>
                    </a:moveTo>
                    <a:cubicBezTo>
                      <a:pt x="10613" y="1"/>
                      <a:pt x="7387" y="257"/>
                      <a:pt x="4656" y="3085"/>
                    </a:cubicBezTo>
                    <a:cubicBezTo>
                      <a:pt x="3632" y="4145"/>
                      <a:pt x="2799" y="5443"/>
                      <a:pt x="2120" y="6740"/>
                    </a:cubicBezTo>
                    <a:cubicBezTo>
                      <a:pt x="632" y="9634"/>
                      <a:pt x="1" y="12479"/>
                      <a:pt x="1" y="12479"/>
                    </a:cubicBezTo>
                    <a:cubicBezTo>
                      <a:pt x="1" y="12479"/>
                      <a:pt x="5906" y="10955"/>
                      <a:pt x="9240" y="7514"/>
                    </a:cubicBezTo>
                    <a:cubicBezTo>
                      <a:pt x="9418" y="7336"/>
                      <a:pt x="9561" y="7157"/>
                      <a:pt x="9716" y="6979"/>
                    </a:cubicBezTo>
                    <a:cubicBezTo>
                      <a:pt x="12514" y="3681"/>
                      <a:pt x="12062" y="13"/>
                      <a:pt x="12062" y="13"/>
                    </a:cubicBezTo>
                    <a:cubicBezTo>
                      <a:pt x="12062" y="13"/>
                      <a:pt x="11929" y="1"/>
                      <a:pt x="11691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70" name="Google Shape;5770;p46"/>
              <p:cNvSpPr/>
              <p:nvPr/>
            </p:nvSpPr>
            <p:spPr>
              <a:xfrm>
                <a:off x="2885175" y="1280650"/>
                <a:ext cx="201225" cy="425975"/>
              </a:xfrm>
              <a:custGeom>
                <a:avLst/>
                <a:gdLst/>
                <a:ahLst/>
                <a:cxnLst/>
                <a:rect l="l" t="t" r="r" b="b"/>
                <a:pathLst>
                  <a:path w="8049" h="17039" extrusionOk="0">
                    <a:moveTo>
                      <a:pt x="6323" y="9061"/>
                    </a:moveTo>
                    <a:cubicBezTo>
                      <a:pt x="6501" y="9061"/>
                      <a:pt x="6632" y="9204"/>
                      <a:pt x="6632" y="9382"/>
                    </a:cubicBezTo>
                    <a:cubicBezTo>
                      <a:pt x="6632" y="9561"/>
                      <a:pt x="6489" y="9704"/>
                      <a:pt x="6311" y="9704"/>
                    </a:cubicBezTo>
                    <a:cubicBezTo>
                      <a:pt x="6120" y="9704"/>
                      <a:pt x="5989" y="9549"/>
                      <a:pt x="5989" y="9370"/>
                    </a:cubicBezTo>
                    <a:cubicBezTo>
                      <a:pt x="5989" y="9192"/>
                      <a:pt x="6144" y="9061"/>
                      <a:pt x="6323" y="9061"/>
                    </a:cubicBezTo>
                    <a:close/>
                    <a:moveTo>
                      <a:pt x="6326" y="12596"/>
                    </a:moveTo>
                    <a:cubicBezTo>
                      <a:pt x="6333" y="12596"/>
                      <a:pt x="6339" y="12597"/>
                      <a:pt x="6346" y="12597"/>
                    </a:cubicBezTo>
                    <a:cubicBezTo>
                      <a:pt x="6561" y="12621"/>
                      <a:pt x="6727" y="12776"/>
                      <a:pt x="6727" y="12990"/>
                    </a:cubicBezTo>
                    <a:cubicBezTo>
                      <a:pt x="6727" y="13186"/>
                      <a:pt x="6561" y="13348"/>
                      <a:pt x="6356" y="13348"/>
                    </a:cubicBezTo>
                    <a:cubicBezTo>
                      <a:pt x="6349" y="13348"/>
                      <a:pt x="6342" y="13348"/>
                      <a:pt x="6334" y="13347"/>
                    </a:cubicBezTo>
                    <a:cubicBezTo>
                      <a:pt x="6132" y="13347"/>
                      <a:pt x="5965" y="13169"/>
                      <a:pt x="5965" y="12954"/>
                    </a:cubicBezTo>
                    <a:cubicBezTo>
                      <a:pt x="5965" y="12759"/>
                      <a:pt x="6132" y="12596"/>
                      <a:pt x="6326" y="12596"/>
                    </a:cubicBezTo>
                    <a:close/>
                    <a:moveTo>
                      <a:pt x="2179" y="0"/>
                    </a:moveTo>
                    <a:cubicBezTo>
                      <a:pt x="2179" y="0"/>
                      <a:pt x="0" y="5680"/>
                      <a:pt x="893" y="10394"/>
                    </a:cubicBezTo>
                    <a:cubicBezTo>
                      <a:pt x="1762" y="15097"/>
                      <a:pt x="5382" y="17038"/>
                      <a:pt x="5382" y="17038"/>
                    </a:cubicBezTo>
                    <a:cubicBezTo>
                      <a:pt x="5382" y="17038"/>
                      <a:pt x="8049" y="13931"/>
                      <a:pt x="7156" y="9228"/>
                    </a:cubicBezTo>
                    <a:cubicBezTo>
                      <a:pt x="6275" y="4525"/>
                      <a:pt x="2179" y="0"/>
                      <a:pt x="2179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71" name="Google Shape;5771;p46"/>
              <p:cNvSpPr/>
              <p:nvPr/>
            </p:nvSpPr>
            <p:spPr>
              <a:xfrm>
                <a:off x="2332125" y="1219025"/>
                <a:ext cx="234875" cy="404850"/>
              </a:xfrm>
              <a:custGeom>
                <a:avLst/>
                <a:gdLst/>
                <a:ahLst/>
                <a:cxnLst/>
                <a:rect l="l" t="t" r="r" b="b"/>
                <a:pathLst>
                  <a:path w="9395" h="16194" extrusionOk="0">
                    <a:moveTo>
                      <a:pt x="2072" y="1"/>
                    </a:moveTo>
                    <a:cubicBezTo>
                      <a:pt x="2072" y="1"/>
                      <a:pt x="0" y="3549"/>
                      <a:pt x="1727" y="8014"/>
                    </a:cubicBezTo>
                    <a:cubicBezTo>
                      <a:pt x="3441" y="12490"/>
                      <a:pt x="8275" y="16193"/>
                      <a:pt x="8275" y="16193"/>
                    </a:cubicBezTo>
                    <a:cubicBezTo>
                      <a:pt x="8275" y="16193"/>
                      <a:pt x="9395" y="10204"/>
                      <a:pt x="7680" y="5739"/>
                    </a:cubicBezTo>
                    <a:cubicBezTo>
                      <a:pt x="5966" y="1251"/>
                      <a:pt x="2072" y="1"/>
                      <a:pt x="2072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72" name="Google Shape;5772;p46"/>
              <p:cNvSpPr/>
              <p:nvPr/>
            </p:nvSpPr>
            <p:spPr>
              <a:xfrm>
                <a:off x="3238500" y="1230425"/>
                <a:ext cx="377750" cy="225400"/>
              </a:xfrm>
              <a:custGeom>
                <a:avLst/>
                <a:gdLst/>
                <a:ahLst/>
                <a:cxnLst/>
                <a:rect l="l" t="t" r="r" b="b"/>
                <a:pathLst>
                  <a:path w="15110" h="9016" extrusionOk="0">
                    <a:moveTo>
                      <a:pt x="5563" y="2759"/>
                    </a:moveTo>
                    <a:cubicBezTo>
                      <a:pt x="5570" y="2759"/>
                      <a:pt x="5577" y="2759"/>
                      <a:pt x="5584" y="2759"/>
                    </a:cubicBezTo>
                    <a:cubicBezTo>
                      <a:pt x="5608" y="2759"/>
                      <a:pt x="5644" y="2759"/>
                      <a:pt x="5667" y="2783"/>
                    </a:cubicBezTo>
                    <a:cubicBezTo>
                      <a:pt x="5989" y="2843"/>
                      <a:pt x="6203" y="3105"/>
                      <a:pt x="6203" y="3438"/>
                    </a:cubicBezTo>
                    <a:cubicBezTo>
                      <a:pt x="6191" y="3759"/>
                      <a:pt x="5953" y="4010"/>
                      <a:pt x="5644" y="4057"/>
                    </a:cubicBezTo>
                    <a:cubicBezTo>
                      <a:pt x="5632" y="4053"/>
                      <a:pt x="5621" y="4052"/>
                      <a:pt x="5610" y="4052"/>
                    </a:cubicBezTo>
                    <a:cubicBezTo>
                      <a:pt x="5589" y="4052"/>
                      <a:pt x="5568" y="4057"/>
                      <a:pt x="5536" y="4057"/>
                    </a:cubicBezTo>
                    <a:cubicBezTo>
                      <a:pt x="5179" y="4045"/>
                      <a:pt x="4893" y="3748"/>
                      <a:pt x="4917" y="3390"/>
                    </a:cubicBezTo>
                    <a:cubicBezTo>
                      <a:pt x="4929" y="3040"/>
                      <a:pt x="5215" y="2759"/>
                      <a:pt x="5563" y="2759"/>
                    </a:cubicBezTo>
                    <a:close/>
                    <a:moveTo>
                      <a:pt x="12119" y="1"/>
                    </a:moveTo>
                    <a:cubicBezTo>
                      <a:pt x="10720" y="1"/>
                      <a:pt x="8960" y="290"/>
                      <a:pt x="7132" y="1319"/>
                    </a:cubicBezTo>
                    <a:cubicBezTo>
                      <a:pt x="6644" y="1604"/>
                      <a:pt x="6167" y="1914"/>
                      <a:pt x="5703" y="2271"/>
                    </a:cubicBezTo>
                    <a:cubicBezTo>
                      <a:pt x="2310" y="4879"/>
                      <a:pt x="0" y="9010"/>
                      <a:pt x="0" y="9010"/>
                    </a:cubicBezTo>
                    <a:cubicBezTo>
                      <a:pt x="0" y="9010"/>
                      <a:pt x="155" y="9016"/>
                      <a:pt x="433" y="9016"/>
                    </a:cubicBezTo>
                    <a:cubicBezTo>
                      <a:pt x="1283" y="9016"/>
                      <a:pt x="3281" y="8962"/>
                      <a:pt x="5489" y="8522"/>
                    </a:cubicBezTo>
                    <a:cubicBezTo>
                      <a:pt x="7084" y="8212"/>
                      <a:pt x="8799" y="7700"/>
                      <a:pt x="10275" y="6867"/>
                    </a:cubicBezTo>
                    <a:cubicBezTo>
                      <a:pt x="14442" y="4510"/>
                      <a:pt x="15109" y="473"/>
                      <a:pt x="15109" y="473"/>
                    </a:cubicBezTo>
                    <a:cubicBezTo>
                      <a:pt x="15109" y="473"/>
                      <a:pt x="13909" y="1"/>
                      <a:pt x="1211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73" name="Google Shape;5773;p46"/>
              <p:cNvSpPr/>
              <p:nvPr/>
            </p:nvSpPr>
            <p:spPr>
              <a:xfrm>
                <a:off x="4528225" y="1334525"/>
                <a:ext cx="200950" cy="425975"/>
              </a:xfrm>
              <a:custGeom>
                <a:avLst/>
                <a:gdLst/>
                <a:ahLst/>
                <a:cxnLst/>
                <a:rect l="l" t="t" r="r" b="b"/>
                <a:pathLst>
                  <a:path w="8038" h="17039" extrusionOk="0">
                    <a:moveTo>
                      <a:pt x="6311" y="9073"/>
                    </a:moveTo>
                    <a:cubicBezTo>
                      <a:pt x="6478" y="9073"/>
                      <a:pt x="6621" y="9228"/>
                      <a:pt x="6621" y="9406"/>
                    </a:cubicBezTo>
                    <a:cubicBezTo>
                      <a:pt x="6621" y="9585"/>
                      <a:pt x="6466" y="9716"/>
                      <a:pt x="6287" y="9716"/>
                    </a:cubicBezTo>
                    <a:cubicBezTo>
                      <a:pt x="6109" y="9716"/>
                      <a:pt x="5978" y="9573"/>
                      <a:pt x="5978" y="9394"/>
                    </a:cubicBezTo>
                    <a:cubicBezTo>
                      <a:pt x="5978" y="9216"/>
                      <a:pt x="6133" y="9073"/>
                      <a:pt x="6311" y="9073"/>
                    </a:cubicBezTo>
                    <a:close/>
                    <a:moveTo>
                      <a:pt x="6313" y="12620"/>
                    </a:moveTo>
                    <a:cubicBezTo>
                      <a:pt x="6320" y="12620"/>
                      <a:pt x="6328" y="12620"/>
                      <a:pt x="6335" y="12621"/>
                    </a:cubicBezTo>
                    <a:cubicBezTo>
                      <a:pt x="6549" y="12621"/>
                      <a:pt x="6704" y="12799"/>
                      <a:pt x="6704" y="13002"/>
                    </a:cubicBezTo>
                    <a:cubicBezTo>
                      <a:pt x="6704" y="13202"/>
                      <a:pt x="6548" y="13361"/>
                      <a:pt x="6362" y="13361"/>
                    </a:cubicBezTo>
                    <a:cubicBezTo>
                      <a:pt x="6349" y="13361"/>
                      <a:pt x="6336" y="13361"/>
                      <a:pt x="6323" y="13359"/>
                    </a:cubicBezTo>
                    <a:cubicBezTo>
                      <a:pt x="6109" y="13359"/>
                      <a:pt x="5954" y="13180"/>
                      <a:pt x="5954" y="12978"/>
                    </a:cubicBezTo>
                    <a:cubicBezTo>
                      <a:pt x="5954" y="12772"/>
                      <a:pt x="6120" y="12620"/>
                      <a:pt x="6313" y="12620"/>
                    </a:cubicBezTo>
                    <a:close/>
                    <a:moveTo>
                      <a:pt x="2168" y="0"/>
                    </a:moveTo>
                    <a:cubicBezTo>
                      <a:pt x="2168" y="0"/>
                      <a:pt x="1" y="5691"/>
                      <a:pt x="870" y="10406"/>
                    </a:cubicBezTo>
                    <a:cubicBezTo>
                      <a:pt x="1751" y="15109"/>
                      <a:pt x="5371" y="17038"/>
                      <a:pt x="5371" y="17038"/>
                    </a:cubicBezTo>
                    <a:cubicBezTo>
                      <a:pt x="5371" y="17038"/>
                      <a:pt x="8038" y="13931"/>
                      <a:pt x="7145" y="9228"/>
                    </a:cubicBezTo>
                    <a:cubicBezTo>
                      <a:pt x="6263" y="4525"/>
                      <a:pt x="2168" y="0"/>
                      <a:pt x="2168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74" name="Google Shape;5774;p46"/>
              <p:cNvSpPr/>
              <p:nvPr/>
            </p:nvSpPr>
            <p:spPr>
              <a:xfrm>
                <a:off x="3975175" y="1273500"/>
                <a:ext cx="234600" cy="404825"/>
              </a:xfrm>
              <a:custGeom>
                <a:avLst/>
                <a:gdLst/>
                <a:ahLst/>
                <a:cxnLst/>
                <a:rect l="l" t="t" r="r" b="b"/>
                <a:pathLst>
                  <a:path w="9384" h="16193" extrusionOk="0">
                    <a:moveTo>
                      <a:pt x="2061" y="1"/>
                    </a:moveTo>
                    <a:cubicBezTo>
                      <a:pt x="2061" y="1"/>
                      <a:pt x="1" y="3537"/>
                      <a:pt x="1715" y="8002"/>
                    </a:cubicBezTo>
                    <a:cubicBezTo>
                      <a:pt x="3430" y="12490"/>
                      <a:pt x="8264" y="16193"/>
                      <a:pt x="8264" y="16193"/>
                    </a:cubicBezTo>
                    <a:cubicBezTo>
                      <a:pt x="8264" y="16193"/>
                      <a:pt x="9383" y="10192"/>
                      <a:pt x="7669" y="5727"/>
                    </a:cubicBezTo>
                    <a:cubicBezTo>
                      <a:pt x="5954" y="1251"/>
                      <a:pt x="2061" y="1"/>
                      <a:pt x="2061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75" name="Google Shape;5775;p46"/>
              <p:cNvSpPr/>
              <p:nvPr/>
            </p:nvSpPr>
            <p:spPr>
              <a:xfrm>
                <a:off x="4881250" y="1284300"/>
                <a:ext cx="377750" cy="225675"/>
              </a:xfrm>
              <a:custGeom>
                <a:avLst/>
                <a:gdLst/>
                <a:ahLst/>
                <a:cxnLst/>
                <a:rect l="l" t="t" r="r" b="b"/>
                <a:pathLst>
                  <a:path w="15110" h="9027" extrusionOk="0">
                    <a:moveTo>
                      <a:pt x="5543" y="2770"/>
                    </a:moveTo>
                    <a:cubicBezTo>
                      <a:pt x="5557" y="2770"/>
                      <a:pt x="5571" y="2770"/>
                      <a:pt x="5585" y="2771"/>
                    </a:cubicBezTo>
                    <a:cubicBezTo>
                      <a:pt x="5608" y="2771"/>
                      <a:pt x="5644" y="2771"/>
                      <a:pt x="5668" y="2783"/>
                    </a:cubicBezTo>
                    <a:cubicBezTo>
                      <a:pt x="5978" y="2843"/>
                      <a:pt x="6204" y="3105"/>
                      <a:pt x="6204" y="3438"/>
                    </a:cubicBezTo>
                    <a:cubicBezTo>
                      <a:pt x="6192" y="3760"/>
                      <a:pt x="5954" y="4021"/>
                      <a:pt x="5644" y="4057"/>
                    </a:cubicBezTo>
                    <a:cubicBezTo>
                      <a:pt x="5620" y="4057"/>
                      <a:pt x="5597" y="4068"/>
                      <a:pt x="5576" y="4068"/>
                    </a:cubicBezTo>
                    <a:cubicBezTo>
                      <a:pt x="5566" y="4068"/>
                      <a:pt x="5557" y="4065"/>
                      <a:pt x="5549" y="4057"/>
                    </a:cubicBezTo>
                    <a:cubicBezTo>
                      <a:pt x="5180" y="4057"/>
                      <a:pt x="4894" y="3748"/>
                      <a:pt x="4906" y="3390"/>
                    </a:cubicBezTo>
                    <a:cubicBezTo>
                      <a:pt x="4929" y="3047"/>
                      <a:pt x="5205" y="2770"/>
                      <a:pt x="5543" y="2770"/>
                    </a:cubicBezTo>
                    <a:close/>
                    <a:moveTo>
                      <a:pt x="12120" y="1"/>
                    </a:moveTo>
                    <a:cubicBezTo>
                      <a:pt x="10720" y="1"/>
                      <a:pt x="8961" y="290"/>
                      <a:pt x="7132" y="1319"/>
                    </a:cubicBezTo>
                    <a:cubicBezTo>
                      <a:pt x="6632" y="1604"/>
                      <a:pt x="6156" y="1914"/>
                      <a:pt x="5704" y="2271"/>
                    </a:cubicBezTo>
                    <a:cubicBezTo>
                      <a:pt x="2310" y="4879"/>
                      <a:pt x="1" y="9022"/>
                      <a:pt x="1" y="9022"/>
                    </a:cubicBezTo>
                    <a:cubicBezTo>
                      <a:pt x="1" y="9022"/>
                      <a:pt x="127" y="9026"/>
                      <a:pt x="356" y="9026"/>
                    </a:cubicBezTo>
                    <a:cubicBezTo>
                      <a:pt x="1157" y="9026"/>
                      <a:pt x="3211" y="8976"/>
                      <a:pt x="5489" y="8522"/>
                    </a:cubicBezTo>
                    <a:cubicBezTo>
                      <a:pt x="7085" y="8224"/>
                      <a:pt x="8799" y="7712"/>
                      <a:pt x="10264" y="6879"/>
                    </a:cubicBezTo>
                    <a:cubicBezTo>
                      <a:pt x="14431" y="4510"/>
                      <a:pt x="15110" y="473"/>
                      <a:pt x="15110" y="473"/>
                    </a:cubicBezTo>
                    <a:cubicBezTo>
                      <a:pt x="15110" y="473"/>
                      <a:pt x="13909" y="1"/>
                      <a:pt x="1212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76" name="Google Shape;5776;p46"/>
              <p:cNvSpPr/>
              <p:nvPr/>
            </p:nvSpPr>
            <p:spPr>
              <a:xfrm>
                <a:off x="6170400" y="1388700"/>
                <a:ext cx="200950" cy="426250"/>
              </a:xfrm>
              <a:custGeom>
                <a:avLst/>
                <a:gdLst/>
                <a:ahLst/>
                <a:cxnLst/>
                <a:rect l="l" t="t" r="r" b="b"/>
                <a:pathLst>
                  <a:path w="8038" h="17050" extrusionOk="0">
                    <a:moveTo>
                      <a:pt x="6311" y="9073"/>
                    </a:moveTo>
                    <a:cubicBezTo>
                      <a:pt x="6501" y="9085"/>
                      <a:pt x="6644" y="9228"/>
                      <a:pt x="6620" y="9394"/>
                    </a:cubicBezTo>
                    <a:cubicBezTo>
                      <a:pt x="6620" y="9573"/>
                      <a:pt x="6478" y="9704"/>
                      <a:pt x="6299" y="9704"/>
                    </a:cubicBezTo>
                    <a:cubicBezTo>
                      <a:pt x="6120" y="9704"/>
                      <a:pt x="5989" y="9561"/>
                      <a:pt x="5989" y="9382"/>
                    </a:cubicBezTo>
                    <a:cubicBezTo>
                      <a:pt x="5989" y="9204"/>
                      <a:pt x="6132" y="9073"/>
                      <a:pt x="6311" y="9073"/>
                    </a:cubicBezTo>
                    <a:close/>
                    <a:moveTo>
                      <a:pt x="6337" y="12620"/>
                    </a:moveTo>
                    <a:cubicBezTo>
                      <a:pt x="6344" y="12620"/>
                      <a:pt x="6351" y="12620"/>
                      <a:pt x="6359" y="12621"/>
                    </a:cubicBezTo>
                    <a:cubicBezTo>
                      <a:pt x="6561" y="12621"/>
                      <a:pt x="6728" y="12799"/>
                      <a:pt x="6728" y="13014"/>
                    </a:cubicBezTo>
                    <a:cubicBezTo>
                      <a:pt x="6728" y="13209"/>
                      <a:pt x="6561" y="13372"/>
                      <a:pt x="6367" y="13372"/>
                    </a:cubicBezTo>
                    <a:cubicBezTo>
                      <a:pt x="6360" y="13372"/>
                      <a:pt x="6353" y="13371"/>
                      <a:pt x="6347" y="13371"/>
                    </a:cubicBezTo>
                    <a:cubicBezTo>
                      <a:pt x="6132" y="13371"/>
                      <a:pt x="5966" y="13192"/>
                      <a:pt x="5966" y="12978"/>
                    </a:cubicBezTo>
                    <a:cubicBezTo>
                      <a:pt x="5966" y="12782"/>
                      <a:pt x="6132" y="12620"/>
                      <a:pt x="6337" y="12620"/>
                    </a:cubicBezTo>
                    <a:close/>
                    <a:moveTo>
                      <a:pt x="2179" y="0"/>
                    </a:moveTo>
                    <a:cubicBezTo>
                      <a:pt x="2179" y="0"/>
                      <a:pt x="1" y="5703"/>
                      <a:pt x="882" y="10406"/>
                    </a:cubicBezTo>
                    <a:cubicBezTo>
                      <a:pt x="1763" y="15109"/>
                      <a:pt x="5370" y="17050"/>
                      <a:pt x="5370" y="17050"/>
                    </a:cubicBezTo>
                    <a:cubicBezTo>
                      <a:pt x="5370" y="17050"/>
                      <a:pt x="8037" y="13931"/>
                      <a:pt x="7144" y="9228"/>
                    </a:cubicBezTo>
                    <a:cubicBezTo>
                      <a:pt x="6251" y="4525"/>
                      <a:pt x="2179" y="0"/>
                      <a:pt x="2179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77" name="Google Shape;5777;p46"/>
              <p:cNvSpPr/>
              <p:nvPr/>
            </p:nvSpPr>
            <p:spPr>
              <a:xfrm>
                <a:off x="5617650" y="1327375"/>
                <a:ext cx="234275" cy="404850"/>
              </a:xfrm>
              <a:custGeom>
                <a:avLst/>
                <a:gdLst/>
                <a:ahLst/>
                <a:cxnLst/>
                <a:rect l="l" t="t" r="r" b="b"/>
                <a:pathLst>
                  <a:path w="9371" h="16194" extrusionOk="0">
                    <a:moveTo>
                      <a:pt x="2049" y="1"/>
                    </a:moveTo>
                    <a:cubicBezTo>
                      <a:pt x="2049" y="1"/>
                      <a:pt x="1" y="3549"/>
                      <a:pt x="1703" y="8013"/>
                    </a:cubicBezTo>
                    <a:cubicBezTo>
                      <a:pt x="3418" y="12490"/>
                      <a:pt x="8252" y="16193"/>
                      <a:pt x="8252" y="16193"/>
                    </a:cubicBezTo>
                    <a:cubicBezTo>
                      <a:pt x="8252" y="16193"/>
                      <a:pt x="9371" y="10192"/>
                      <a:pt x="7656" y="5727"/>
                    </a:cubicBezTo>
                    <a:cubicBezTo>
                      <a:pt x="5954" y="1263"/>
                      <a:pt x="2049" y="1"/>
                      <a:pt x="204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78" name="Google Shape;5778;p46"/>
              <p:cNvSpPr/>
              <p:nvPr/>
            </p:nvSpPr>
            <p:spPr>
              <a:xfrm>
                <a:off x="6524025" y="1338650"/>
                <a:ext cx="377450" cy="225525"/>
              </a:xfrm>
              <a:custGeom>
                <a:avLst/>
                <a:gdLst/>
                <a:ahLst/>
                <a:cxnLst/>
                <a:rect l="l" t="t" r="r" b="b"/>
                <a:pathLst>
                  <a:path w="15098" h="9021" extrusionOk="0">
                    <a:moveTo>
                      <a:pt x="5575" y="2764"/>
                    </a:moveTo>
                    <a:cubicBezTo>
                      <a:pt x="5582" y="2764"/>
                      <a:pt x="5589" y="2764"/>
                      <a:pt x="5596" y="2764"/>
                    </a:cubicBezTo>
                    <a:cubicBezTo>
                      <a:pt x="5620" y="2764"/>
                      <a:pt x="5656" y="2764"/>
                      <a:pt x="5679" y="2776"/>
                    </a:cubicBezTo>
                    <a:cubicBezTo>
                      <a:pt x="5977" y="2836"/>
                      <a:pt x="6215" y="3110"/>
                      <a:pt x="6203" y="3431"/>
                    </a:cubicBezTo>
                    <a:cubicBezTo>
                      <a:pt x="6191" y="3764"/>
                      <a:pt x="5953" y="4014"/>
                      <a:pt x="5632" y="4062"/>
                    </a:cubicBezTo>
                    <a:cubicBezTo>
                      <a:pt x="5616" y="4062"/>
                      <a:pt x="5595" y="4067"/>
                      <a:pt x="5575" y="4067"/>
                    </a:cubicBezTo>
                    <a:cubicBezTo>
                      <a:pt x="5566" y="4067"/>
                      <a:pt x="5556" y="4066"/>
                      <a:pt x="5549" y="4062"/>
                    </a:cubicBezTo>
                    <a:cubicBezTo>
                      <a:pt x="5191" y="4050"/>
                      <a:pt x="4906" y="3752"/>
                      <a:pt x="4917" y="3395"/>
                    </a:cubicBezTo>
                    <a:cubicBezTo>
                      <a:pt x="4941" y="3045"/>
                      <a:pt x="5227" y="2764"/>
                      <a:pt x="5575" y="2764"/>
                    </a:cubicBezTo>
                    <a:close/>
                    <a:moveTo>
                      <a:pt x="12101" y="1"/>
                    </a:moveTo>
                    <a:cubicBezTo>
                      <a:pt x="10702" y="1"/>
                      <a:pt x="8946" y="291"/>
                      <a:pt x="7120" y="1324"/>
                    </a:cubicBezTo>
                    <a:cubicBezTo>
                      <a:pt x="6620" y="1609"/>
                      <a:pt x="6144" y="1919"/>
                      <a:pt x="5691" y="2276"/>
                    </a:cubicBezTo>
                    <a:cubicBezTo>
                      <a:pt x="2298" y="4884"/>
                      <a:pt x="0" y="9015"/>
                      <a:pt x="0" y="9015"/>
                    </a:cubicBezTo>
                    <a:cubicBezTo>
                      <a:pt x="0" y="9015"/>
                      <a:pt x="155" y="9021"/>
                      <a:pt x="433" y="9021"/>
                    </a:cubicBezTo>
                    <a:cubicBezTo>
                      <a:pt x="1283" y="9021"/>
                      <a:pt x="3281" y="8967"/>
                      <a:pt x="5489" y="8527"/>
                    </a:cubicBezTo>
                    <a:cubicBezTo>
                      <a:pt x="7084" y="8217"/>
                      <a:pt x="8787" y="7705"/>
                      <a:pt x="10263" y="6872"/>
                    </a:cubicBezTo>
                    <a:cubicBezTo>
                      <a:pt x="14431" y="4503"/>
                      <a:pt x="15097" y="478"/>
                      <a:pt x="15097" y="478"/>
                    </a:cubicBezTo>
                    <a:cubicBezTo>
                      <a:pt x="15097" y="478"/>
                      <a:pt x="13894" y="1"/>
                      <a:pt x="12101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79" name="Google Shape;5779;p46"/>
              <p:cNvSpPr/>
              <p:nvPr/>
            </p:nvSpPr>
            <p:spPr>
              <a:xfrm>
                <a:off x="1644250" y="1728925"/>
                <a:ext cx="292900" cy="331600"/>
              </a:xfrm>
              <a:custGeom>
                <a:avLst/>
                <a:gdLst/>
                <a:ahLst/>
                <a:cxnLst/>
                <a:rect l="l" t="t" r="r" b="b"/>
                <a:pathLst>
                  <a:path w="11716" h="13264" extrusionOk="0">
                    <a:moveTo>
                      <a:pt x="0" y="0"/>
                    </a:moveTo>
                    <a:cubicBezTo>
                      <a:pt x="0" y="0"/>
                      <a:pt x="274" y="1905"/>
                      <a:pt x="1084" y="4227"/>
                    </a:cubicBezTo>
                    <a:cubicBezTo>
                      <a:pt x="1500" y="5489"/>
                      <a:pt x="2084" y="6858"/>
                      <a:pt x="2846" y="8108"/>
                    </a:cubicBezTo>
                    <a:cubicBezTo>
                      <a:pt x="3179" y="8680"/>
                      <a:pt x="3560" y="9215"/>
                      <a:pt x="3977" y="9704"/>
                    </a:cubicBezTo>
                    <a:cubicBezTo>
                      <a:pt x="6418" y="12609"/>
                      <a:pt x="9478" y="13156"/>
                      <a:pt x="10656" y="13264"/>
                    </a:cubicBezTo>
                    <a:cubicBezTo>
                      <a:pt x="10740" y="13204"/>
                      <a:pt x="10859" y="13168"/>
                      <a:pt x="10978" y="13168"/>
                    </a:cubicBezTo>
                    <a:cubicBezTo>
                      <a:pt x="11037" y="13168"/>
                      <a:pt x="11097" y="13180"/>
                      <a:pt x="11156" y="13192"/>
                    </a:cubicBezTo>
                    <a:cubicBezTo>
                      <a:pt x="11252" y="12656"/>
                      <a:pt x="11716" y="8965"/>
                      <a:pt x="8858" y="5596"/>
                    </a:cubicBezTo>
                    <a:cubicBezTo>
                      <a:pt x="8513" y="5191"/>
                      <a:pt x="8144" y="4798"/>
                      <a:pt x="7751" y="4441"/>
                    </a:cubicBezTo>
                    <a:cubicBezTo>
                      <a:pt x="6299" y="3108"/>
                      <a:pt x="4536" y="2048"/>
                      <a:pt x="3060" y="1322"/>
                    </a:cubicBezTo>
                    <a:cubicBezTo>
                      <a:pt x="1334" y="44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80" name="Google Shape;5780;p46"/>
              <p:cNvSpPr/>
              <p:nvPr/>
            </p:nvSpPr>
            <p:spPr>
              <a:xfrm>
                <a:off x="1174250" y="2292600"/>
                <a:ext cx="418225" cy="159425"/>
              </a:xfrm>
              <a:custGeom>
                <a:avLst/>
                <a:gdLst/>
                <a:ahLst/>
                <a:cxnLst/>
                <a:rect l="l" t="t" r="r" b="b"/>
                <a:pathLst>
                  <a:path w="16729" h="6377" extrusionOk="0">
                    <a:moveTo>
                      <a:pt x="8718" y="3015"/>
                    </a:moveTo>
                    <a:cubicBezTo>
                      <a:pt x="8725" y="3015"/>
                      <a:pt x="8732" y="3015"/>
                      <a:pt x="8739" y="3016"/>
                    </a:cubicBezTo>
                    <a:cubicBezTo>
                      <a:pt x="9097" y="3016"/>
                      <a:pt x="9382" y="3313"/>
                      <a:pt x="9358" y="3694"/>
                    </a:cubicBezTo>
                    <a:cubicBezTo>
                      <a:pt x="9347" y="4033"/>
                      <a:pt x="9061" y="4314"/>
                      <a:pt x="8713" y="4314"/>
                    </a:cubicBezTo>
                    <a:cubicBezTo>
                      <a:pt x="8706" y="4314"/>
                      <a:pt x="8699" y="4314"/>
                      <a:pt x="8692" y="4313"/>
                    </a:cubicBezTo>
                    <a:cubicBezTo>
                      <a:pt x="8335" y="4302"/>
                      <a:pt x="8049" y="4004"/>
                      <a:pt x="8073" y="3647"/>
                    </a:cubicBezTo>
                    <a:cubicBezTo>
                      <a:pt x="8084" y="3297"/>
                      <a:pt x="8370" y="3015"/>
                      <a:pt x="8718" y="3015"/>
                    </a:cubicBezTo>
                    <a:close/>
                    <a:moveTo>
                      <a:pt x="6916" y="1"/>
                    </a:moveTo>
                    <a:cubicBezTo>
                      <a:pt x="6833" y="1"/>
                      <a:pt x="6750" y="2"/>
                      <a:pt x="6668" y="3"/>
                    </a:cubicBezTo>
                    <a:cubicBezTo>
                      <a:pt x="3262" y="75"/>
                      <a:pt x="1012" y="1754"/>
                      <a:pt x="0" y="2706"/>
                    </a:cubicBezTo>
                    <a:cubicBezTo>
                      <a:pt x="191" y="2873"/>
                      <a:pt x="310" y="3111"/>
                      <a:pt x="298" y="3373"/>
                    </a:cubicBezTo>
                    <a:cubicBezTo>
                      <a:pt x="286" y="3611"/>
                      <a:pt x="179" y="3825"/>
                      <a:pt x="36" y="3968"/>
                    </a:cubicBezTo>
                    <a:cubicBezTo>
                      <a:pt x="1045" y="4861"/>
                      <a:pt x="3275" y="6376"/>
                      <a:pt x="6550" y="6376"/>
                    </a:cubicBezTo>
                    <a:cubicBezTo>
                      <a:pt x="6636" y="6376"/>
                      <a:pt x="6723" y="6375"/>
                      <a:pt x="6811" y="6373"/>
                    </a:cubicBezTo>
                    <a:cubicBezTo>
                      <a:pt x="11609" y="6266"/>
                      <a:pt x="16728" y="2956"/>
                      <a:pt x="16728" y="2956"/>
                    </a:cubicBezTo>
                    <a:cubicBezTo>
                      <a:pt x="16728" y="2956"/>
                      <a:pt x="11645" y="1"/>
                      <a:pt x="691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81" name="Google Shape;5781;p46"/>
              <p:cNvSpPr/>
              <p:nvPr/>
            </p:nvSpPr>
            <p:spPr>
              <a:xfrm>
                <a:off x="1188525" y="2868925"/>
                <a:ext cx="200650" cy="425975"/>
              </a:xfrm>
              <a:custGeom>
                <a:avLst/>
                <a:gdLst/>
                <a:ahLst/>
                <a:cxnLst/>
                <a:rect l="l" t="t" r="r" b="b"/>
                <a:pathLst>
                  <a:path w="8026" h="17039" extrusionOk="0">
                    <a:moveTo>
                      <a:pt x="6299" y="9062"/>
                    </a:moveTo>
                    <a:cubicBezTo>
                      <a:pt x="6490" y="9073"/>
                      <a:pt x="6632" y="9216"/>
                      <a:pt x="6621" y="9395"/>
                    </a:cubicBezTo>
                    <a:cubicBezTo>
                      <a:pt x="6621" y="9573"/>
                      <a:pt x="6466" y="9704"/>
                      <a:pt x="6287" y="9704"/>
                    </a:cubicBezTo>
                    <a:cubicBezTo>
                      <a:pt x="6109" y="9704"/>
                      <a:pt x="5978" y="9550"/>
                      <a:pt x="5978" y="9371"/>
                    </a:cubicBezTo>
                    <a:cubicBezTo>
                      <a:pt x="5978" y="9192"/>
                      <a:pt x="6120" y="9062"/>
                      <a:pt x="6299" y="9062"/>
                    </a:cubicBezTo>
                    <a:close/>
                    <a:moveTo>
                      <a:pt x="6308" y="12619"/>
                    </a:moveTo>
                    <a:cubicBezTo>
                      <a:pt x="6321" y="12619"/>
                      <a:pt x="6334" y="12620"/>
                      <a:pt x="6347" y="12621"/>
                    </a:cubicBezTo>
                    <a:cubicBezTo>
                      <a:pt x="6561" y="12633"/>
                      <a:pt x="6728" y="12800"/>
                      <a:pt x="6704" y="13002"/>
                    </a:cubicBezTo>
                    <a:cubicBezTo>
                      <a:pt x="6704" y="13203"/>
                      <a:pt x="6547" y="13362"/>
                      <a:pt x="6361" y="13362"/>
                    </a:cubicBezTo>
                    <a:cubicBezTo>
                      <a:pt x="6349" y="13362"/>
                      <a:pt x="6336" y="13361"/>
                      <a:pt x="6323" y="13360"/>
                    </a:cubicBezTo>
                    <a:cubicBezTo>
                      <a:pt x="6109" y="13360"/>
                      <a:pt x="5942" y="13181"/>
                      <a:pt x="5966" y="12979"/>
                    </a:cubicBezTo>
                    <a:cubicBezTo>
                      <a:pt x="5966" y="12778"/>
                      <a:pt x="6122" y="12619"/>
                      <a:pt x="6308" y="12619"/>
                    </a:cubicBezTo>
                    <a:close/>
                    <a:moveTo>
                      <a:pt x="2168" y="1"/>
                    </a:moveTo>
                    <a:cubicBezTo>
                      <a:pt x="2168" y="1"/>
                      <a:pt x="1" y="5692"/>
                      <a:pt x="870" y="10407"/>
                    </a:cubicBezTo>
                    <a:cubicBezTo>
                      <a:pt x="1751" y="15110"/>
                      <a:pt x="5370" y="17039"/>
                      <a:pt x="5370" y="17039"/>
                    </a:cubicBezTo>
                    <a:cubicBezTo>
                      <a:pt x="5370" y="17039"/>
                      <a:pt x="8025" y="13931"/>
                      <a:pt x="7133" y="9228"/>
                    </a:cubicBezTo>
                    <a:cubicBezTo>
                      <a:pt x="6240" y="4525"/>
                      <a:pt x="2168" y="1"/>
                      <a:pt x="216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82" name="Google Shape;5782;p46"/>
              <p:cNvSpPr/>
              <p:nvPr/>
            </p:nvSpPr>
            <p:spPr>
              <a:xfrm>
                <a:off x="829850" y="2245325"/>
                <a:ext cx="2845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11383" h="12884" extrusionOk="0">
                    <a:moveTo>
                      <a:pt x="127" y="1"/>
                    </a:moveTo>
                    <a:cubicBezTo>
                      <a:pt x="91" y="1"/>
                      <a:pt x="72" y="1"/>
                      <a:pt x="72" y="1"/>
                    </a:cubicBezTo>
                    <a:cubicBezTo>
                      <a:pt x="72" y="1"/>
                      <a:pt x="1" y="466"/>
                      <a:pt x="1" y="1192"/>
                    </a:cubicBezTo>
                    <a:cubicBezTo>
                      <a:pt x="24" y="1263"/>
                      <a:pt x="24" y="1359"/>
                      <a:pt x="24" y="1442"/>
                    </a:cubicBezTo>
                    <a:cubicBezTo>
                      <a:pt x="24" y="1490"/>
                      <a:pt x="13" y="1549"/>
                      <a:pt x="13" y="1597"/>
                    </a:cubicBezTo>
                    <a:cubicBezTo>
                      <a:pt x="84" y="3097"/>
                      <a:pt x="560" y="5442"/>
                      <a:pt x="2465" y="7645"/>
                    </a:cubicBezTo>
                    <a:cubicBezTo>
                      <a:pt x="4858" y="10419"/>
                      <a:pt x="8835" y="12158"/>
                      <a:pt x="10561" y="12812"/>
                    </a:cubicBezTo>
                    <a:cubicBezTo>
                      <a:pt x="10669" y="12693"/>
                      <a:pt x="10812" y="12610"/>
                      <a:pt x="10978" y="12610"/>
                    </a:cubicBezTo>
                    <a:cubicBezTo>
                      <a:pt x="11157" y="12610"/>
                      <a:pt x="11323" y="12729"/>
                      <a:pt x="11383" y="12884"/>
                    </a:cubicBezTo>
                    <a:cubicBezTo>
                      <a:pt x="11157" y="11741"/>
                      <a:pt x="10073" y="6681"/>
                      <a:pt x="7299" y="3478"/>
                    </a:cubicBezTo>
                    <a:cubicBezTo>
                      <a:pt x="4380" y="115"/>
                      <a:pt x="622" y="1"/>
                      <a:pt x="127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83" name="Google Shape;5783;p46"/>
              <p:cNvSpPr/>
              <p:nvPr/>
            </p:nvSpPr>
            <p:spPr>
              <a:xfrm>
                <a:off x="1115600" y="2572475"/>
                <a:ext cx="325" cy="925"/>
              </a:xfrm>
              <a:custGeom>
                <a:avLst/>
                <a:gdLst/>
                <a:ahLst/>
                <a:cxnLst/>
                <a:rect l="l" t="t" r="r" b="b"/>
                <a:pathLst>
                  <a:path w="13" h="37" extrusionOk="0">
                    <a:moveTo>
                      <a:pt x="13" y="0"/>
                    </a:moveTo>
                    <a:cubicBezTo>
                      <a:pt x="1" y="12"/>
                      <a:pt x="1" y="24"/>
                      <a:pt x="1" y="36"/>
                    </a:cubicBezTo>
                    <a:lnTo>
                      <a:pt x="13" y="36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84" name="Google Shape;5784;p46"/>
              <p:cNvSpPr/>
              <p:nvPr/>
            </p:nvSpPr>
            <p:spPr>
              <a:xfrm>
                <a:off x="635475" y="2807625"/>
                <a:ext cx="234575" cy="404525"/>
              </a:xfrm>
              <a:custGeom>
                <a:avLst/>
                <a:gdLst/>
                <a:ahLst/>
                <a:cxnLst/>
                <a:rect l="l" t="t" r="r" b="b"/>
                <a:pathLst>
                  <a:path w="9383" h="16181" extrusionOk="0">
                    <a:moveTo>
                      <a:pt x="2061" y="0"/>
                    </a:moveTo>
                    <a:cubicBezTo>
                      <a:pt x="2061" y="0"/>
                      <a:pt x="1" y="3536"/>
                      <a:pt x="1715" y="8001"/>
                    </a:cubicBezTo>
                    <a:cubicBezTo>
                      <a:pt x="3430" y="12478"/>
                      <a:pt x="8264" y="16181"/>
                      <a:pt x="8264" y="16181"/>
                    </a:cubicBezTo>
                    <a:cubicBezTo>
                      <a:pt x="8264" y="16181"/>
                      <a:pt x="9383" y="10192"/>
                      <a:pt x="7668" y="5727"/>
                    </a:cubicBezTo>
                    <a:cubicBezTo>
                      <a:pt x="5954" y="1262"/>
                      <a:pt x="2061" y="0"/>
                      <a:pt x="2061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85" name="Google Shape;5785;p46"/>
              <p:cNvSpPr/>
              <p:nvPr/>
            </p:nvSpPr>
            <p:spPr>
              <a:xfrm>
                <a:off x="3287000" y="1783075"/>
                <a:ext cx="292625" cy="331625"/>
              </a:xfrm>
              <a:custGeom>
                <a:avLst/>
                <a:gdLst/>
                <a:ahLst/>
                <a:cxnLst/>
                <a:rect l="l" t="t" r="r" b="b"/>
                <a:pathLst>
                  <a:path w="11705" h="13265" extrusionOk="0">
                    <a:moveTo>
                      <a:pt x="1" y="1"/>
                    </a:moveTo>
                    <a:cubicBezTo>
                      <a:pt x="1" y="1"/>
                      <a:pt x="275" y="1906"/>
                      <a:pt x="1084" y="4228"/>
                    </a:cubicBezTo>
                    <a:cubicBezTo>
                      <a:pt x="1501" y="5502"/>
                      <a:pt x="2084" y="6847"/>
                      <a:pt x="2834" y="8121"/>
                    </a:cubicBezTo>
                    <a:cubicBezTo>
                      <a:pt x="3180" y="8681"/>
                      <a:pt x="3549" y="9216"/>
                      <a:pt x="3966" y="9705"/>
                    </a:cubicBezTo>
                    <a:cubicBezTo>
                      <a:pt x="6406" y="12610"/>
                      <a:pt x="9478" y="13157"/>
                      <a:pt x="10657" y="13265"/>
                    </a:cubicBezTo>
                    <a:cubicBezTo>
                      <a:pt x="10740" y="13205"/>
                      <a:pt x="10859" y="13169"/>
                      <a:pt x="10978" y="13169"/>
                    </a:cubicBezTo>
                    <a:cubicBezTo>
                      <a:pt x="11038" y="13169"/>
                      <a:pt x="11097" y="13193"/>
                      <a:pt x="11157" y="13205"/>
                    </a:cubicBezTo>
                    <a:cubicBezTo>
                      <a:pt x="11252" y="12669"/>
                      <a:pt x="11705" y="8978"/>
                      <a:pt x="8847" y="5597"/>
                    </a:cubicBezTo>
                    <a:cubicBezTo>
                      <a:pt x="8514" y="5192"/>
                      <a:pt x="8133" y="4811"/>
                      <a:pt x="7752" y="4454"/>
                    </a:cubicBezTo>
                    <a:cubicBezTo>
                      <a:pt x="6287" y="3109"/>
                      <a:pt x="4537" y="2061"/>
                      <a:pt x="3061" y="1323"/>
                    </a:cubicBezTo>
                    <a:cubicBezTo>
                      <a:pt x="1334" y="453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86" name="Google Shape;5786;p46"/>
              <p:cNvSpPr/>
              <p:nvPr/>
            </p:nvSpPr>
            <p:spPr>
              <a:xfrm>
                <a:off x="2817000" y="2346775"/>
                <a:ext cx="418250" cy="159450"/>
              </a:xfrm>
              <a:custGeom>
                <a:avLst/>
                <a:gdLst/>
                <a:ahLst/>
                <a:cxnLst/>
                <a:rect l="l" t="t" r="r" b="b"/>
                <a:pathLst>
                  <a:path w="16730" h="6378" extrusionOk="0">
                    <a:moveTo>
                      <a:pt x="8698" y="3014"/>
                    </a:moveTo>
                    <a:cubicBezTo>
                      <a:pt x="8712" y="3014"/>
                      <a:pt x="8726" y="3015"/>
                      <a:pt x="8740" y="3016"/>
                    </a:cubicBezTo>
                    <a:cubicBezTo>
                      <a:pt x="9097" y="3028"/>
                      <a:pt x="9371" y="3325"/>
                      <a:pt x="9359" y="3682"/>
                    </a:cubicBezTo>
                    <a:cubicBezTo>
                      <a:pt x="9348" y="4026"/>
                      <a:pt x="9072" y="4303"/>
                      <a:pt x="8734" y="4303"/>
                    </a:cubicBezTo>
                    <a:cubicBezTo>
                      <a:pt x="8720" y="4303"/>
                      <a:pt x="8706" y="4302"/>
                      <a:pt x="8692" y="4302"/>
                    </a:cubicBezTo>
                    <a:cubicBezTo>
                      <a:pt x="8335" y="4290"/>
                      <a:pt x="8049" y="3992"/>
                      <a:pt x="8061" y="3635"/>
                    </a:cubicBezTo>
                    <a:cubicBezTo>
                      <a:pt x="8084" y="3292"/>
                      <a:pt x="8360" y="3014"/>
                      <a:pt x="8698" y="3014"/>
                    </a:cubicBezTo>
                    <a:close/>
                    <a:moveTo>
                      <a:pt x="6926" y="1"/>
                    </a:moveTo>
                    <a:cubicBezTo>
                      <a:pt x="6844" y="1"/>
                      <a:pt x="6762" y="2"/>
                      <a:pt x="6680" y="3"/>
                    </a:cubicBezTo>
                    <a:cubicBezTo>
                      <a:pt x="3263" y="75"/>
                      <a:pt x="1013" y="1765"/>
                      <a:pt x="1" y="2718"/>
                    </a:cubicBezTo>
                    <a:cubicBezTo>
                      <a:pt x="191" y="2873"/>
                      <a:pt x="310" y="3111"/>
                      <a:pt x="298" y="3385"/>
                    </a:cubicBezTo>
                    <a:cubicBezTo>
                      <a:pt x="287" y="3623"/>
                      <a:pt x="179" y="3825"/>
                      <a:pt x="25" y="3980"/>
                    </a:cubicBezTo>
                    <a:cubicBezTo>
                      <a:pt x="1042" y="4859"/>
                      <a:pt x="3261" y="6377"/>
                      <a:pt x="6517" y="6377"/>
                    </a:cubicBezTo>
                    <a:cubicBezTo>
                      <a:pt x="6614" y="6377"/>
                      <a:pt x="6712" y="6376"/>
                      <a:pt x="6811" y="6373"/>
                    </a:cubicBezTo>
                    <a:cubicBezTo>
                      <a:pt x="11609" y="6266"/>
                      <a:pt x="16729" y="2968"/>
                      <a:pt x="16729" y="2968"/>
                    </a:cubicBezTo>
                    <a:cubicBezTo>
                      <a:pt x="16729" y="2968"/>
                      <a:pt x="11634" y="1"/>
                      <a:pt x="692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87" name="Google Shape;5787;p46"/>
              <p:cNvSpPr/>
              <p:nvPr/>
            </p:nvSpPr>
            <p:spPr>
              <a:xfrm>
                <a:off x="2061250" y="3325550"/>
                <a:ext cx="312875" cy="311650"/>
              </a:xfrm>
              <a:custGeom>
                <a:avLst/>
                <a:gdLst/>
                <a:ahLst/>
                <a:cxnLst/>
                <a:rect l="l" t="t" r="r" b="b"/>
                <a:pathLst>
                  <a:path w="12515" h="12466" extrusionOk="0">
                    <a:moveTo>
                      <a:pt x="5690" y="7856"/>
                    </a:moveTo>
                    <a:cubicBezTo>
                      <a:pt x="5702" y="7856"/>
                      <a:pt x="5715" y="7857"/>
                      <a:pt x="5728" y="7858"/>
                    </a:cubicBezTo>
                    <a:cubicBezTo>
                      <a:pt x="5966" y="7870"/>
                      <a:pt x="6144" y="8049"/>
                      <a:pt x="6133" y="8287"/>
                    </a:cubicBezTo>
                    <a:cubicBezTo>
                      <a:pt x="6121" y="8506"/>
                      <a:pt x="5952" y="8692"/>
                      <a:pt x="5725" y="8692"/>
                    </a:cubicBezTo>
                    <a:cubicBezTo>
                      <a:pt x="5718" y="8692"/>
                      <a:pt x="5711" y="8692"/>
                      <a:pt x="5704" y="8692"/>
                    </a:cubicBezTo>
                    <a:cubicBezTo>
                      <a:pt x="5478" y="8668"/>
                      <a:pt x="5287" y="8489"/>
                      <a:pt x="5299" y="8251"/>
                    </a:cubicBezTo>
                    <a:cubicBezTo>
                      <a:pt x="5310" y="8048"/>
                      <a:pt x="5471" y="7856"/>
                      <a:pt x="5690" y="7856"/>
                    </a:cubicBezTo>
                    <a:close/>
                    <a:moveTo>
                      <a:pt x="11716" y="0"/>
                    </a:moveTo>
                    <a:cubicBezTo>
                      <a:pt x="10650" y="0"/>
                      <a:pt x="7399" y="250"/>
                      <a:pt x="4656" y="3072"/>
                    </a:cubicBezTo>
                    <a:cubicBezTo>
                      <a:pt x="3632" y="4132"/>
                      <a:pt x="2799" y="5441"/>
                      <a:pt x="2132" y="6739"/>
                    </a:cubicBezTo>
                    <a:cubicBezTo>
                      <a:pt x="632" y="9620"/>
                      <a:pt x="1" y="12466"/>
                      <a:pt x="1" y="12466"/>
                    </a:cubicBezTo>
                    <a:cubicBezTo>
                      <a:pt x="1" y="12466"/>
                      <a:pt x="5906" y="10954"/>
                      <a:pt x="9240" y="7513"/>
                    </a:cubicBezTo>
                    <a:cubicBezTo>
                      <a:pt x="9419" y="7334"/>
                      <a:pt x="9573" y="7156"/>
                      <a:pt x="9716" y="6977"/>
                    </a:cubicBezTo>
                    <a:cubicBezTo>
                      <a:pt x="12514" y="3667"/>
                      <a:pt x="12074" y="12"/>
                      <a:pt x="12074" y="12"/>
                    </a:cubicBezTo>
                    <a:cubicBezTo>
                      <a:pt x="12074" y="12"/>
                      <a:pt x="11946" y="0"/>
                      <a:pt x="1171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88" name="Google Shape;5788;p46"/>
              <p:cNvSpPr/>
              <p:nvPr/>
            </p:nvSpPr>
            <p:spPr>
              <a:xfrm>
                <a:off x="2831000" y="2923100"/>
                <a:ext cx="200950" cy="426275"/>
              </a:xfrm>
              <a:custGeom>
                <a:avLst/>
                <a:gdLst/>
                <a:ahLst/>
                <a:cxnLst/>
                <a:rect l="l" t="t" r="r" b="b"/>
                <a:pathLst>
                  <a:path w="8038" h="17051" extrusionOk="0">
                    <a:moveTo>
                      <a:pt x="6311" y="9073"/>
                    </a:moveTo>
                    <a:cubicBezTo>
                      <a:pt x="6489" y="9073"/>
                      <a:pt x="6632" y="9216"/>
                      <a:pt x="6632" y="9395"/>
                    </a:cubicBezTo>
                    <a:cubicBezTo>
                      <a:pt x="6632" y="9573"/>
                      <a:pt x="6477" y="9704"/>
                      <a:pt x="6299" y="9704"/>
                    </a:cubicBezTo>
                    <a:cubicBezTo>
                      <a:pt x="6120" y="9704"/>
                      <a:pt x="5989" y="9562"/>
                      <a:pt x="5989" y="9383"/>
                    </a:cubicBezTo>
                    <a:cubicBezTo>
                      <a:pt x="5989" y="9204"/>
                      <a:pt x="6132" y="9073"/>
                      <a:pt x="6311" y="9073"/>
                    </a:cubicBezTo>
                    <a:close/>
                    <a:moveTo>
                      <a:pt x="6358" y="12598"/>
                    </a:moveTo>
                    <a:cubicBezTo>
                      <a:pt x="6573" y="12621"/>
                      <a:pt x="6727" y="12788"/>
                      <a:pt x="6715" y="13002"/>
                    </a:cubicBezTo>
                    <a:cubicBezTo>
                      <a:pt x="6715" y="13192"/>
                      <a:pt x="6559" y="13350"/>
                      <a:pt x="6373" y="13350"/>
                    </a:cubicBezTo>
                    <a:cubicBezTo>
                      <a:pt x="6360" y="13350"/>
                      <a:pt x="6347" y="13349"/>
                      <a:pt x="6334" y="13348"/>
                    </a:cubicBezTo>
                    <a:cubicBezTo>
                      <a:pt x="6120" y="13348"/>
                      <a:pt x="5953" y="13169"/>
                      <a:pt x="5977" y="12967"/>
                    </a:cubicBezTo>
                    <a:cubicBezTo>
                      <a:pt x="5977" y="12752"/>
                      <a:pt x="6156" y="12598"/>
                      <a:pt x="6358" y="12598"/>
                    </a:cubicBezTo>
                    <a:close/>
                    <a:moveTo>
                      <a:pt x="2179" y="1"/>
                    </a:moveTo>
                    <a:cubicBezTo>
                      <a:pt x="2179" y="1"/>
                      <a:pt x="0" y="5692"/>
                      <a:pt x="881" y="10407"/>
                    </a:cubicBezTo>
                    <a:cubicBezTo>
                      <a:pt x="1762" y="15110"/>
                      <a:pt x="5382" y="17051"/>
                      <a:pt x="5382" y="17051"/>
                    </a:cubicBezTo>
                    <a:cubicBezTo>
                      <a:pt x="5382" y="17051"/>
                      <a:pt x="8037" y="13931"/>
                      <a:pt x="7144" y="9228"/>
                    </a:cubicBezTo>
                    <a:cubicBezTo>
                      <a:pt x="6275" y="4525"/>
                      <a:pt x="2179" y="1"/>
                      <a:pt x="217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89" name="Google Shape;5789;p46"/>
              <p:cNvSpPr/>
              <p:nvPr/>
            </p:nvSpPr>
            <p:spPr>
              <a:xfrm>
                <a:off x="2472325" y="2299500"/>
                <a:ext cx="284875" cy="322400"/>
              </a:xfrm>
              <a:custGeom>
                <a:avLst/>
                <a:gdLst/>
                <a:ahLst/>
                <a:cxnLst/>
                <a:rect l="l" t="t" r="r" b="b"/>
                <a:pathLst>
                  <a:path w="11395" h="12896" extrusionOk="0">
                    <a:moveTo>
                      <a:pt x="138" y="1"/>
                    </a:moveTo>
                    <a:cubicBezTo>
                      <a:pt x="102" y="1"/>
                      <a:pt x="84" y="1"/>
                      <a:pt x="84" y="1"/>
                    </a:cubicBezTo>
                    <a:cubicBezTo>
                      <a:pt x="84" y="1"/>
                      <a:pt x="0" y="466"/>
                      <a:pt x="0" y="1192"/>
                    </a:cubicBezTo>
                    <a:cubicBezTo>
                      <a:pt x="36" y="1275"/>
                      <a:pt x="36" y="1359"/>
                      <a:pt x="36" y="1454"/>
                    </a:cubicBezTo>
                    <a:cubicBezTo>
                      <a:pt x="36" y="1490"/>
                      <a:pt x="24" y="1549"/>
                      <a:pt x="24" y="1597"/>
                    </a:cubicBezTo>
                    <a:cubicBezTo>
                      <a:pt x="96" y="3097"/>
                      <a:pt x="572" y="5454"/>
                      <a:pt x="2477" y="7657"/>
                    </a:cubicBezTo>
                    <a:cubicBezTo>
                      <a:pt x="4870" y="10419"/>
                      <a:pt x="8847" y="12169"/>
                      <a:pt x="10573" y="12824"/>
                    </a:cubicBezTo>
                    <a:cubicBezTo>
                      <a:pt x="10673" y="12690"/>
                      <a:pt x="10805" y="12609"/>
                      <a:pt x="10958" y="12609"/>
                    </a:cubicBezTo>
                    <a:cubicBezTo>
                      <a:pt x="10969" y="12609"/>
                      <a:pt x="10979" y="12609"/>
                      <a:pt x="10990" y="12610"/>
                    </a:cubicBezTo>
                    <a:cubicBezTo>
                      <a:pt x="11168" y="12610"/>
                      <a:pt x="11323" y="12729"/>
                      <a:pt x="11395" y="12896"/>
                    </a:cubicBezTo>
                    <a:cubicBezTo>
                      <a:pt x="11168" y="11753"/>
                      <a:pt x="10085" y="6693"/>
                      <a:pt x="7311" y="3490"/>
                    </a:cubicBezTo>
                    <a:cubicBezTo>
                      <a:pt x="4380" y="115"/>
                      <a:pt x="631" y="1"/>
                      <a:pt x="13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90" name="Google Shape;5790;p46"/>
              <p:cNvSpPr/>
              <p:nvPr/>
            </p:nvSpPr>
            <p:spPr>
              <a:xfrm>
                <a:off x="2757775" y="2626650"/>
                <a:ext cx="325" cy="1200"/>
              </a:xfrm>
              <a:custGeom>
                <a:avLst/>
                <a:gdLst/>
                <a:ahLst/>
                <a:cxnLst/>
                <a:rect l="l" t="t" r="r" b="b"/>
                <a:pathLst>
                  <a:path w="13" h="48" extrusionOk="0">
                    <a:moveTo>
                      <a:pt x="12" y="0"/>
                    </a:moveTo>
                    <a:cubicBezTo>
                      <a:pt x="12" y="12"/>
                      <a:pt x="12" y="36"/>
                      <a:pt x="0" y="48"/>
                    </a:cubicBezTo>
                    <a:lnTo>
                      <a:pt x="12" y="48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91" name="Google Shape;5791;p46"/>
              <p:cNvSpPr/>
              <p:nvPr/>
            </p:nvSpPr>
            <p:spPr>
              <a:xfrm>
                <a:off x="2010950" y="2044725"/>
                <a:ext cx="256600" cy="354525"/>
              </a:xfrm>
              <a:custGeom>
                <a:avLst/>
                <a:gdLst/>
                <a:ahLst/>
                <a:cxnLst/>
                <a:rect l="l" t="t" r="r" b="b"/>
                <a:pathLst>
                  <a:path w="10264" h="14181" extrusionOk="0">
                    <a:moveTo>
                      <a:pt x="7656" y="1656"/>
                    </a:moveTo>
                    <a:cubicBezTo>
                      <a:pt x="7764" y="1656"/>
                      <a:pt x="7847" y="1739"/>
                      <a:pt x="7847" y="1858"/>
                    </a:cubicBezTo>
                    <a:cubicBezTo>
                      <a:pt x="7847" y="1965"/>
                      <a:pt x="7752" y="2048"/>
                      <a:pt x="7633" y="2048"/>
                    </a:cubicBezTo>
                    <a:cubicBezTo>
                      <a:pt x="7537" y="2037"/>
                      <a:pt x="7442" y="1953"/>
                      <a:pt x="7442" y="1846"/>
                    </a:cubicBezTo>
                    <a:cubicBezTo>
                      <a:pt x="7442" y="1739"/>
                      <a:pt x="7537" y="1656"/>
                      <a:pt x="7656" y="1656"/>
                    </a:cubicBezTo>
                    <a:close/>
                    <a:moveTo>
                      <a:pt x="5141" y="5809"/>
                    </a:moveTo>
                    <a:cubicBezTo>
                      <a:pt x="5154" y="5809"/>
                      <a:pt x="5167" y="5809"/>
                      <a:pt x="5180" y="5811"/>
                    </a:cubicBezTo>
                    <a:cubicBezTo>
                      <a:pt x="5394" y="5811"/>
                      <a:pt x="5549" y="5989"/>
                      <a:pt x="5537" y="6192"/>
                    </a:cubicBezTo>
                    <a:cubicBezTo>
                      <a:pt x="5537" y="6398"/>
                      <a:pt x="5371" y="6550"/>
                      <a:pt x="5178" y="6550"/>
                    </a:cubicBezTo>
                    <a:cubicBezTo>
                      <a:pt x="5171" y="6550"/>
                      <a:pt x="5163" y="6549"/>
                      <a:pt x="5156" y="6549"/>
                    </a:cubicBezTo>
                    <a:cubicBezTo>
                      <a:pt x="4942" y="6549"/>
                      <a:pt x="4787" y="6370"/>
                      <a:pt x="4799" y="6168"/>
                    </a:cubicBezTo>
                    <a:cubicBezTo>
                      <a:pt x="4799" y="5967"/>
                      <a:pt x="4955" y="5809"/>
                      <a:pt x="5141" y="5809"/>
                    </a:cubicBezTo>
                    <a:close/>
                    <a:moveTo>
                      <a:pt x="10264" y="1"/>
                    </a:moveTo>
                    <a:lnTo>
                      <a:pt x="10264" y="1"/>
                    </a:lnTo>
                    <a:cubicBezTo>
                      <a:pt x="10264" y="1"/>
                      <a:pt x="4656" y="2430"/>
                      <a:pt x="1906" y="6347"/>
                    </a:cubicBezTo>
                    <a:cubicBezTo>
                      <a:pt x="929" y="7752"/>
                      <a:pt x="441" y="9156"/>
                      <a:pt x="215" y="10395"/>
                    </a:cubicBezTo>
                    <a:cubicBezTo>
                      <a:pt x="263" y="10371"/>
                      <a:pt x="322" y="10371"/>
                      <a:pt x="358" y="10371"/>
                    </a:cubicBezTo>
                    <a:cubicBezTo>
                      <a:pt x="786" y="10395"/>
                      <a:pt x="1132" y="10752"/>
                      <a:pt x="1120" y="11192"/>
                    </a:cubicBezTo>
                    <a:cubicBezTo>
                      <a:pt x="1108" y="11614"/>
                      <a:pt x="763" y="11955"/>
                      <a:pt x="321" y="11955"/>
                    </a:cubicBezTo>
                    <a:cubicBezTo>
                      <a:pt x="313" y="11955"/>
                      <a:pt x="306" y="11955"/>
                      <a:pt x="298" y="11954"/>
                    </a:cubicBezTo>
                    <a:cubicBezTo>
                      <a:pt x="215" y="11954"/>
                      <a:pt x="120" y="11919"/>
                      <a:pt x="48" y="11895"/>
                    </a:cubicBezTo>
                    <a:lnTo>
                      <a:pt x="48" y="11895"/>
                    </a:lnTo>
                    <a:cubicBezTo>
                      <a:pt x="1" y="13264"/>
                      <a:pt x="274" y="14181"/>
                      <a:pt x="274" y="14181"/>
                    </a:cubicBezTo>
                    <a:cubicBezTo>
                      <a:pt x="274" y="14181"/>
                      <a:pt x="4370" y="13919"/>
                      <a:pt x="7121" y="10002"/>
                    </a:cubicBezTo>
                    <a:cubicBezTo>
                      <a:pt x="9871" y="6085"/>
                      <a:pt x="10264" y="1"/>
                      <a:pt x="1026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92" name="Google Shape;5792;p46"/>
              <p:cNvSpPr/>
              <p:nvPr/>
            </p:nvSpPr>
            <p:spPr>
              <a:xfrm>
                <a:off x="2278250" y="2861800"/>
                <a:ext cx="234275" cy="404825"/>
              </a:xfrm>
              <a:custGeom>
                <a:avLst/>
                <a:gdLst/>
                <a:ahLst/>
                <a:cxnLst/>
                <a:rect l="l" t="t" r="r" b="b"/>
                <a:pathLst>
                  <a:path w="9371" h="16193" extrusionOk="0">
                    <a:moveTo>
                      <a:pt x="2048" y="0"/>
                    </a:moveTo>
                    <a:cubicBezTo>
                      <a:pt x="2048" y="0"/>
                      <a:pt x="0" y="3548"/>
                      <a:pt x="1703" y="8013"/>
                    </a:cubicBezTo>
                    <a:cubicBezTo>
                      <a:pt x="3418" y="12490"/>
                      <a:pt x="8251" y="16193"/>
                      <a:pt x="8251" y="16193"/>
                    </a:cubicBezTo>
                    <a:cubicBezTo>
                      <a:pt x="8251" y="16193"/>
                      <a:pt x="9371" y="10192"/>
                      <a:pt x="7656" y="5727"/>
                    </a:cubicBezTo>
                    <a:cubicBezTo>
                      <a:pt x="5954" y="1250"/>
                      <a:pt x="2048" y="0"/>
                      <a:pt x="2048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93" name="Google Shape;5793;p46"/>
              <p:cNvSpPr/>
              <p:nvPr/>
            </p:nvSpPr>
            <p:spPr>
              <a:xfrm>
                <a:off x="3184325" y="2872950"/>
                <a:ext cx="377450" cy="225600"/>
              </a:xfrm>
              <a:custGeom>
                <a:avLst/>
                <a:gdLst/>
                <a:ahLst/>
                <a:cxnLst/>
                <a:rect l="l" t="t" r="r" b="b"/>
                <a:pathLst>
                  <a:path w="15098" h="9024" extrusionOk="0">
                    <a:moveTo>
                      <a:pt x="5574" y="2768"/>
                    </a:moveTo>
                    <a:cubicBezTo>
                      <a:pt x="5582" y="2768"/>
                      <a:pt x="5589" y="2769"/>
                      <a:pt x="5596" y="2769"/>
                    </a:cubicBezTo>
                    <a:cubicBezTo>
                      <a:pt x="5620" y="2769"/>
                      <a:pt x="5656" y="2769"/>
                      <a:pt x="5679" y="2781"/>
                    </a:cubicBezTo>
                    <a:cubicBezTo>
                      <a:pt x="5989" y="2840"/>
                      <a:pt x="6215" y="3114"/>
                      <a:pt x="6215" y="3436"/>
                    </a:cubicBezTo>
                    <a:cubicBezTo>
                      <a:pt x="6203" y="3769"/>
                      <a:pt x="5965" y="4019"/>
                      <a:pt x="5656" y="4067"/>
                    </a:cubicBezTo>
                    <a:cubicBezTo>
                      <a:pt x="5640" y="4059"/>
                      <a:pt x="5625" y="4056"/>
                      <a:pt x="5612" y="4056"/>
                    </a:cubicBezTo>
                    <a:cubicBezTo>
                      <a:pt x="5585" y="4056"/>
                      <a:pt x="5564" y="4067"/>
                      <a:pt x="5548" y="4067"/>
                    </a:cubicBezTo>
                    <a:cubicBezTo>
                      <a:pt x="5191" y="4043"/>
                      <a:pt x="4905" y="3745"/>
                      <a:pt x="4917" y="3400"/>
                    </a:cubicBezTo>
                    <a:cubicBezTo>
                      <a:pt x="4941" y="3050"/>
                      <a:pt x="5227" y="2768"/>
                      <a:pt x="5574" y="2768"/>
                    </a:cubicBezTo>
                    <a:close/>
                    <a:moveTo>
                      <a:pt x="12119" y="0"/>
                    </a:moveTo>
                    <a:cubicBezTo>
                      <a:pt x="10718" y="0"/>
                      <a:pt x="8954" y="291"/>
                      <a:pt x="7120" y="1328"/>
                    </a:cubicBezTo>
                    <a:cubicBezTo>
                      <a:pt x="6632" y="1614"/>
                      <a:pt x="6156" y="1923"/>
                      <a:pt x="5691" y="2281"/>
                    </a:cubicBezTo>
                    <a:cubicBezTo>
                      <a:pt x="2298" y="4888"/>
                      <a:pt x="0" y="9020"/>
                      <a:pt x="0" y="9020"/>
                    </a:cubicBezTo>
                    <a:cubicBezTo>
                      <a:pt x="0" y="9020"/>
                      <a:pt x="131" y="9024"/>
                      <a:pt x="366" y="9024"/>
                    </a:cubicBezTo>
                    <a:cubicBezTo>
                      <a:pt x="1175" y="9024"/>
                      <a:pt x="3221" y="8974"/>
                      <a:pt x="5489" y="8531"/>
                    </a:cubicBezTo>
                    <a:cubicBezTo>
                      <a:pt x="7084" y="8210"/>
                      <a:pt x="8787" y="7710"/>
                      <a:pt x="10263" y="6876"/>
                    </a:cubicBezTo>
                    <a:cubicBezTo>
                      <a:pt x="14430" y="4507"/>
                      <a:pt x="15097" y="471"/>
                      <a:pt x="15097" y="471"/>
                    </a:cubicBezTo>
                    <a:cubicBezTo>
                      <a:pt x="15097" y="471"/>
                      <a:pt x="13902" y="0"/>
                      <a:pt x="12119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94" name="Google Shape;5794;p46"/>
              <p:cNvSpPr/>
              <p:nvPr/>
            </p:nvSpPr>
            <p:spPr>
              <a:xfrm>
                <a:off x="4459475" y="2401225"/>
                <a:ext cx="418225" cy="159450"/>
              </a:xfrm>
              <a:custGeom>
                <a:avLst/>
                <a:gdLst/>
                <a:ahLst/>
                <a:cxnLst/>
                <a:rect l="l" t="t" r="r" b="b"/>
                <a:pathLst>
                  <a:path w="16729" h="6378" extrusionOk="0">
                    <a:moveTo>
                      <a:pt x="8718" y="3004"/>
                    </a:moveTo>
                    <a:cubicBezTo>
                      <a:pt x="8725" y="3004"/>
                      <a:pt x="8732" y="3004"/>
                      <a:pt x="8740" y="3005"/>
                    </a:cubicBezTo>
                    <a:cubicBezTo>
                      <a:pt x="9097" y="3016"/>
                      <a:pt x="9383" y="3314"/>
                      <a:pt x="9371" y="3671"/>
                    </a:cubicBezTo>
                    <a:cubicBezTo>
                      <a:pt x="9359" y="4021"/>
                      <a:pt x="9073" y="4303"/>
                      <a:pt x="8725" y="4303"/>
                    </a:cubicBezTo>
                    <a:cubicBezTo>
                      <a:pt x="8718" y="4303"/>
                      <a:pt x="8711" y="4303"/>
                      <a:pt x="8704" y="4302"/>
                    </a:cubicBezTo>
                    <a:cubicBezTo>
                      <a:pt x="8335" y="4290"/>
                      <a:pt x="8061" y="3993"/>
                      <a:pt x="8073" y="3636"/>
                    </a:cubicBezTo>
                    <a:cubicBezTo>
                      <a:pt x="8085" y="3286"/>
                      <a:pt x="8371" y="3004"/>
                      <a:pt x="8718" y="3004"/>
                    </a:cubicBezTo>
                    <a:close/>
                    <a:moveTo>
                      <a:pt x="6965" y="1"/>
                    </a:moveTo>
                    <a:cubicBezTo>
                      <a:pt x="6873" y="1"/>
                      <a:pt x="6783" y="2"/>
                      <a:pt x="6692" y="4"/>
                    </a:cubicBezTo>
                    <a:cubicBezTo>
                      <a:pt x="3263" y="76"/>
                      <a:pt x="1024" y="1754"/>
                      <a:pt x="0" y="2707"/>
                    </a:cubicBezTo>
                    <a:cubicBezTo>
                      <a:pt x="203" y="2874"/>
                      <a:pt x="322" y="3112"/>
                      <a:pt x="298" y="3374"/>
                    </a:cubicBezTo>
                    <a:cubicBezTo>
                      <a:pt x="286" y="3612"/>
                      <a:pt x="191" y="3826"/>
                      <a:pt x="36" y="3969"/>
                    </a:cubicBezTo>
                    <a:cubicBezTo>
                      <a:pt x="1057" y="4862"/>
                      <a:pt x="3276" y="6377"/>
                      <a:pt x="6561" y="6377"/>
                    </a:cubicBezTo>
                    <a:cubicBezTo>
                      <a:pt x="6648" y="6377"/>
                      <a:pt x="6735" y="6376"/>
                      <a:pt x="6823" y="6374"/>
                    </a:cubicBezTo>
                    <a:cubicBezTo>
                      <a:pt x="11609" y="6267"/>
                      <a:pt x="16729" y="2957"/>
                      <a:pt x="16729" y="2957"/>
                    </a:cubicBezTo>
                    <a:cubicBezTo>
                      <a:pt x="16729" y="2957"/>
                      <a:pt x="11664" y="1"/>
                      <a:pt x="6965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95" name="Google Shape;5795;p46"/>
              <p:cNvSpPr/>
              <p:nvPr/>
            </p:nvSpPr>
            <p:spPr>
              <a:xfrm>
                <a:off x="4826775" y="2926950"/>
                <a:ext cx="377750" cy="225525"/>
              </a:xfrm>
              <a:custGeom>
                <a:avLst/>
                <a:gdLst/>
                <a:ahLst/>
                <a:cxnLst/>
                <a:rect l="l" t="t" r="r" b="b"/>
                <a:pathLst>
                  <a:path w="15110" h="9021" extrusionOk="0">
                    <a:moveTo>
                      <a:pt x="5575" y="2763"/>
                    </a:moveTo>
                    <a:cubicBezTo>
                      <a:pt x="5582" y="2763"/>
                      <a:pt x="5589" y="2764"/>
                      <a:pt x="5597" y="2764"/>
                    </a:cubicBezTo>
                    <a:cubicBezTo>
                      <a:pt x="5632" y="2764"/>
                      <a:pt x="5656" y="2764"/>
                      <a:pt x="5692" y="2776"/>
                    </a:cubicBezTo>
                    <a:cubicBezTo>
                      <a:pt x="6002" y="2835"/>
                      <a:pt x="6228" y="3109"/>
                      <a:pt x="6228" y="3431"/>
                    </a:cubicBezTo>
                    <a:cubicBezTo>
                      <a:pt x="6228" y="3764"/>
                      <a:pt x="5966" y="4014"/>
                      <a:pt x="5656" y="4062"/>
                    </a:cubicBezTo>
                    <a:cubicBezTo>
                      <a:pt x="5640" y="4062"/>
                      <a:pt x="5619" y="4067"/>
                      <a:pt x="5600" y="4067"/>
                    </a:cubicBezTo>
                    <a:cubicBezTo>
                      <a:pt x="5590" y="4067"/>
                      <a:pt x="5581" y="4066"/>
                      <a:pt x="5573" y="4062"/>
                    </a:cubicBezTo>
                    <a:cubicBezTo>
                      <a:pt x="5204" y="4050"/>
                      <a:pt x="4918" y="3752"/>
                      <a:pt x="4930" y="3395"/>
                    </a:cubicBezTo>
                    <a:cubicBezTo>
                      <a:pt x="4942" y="3045"/>
                      <a:pt x="5228" y="2763"/>
                      <a:pt x="5575" y="2763"/>
                    </a:cubicBezTo>
                    <a:close/>
                    <a:moveTo>
                      <a:pt x="12113" y="0"/>
                    </a:moveTo>
                    <a:cubicBezTo>
                      <a:pt x="10715" y="0"/>
                      <a:pt x="8958" y="291"/>
                      <a:pt x="7133" y="1323"/>
                    </a:cubicBezTo>
                    <a:cubicBezTo>
                      <a:pt x="6644" y="1609"/>
                      <a:pt x="6168" y="1919"/>
                      <a:pt x="5704" y="2276"/>
                    </a:cubicBezTo>
                    <a:cubicBezTo>
                      <a:pt x="2311" y="4883"/>
                      <a:pt x="1" y="9015"/>
                      <a:pt x="1" y="9015"/>
                    </a:cubicBezTo>
                    <a:cubicBezTo>
                      <a:pt x="1" y="9015"/>
                      <a:pt x="156" y="9020"/>
                      <a:pt x="434" y="9020"/>
                    </a:cubicBezTo>
                    <a:cubicBezTo>
                      <a:pt x="1284" y="9020"/>
                      <a:pt x="3285" y="8966"/>
                      <a:pt x="5501" y="8526"/>
                    </a:cubicBezTo>
                    <a:cubicBezTo>
                      <a:pt x="7085" y="8217"/>
                      <a:pt x="8799" y="7705"/>
                      <a:pt x="10276" y="6871"/>
                    </a:cubicBezTo>
                    <a:cubicBezTo>
                      <a:pt x="14443" y="4514"/>
                      <a:pt x="15110" y="478"/>
                      <a:pt x="15110" y="478"/>
                    </a:cubicBezTo>
                    <a:cubicBezTo>
                      <a:pt x="15110" y="478"/>
                      <a:pt x="13907" y="0"/>
                      <a:pt x="12113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96" name="Google Shape;5796;p46"/>
              <p:cNvSpPr/>
              <p:nvPr/>
            </p:nvSpPr>
            <p:spPr>
              <a:xfrm>
                <a:off x="4473750" y="2977275"/>
                <a:ext cx="200950" cy="425975"/>
              </a:xfrm>
              <a:custGeom>
                <a:avLst/>
                <a:gdLst/>
                <a:ahLst/>
                <a:cxnLst/>
                <a:rect l="l" t="t" r="r" b="b"/>
                <a:pathLst>
                  <a:path w="8038" h="17039" extrusionOk="0">
                    <a:moveTo>
                      <a:pt x="6311" y="9061"/>
                    </a:moveTo>
                    <a:cubicBezTo>
                      <a:pt x="6490" y="9073"/>
                      <a:pt x="6621" y="9228"/>
                      <a:pt x="6621" y="9383"/>
                    </a:cubicBezTo>
                    <a:cubicBezTo>
                      <a:pt x="6621" y="9561"/>
                      <a:pt x="6478" y="9704"/>
                      <a:pt x="6299" y="9704"/>
                    </a:cubicBezTo>
                    <a:cubicBezTo>
                      <a:pt x="6121" y="9704"/>
                      <a:pt x="5990" y="9550"/>
                      <a:pt x="5990" y="9371"/>
                    </a:cubicBezTo>
                    <a:cubicBezTo>
                      <a:pt x="5990" y="9192"/>
                      <a:pt x="6133" y="9061"/>
                      <a:pt x="6311" y="9061"/>
                    </a:cubicBezTo>
                    <a:close/>
                    <a:moveTo>
                      <a:pt x="6318" y="12619"/>
                    </a:moveTo>
                    <a:cubicBezTo>
                      <a:pt x="6332" y="12619"/>
                      <a:pt x="6345" y="12620"/>
                      <a:pt x="6359" y="12621"/>
                    </a:cubicBezTo>
                    <a:cubicBezTo>
                      <a:pt x="6561" y="12621"/>
                      <a:pt x="6728" y="12800"/>
                      <a:pt x="6716" y="13002"/>
                    </a:cubicBezTo>
                    <a:cubicBezTo>
                      <a:pt x="6716" y="13209"/>
                      <a:pt x="6550" y="13360"/>
                      <a:pt x="6346" y="13360"/>
                    </a:cubicBezTo>
                    <a:cubicBezTo>
                      <a:pt x="6339" y="13360"/>
                      <a:pt x="6331" y="13360"/>
                      <a:pt x="6323" y="13360"/>
                    </a:cubicBezTo>
                    <a:cubicBezTo>
                      <a:pt x="6121" y="13360"/>
                      <a:pt x="5954" y="13181"/>
                      <a:pt x="5966" y="12979"/>
                    </a:cubicBezTo>
                    <a:cubicBezTo>
                      <a:pt x="5966" y="12778"/>
                      <a:pt x="6122" y="12619"/>
                      <a:pt x="6318" y="12619"/>
                    </a:cubicBezTo>
                    <a:close/>
                    <a:moveTo>
                      <a:pt x="2180" y="1"/>
                    </a:moveTo>
                    <a:cubicBezTo>
                      <a:pt x="2180" y="1"/>
                      <a:pt x="1" y="5692"/>
                      <a:pt x="882" y="10395"/>
                    </a:cubicBezTo>
                    <a:cubicBezTo>
                      <a:pt x="1763" y="15098"/>
                      <a:pt x="5371" y="17039"/>
                      <a:pt x="5371" y="17039"/>
                    </a:cubicBezTo>
                    <a:cubicBezTo>
                      <a:pt x="5371" y="17039"/>
                      <a:pt x="8038" y="13931"/>
                      <a:pt x="7145" y="9228"/>
                    </a:cubicBezTo>
                    <a:cubicBezTo>
                      <a:pt x="6264" y="4525"/>
                      <a:pt x="2180" y="1"/>
                      <a:pt x="218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97" name="Google Shape;5797;p46"/>
              <p:cNvSpPr/>
              <p:nvPr/>
            </p:nvSpPr>
            <p:spPr>
              <a:xfrm>
                <a:off x="4115075" y="2353675"/>
                <a:ext cx="284600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11384" h="12884" extrusionOk="0">
                    <a:moveTo>
                      <a:pt x="136" y="0"/>
                    </a:moveTo>
                    <a:cubicBezTo>
                      <a:pt x="94" y="0"/>
                      <a:pt x="72" y="1"/>
                      <a:pt x="72" y="1"/>
                    </a:cubicBezTo>
                    <a:cubicBezTo>
                      <a:pt x="72" y="1"/>
                      <a:pt x="1" y="454"/>
                      <a:pt x="1" y="1192"/>
                    </a:cubicBezTo>
                    <a:cubicBezTo>
                      <a:pt x="37" y="1263"/>
                      <a:pt x="37" y="1347"/>
                      <a:pt x="37" y="1442"/>
                    </a:cubicBezTo>
                    <a:cubicBezTo>
                      <a:pt x="37" y="1489"/>
                      <a:pt x="13" y="1549"/>
                      <a:pt x="13" y="1585"/>
                    </a:cubicBezTo>
                    <a:cubicBezTo>
                      <a:pt x="96" y="3097"/>
                      <a:pt x="572" y="5442"/>
                      <a:pt x="2477" y="7645"/>
                    </a:cubicBezTo>
                    <a:cubicBezTo>
                      <a:pt x="4871" y="10419"/>
                      <a:pt x="8847" y="12157"/>
                      <a:pt x="10574" y="12812"/>
                    </a:cubicBezTo>
                    <a:cubicBezTo>
                      <a:pt x="10657" y="12681"/>
                      <a:pt x="10788" y="12586"/>
                      <a:pt x="10967" y="12586"/>
                    </a:cubicBezTo>
                    <a:cubicBezTo>
                      <a:pt x="11181" y="12622"/>
                      <a:pt x="11324" y="12741"/>
                      <a:pt x="11383" y="12884"/>
                    </a:cubicBezTo>
                    <a:cubicBezTo>
                      <a:pt x="11169" y="11741"/>
                      <a:pt x="10074" y="6681"/>
                      <a:pt x="7311" y="3478"/>
                    </a:cubicBezTo>
                    <a:cubicBezTo>
                      <a:pt x="4398" y="123"/>
                      <a:pt x="667" y="0"/>
                      <a:pt x="13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98" name="Google Shape;5798;p46"/>
              <p:cNvSpPr/>
              <p:nvPr/>
            </p:nvSpPr>
            <p:spPr>
              <a:xfrm>
                <a:off x="4400550" y="2681125"/>
                <a:ext cx="300" cy="900"/>
              </a:xfrm>
              <a:custGeom>
                <a:avLst/>
                <a:gdLst/>
                <a:ahLst/>
                <a:cxnLst/>
                <a:rect l="l" t="t" r="r" b="b"/>
                <a:pathLst>
                  <a:path w="12" h="36" extrusionOk="0">
                    <a:moveTo>
                      <a:pt x="12" y="0"/>
                    </a:moveTo>
                    <a:cubicBezTo>
                      <a:pt x="12" y="12"/>
                      <a:pt x="12" y="24"/>
                      <a:pt x="0" y="36"/>
                    </a:cubicBezTo>
                    <a:lnTo>
                      <a:pt x="12" y="3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99" name="Google Shape;5799;p46"/>
              <p:cNvSpPr/>
              <p:nvPr/>
            </p:nvSpPr>
            <p:spPr>
              <a:xfrm>
                <a:off x="3653725" y="2098600"/>
                <a:ext cx="256000" cy="355125"/>
              </a:xfrm>
              <a:custGeom>
                <a:avLst/>
                <a:gdLst/>
                <a:ahLst/>
                <a:cxnLst/>
                <a:rect l="l" t="t" r="r" b="b"/>
                <a:pathLst>
                  <a:path w="10240" h="14205" extrusionOk="0">
                    <a:moveTo>
                      <a:pt x="7656" y="1667"/>
                    </a:moveTo>
                    <a:cubicBezTo>
                      <a:pt x="7751" y="1667"/>
                      <a:pt x="7846" y="1763"/>
                      <a:pt x="7846" y="1882"/>
                    </a:cubicBezTo>
                    <a:cubicBezTo>
                      <a:pt x="7846" y="1977"/>
                      <a:pt x="7751" y="2072"/>
                      <a:pt x="7632" y="2072"/>
                    </a:cubicBezTo>
                    <a:cubicBezTo>
                      <a:pt x="7513" y="2060"/>
                      <a:pt x="7442" y="1965"/>
                      <a:pt x="7442" y="1870"/>
                    </a:cubicBezTo>
                    <a:cubicBezTo>
                      <a:pt x="7442" y="1763"/>
                      <a:pt x="7537" y="1667"/>
                      <a:pt x="7656" y="1667"/>
                    </a:cubicBezTo>
                    <a:close/>
                    <a:moveTo>
                      <a:pt x="5159" y="5822"/>
                    </a:moveTo>
                    <a:cubicBezTo>
                      <a:pt x="5166" y="5822"/>
                      <a:pt x="5173" y="5822"/>
                      <a:pt x="5179" y="5823"/>
                    </a:cubicBezTo>
                    <a:cubicBezTo>
                      <a:pt x="5370" y="5823"/>
                      <a:pt x="5537" y="6001"/>
                      <a:pt x="5537" y="6216"/>
                    </a:cubicBezTo>
                    <a:cubicBezTo>
                      <a:pt x="5537" y="6411"/>
                      <a:pt x="5370" y="6573"/>
                      <a:pt x="5176" y="6573"/>
                    </a:cubicBezTo>
                    <a:cubicBezTo>
                      <a:pt x="5169" y="6573"/>
                      <a:pt x="5162" y="6573"/>
                      <a:pt x="5156" y="6573"/>
                    </a:cubicBezTo>
                    <a:cubicBezTo>
                      <a:pt x="4941" y="6573"/>
                      <a:pt x="4775" y="6394"/>
                      <a:pt x="4798" y="6180"/>
                    </a:cubicBezTo>
                    <a:cubicBezTo>
                      <a:pt x="4798" y="5984"/>
                      <a:pt x="4965" y="5822"/>
                      <a:pt x="5159" y="5822"/>
                    </a:cubicBezTo>
                    <a:close/>
                    <a:moveTo>
                      <a:pt x="10240" y="1"/>
                    </a:moveTo>
                    <a:cubicBezTo>
                      <a:pt x="10239" y="1"/>
                      <a:pt x="4644" y="2430"/>
                      <a:pt x="1893" y="6347"/>
                    </a:cubicBezTo>
                    <a:cubicBezTo>
                      <a:pt x="905" y="7763"/>
                      <a:pt x="417" y="9156"/>
                      <a:pt x="191" y="10395"/>
                    </a:cubicBezTo>
                    <a:cubicBezTo>
                      <a:pt x="238" y="10383"/>
                      <a:pt x="298" y="10383"/>
                      <a:pt x="346" y="10383"/>
                    </a:cubicBezTo>
                    <a:cubicBezTo>
                      <a:pt x="774" y="10395"/>
                      <a:pt x="1119" y="10752"/>
                      <a:pt x="1108" y="11192"/>
                    </a:cubicBezTo>
                    <a:cubicBezTo>
                      <a:pt x="1084" y="11625"/>
                      <a:pt x="739" y="11955"/>
                      <a:pt x="309" y="11955"/>
                    </a:cubicBezTo>
                    <a:cubicBezTo>
                      <a:pt x="301" y="11955"/>
                      <a:pt x="294" y="11955"/>
                      <a:pt x="286" y="11954"/>
                    </a:cubicBezTo>
                    <a:cubicBezTo>
                      <a:pt x="191" y="11954"/>
                      <a:pt x="107" y="11931"/>
                      <a:pt x="36" y="11895"/>
                    </a:cubicBezTo>
                    <a:lnTo>
                      <a:pt x="36" y="11895"/>
                    </a:lnTo>
                    <a:cubicBezTo>
                      <a:pt x="0" y="13276"/>
                      <a:pt x="250" y="14205"/>
                      <a:pt x="250" y="14205"/>
                    </a:cubicBezTo>
                    <a:cubicBezTo>
                      <a:pt x="250" y="14205"/>
                      <a:pt x="4346" y="13931"/>
                      <a:pt x="7096" y="10026"/>
                    </a:cubicBezTo>
                    <a:cubicBezTo>
                      <a:pt x="9859" y="6097"/>
                      <a:pt x="10240" y="1"/>
                      <a:pt x="1024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00" name="Google Shape;5800;p46"/>
              <p:cNvSpPr/>
              <p:nvPr/>
            </p:nvSpPr>
            <p:spPr>
              <a:xfrm>
                <a:off x="3921025" y="2916250"/>
                <a:ext cx="234275" cy="404850"/>
              </a:xfrm>
              <a:custGeom>
                <a:avLst/>
                <a:gdLst/>
                <a:ahLst/>
                <a:cxnLst/>
                <a:rect l="l" t="t" r="r" b="b"/>
                <a:pathLst>
                  <a:path w="9371" h="16194" extrusionOk="0">
                    <a:moveTo>
                      <a:pt x="2048" y="1"/>
                    </a:moveTo>
                    <a:cubicBezTo>
                      <a:pt x="2048" y="1"/>
                      <a:pt x="0" y="3537"/>
                      <a:pt x="1703" y="8002"/>
                    </a:cubicBezTo>
                    <a:cubicBezTo>
                      <a:pt x="3417" y="12479"/>
                      <a:pt x="8251" y="16193"/>
                      <a:pt x="8251" y="16193"/>
                    </a:cubicBezTo>
                    <a:cubicBezTo>
                      <a:pt x="8251" y="16193"/>
                      <a:pt x="9370" y="10193"/>
                      <a:pt x="7656" y="5728"/>
                    </a:cubicBezTo>
                    <a:cubicBezTo>
                      <a:pt x="5953" y="1251"/>
                      <a:pt x="2048" y="1"/>
                      <a:pt x="204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01" name="Google Shape;5801;p46"/>
              <p:cNvSpPr/>
              <p:nvPr/>
            </p:nvSpPr>
            <p:spPr>
              <a:xfrm>
                <a:off x="3757900" y="1736950"/>
                <a:ext cx="312850" cy="311975"/>
              </a:xfrm>
              <a:custGeom>
                <a:avLst/>
                <a:gdLst/>
                <a:ahLst/>
                <a:cxnLst/>
                <a:rect l="l" t="t" r="r" b="b"/>
                <a:pathLst>
                  <a:path w="12514" h="12479" extrusionOk="0">
                    <a:moveTo>
                      <a:pt x="5718" y="7858"/>
                    </a:moveTo>
                    <a:cubicBezTo>
                      <a:pt x="5725" y="7858"/>
                      <a:pt x="5732" y="7858"/>
                      <a:pt x="5739" y="7859"/>
                    </a:cubicBezTo>
                    <a:cubicBezTo>
                      <a:pt x="5965" y="7859"/>
                      <a:pt x="6144" y="8049"/>
                      <a:pt x="6144" y="8299"/>
                    </a:cubicBezTo>
                    <a:cubicBezTo>
                      <a:pt x="6133" y="8502"/>
                      <a:pt x="5972" y="8694"/>
                      <a:pt x="5753" y="8694"/>
                    </a:cubicBezTo>
                    <a:cubicBezTo>
                      <a:pt x="5741" y="8694"/>
                      <a:pt x="5728" y="8693"/>
                      <a:pt x="5715" y="8692"/>
                    </a:cubicBezTo>
                    <a:cubicBezTo>
                      <a:pt x="5489" y="8680"/>
                      <a:pt x="5299" y="8502"/>
                      <a:pt x="5311" y="8263"/>
                    </a:cubicBezTo>
                    <a:cubicBezTo>
                      <a:pt x="5334" y="8044"/>
                      <a:pt x="5491" y="7858"/>
                      <a:pt x="5718" y="7858"/>
                    </a:cubicBezTo>
                    <a:close/>
                    <a:moveTo>
                      <a:pt x="11718" y="1"/>
                    </a:moveTo>
                    <a:cubicBezTo>
                      <a:pt x="10654" y="1"/>
                      <a:pt x="7401" y="251"/>
                      <a:pt x="4656" y="3084"/>
                    </a:cubicBezTo>
                    <a:cubicBezTo>
                      <a:pt x="3632" y="4144"/>
                      <a:pt x="2798" y="5454"/>
                      <a:pt x="2132" y="6751"/>
                    </a:cubicBezTo>
                    <a:cubicBezTo>
                      <a:pt x="643" y="9633"/>
                      <a:pt x="0" y="12478"/>
                      <a:pt x="0" y="12478"/>
                    </a:cubicBezTo>
                    <a:cubicBezTo>
                      <a:pt x="0" y="12478"/>
                      <a:pt x="5906" y="10954"/>
                      <a:pt x="9240" y="7525"/>
                    </a:cubicBezTo>
                    <a:cubicBezTo>
                      <a:pt x="9418" y="7347"/>
                      <a:pt x="9573" y="7168"/>
                      <a:pt x="9716" y="6989"/>
                    </a:cubicBezTo>
                    <a:cubicBezTo>
                      <a:pt x="12514" y="3680"/>
                      <a:pt x="12073" y="12"/>
                      <a:pt x="12073" y="12"/>
                    </a:cubicBezTo>
                    <a:cubicBezTo>
                      <a:pt x="12073" y="12"/>
                      <a:pt x="11946" y="1"/>
                      <a:pt x="1171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02" name="Google Shape;5802;p46"/>
              <p:cNvSpPr/>
              <p:nvPr/>
            </p:nvSpPr>
            <p:spPr>
              <a:xfrm>
                <a:off x="4929475" y="1837550"/>
                <a:ext cx="292625" cy="331025"/>
              </a:xfrm>
              <a:custGeom>
                <a:avLst/>
                <a:gdLst/>
                <a:ahLst/>
                <a:cxnLst/>
                <a:rect l="l" t="t" r="r" b="b"/>
                <a:pathLst>
                  <a:path w="11705" h="13241" extrusionOk="0">
                    <a:moveTo>
                      <a:pt x="0" y="1"/>
                    </a:moveTo>
                    <a:cubicBezTo>
                      <a:pt x="0" y="1"/>
                      <a:pt x="286" y="1906"/>
                      <a:pt x="1096" y="4228"/>
                    </a:cubicBezTo>
                    <a:cubicBezTo>
                      <a:pt x="1524" y="5478"/>
                      <a:pt x="2108" y="6847"/>
                      <a:pt x="2858" y="8097"/>
                    </a:cubicBezTo>
                    <a:cubicBezTo>
                      <a:pt x="3203" y="8657"/>
                      <a:pt x="3572" y="9192"/>
                      <a:pt x="3989" y="9692"/>
                    </a:cubicBezTo>
                    <a:cubicBezTo>
                      <a:pt x="6430" y="12586"/>
                      <a:pt x="9502" y="13145"/>
                      <a:pt x="10680" y="13241"/>
                    </a:cubicBezTo>
                    <a:cubicBezTo>
                      <a:pt x="10764" y="13181"/>
                      <a:pt x="10883" y="13157"/>
                      <a:pt x="11002" y="13157"/>
                    </a:cubicBezTo>
                    <a:cubicBezTo>
                      <a:pt x="11061" y="13157"/>
                      <a:pt x="11121" y="13169"/>
                      <a:pt x="11180" y="13181"/>
                    </a:cubicBezTo>
                    <a:cubicBezTo>
                      <a:pt x="11240" y="12681"/>
                      <a:pt x="11704" y="8990"/>
                      <a:pt x="8859" y="5597"/>
                    </a:cubicBezTo>
                    <a:cubicBezTo>
                      <a:pt x="8513" y="5192"/>
                      <a:pt x="8144" y="4799"/>
                      <a:pt x="7763" y="4454"/>
                    </a:cubicBezTo>
                    <a:cubicBezTo>
                      <a:pt x="6299" y="3108"/>
                      <a:pt x="4549" y="2049"/>
                      <a:pt x="3072" y="1322"/>
                    </a:cubicBezTo>
                    <a:cubicBezTo>
                      <a:pt x="1346" y="44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03" name="Google Shape;5803;p46"/>
              <p:cNvSpPr/>
              <p:nvPr/>
            </p:nvSpPr>
            <p:spPr>
              <a:xfrm>
                <a:off x="6572250" y="1891425"/>
                <a:ext cx="292900" cy="331625"/>
              </a:xfrm>
              <a:custGeom>
                <a:avLst/>
                <a:gdLst/>
                <a:ahLst/>
                <a:cxnLst/>
                <a:rect l="l" t="t" r="r" b="b"/>
                <a:pathLst>
                  <a:path w="11716" h="13265" extrusionOk="0">
                    <a:moveTo>
                      <a:pt x="0" y="1"/>
                    </a:moveTo>
                    <a:cubicBezTo>
                      <a:pt x="0" y="1"/>
                      <a:pt x="286" y="1906"/>
                      <a:pt x="1083" y="4228"/>
                    </a:cubicBezTo>
                    <a:cubicBezTo>
                      <a:pt x="1500" y="5490"/>
                      <a:pt x="2072" y="6859"/>
                      <a:pt x="2846" y="8109"/>
                    </a:cubicBezTo>
                    <a:cubicBezTo>
                      <a:pt x="3191" y="8680"/>
                      <a:pt x="3560" y="9216"/>
                      <a:pt x="3977" y="9704"/>
                    </a:cubicBezTo>
                    <a:cubicBezTo>
                      <a:pt x="6417" y="12610"/>
                      <a:pt x="9477" y="13157"/>
                      <a:pt x="10656" y="13264"/>
                    </a:cubicBezTo>
                    <a:cubicBezTo>
                      <a:pt x="10751" y="13205"/>
                      <a:pt x="10870" y="13169"/>
                      <a:pt x="10989" y="13169"/>
                    </a:cubicBezTo>
                    <a:cubicBezTo>
                      <a:pt x="11049" y="13169"/>
                      <a:pt x="11109" y="13193"/>
                      <a:pt x="11168" y="13205"/>
                    </a:cubicBezTo>
                    <a:cubicBezTo>
                      <a:pt x="11251" y="12669"/>
                      <a:pt x="11716" y="8978"/>
                      <a:pt x="8858" y="5597"/>
                    </a:cubicBezTo>
                    <a:cubicBezTo>
                      <a:pt x="8513" y="5192"/>
                      <a:pt x="8144" y="4811"/>
                      <a:pt x="7751" y="4454"/>
                    </a:cubicBezTo>
                    <a:cubicBezTo>
                      <a:pt x="6298" y="3108"/>
                      <a:pt x="4536" y="2049"/>
                      <a:pt x="3072" y="1322"/>
                    </a:cubicBezTo>
                    <a:cubicBezTo>
                      <a:pt x="1346" y="44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04" name="Google Shape;5804;p46"/>
              <p:cNvSpPr/>
              <p:nvPr/>
            </p:nvSpPr>
            <p:spPr>
              <a:xfrm>
                <a:off x="6102250" y="2455125"/>
                <a:ext cx="418225" cy="159425"/>
              </a:xfrm>
              <a:custGeom>
                <a:avLst/>
                <a:gdLst/>
                <a:ahLst/>
                <a:cxnLst/>
                <a:rect l="l" t="t" r="r" b="b"/>
                <a:pathLst>
                  <a:path w="16729" h="6377" extrusionOk="0">
                    <a:moveTo>
                      <a:pt x="8698" y="3026"/>
                    </a:moveTo>
                    <a:cubicBezTo>
                      <a:pt x="8711" y="3026"/>
                      <a:pt x="8725" y="3026"/>
                      <a:pt x="8739" y="3027"/>
                    </a:cubicBezTo>
                    <a:cubicBezTo>
                      <a:pt x="9096" y="3027"/>
                      <a:pt x="9382" y="3337"/>
                      <a:pt x="9370" y="3694"/>
                    </a:cubicBezTo>
                    <a:cubicBezTo>
                      <a:pt x="9347" y="4037"/>
                      <a:pt x="9072" y="4315"/>
                      <a:pt x="8733" y="4315"/>
                    </a:cubicBezTo>
                    <a:cubicBezTo>
                      <a:pt x="8719" y="4315"/>
                      <a:pt x="8706" y="4314"/>
                      <a:pt x="8692" y="4313"/>
                    </a:cubicBezTo>
                    <a:cubicBezTo>
                      <a:pt x="8334" y="4301"/>
                      <a:pt x="8061" y="4004"/>
                      <a:pt x="8072" y="3647"/>
                    </a:cubicBezTo>
                    <a:cubicBezTo>
                      <a:pt x="8084" y="3303"/>
                      <a:pt x="8359" y="3026"/>
                      <a:pt x="8698" y="3026"/>
                    </a:cubicBezTo>
                    <a:close/>
                    <a:moveTo>
                      <a:pt x="6915" y="1"/>
                    </a:moveTo>
                    <a:cubicBezTo>
                      <a:pt x="6832" y="1"/>
                      <a:pt x="6750" y="1"/>
                      <a:pt x="6668" y="3"/>
                    </a:cubicBezTo>
                    <a:cubicBezTo>
                      <a:pt x="3250" y="75"/>
                      <a:pt x="1000" y="1753"/>
                      <a:pt x="0" y="2706"/>
                    </a:cubicBezTo>
                    <a:cubicBezTo>
                      <a:pt x="202" y="2873"/>
                      <a:pt x="310" y="3111"/>
                      <a:pt x="298" y="3385"/>
                    </a:cubicBezTo>
                    <a:cubicBezTo>
                      <a:pt x="286" y="3623"/>
                      <a:pt x="179" y="3825"/>
                      <a:pt x="36" y="3980"/>
                    </a:cubicBezTo>
                    <a:cubicBezTo>
                      <a:pt x="1045" y="4862"/>
                      <a:pt x="3275" y="6376"/>
                      <a:pt x="6561" y="6376"/>
                    </a:cubicBezTo>
                    <a:cubicBezTo>
                      <a:pt x="6647" y="6376"/>
                      <a:pt x="6734" y="6375"/>
                      <a:pt x="6822" y="6373"/>
                    </a:cubicBezTo>
                    <a:cubicBezTo>
                      <a:pt x="11609" y="6266"/>
                      <a:pt x="16728" y="2968"/>
                      <a:pt x="16728" y="2968"/>
                    </a:cubicBezTo>
                    <a:cubicBezTo>
                      <a:pt x="16728" y="2968"/>
                      <a:pt x="11645" y="1"/>
                      <a:pt x="6915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05" name="Google Shape;5805;p46"/>
              <p:cNvSpPr/>
              <p:nvPr/>
            </p:nvSpPr>
            <p:spPr>
              <a:xfrm>
                <a:off x="6116525" y="3031450"/>
                <a:ext cx="200950" cy="425975"/>
              </a:xfrm>
              <a:custGeom>
                <a:avLst/>
                <a:gdLst/>
                <a:ahLst/>
                <a:cxnLst/>
                <a:rect l="l" t="t" r="r" b="b"/>
                <a:pathLst>
                  <a:path w="8038" h="17039" extrusionOk="0">
                    <a:moveTo>
                      <a:pt x="6311" y="9061"/>
                    </a:moveTo>
                    <a:cubicBezTo>
                      <a:pt x="6489" y="9085"/>
                      <a:pt x="6620" y="9216"/>
                      <a:pt x="6620" y="9395"/>
                    </a:cubicBezTo>
                    <a:cubicBezTo>
                      <a:pt x="6620" y="9573"/>
                      <a:pt x="6478" y="9704"/>
                      <a:pt x="6299" y="9704"/>
                    </a:cubicBezTo>
                    <a:cubicBezTo>
                      <a:pt x="6120" y="9704"/>
                      <a:pt x="5977" y="9561"/>
                      <a:pt x="5977" y="9371"/>
                    </a:cubicBezTo>
                    <a:cubicBezTo>
                      <a:pt x="5977" y="9192"/>
                      <a:pt x="6132" y="9061"/>
                      <a:pt x="6311" y="9061"/>
                    </a:cubicBezTo>
                    <a:close/>
                    <a:moveTo>
                      <a:pt x="6314" y="12633"/>
                    </a:moveTo>
                    <a:cubicBezTo>
                      <a:pt x="6321" y="12633"/>
                      <a:pt x="6328" y="12633"/>
                      <a:pt x="6335" y="12633"/>
                    </a:cubicBezTo>
                    <a:cubicBezTo>
                      <a:pt x="6341" y="12633"/>
                      <a:pt x="6348" y="12633"/>
                      <a:pt x="6355" y="12633"/>
                    </a:cubicBezTo>
                    <a:cubicBezTo>
                      <a:pt x="6559" y="12633"/>
                      <a:pt x="6716" y="12807"/>
                      <a:pt x="6716" y="13014"/>
                    </a:cubicBezTo>
                    <a:cubicBezTo>
                      <a:pt x="6716" y="13217"/>
                      <a:pt x="6537" y="13383"/>
                      <a:pt x="6323" y="13383"/>
                    </a:cubicBezTo>
                    <a:cubicBezTo>
                      <a:pt x="6120" y="13383"/>
                      <a:pt x="5954" y="13205"/>
                      <a:pt x="5954" y="12990"/>
                    </a:cubicBezTo>
                    <a:cubicBezTo>
                      <a:pt x="5954" y="12795"/>
                      <a:pt x="6120" y="12633"/>
                      <a:pt x="6314" y="12633"/>
                    </a:cubicBezTo>
                    <a:close/>
                    <a:moveTo>
                      <a:pt x="2167" y="1"/>
                    </a:moveTo>
                    <a:cubicBezTo>
                      <a:pt x="2167" y="1"/>
                      <a:pt x="1" y="5704"/>
                      <a:pt x="882" y="10407"/>
                    </a:cubicBezTo>
                    <a:cubicBezTo>
                      <a:pt x="1751" y="15110"/>
                      <a:pt x="5370" y="17039"/>
                      <a:pt x="5370" y="17039"/>
                    </a:cubicBezTo>
                    <a:cubicBezTo>
                      <a:pt x="5370" y="17039"/>
                      <a:pt x="8037" y="13931"/>
                      <a:pt x="7144" y="9228"/>
                    </a:cubicBezTo>
                    <a:cubicBezTo>
                      <a:pt x="6263" y="4525"/>
                      <a:pt x="2167" y="1"/>
                      <a:pt x="2167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06" name="Google Shape;5806;p46"/>
              <p:cNvSpPr/>
              <p:nvPr/>
            </p:nvSpPr>
            <p:spPr>
              <a:xfrm>
                <a:off x="5757850" y="2407850"/>
                <a:ext cx="284575" cy="322400"/>
              </a:xfrm>
              <a:custGeom>
                <a:avLst/>
                <a:gdLst/>
                <a:ahLst/>
                <a:cxnLst/>
                <a:rect l="l" t="t" r="r" b="b"/>
                <a:pathLst>
                  <a:path w="11383" h="12896" extrusionOk="0">
                    <a:moveTo>
                      <a:pt x="126" y="1"/>
                    </a:moveTo>
                    <a:cubicBezTo>
                      <a:pt x="91" y="1"/>
                      <a:pt x="72" y="1"/>
                      <a:pt x="72" y="1"/>
                    </a:cubicBezTo>
                    <a:cubicBezTo>
                      <a:pt x="72" y="1"/>
                      <a:pt x="1" y="465"/>
                      <a:pt x="1" y="1192"/>
                    </a:cubicBezTo>
                    <a:cubicBezTo>
                      <a:pt x="24" y="1263"/>
                      <a:pt x="24" y="1358"/>
                      <a:pt x="24" y="1442"/>
                    </a:cubicBezTo>
                    <a:cubicBezTo>
                      <a:pt x="24" y="1489"/>
                      <a:pt x="12" y="1549"/>
                      <a:pt x="12" y="1597"/>
                    </a:cubicBezTo>
                    <a:cubicBezTo>
                      <a:pt x="84" y="3097"/>
                      <a:pt x="560" y="5454"/>
                      <a:pt x="2465" y="7657"/>
                    </a:cubicBezTo>
                    <a:cubicBezTo>
                      <a:pt x="4870" y="10419"/>
                      <a:pt x="8835" y="12157"/>
                      <a:pt x="10561" y="12812"/>
                    </a:cubicBezTo>
                    <a:cubicBezTo>
                      <a:pt x="10657" y="12681"/>
                      <a:pt x="10788" y="12598"/>
                      <a:pt x="10966" y="12598"/>
                    </a:cubicBezTo>
                    <a:cubicBezTo>
                      <a:pt x="11157" y="12610"/>
                      <a:pt x="11323" y="12729"/>
                      <a:pt x="11383" y="12896"/>
                    </a:cubicBezTo>
                    <a:cubicBezTo>
                      <a:pt x="11157" y="11741"/>
                      <a:pt x="10073" y="6681"/>
                      <a:pt x="7311" y="3490"/>
                    </a:cubicBezTo>
                    <a:cubicBezTo>
                      <a:pt x="4380" y="114"/>
                      <a:pt x="620" y="1"/>
                      <a:pt x="12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07" name="Google Shape;5807;p46"/>
              <p:cNvSpPr/>
              <p:nvPr/>
            </p:nvSpPr>
            <p:spPr>
              <a:xfrm>
                <a:off x="6043300" y="2735000"/>
                <a:ext cx="325" cy="1200"/>
              </a:xfrm>
              <a:custGeom>
                <a:avLst/>
                <a:gdLst/>
                <a:ahLst/>
                <a:cxnLst/>
                <a:rect l="l" t="t" r="r" b="b"/>
                <a:pathLst>
                  <a:path w="13" h="48" extrusionOk="0">
                    <a:moveTo>
                      <a:pt x="13" y="0"/>
                    </a:moveTo>
                    <a:cubicBezTo>
                      <a:pt x="13" y="12"/>
                      <a:pt x="13" y="24"/>
                      <a:pt x="1" y="48"/>
                    </a:cubicBezTo>
                    <a:lnTo>
                      <a:pt x="13" y="48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08" name="Google Shape;5808;p46"/>
              <p:cNvSpPr/>
              <p:nvPr/>
            </p:nvSpPr>
            <p:spPr>
              <a:xfrm>
                <a:off x="5296475" y="2153075"/>
                <a:ext cx="256025" cy="354825"/>
              </a:xfrm>
              <a:custGeom>
                <a:avLst/>
                <a:gdLst/>
                <a:ahLst/>
                <a:cxnLst/>
                <a:rect l="l" t="t" r="r" b="b"/>
                <a:pathLst>
                  <a:path w="10241" h="14193" extrusionOk="0">
                    <a:moveTo>
                      <a:pt x="7645" y="1655"/>
                    </a:moveTo>
                    <a:cubicBezTo>
                      <a:pt x="7752" y="1655"/>
                      <a:pt x="7847" y="1739"/>
                      <a:pt x="7847" y="1858"/>
                    </a:cubicBezTo>
                    <a:cubicBezTo>
                      <a:pt x="7847" y="1965"/>
                      <a:pt x="7752" y="2048"/>
                      <a:pt x="7633" y="2048"/>
                    </a:cubicBezTo>
                    <a:cubicBezTo>
                      <a:pt x="7514" y="2048"/>
                      <a:pt x="7442" y="1953"/>
                      <a:pt x="7442" y="1846"/>
                    </a:cubicBezTo>
                    <a:cubicBezTo>
                      <a:pt x="7442" y="1739"/>
                      <a:pt x="7526" y="1655"/>
                      <a:pt x="7645" y="1655"/>
                    </a:cubicBezTo>
                    <a:close/>
                    <a:moveTo>
                      <a:pt x="5139" y="5820"/>
                    </a:moveTo>
                    <a:cubicBezTo>
                      <a:pt x="5153" y="5820"/>
                      <a:pt x="5166" y="5821"/>
                      <a:pt x="5180" y="5823"/>
                    </a:cubicBezTo>
                    <a:cubicBezTo>
                      <a:pt x="5382" y="5823"/>
                      <a:pt x="5549" y="6001"/>
                      <a:pt x="5537" y="6204"/>
                    </a:cubicBezTo>
                    <a:cubicBezTo>
                      <a:pt x="5537" y="6410"/>
                      <a:pt x="5371" y="6561"/>
                      <a:pt x="5167" y="6561"/>
                    </a:cubicBezTo>
                    <a:cubicBezTo>
                      <a:pt x="5160" y="6561"/>
                      <a:pt x="5152" y="6561"/>
                      <a:pt x="5144" y="6561"/>
                    </a:cubicBezTo>
                    <a:cubicBezTo>
                      <a:pt x="4942" y="6549"/>
                      <a:pt x="4775" y="6382"/>
                      <a:pt x="4787" y="6180"/>
                    </a:cubicBezTo>
                    <a:cubicBezTo>
                      <a:pt x="4787" y="5979"/>
                      <a:pt x="4944" y="5820"/>
                      <a:pt x="5139" y="5820"/>
                    </a:cubicBezTo>
                    <a:close/>
                    <a:moveTo>
                      <a:pt x="10240" y="0"/>
                    </a:moveTo>
                    <a:lnTo>
                      <a:pt x="10240" y="0"/>
                    </a:lnTo>
                    <a:cubicBezTo>
                      <a:pt x="10240" y="1"/>
                      <a:pt x="4644" y="2429"/>
                      <a:pt x="1894" y="6335"/>
                    </a:cubicBezTo>
                    <a:cubicBezTo>
                      <a:pt x="906" y="7751"/>
                      <a:pt x="418" y="9156"/>
                      <a:pt x="191" y="10383"/>
                    </a:cubicBezTo>
                    <a:cubicBezTo>
                      <a:pt x="239" y="10371"/>
                      <a:pt x="298" y="10371"/>
                      <a:pt x="346" y="10371"/>
                    </a:cubicBezTo>
                    <a:cubicBezTo>
                      <a:pt x="775" y="10383"/>
                      <a:pt x="1120" y="10740"/>
                      <a:pt x="1096" y="11192"/>
                    </a:cubicBezTo>
                    <a:cubicBezTo>
                      <a:pt x="1084" y="11614"/>
                      <a:pt x="739" y="11955"/>
                      <a:pt x="309" y="11955"/>
                    </a:cubicBezTo>
                    <a:cubicBezTo>
                      <a:pt x="301" y="11955"/>
                      <a:pt x="294" y="11954"/>
                      <a:pt x="287" y="11954"/>
                    </a:cubicBezTo>
                    <a:cubicBezTo>
                      <a:pt x="191" y="11954"/>
                      <a:pt x="96" y="11919"/>
                      <a:pt x="25" y="11895"/>
                    </a:cubicBezTo>
                    <a:lnTo>
                      <a:pt x="25" y="11895"/>
                    </a:lnTo>
                    <a:cubicBezTo>
                      <a:pt x="1" y="13276"/>
                      <a:pt x="251" y="14193"/>
                      <a:pt x="251" y="14193"/>
                    </a:cubicBezTo>
                    <a:cubicBezTo>
                      <a:pt x="251" y="14193"/>
                      <a:pt x="4347" y="13919"/>
                      <a:pt x="7097" y="10002"/>
                    </a:cubicBezTo>
                    <a:cubicBezTo>
                      <a:pt x="9847" y="6085"/>
                      <a:pt x="10240" y="1"/>
                      <a:pt x="1024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09" name="Google Shape;5809;p46"/>
              <p:cNvSpPr/>
              <p:nvPr/>
            </p:nvSpPr>
            <p:spPr>
              <a:xfrm>
                <a:off x="5563475" y="2970150"/>
                <a:ext cx="234575" cy="404825"/>
              </a:xfrm>
              <a:custGeom>
                <a:avLst/>
                <a:gdLst/>
                <a:ahLst/>
                <a:cxnLst/>
                <a:rect l="l" t="t" r="r" b="b"/>
                <a:pathLst>
                  <a:path w="9383" h="16193" extrusionOk="0">
                    <a:moveTo>
                      <a:pt x="2061" y="0"/>
                    </a:moveTo>
                    <a:cubicBezTo>
                      <a:pt x="2061" y="0"/>
                      <a:pt x="1" y="3536"/>
                      <a:pt x="1715" y="8001"/>
                    </a:cubicBezTo>
                    <a:cubicBezTo>
                      <a:pt x="3430" y="12490"/>
                      <a:pt x="8264" y="16192"/>
                      <a:pt x="8264" y="16192"/>
                    </a:cubicBezTo>
                    <a:cubicBezTo>
                      <a:pt x="8264" y="16192"/>
                      <a:pt x="9383" y="10192"/>
                      <a:pt x="7668" y="5727"/>
                    </a:cubicBezTo>
                    <a:cubicBezTo>
                      <a:pt x="5942" y="1262"/>
                      <a:pt x="2061" y="0"/>
                      <a:pt x="2061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10" name="Google Shape;5810;p46"/>
              <p:cNvSpPr/>
              <p:nvPr/>
            </p:nvSpPr>
            <p:spPr>
              <a:xfrm>
                <a:off x="5400675" y="1791425"/>
                <a:ext cx="312850" cy="311675"/>
              </a:xfrm>
              <a:custGeom>
                <a:avLst/>
                <a:gdLst/>
                <a:ahLst/>
                <a:cxnLst/>
                <a:rect l="l" t="t" r="r" b="b"/>
                <a:pathLst>
                  <a:path w="12514" h="12467" extrusionOk="0">
                    <a:moveTo>
                      <a:pt x="5701" y="7857"/>
                    </a:moveTo>
                    <a:cubicBezTo>
                      <a:pt x="5713" y="7857"/>
                      <a:pt x="5726" y="7857"/>
                      <a:pt x="5739" y="7858"/>
                    </a:cubicBezTo>
                    <a:cubicBezTo>
                      <a:pt x="5965" y="7870"/>
                      <a:pt x="6156" y="8049"/>
                      <a:pt x="6144" y="8287"/>
                    </a:cubicBezTo>
                    <a:cubicBezTo>
                      <a:pt x="6132" y="8507"/>
                      <a:pt x="5964" y="8692"/>
                      <a:pt x="5736" y="8692"/>
                    </a:cubicBezTo>
                    <a:cubicBezTo>
                      <a:pt x="5729" y="8692"/>
                      <a:pt x="5722" y="8692"/>
                      <a:pt x="5715" y="8692"/>
                    </a:cubicBezTo>
                    <a:cubicBezTo>
                      <a:pt x="5477" y="8680"/>
                      <a:pt x="5298" y="8478"/>
                      <a:pt x="5310" y="8251"/>
                    </a:cubicBezTo>
                    <a:cubicBezTo>
                      <a:pt x="5321" y="8049"/>
                      <a:pt x="5482" y="7857"/>
                      <a:pt x="5701" y="7857"/>
                    </a:cubicBezTo>
                    <a:close/>
                    <a:moveTo>
                      <a:pt x="11715" y="1"/>
                    </a:moveTo>
                    <a:cubicBezTo>
                      <a:pt x="10650" y="1"/>
                      <a:pt x="7399" y="251"/>
                      <a:pt x="4655" y="3072"/>
                    </a:cubicBezTo>
                    <a:cubicBezTo>
                      <a:pt x="3631" y="4132"/>
                      <a:pt x="2798" y="5442"/>
                      <a:pt x="2131" y="6739"/>
                    </a:cubicBezTo>
                    <a:cubicBezTo>
                      <a:pt x="643" y="9621"/>
                      <a:pt x="0" y="12466"/>
                      <a:pt x="0" y="12466"/>
                    </a:cubicBezTo>
                    <a:cubicBezTo>
                      <a:pt x="0" y="12466"/>
                      <a:pt x="5906" y="10954"/>
                      <a:pt x="9239" y="7513"/>
                    </a:cubicBezTo>
                    <a:cubicBezTo>
                      <a:pt x="9418" y="7335"/>
                      <a:pt x="9573" y="7156"/>
                      <a:pt x="9716" y="6977"/>
                    </a:cubicBezTo>
                    <a:cubicBezTo>
                      <a:pt x="12513" y="3667"/>
                      <a:pt x="12073" y="12"/>
                      <a:pt x="12073" y="12"/>
                    </a:cubicBezTo>
                    <a:cubicBezTo>
                      <a:pt x="12073" y="12"/>
                      <a:pt x="11945" y="1"/>
                      <a:pt x="11715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11" name="Google Shape;5811;p46"/>
              <p:cNvSpPr/>
              <p:nvPr/>
            </p:nvSpPr>
            <p:spPr>
              <a:xfrm>
                <a:off x="6469550" y="2981300"/>
                <a:ext cx="377750" cy="225600"/>
              </a:xfrm>
              <a:custGeom>
                <a:avLst/>
                <a:gdLst/>
                <a:ahLst/>
                <a:cxnLst/>
                <a:rect l="l" t="t" r="r" b="b"/>
                <a:pathLst>
                  <a:path w="15110" h="9024" extrusionOk="0">
                    <a:moveTo>
                      <a:pt x="5574" y="2768"/>
                    </a:moveTo>
                    <a:cubicBezTo>
                      <a:pt x="5581" y="2768"/>
                      <a:pt x="5589" y="2768"/>
                      <a:pt x="5596" y="2769"/>
                    </a:cubicBezTo>
                    <a:cubicBezTo>
                      <a:pt x="5632" y="2769"/>
                      <a:pt x="5656" y="2769"/>
                      <a:pt x="5692" y="2781"/>
                    </a:cubicBezTo>
                    <a:cubicBezTo>
                      <a:pt x="6001" y="2840"/>
                      <a:pt x="6227" y="3114"/>
                      <a:pt x="6204" y="3435"/>
                    </a:cubicBezTo>
                    <a:cubicBezTo>
                      <a:pt x="6192" y="3769"/>
                      <a:pt x="5953" y="4019"/>
                      <a:pt x="5644" y="4066"/>
                    </a:cubicBezTo>
                    <a:cubicBezTo>
                      <a:pt x="5620" y="4066"/>
                      <a:pt x="5602" y="4072"/>
                      <a:pt x="5581" y="4072"/>
                    </a:cubicBezTo>
                    <a:cubicBezTo>
                      <a:pt x="5571" y="4072"/>
                      <a:pt x="5561" y="4070"/>
                      <a:pt x="5549" y="4066"/>
                    </a:cubicBezTo>
                    <a:cubicBezTo>
                      <a:pt x="5191" y="4043"/>
                      <a:pt x="4918" y="3745"/>
                      <a:pt x="4930" y="3388"/>
                    </a:cubicBezTo>
                    <a:cubicBezTo>
                      <a:pt x="4941" y="3038"/>
                      <a:pt x="5227" y="2768"/>
                      <a:pt x="5574" y="2768"/>
                    </a:cubicBezTo>
                    <a:close/>
                    <a:moveTo>
                      <a:pt x="12131" y="0"/>
                    </a:moveTo>
                    <a:cubicBezTo>
                      <a:pt x="10730" y="0"/>
                      <a:pt x="8966" y="291"/>
                      <a:pt x="7132" y="1328"/>
                    </a:cubicBezTo>
                    <a:cubicBezTo>
                      <a:pt x="6644" y="1602"/>
                      <a:pt x="6168" y="1923"/>
                      <a:pt x="5703" y="2281"/>
                    </a:cubicBezTo>
                    <a:cubicBezTo>
                      <a:pt x="2310" y="4876"/>
                      <a:pt x="0" y="9019"/>
                      <a:pt x="0" y="9019"/>
                    </a:cubicBezTo>
                    <a:cubicBezTo>
                      <a:pt x="0" y="9019"/>
                      <a:pt x="131" y="9024"/>
                      <a:pt x="367" y="9024"/>
                    </a:cubicBezTo>
                    <a:cubicBezTo>
                      <a:pt x="1175" y="9024"/>
                      <a:pt x="3222" y="8974"/>
                      <a:pt x="5489" y="8531"/>
                    </a:cubicBezTo>
                    <a:cubicBezTo>
                      <a:pt x="7085" y="8210"/>
                      <a:pt x="8799" y="7710"/>
                      <a:pt x="10275" y="6876"/>
                    </a:cubicBezTo>
                    <a:cubicBezTo>
                      <a:pt x="14443" y="4507"/>
                      <a:pt x="15109" y="471"/>
                      <a:pt x="15109" y="471"/>
                    </a:cubicBezTo>
                    <a:cubicBezTo>
                      <a:pt x="15109" y="471"/>
                      <a:pt x="13915" y="0"/>
                      <a:pt x="12131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12" name="Google Shape;5812;p46"/>
              <p:cNvSpPr/>
              <p:nvPr/>
            </p:nvSpPr>
            <p:spPr>
              <a:xfrm>
                <a:off x="1119775" y="3935075"/>
                <a:ext cx="418525" cy="159425"/>
              </a:xfrm>
              <a:custGeom>
                <a:avLst/>
                <a:gdLst/>
                <a:ahLst/>
                <a:cxnLst/>
                <a:rect l="l" t="t" r="r" b="b"/>
                <a:pathLst>
                  <a:path w="16741" h="6377" extrusionOk="0">
                    <a:moveTo>
                      <a:pt x="8741" y="3015"/>
                    </a:moveTo>
                    <a:cubicBezTo>
                      <a:pt x="8748" y="3015"/>
                      <a:pt x="8756" y="3015"/>
                      <a:pt x="8763" y="3015"/>
                    </a:cubicBezTo>
                    <a:cubicBezTo>
                      <a:pt x="9097" y="3027"/>
                      <a:pt x="9382" y="3325"/>
                      <a:pt x="9382" y="3682"/>
                    </a:cubicBezTo>
                    <a:cubicBezTo>
                      <a:pt x="9371" y="4032"/>
                      <a:pt x="9085" y="4313"/>
                      <a:pt x="8737" y="4313"/>
                    </a:cubicBezTo>
                    <a:cubicBezTo>
                      <a:pt x="8730" y="4313"/>
                      <a:pt x="8723" y="4313"/>
                      <a:pt x="8716" y="4313"/>
                    </a:cubicBezTo>
                    <a:cubicBezTo>
                      <a:pt x="8359" y="4289"/>
                      <a:pt x="8073" y="3992"/>
                      <a:pt x="8085" y="3634"/>
                    </a:cubicBezTo>
                    <a:cubicBezTo>
                      <a:pt x="8108" y="3285"/>
                      <a:pt x="8394" y="3015"/>
                      <a:pt x="8741" y="3015"/>
                    </a:cubicBezTo>
                    <a:close/>
                    <a:moveTo>
                      <a:pt x="6912" y="1"/>
                    </a:moveTo>
                    <a:cubicBezTo>
                      <a:pt x="6838" y="1"/>
                      <a:pt x="6765" y="2"/>
                      <a:pt x="6692" y="3"/>
                    </a:cubicBezTo>
                    <a:cubicBezTo>
                      <a:pt x="3263" y="86"/>
                      <a:pt x="1024" y="1765"/>
                      <a:pt x="0" y="2718"/>
                    </a:cubicBezTo>
                    <a:cubicBezTo>
                      <a:pt x="203" y="2884"/>
                      <a:pt x="322" y="3122"/>
                      <a:pt x="298" y="3384"/>
                    </a:cubicBezTo>
                    <a:cubicBezTo>
                      <a:pt x="286" y="3622"/>
                      <a:pt x="179" y="3837"/>
                      <a:pt x="36" y="3980"/>
                    </a:cubicBezTo>
                    <a:cubicBezTo>
                      <a:pt x="1042" y="4858"/>
                      <a:pt x="3260" y="6377"/>
                      <a:pt x="6527" y="6377"/>
                    </a:cubicBezTo>
                    <a:cubicBezTo>
                      <a:pt x="6625" y="6377"/>
                      <a:pt x="6723" y="6376"/>
                      <a:pt x="6823" y="6373"/>
                    </a:cubicBezTo>
                    <a:cubicBezTo>
                      <a:pt x="11609" y="6278"/>
                      <a:pt x="16741" y="2968"/>
                      <a:pt x="16741" y="2968"/>
                    </a:cubicBezTo>
                    <a:cubicBezTo>
                      <a:pt x="16741" y="2968"/>
                      <a:pt x="11638" y="1"/>
                      <a:pt x="6912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13" name="Google Shape;5813;p46"/>
              <p:cNvSpPr/>
              <p:nvPr/>
            </p:nvSpPr>
            <p:spPr>
              <a:xfrm>
                <a:off x="775675" y="3888100"/>
                <a:ext cx="2848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11395" h="12884" extrusionOk="0">
                    <a:moveTo>
                      <a:pt x="148" y="0"/>
                    </a:moveTo>
                    <a:cubicBezTo>
                      <a:pt x="106" y="0"/>
                      <a:pt x="84" y="1"/>
                      <a:pt x="84" y="1"/>
                    </a:cubicBezTo>
                    <a:cubicBezTo>
                      <a:pt x="84" y="1"/>
                      <a:pt x="1" y="453"/>
                      <a:pt x="1" y="1191"/>
                    </a:cubicBezTo>
                    <a:cubicBezTo>
                      <a:pt x="36" y="1263"/>
                      <a:pt x="36" y="1346"/>
                      <a:pt x="36" y="1441"/>
                    </a:cubicBezTo>
                    <a:cubicBezTo>
                      <a:pt x="36" y="1489"/>
                      <a:pt x="25" y="1549"/>
                      <a:pt x="25" y="1584"/>
                    </a:cubicBezTo>
                    <a:cubicBezTo>
                      <a:pt x="96" y="3096"/>
                      <a:pt x="572" y="5442"/>
                      <a:pt x="2477" y="7645"/>
                    </a:cubicBezTo>
                    <a:cubicBezTo>
                      <a:pt x="4870" y="10419"/>
                      <a:pt x="8847" y="12157"/>
                      <a:pt x="10573" y="12812"/>
                    </a:cubicBezTo>
                    <a:cubicBezTo>
                      <a:pt x="10675" y="12699"/>
                      <a:pt x="10798" y="12597"/>
                      <a:pt x="10963" y="12597"/>
                    </a:cubicBezTo>
                    <a:cubicBezTo>
                      <a:pt x="10972" y="12597"/>
                      <a:pt x="10981" y="12597"/>
                      <a:pt x="10990" y="12598"/>
                    </a:cubicBezTo>
                    <a:cubicBezTo>
                      <a:pt x="11169" y="12598"/>
                      <a:pt x="11335" y="12717"/>
                      <a:pt x="11395" y="12883"/>
                    </a:cubicBezTo>
                    <a:cubicBezTo>
                      <a:pt x="11169" y="11740"/>
                      <a:pt x="10085" y="6680"/>
                      <a:pt x="7311" y="3477"/>
                    </a:cubicBezTo>
                    <a:cubicBezTo>
                      <a:pt x="4398" y="123"/>
                      <a:pt x="677" y="0"/>
                      <a:pt x="148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14" name="Google Shape;5814;p46"/>
              <p:cNvSpPr/>
              <p:nvPr/>
            </p:nvSpPr>
            <p:spPr>
              <a:xfrm>
                <a:off x="1061125" y="4214925"/>
                <a:ext cx="3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3" h="49" extrusionOk="0">
                    <a:moveTo>
                      <a:pt x="13" y="1"/>
                    </a:moveTo>
                    <a:cubicBezTo>
                      <a:pt x="1" y="25"/>
                      <a:pt x="1" y="37"/>
                      <a:pt x="1" y="48"/>
                    </a:cubicBezTo>
                    <a:lnTo>
                      <a:pt x="13" y="48"/>
                    </a:lnTo>
                    <a:lnTo>
                      <a:pt x="13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15" name="Google Shape;5815;p46"/>
              <p:cNvSpPr/>
              <p:nvPr/>
            </p:nvSpPr>
            <p:spPr>
              <a:xfrm>
                <a:off x="3232525" y="3425850"/>
                <a:ext cx="292925" cy="33160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13264" extrusionOk="0">
                    <a:moveTo>
                      <a:pt x="1" y="0"/>
                    </a:moveTo>
                    <a:cubicBezTo>
                      <a:pt x="1" y="1"/>
                      <a:pt x="287" y="1906"/>
                      <a:pt x="1084" y="4227"/>
                    </a:cubicBezTo>
                    <a:cubicBezTo>
                      <a:pt x="1501" y="5477"/>
                      <a:pt x="2084" y="6847"/>
                      <a:pt x="2846" y="8109"/>
                    </a:cubicBezTo>
                    <a:cubicBezTo>
                      <a:pt x="3192" y="8680"/>
                      <a:pt x="3561" y="9216"/>
                      <a:pt x="3978" y="9704"/>
                    </a:cubicBezTo>
                    <a:cubicBezTo>
                      <a:pt x="6418" y="12609"/>
                      <a:pt x="9478" y="13157"/>
                      <a:pt x="10657" y="13264"/>
                    </a:cubicBezTo>
                    <a:cubicBezTo>
                      <a:pt x="10752" y="13204"/>
                      <a:pt x="10871" y="13169"/>
                      <a:pt x="10990" y="13169"/>
                    </a:cubicBezTo>
                    <a:cubicBezTo>
                      <a:pt x="11050" y="13169"/>
                      <a:pt x="11109" y="13193"/>
                      <a:pt x="11169" y="13204"/>
                    </a:cubicBezTo>
                    <a:cubicBezTo>
                      <a:pt x="11252" y="12669"/>
                      <a:pt x="11717" y="8978"/>
                      <a:pt x="8859" y="5596"/>
                    </a:cubicBezTo>
                    <a:cubicBezTo>
                      <a:pt x="8514" y="5192"/>
                      <a:pt x="8145" y="4811"/>
                      <a:pt x="7752" y="4453"/>
                    </a:cubicBezTo>
                    <a:cubicBezTo>
                      <a:pt x="6299" y="3108"/>
                      <a:pt x="4537" y="2060"/>
                      <a:pt x="3073" y="1322"/>
                    </a:cubicBezTo>
                    <a:cubicBezTo>
                      <a:pt x="1346" y="453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16" name="Google Shape;5816;p46"/>
              <p:cNvSpPr/>
              <p:nvPr/>
            </p:nvSpPr>
            <p:spPr>
              <a:xfrm>
                <a:off x="1541550" y="2818725"/>
                <a:ext cx="377750" cy="225400"/>
              </a:xfrm>
              <a:custGeom>
                <a:avLst/>
                <a:gdLst/>
                <a:ahLst/>
                <a:cxnLst/>
                <a:rect l="l" t="t" r="r" b="b"/>
                <a:pathLst>
                  <a:path w="15110" h="9016" extrusionOk="0">
                    <a:moveTo>
                      <a:pt x="5575" y="2759"/>
                    </a:moveTo>
                    <a:cubicBezTo>
                      <a:pt x="5582" y="2759"/>
                      <a:pt x="5589" y="2759"/>
                      <a:pt x="5596" y="2759"/>
                    </a:cubicBezTo>
                    <a:cubicBezTo>
                      <a:pt x="5620" y="2759"/>
                      <a:pt x="5656" y="2759"/>
                      <a:pt x="5680" y="2783"/>
                    </a:cubicBezTo>
                    <a:cubicBezTo>
                      <a:pt x="6001" y="2842"/>
                      <a:pt x="6216" y="3104"/>
                      <a:pt x="6216" y="3438"/>
                    </a:cubicBezTo>
                    <a:cubicBezTo>
                      <a:pt x="6204" y="3759"/>
                      <a:pt x="5966" y="4009"/>
                      <a:pt x="5656" y="4057"/>
                    </a:cubicBezTo>
                    <a:cubicBezTo>
                      <a:pt x="5632" y="4057"/>
                      <a:pt x="5614" y="4067"/>
                      <a:pt x="5593" y="4067"/>
                    </a:cubicBezTo>
                    <a:cubicBezTo>
                      <a:pt x="5583" y="4067"/>
                      <a:pt x="5573" y="4065"/>
                      <a:pt x="5561" y="4057"/>
                    </a:cubicBezTo>
                    <a:cubicBezTo>
                      <a:pt x="5192" y="4045"/>
                      <a:pt x="4906" y="3747"/>
                      <a:pt x="4930" y="3390"/>
                    </a:cubicBezTo>
                    <a:cubicBezTo>
                      <a:pt x="4941" y="3040"/>
                      <a:pt x="5227" y="2759"/>
                      <a:pt x="5575" y="2759"/>
                    </a:cubicBezTo>
                    <a:close/>
                    <a:moveTo>
                      <a:pt x="12120" y="0"/>
                    </a:moveTo>
                    <a:cubicBezTo>
                      <a:pt x="10720" y="0"/>
                      <a:pt x="8961" y="289"/>
                      <a:pt x="7132" y="1318"/>
                    </a:cubicBezTo>
                    <a:cubicBezTo>
                      <a:pt x="6632" y="1604"/>
                      <a:pt x="6156" y="1914"/>
                      <a:pt x="5704" y="2271"/>
                    </a:cubicBezTo>
                    <a:cubicBezTo>
                      <a:pt x="2298" y="4878"/>
                      <a:pt x="0" y="9010"/>
                      <a:pt x="0" y="9010"/>
                    </a:cubicBezTo>
                    <a:cubicBezTo>
                      <a:pt x="0" y="9010"/>
                      <a:pt x="156" y="9016"/>
                      <a:pt x="433" y="9016"/>
                    </a:cubicBezTo>
                    <a:cubicBezTo>
                      <a:pt x="1283" y="9016"/>
                      <a:pt x="3281" y="8961"/>
                      <a:pt x="5489" y="8522"/>
                    </a:cubicBezTo>
                    <a:cubicBezTo>
                      <a:pt x="7085" y="8212"/>
                      <a:pt x="8799" y="7700"/>
                      <a:pt x="10264" y="6867"/>
                    </a:cubicBezTo>
                    <a:cubicBezTo>
                      <a:pt x="14431" y="4509"/>
                      <a:pt x="15110" y="473"/>
                      <a:pt x="15110" y="473"/>
                    </a:cubicBezTo>
                    <a:cubicBezTo>
                      <a:pt x="15110" y="473"/>
                      <a:pt x="13909" y="0"/>
                      <a:pt x="1212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17" name="Google Shape;5817;p46"/>
              <p:cNvSpPr/>
              <p:nvPr/>
            </p:nvSpPr>
            <p:spPr>
              <a:xfrm>
                <a:off x="1589775" y="3371675"/>
                <a:ext cx="292925" cy="331325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13253" extrusionOk="0">
                    <a:moveTo>
                      <a:pt x="0" y="1"/>
                    </a:moveTo>
                    <a:cubicBezTo>
                      <a:pt x="0" y="1"/>
                      <a:pt x="286" y="1906"/>
                      <a:pt x="1096" y="4227"/>
                    </a:cubicBezTo>
                    <a:cubicBezTo>
                      <a:pt x="1512" y="5489"/>
                      <a:pt x="2084" y="6858"/>
                      <a:pt x="2846" y="8109"/>
                    </a:cubicBezTo>
                    <a:cubicBezTo>
                      <a:pt x="3191" y="8668"/>
                      <a:pt x="3560" y="9204"/>
                      <a:pt x="3977" y="9704"/>
                    </a:cubicBezTo>
                    <a:cubicBezTo>
                      <a:pt x="6418" y="12597"/>
                      <a:pt x="9490" y="13157"/>
                      <a:pt x="10656" y="13252"/>
                    </a:cubicBezTo>
                    <a:cubicBezTo>
                      <a:pt x="10752" y="13193"/>
                      <a:pt x="10871" y="13169"/>
                      <a:pt x="10990" y="13169"/>
                    </a:cubicBezTo>
                    <a:cubicBezTo>
                      <a:pt x="11049" y="13169"/>
                      <a:pt x="11109" y="13181"/>
                      <a:pt x="11168" y="13193"/>
                    </a:cubicBezTo>
                    <a:cubicBezTo>
                      <a:pt x="11252" y="12657"/>
                      <a:pt x="11716" y="8966"/>
                      <a:pt x="8859" y="5596"/>
                    </a:cubicBezTo>
                    <a:cubicBezTo>
                      <a:pt x="8513" y="5192"/>
                      <a:pt x="8144" y="4799"/>
                      <a:pt x="7763" y="4442"/>
                    </a:cubicBezTo>
                    <a:cubicBezTo>
                      <a:pt x="6299" y="3108"/>
                      <a:pt x="4537" y="2048"/>
                      <a:pt x="3072" y="1322"/>
                    </a:cubicBezTo>
                    <a:cubicBezTo>
                      <a:pt x="1346" y="44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18" name="Google Shape;5818;p46"/>
              <p:cNvSpPr/>
              <p:nvPr/>
            </p:nvSpPr>
            <p:spPr>
              <a:xfrm>
                <a:off x="1551675" y="3870550"/>
                <a:ext cx="207175" cy="294700"/>
              </a:xfrm>
              <a:custGeom>
                <a:avLst/>
                <a:gdLst/>
                <a:ahLst/>
                <a:cxnLst/>
                <a:rect l="l" t="t" r="r" b="b"/>
                <a:pathLst>
                  <a:path w="8287" h="11788" extrusionOk="0">
                    <a:moveTo>
                      <a:pt x="8275" y="0"/>
                    </a:moveTo>
                    <a:lnTo>
                      <a:pt x="8275" y="0"/>
                    </a:lnTo>
                    <a:cubicBezTo>
                      <a:pt x="8275" y="0"/>
                      <a:pt x="5906" y="1203"/>
                      <a:pt x="3882" y="3155"/>
                    </a:cubicBezTo>
                    <a:cubicBezTo>
                      <a:pt x="3167" y="3834"/>
                      <a:pt x="2501" y="4608"/>
                      <a:pt x="1977" y="5465"/>
                    </a:cubicBezTo>
                    <a:cubicBezTo>
                      <a:pt x="0" y="8716"/>
                      <a:pt x="1096" y="11788"/>
                      <a:pt x="1096" y="11788"/>
                    </a:cubicBezTo>
                    <a:cubicBezTo>
                      <a:pt x="1096" y="11788"/>
                      <a:pt x="2274" y="11621"/>
                      <a:pt x="3632" y="10787"/>
                    </a:cubicBezTo>
                    <a:cubicBezTo>
                      <a:pt x="4537" y="10240"/>
                      <a:pt x="5513" y="9394"/>
                      <a:pt x="6311" y="8097"/>
                    </a:cubicBezTo>
                    <a:cubicBezTo>
                      <a:pt x="8287" y="4846"/>
                      <a:pt x="8275" y="0"/>
                      <a:pt x="8275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19" name="Google Shape;5819;p46"/>
              <p:cNvSpPr/>
              <p:nvPr/>
            </p:nvSpPr>
            <p:spPr>
              <a:xfrm>
                <a:off x="2762525" y="3989550"/>
                <a:ext cx="418825" cy="159400"/>
              </a:xfrm>
              <a:custGeom>
                <a:avLst/>
                <a:gdLst/>
                <a:ahLst/>
                <a:cxnLst/>
                <a:rect l="l" t="t" r="r" b="b"/>
                <a:pathLst>
                  <a:path w="16753" h="6376" extrusionOk="0">
                    <a:moveTo>
                      <a:pt x="8719" y="3003"/>
                    </a:moveTo>
                    <a:cubicBezTo>
                      <a:pt x="8726" y="3003"/>
                      <a:pt x="8733" y="3003"/>
                      <a:pt x="8740" y="3003"/>
                    </a:cubicBezTo>
                    <a:cubicBezTo>
                      <a:pt x="9097" y="3027"/>
                      <a:pt x="9383" y="3325"/>
                      <a:pt x="9371" y="3682"/>
                    </a:cubicBezTo>
                    <a:cubicBezTo>
                      <a:pt x="9348" y="4032"/>
                      <a:pt x="9062" y="4301"/>
                      <a:pt x="8715" y="4301"/>
                    </a:cubicBezTo>
                    <a:cubicBezTo>
                      <a:pt x="8707" y="4301"/>
                      <a:pt x="8700" y="4301"/>
                      <a:pt x="8692" y="4301"/>
                    </a:cubicBezTo>
                    <a:cubicBezTo>
                      <a:pt x="8335" y="4301"/>
                      <a:pt x="8061" y="3991"/>
                      <a:pt x="8073" y="3634"/>
                    </a:cubicBezTo>
                    <a:cubicBezTo>
                      <a:pt x="8085" y="3284"/>
                      <a:pt x="8371" y="3003"/>
                      <a:pt x="8719" y="3003"/>
                    </a:cubicBezTo>
                    <a:close/>
                    <a:moveTo>
                      <a:pt x="6939" y="0"/>
                    </a:moveTo>
                    <a:cubicBezTo>
                      <a:pt x="6856" y="0"/>
                      <a:pt x="6774" y="1"/>
                      <a:pt x="6692" y="3"/>
                    </a:cubicBezTo>
                    <a:cubicBezTo>
                      <a:pt x="3263" y="74"/>
                      <a:pt x="1013" y="1753"/>
                      <a:pt x="1" y="2706"/>
                    </a:cubicBezTo>
                    <a:cubicBezTo>
                      <a:pt x="203" y="2872"/>
                      <a:pt x="322" y="3110"/>
                      <a:pt x="299" y="3384"/>
                    </a:cubicBezTo>
                    <a:cubicBezTo>
                      <a:pt x="287" y="3622"/>
                      <a:pt x="180" y="3825"/>
                      <a:pt x="37" y="3980"/>
                    </a:cubicBezTo>
                    <a:cubicBezTo>
                      <a:pt x="1046" y="4861"/>
                      <a:pt x="3276" y="6376"/>
                      <a:pt x="6562" y="6376"/>
                    </a:cubicBezTo>
                    <a:cubicBezTo>
                      <a:pt x="6648" y="6376"/>
                      <a:pt x="6735" y="6375"/>
                      <a:pt x="6823" y="6373"/>
                    </a:cubicBezTo>
                    <a:cubicBezTo>
                      <a:pt x="11610" y="6266"/>
                      <a:pt x="16753" y="2967"/>
                      <a:pt x="16753" y="2967"/>
                    </a:cubicBezTo>
                    <a:cubicBezTo>
                      <a:pt x="16753" y="2967"/>
                      <a:pt x="11658" y="0"/>
                      <a:pt x="6939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20" name="Google Shape;5820;p46"/>
              <p:cNvSpPr/>
              <p:nvPr/>
            </p:nvSpPr>
            <p:spPr>
              <a:xfrm>
                <a:off x="2418450" y="3942250"/>
                <a:ext cx="284575" cy="322425"/>
              </a:xfrm>
              <a:custGeom>
                <a:avLst/>
                <a:gdLst/>
                <a:ahLst/>
                <a:cxnLst/>
                <a:rect l="l" t="t" r="r" b="b"/>
                <a:pathLst>
                  <a:path w="11383" h="12897" extrusionOk="0">
                    <a:moveTo>
                      <a:pt x="135" y="1"/>
                    </a:moveTo>
                    <a:cubicBezTo>
                      <a:pt x="94" y="1"/>
                      <a:pt x="72" y="2"/>
                      <a:pt x="72" y="2"/>
                    </a:cubicBezTo>
                    <a:cubicBezTo>
                      <a:pt x="72" y="2"/>
                      <a:pt x="0" y="466"/>
                      <a:pt x="0" y="1192"/>
                    </a:cubicBezTo>
                    <a:cubicBezTo>
                      <a:pt x="36" y="1264"/>
                      <a:pt x="36" y="1359"/>
                      <a:pt x="36" y="1442"/>
                    </a:cubicBezTo>
                    <a:cubicBezTo>
                      <a:pt x="36" y="1490"/>
                      <a:pt x="12" y="1550"/>
                      <a:pt x="12" y="1597"/>
                    </a:cubicBezTo>
                    <a:cubicBezTo>
                      <a:pt x="96" y="3097"/>
                      <a:pt x="572" y="5455"/>
                      <a:pt x="2477" y="7657"/>
                    </a:cubicBezTo>
                    <a:cubicBezTo>
                      <a:pt x="4870" y="10420"/>
                      <a:pt x="8847" y="12158"/>
                      <a:pt x="10573" y="12813"/>
                    </a:cubicBezTo>
                    <a:cubicBezTo>
                      <a:pt x="10656" y="12682"/>
                      <a:pt x="10787" y="12599"/>
                      <a:pt x="10966" y="12599"/>
                    </a:cubicBezTo>
                    <a:cubicBezTo>
                      <a:pt x="11168" y="12610"/>
                      <a:pt x="11311" y="12729"/>
                      <a:pt x="11383" y="12896"/>
                    </a:cubicBezTo>
                    <a:cubicBezTo>
                      <a:pt x="11168" y="11741"/>
                      <a:pt x="10073" y="6681"/>
                      <a:pt x="7311" y="3490"/>
                    </a:cubicBezTo>
                    <a:cubicBezTo>
                      <a:pt x="4397" y="124"/>
                      <a:pt x="664" y="1"/>
                      <a:pt x="135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21" name="Google Shape;5821;p46"/>
              <p:cNvSpPr/>
              <p:nvPr/>
            </p:nvSpPr>
            <p:spPr>
              <a:xfrm>
                <a:off x="2703600" y="4269400"/>
                <a:ext cx="6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25" h="49" extrusionOk="0">
                    <a:moveTo>
                      <a:pt x="12" y="1"/>
                    </a:moveTo>
                    <a:cubicBezTo>
                      <a:pt x="12" y="13"/>
                      <a:pt x="12" y="24"/>
                      <a:pt x="0" y="48"/>
                    </a:cubicBezTo>
                    <a:lnTo>
                      <a:pt x="12" y="48"/>
                    </a:lnTo>
                    <a:cubicBezTo>
                      <a:pt x="12" y="48"/>
                      <a:pt x="24" y="13"/>
                      <a:pt x="12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22" name="Google Shape;5822;p46"/>
              <p:cNvSpPr/>
              <p:nvPr/>
            </p:nvSpPr>
            <p:spPr>
              <a:xfrm>
                <a:off x="1956775" y="3687200"/>
                <a:ext cx="256025" cy="354825"/>
              </a:xfrm>
              <a:custGeom>
                <a:avLst/>
                <a:gdLst/>
                <a:ahLst/>
                <a:cxnLst/>
                <a:rect l="l" t="t" r="r" b="b"/>
                <a:pathLst>
                  <a:path w="10241" h="14193" extrusionOk="0">
                    <a:moveTo>
                      <a:pt x="7645" y="1667"/>
                    </a:moveTo>
                    <a:cubicBezTo>
                      <a:pt x="7752" y="1667"/>
                      <a:pt x="7835" y="1750"/>
                      <a:pt x="7835" y="1869"/>
                    </a:cubicBezTo>
                    <a:cubicBezTo>
                      <a:pt x="7835" y="1977"/>
                      <a:pt x="7752" y="2060"/>
                      <a:pt x="7633" y="2060"/>
                    </a:cubicBezTo>
                    <a:cubicBezTo>
                      <a:pt x="7525" y="2048"/>
                      <a:pt x="7442" y="1965"/>
                      <a:pt x="7442" y="1857"/>
                    </a:cubicBezTo>
                    <a:cubicBezTo>
                      <a:pt x="7442" y="1750"/>
                      <a:pt x="7525" y="1667"/>
                      <a:pt x="7645" y="1667"/>
                    </a:cubicBezTo>
                    <a:close/>
                    <a:moveTo>
                      <a:pt x="5158" y="5810"/>
                    </a:moveTo>
                    <a:cubicBezTo>
                      <a:pt x="5165" y="5810"/>
                      <a:pt x="5173" y="5810"/>
                      <a:pt x="5180" y="5810"/>
                    </a:cubicBezTo>
                    <a:cubicBezTo>
                      <a:pt x="5382" y="5810"/>
                      <a:pt x="5549" y="5989"/>
                      <a:pt x="5537" y="6203"/>
                    </a:cubicBezTo>
                    <a:cubicBezTo>
                      <a:pt x="5537" y="6399"/>
                      <a:pt x="5370" y="6561"/>
                      <a:pt x="5166" y="6561"/>
                    </a:cubicBezTo>
                    <a:cubicBezTo>
                      <a:pt x="5159" y="6561"/>
                      <a:pt x="5151" y="6561"/>
                      <a:pt x="5144" y="6560"/>
                    </a:cubicBezTo>
                    <a:cubicBezTo>
                      <a:pt x="4942" y="6560"/>
                      <a:pt x="4775" y="6382"/>
                      <a:pt x="4787" y="6168"/>
                    </a:cubicBezTo>
                    <a:cubicBezTo>
                      <a:pt x="4810" y="5972"/>
                      <a:pt x="4955" y="5810"/>
                      <a:pt x="5158" y="5810"/>
                    </a:cubicBezTo>
                    <a:close/>
                    <a:moveTo>
                      <a:pt x="10240" y="0"/>
                    </a:moveTo>
                    <a:cubicBezTo>
                      <a:pt x="10240" y="0"/>
                      <a:pt x="4644" y="2417"/>
                      <a:pt x="1894" y="6334"/>
                    </a:cubicBezTo>
                    <a:cubicBezTo>
                      <a:pt x="906" y="7751"/>
                      <a:pt x="417" y="9144"/>
                      <a:pt x="191" y="10382"/>
                    </a:cubicBezTo>
                    <a:cubicBezTo>
                      <a:pt x="239" y="10370"/>
                      <a:pt x="298" y="10370"/>
                      <a:pt x="346" y="10370"/>
                    </a:cubicBezTo>
                    <a:cubicBezTo>
                      <a:pt x="775" y="10382"/>
                      <a:pt x="1120" y="10740"/>
                      <a:pt x="1096" y="11192"/>
                    </a:cubicBezTo>
                    <a:cubicBezTo>
                      <a:pt x="1085" y="11607"/>
                      <a:pt x="750" y="11943"/>
                      <a:pt x="329" y="11943"/>
                    </a:cubicBezTo>
                    <a:cubicBezTo>
                      <a:pt x="315" y="11943"/>
                      <a:pt x="301" y="11943"/>
                      <a:pt x="286" y="11942"/>
                    </a:cubicBezTo>
                    <a:cubicBezTo>
                      <a:pt x="191" y="11942"/>
                      <a:pt x="108" y="11918"/>
                      <a:pt x="25" y="11883"/>
                    </a:cubicBezTo>
                    <a:lnTo>
                      <a:pt x="25" y="11883"/>
                    </a:lnTo>
                    <a:cubicBezTo>
                      <a:pt x="1" y="13276"/>
                      <a:pt x="251" y="14192"/>
                      <a:pt x="251" y="14192"/>
                    </a:cubicBezTo>
                    <a:cubicBezTo>
                      <a:pt x="251" y="14192"/>
                      <a:pt x="4346" y="13930"/>
                      <a:pt x="7097" y="10013"/>
                    </a:cubicBezTo>
                    <a:cubicBezTo>
                      <a:pt x="9871" y="6084"/>
                      <a:pt x="10240" y="0"/>
                      <a:pt x="1024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23" name="Google Shape;5823;p46"/>
              <p:cNvSpPr/>
              <p:nvPr/>
            </p:nvSpPr>
            <p:spPr>
              <a:xfrm>
                <a:off x="4405300" y="4043425"/>
                <a:ext cx="418225" cy="159425"/>
              </a:xfrm>
              <a:custGeom>
                <a:avLst/>
                <a:gdLst/>
                <a:ahLst/>
                <a:cxnLst/>
                <a:rect l="l" t="t" r="r" b="b"/>
                <a:pathLst>
                  <a:path w="16729" h="6377" extrusionOk="0">
                    <a:moveTo>
                      <a:pt x="8717" y="3027"/>
                    </a:moveTo>
                    <a:cubicBezTo>
                      <a:pt x="8725" y="3027"/>
                      <a:pt x="8732" y="3027"/>
                      <a:pt x="8740" y="3027"/>
                    </a:cubicBezTo>
                    <a:cubicBezTo>
                      <a:pt x="9097" y="3039"/>
                      <a:pt x="9383" y="3337"/>
                      <a:pt x="9359" y="3694"/>
                    </a:cubicBezTo>
                    <a:cubicBezTo>
                      <a:pt x="9347" y="4044"/>
                      <a:pt x="9061" y="4325"/>
                      <a:pt x="8714" y="4325"/>
                    </a:cubicBezTo>
                    <a:cubicBezTo>
                      <a:pt x="8706" y="4325"/>
                      <a:pt x="8699" y="4325"/>
                      <a:pt x="8692" y="4325"/>
                    </a:cubicBezTo>
                    <a:cubicBezTo>
                      <a:pt x="8335" y="4301"/>
                      <a:pt x="8049" y="4003"/>
                      <a:pt x="8073" y="3646"/>
                    </a:cubicBezTo>
                    <a:cubicBezTo>
                      <a:pt x="8085" y="3296"/>
                      <a:pt x="8370" y="3027"/>
                      <a:pt x="8717" y="3027"/>
                    </a:cubicBezTo>
                    <a:close/>
                    <a:moveTo>
                      <a:pt x="6927" y="0"/>
                    </a:moveTo>
                    <a:cubicBezTo>
                      <a:pt x="6845" y="0"/>
                      <a:pt x="6762" y="1"/>
                      <a:pt x="6680" y="3"/>
                    </a:cubicBezTo>
                    <a:cubicBezTo>
                      <a:pt x="3263" y="74"/>
                      <a:pt x="1013" y="1765"/>
                      <a:pt x="1" y="2717"/>
                    </a:cubicBezTo>
                    <a:cubicBezTo>
                      <a:pt x="191" y="2872"/>
                      <a:pt x="310" y="3110"/>
                      <a:pt x="298" y="3384"/>
                    </a:cubicBezTo>
                    <a:cubicBezTo>
                      <a:pt x="286" y="3622"/>
                      <a:pt x="179" y="3825"/>
                      <a:pt x="36" y="3980"/>
                    </a:cubicBezTo>
                    <a:cubicBezTo>
                      <a:pt x="1042" y="4858"/>
                      <a:pt x="3260" y="6377"/>
                      <a:pt x="6528" y="6377"/>
                    </a:cubicBezTo>
                    <a:cubicBezTo>
                      <a:pt x="6625" y="6377"/>
                      <a:pt x="6723" y="6375"/>
                      <a:pt x="6823" y="6373"/>
                    </a:cubicBezTo>
                    <a:cubicBezTo>
                      <a:pt x="11609" y="6266"/>
                      <a:pt x="16729" y="2968"/>
                      <a:pt x="16729" y="2968"/>
                    </a:cubicBezTo>
                    <a:cubicBezTo>
                      <a:pt x="16729" y="2968"/>
                      <a:pt x="11657" y="0"/>
                      <a:pt x="6927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24" name="Google Shape;5824;p46"/>
              <p:cNvSpPr/>
              <p:nvPr/>
            </p:nvSpPr>
            <p:spPr>
              <a:xfrm>
                <a:off x="4061200" y="3996150"/>
                <a:ext cx="284600" cy="322400"/>
              </a:xfrm>
              <a:custGeom>
                <a:avLst/>
                <a:gdLst/>
                <a:ahLst/>
                <a:cxnLst/>
                <a:rect l="l" t="t" r="r" b="b"/>
                <a:pathLst>
                  <a:path w="11384" h="12896" extrusionOk="0">
                    <a:moveTo>
                      <a:pt x="127" y="0"/>
                    </a:moveTo>
                    <a:cubicBezTo>
                      <a:pt x="91" y="0"/>
                      <a:pt x="72" y="1"/>
                      <a:pt x="72" y="1"/>
                    </a:cubicBezTo>
                    <a:cubicBezTo>
                      <a:pt x="72" y="1"/>
                      <a:pt x="1" y="465"/>
                      <a:pt x="1" y="1191"/>
                    </a:cubicBezTo>
                    <a:cubicBezTo>
                      <a:pt x="25" y="1275"/>
                      <a:pt x="25" y="1358"/>
                      <a:pt x="25" y="1453"/>
                    </a:cubicBezTo>
                    <a:cubicBezTo>
                      <a:pt x="25" y="1489"/>
                      <a:pt x="13" y="1549"/>
                      <a:pt x="13" y="1596"/>
                    </a:cubicBezTo>
                    <a:cubicBezTo>
                      <a:pt x="84" y="3096"/>
                      <a:pt x="560" y="5454"/>
                      <a:pt x="2465" y="7656"/>
                    </a:cubicBezTo>
                    <a:cubicBezTo>
                      <a:pt x="4871" y="10419"/>
                      <a:pt x="8835" y="12169"/>
                      <a:pt x="10562" y="12824"/>
                    </a:cubicBezTo>
                    <a:cubicBezTo>
                      <a:pt x="10657" y="12681"/>
                      <a:pt x="10788" y="12598"/>
                      <a:pt x="10967" y="12598"/>
                    </a:cubicBezTo>
                    <a:cubicBezTo>
                      <a:pt x="11157" y="12621"/>
                      <a:pt x="11312" y="12729"/>
                      <a:pt x="11383" y="12895"/>
                    </a:cubicBezTo>
                    <a:cubicBezTo>
                      <a:pt x="11157" y="11752"/>
                      <a:pt x="10074" y="6692"/>
                      <a:pt x="7299" y="3489"/>
                    </a:cubicBezTo>
                    <a:cubicBezTo>
                      <a:pt x="4379" y="114"/>
                      <a:pt x="621" y="0"/>
                      <a:pt x="127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25" name="Google Shape;5825;p46"/>
              <p:cNvSpPr/>
              <p:nvPr/>
            </p:nvSpPr>
            <p:spPr>
              <a:xfrm>
                <a:off x="4346650" y="4323275"/>
                <a:ext cx="3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3" h="49" extrusionOk="0">
                    <a:moveTo>
                      <a:pt x="13" y="1"/>
                    </a:moveTo>
                    <a:cubicBezTo>
                      <a:pt x="13" y="13"/>
                      <a:pt x="13" y="36"/>
                      <a:pt x="1" y="48"/>
                    </a:cubicBezTo>
                    <a:lnTo>
                      <a:pt x="13" y="48"/>
                    </a:lnTo>
                    <a:lnTo>
                      <a:pt x="13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26" name="Google Shape;5826;p46"/>
              <p:cNvSpPr/>
              <p:nvPr/>
            </p:nvSpPr>
            <p:spPr>
              <a:xfrm>
                <a:off x="3599850" y="3741375"/>
                <a:ext cx="256000" cy="355125"/>
              </a:xfrm>
              <a:custGeom>
                <a:avLst/>
                <a:gdLst/>
                <a:ahLst/>
                <a:cxnLst/>
                <a:rect l="l" t="t" r="r" b="b"/>
                <a:pathLst>
                  <a:path w="10240" h="14205" extrusionOk="0">
                    <a:moveTo>
                      <a:pt x="7632" y="1655"/>
                    </a:moveTo>
                    <a:cubicBezTo>
                      <a:pt x="7739" y="1655"/>
                      <a:pt x="7823" y="1738"/>
                      <a:pt x="7823" y="1857"/>
                    </a:cubicBezTo>
                    <a:cubicBezTo>
                      <a:pt x="7823" y="1965"/>
                      <a:pt x="7739" y="2060"/>
                      <a:pt x="7620" y="2060"/>
                    </a:cubicBezTo>
                    <a:cubicBezTo>
                      <a:pt x="7513" y="2060"/>
                      <a:pt x="7430" y="1965"/>
                      <a:pt x="7430" y="1846"/>
                    </a:cubicBezTo>
                    <a:cubicBezTo>
                      <a:pt x="7430" y="1738"/>
                      <a:pt x="7513" y="1655"/>
                      <a:pt x="7632" y="1655"/>
                    </a:cubicBezTo>
                    <a:close/>
                    <a:moveTo>
                      <a:pt x="5144" y="5822"/>
                    </a:moveTo>
                    <a:cubicBezTo>
                      <a:pt x="5152" y="5822"/>
                      <a:pt x="5160" y="5822"/>
                      <a:pt x="5168" y="5822"/>
                    </a:cubicBezTo>
                    <a:cubicBezTo>
                      <a:pt x="5370" y="5822"/>
                      <a:pt x="5537" y="6001"/>
                      <a:pt x="5525" y="6203"/>
                    </a:cubicBezTo>
                    <a:cubicBezTo>
                      <a:pt x="5525" y="6404"/>
                      <a:pt x="5368" y="6563"/>
                      <a:pt x="5172" y="6563"/>
                    </a:cubicBezTo>
                    <a:cubicBezTo>
                      <a:pt x="5159" y="6563"/>
                      <a:pt x="5146" y="6562"/>
                      <a:pt x="5132" y="6560"/>
                    </a:cubicBezTo>
                    <a:cubicBezTo>
                      <a:pt x="4929" y="6548"/>
                      <a:pt x="4775" y="6382"/>
                      <a:pt x="4775" y="6179"/>
                    </a:cubicBezTo>
                    <a:cubicBezTo>
                      <a:pt x="4775" y="5973"/>
                      <a:pt x="4941" y="5822"/>
                      <a:pt x="5144" y="5822"/>
                    </a:cubicBezTo>
                    <a:close/>
                    <a:moveTo>
                      <a:pt x="10240" y="0"/>
                    </a:moveTo>
                    <a:lnTo>
                      <a:pt x="10240" y="0"/>
                    </a:lnTo>
                    <a:cubicBezTo>
                      <a:pt x="10239" y="0"/>
                      <a:pt x="4644" y="2429"/>
                      <a:pt x="1893" y="6346"/>
                    </a:cubicBezTo>
                    <a:cubicBezTo>
                      <a:pt x="905" y="7751"/>
                      <a:pt x="417" y="9156"/>
                      <a:pt x="191" y="10394"/>
                    </a:cubicBezTo>
                    <a:cubicBezTo>
                      <a:pt x="238" y="10370"/>
                      <a:pt x="298" y="10370"/>
                      <a:pt x="345" y="10370"/>
                    </a:cubicBezTo>
                    <a:cubicBezTo>
                      <a:pt x="774" y="10394"/>
                      <a:pt x="1119" y="10751"/>
                      <a:pt x="1096" y="11192"/>
                    </a:cubicBezTo>
                    <a:cubicBezTo>
                      <a:pt x="1084" y="11613"/>
                      <a:pt x="738" y="11954"/>
                      <a:pt x="308" y="11954"/>
                    </a:cubicBezTo>
                    <a:cubicBezTo>
                      <a:pt x="301" y="11954"/>
                      <a:pt x="293" y="11954"/>
                      <a:pt x="286" y="11954"/>
                    </a:cubicBezTo>
                    <a:cubicBezTo>
                      <a:pt x="191" y="11954"/>
                      <a:pt x="107" y="11918"/>
                      <a:pt x="24" y="11894"/>
                    </a:cubicBezTo>
                    <a:lnTo>
                      <a:pt x="24" y="11894"/>
                    </a:lnTo>
                    <a:cubicBezTo>
                      <a:pt x="0" y="13275"/>
                      <a:pt x="250" y="14204"/>
                      <a:pt x="250" y="14204"/>
                    </a:cubicBezTo>
                    <a:cubicBezTo>
                      <a:pt x="250" y="14204"/>
                      <a:pt x="4346" y="13918"/>
                      <a:pt x="7096" y="10001"/>
                    </a:cubicBezTo>
                    <a:cubicBezTo>
                      <a:pt x="9847" y="6084"/>
                      <a:pt x="10240" y="0"/>
                      <a:pt x="1024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27" name="Google Shape;5827;p46"/>
              <p:cNvSpPr/>
              <p:nvPr/>
            </p:nvSpPr>
            <p:spPr>
              <a:xfrm>
                <a:off x="3704025" y="3379725"/>
                <a:ext cx="312850" cy="311950"/>
              </a:xfrm>
              <a:custGeom>
                <a:avLst/>
                <a:gdLst/>
                <a:ahLst/>
                <a:cxnLst/>
                <a:rect l="l" t="t" r="r" b="b"/>
                <a:pathLst>
                  <a:path w="12514" h="12478" extrusionOk="0">
                    <a:moveTo>
                      <a:pt x="5706" y="7858"/>
                    </a:moveTo>
                    <a:cubicBezTo>
                      <a:pt x="5713" y="7858"/>
                      <a:pt x="5720" y="7858"/>
                      <a:pt x="5727" y="7858"/>
                    </a:cubicBezTo>
                    <a:cubicBezTo>
                      <a:pt x="5954" y="7858"/>
                      <a:pt x="6132" y="8049"/>
                      <a:pt x="6132" y="8287"/>
                    </a:cubicBezTo>
                    <a:cubicBezTo>
                      <a:pt x="6121" y="8506"/>
                      <a:pt x="5952" y="8692"/>
                      <a:pt x="5725" y="8692"/>
                    </a:cubicBezTo>
                    <a:cubicBezTo>
                      <a:pt x="5718" y="8692"/>
                      <a:pt x="5711" y="8692"/>
                      <a:pt x="5703" y="8692"/>
                    </a:cubicBezTo>
                    <a:cubicBezTo>
                      <a:pt x="5477" y="8680"/>
                      <a:pt x="5287" y="8501"/>
                      <a:pt x="5299" y="8263"/>
                    </a:cubicBezTo>
                    <a:cubicBezTo>
                      <a:pt x="5310" y="8043"/>
                      <a:pt x="5479" y="7858"/>
                      <a:pt x="5706" y="7858"/>
                    </a:cubicBezTo>
                    <a:close/>
                    <a:moveTo>
                      <a:pt x="11718" y="0"/>
                    </a:moveTo>
                    <a:cubicBezTo>
                      <a:pt x="10654" y="0"/>
                      <a:pt x="7401" y="251"/>
                      <a:pt x="4656" y="3084"/>
                    </a:cubicBezTo>
                    <a:cubicBezTo>
                      <a:pt x="3632" y="4143"/>
                      <a:pt x="2798" y="5453"/>
                      <a:pt x="2132" y="6739"/>
                    </a:cubicBezTo>
                    <a:cubicBezTo>
                      <a:pt x="620" y="9632"/>
                      <a:pt x="0" y="12478"/>
                      <a:pt x="0" y="12478"/>
                    </a:cubicBezTo>
                    <a:cubicBezTo>
                      <a:pt x="0" y="12478"/>
                      <a:pt x="5906" y="10954"/>
                      <a:pt x="9240" y="7513"/>
                    </a:cubicBezTo>
                    <a:cubicBezTo>
                      <a:pt x="9418" y="7334"/>
                      <a:pt x="9573" y="7156"/>
                      <a:pt x="9716" y="6977"/>
                    </a:cubicBezTo>
                    <a:cubicBezTo>
                      <a:pt x="12514" y="3679"/>
                      <a:pt x="12073" y="12"/>
                      <a:pt x="12073" y="12"/>
                    </a:cubicBezTo>
                    <a:cubicBezTo>
                      <a:pt x="12073" y="12"/>
                      <a:pt x="11946" y="0"/>
                      <a:pt x="11718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28" name="Google Shape;5828;p46"/>
              <p:cNvSpPr/>
              <p:nvPr/>
            </p:nvSpPr>
            <p:spPr>
              <a:xfrm>
                <a:off x="4875300" y="3480325"/>
                <a:ext cx="292925" cy="33100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13240" extrusionOk="0">
                    <a:moveTo>
                      <a:pt x="0" y="0"/>
                    </a:moveTo>
                    <a:cubicBezTo>
                      <a:pt x="0" y="0"/>
                      <a:pt x="286" y="1893"/>
                      <a:pt x="1084" y="4227"/>
                    </a:cubicBezTo>
                    <a:cubicBezTo>
                      <a:pt x="1513" y="5465"/>
                      <a:pt x="2096" y="6846"/>
                      <a:pt x="2858" y="8097"/>
                    </a:cubicBezTo>
                    <a:cubicBezTo>
                      <a:pt x="3203" y="8656"/>
                      <a:pt x="3572" y="9192"/>
                      <a:pt x="3989" y="9680"/>
                    </a:cubicBezTo>
                    <a:cubicBezTo>
                      <a:pt x="6430" y="12585"/>
                      <a:pt x="9490" y="13133"/>
                      <a:pt x="10668" y="13240"/>
                    </a:cubicBezTo>
                    <a:cubicBezTo>
                      <a:pt x="10764" y="13180"/>
                      <a:pt x="10883" y="13157"/>
                      <a:pt x="11002" y="13157"/>
                    </a:cubicBezTo>
                    <a:cubicBezTo>
                      <a:pt x="11061" y="13157"/>
                      <a:pt x="11121" y="13169"/>
                      <a:pt x="11180" y="13180"/>
                    </a:cubicBezTo>
                    <a:cubicBezTo>
                      <a:pt x="11252" y="12657"/>
                      <a:pt x="11716" y="8989"/>
                      <a:pt x="8859" y="5596"/>
                    </a:cubicBezTo>
                    <a:cubicBezTo>
                      <a:pt x="8513" y="5191"/>
                      <a:pt x="8144" y="4798"/>
                      <a:pt x="7751" y="4441"/>
                    </a:cubicBezTo>
                    <a:cubicBezTo>
                      <a:pt x="6287" y="3108"/>
                      <a:pt x="4537" y="2048"/>
                      <a:pt x="3060" y="1322"/>
                    </a:cubicBezTo>
                    <a:cubicBezTo>
                      <a:pt x="1334" y="44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29" name="Google Shape;5829;p46"/>
              <p:cNvSpPr/>
              <p:nvPr/>
            </p:nvSpPr>
            <p:spPr>
              <a:xfrm>
                <a:off x="6048075" y="4097875"/>
                <a:ext cx="418225" cy="159425"/>
              </a:xfrm>
              <a:custGeom>
                <a:avLst/>
                <a:gdLst/>
                <a:ahLst/>
                <a:cxnLst/>
                <a:rect l="l" t="t" r="r" b="b"/>
                <a:pathLst>
                  <a:path w="16729" h="6377" extrusionOk="0">
                    <a:moveTo>
                      <a:pt x="8718" y="3016"/>
                    </a:moveTo>
                    <a:cubicBezTo>
                      <a:pt x="8725" y="3016"/>
                      <a:pt x="8732" y="3016"/>
                      <a:pt x="8739" y="3016"/>
                    </a:cubicBezTo>
                    <a:cubicBezTo>
                      <a:pt x="9096" y="3016"/>
                      <a:pt x="9370" y="3314"/>
                      <a:pt x="9358" y="3695"/>
                    </a:cubicBezTo>
                    <a:cubicBezTo>
                      <a:pt x="9347" y="4044"/>
                      <a:pt x="9061" y="4314"/>
                      <a:pt x="8714" y="4314"/>
                    </a:cubicBezTo>
                    <a:cubicBezTo>
                      <a:pt x="8707" y="4314"/>
                      <a:pt x="8699" y="4314"/>
                      <a:pt x="8692" y="4314"/>
                    </a:cubicBezTo>
                    <a:cubicBezTo>
                      <a:pt x="8334" y="4302"/>
                      <a:pt x="8049" y="4004"/>
                      <a:pt x="8061" y="3647"/>
                    </a:cubicBezTo>
                    <a:cubicBezTo>
                      <a:pt x="8084" y="3297"/>
                      <a:pt x="8370" y="3016"/>
                      <a:pt x="8718" y="3016"/>
                    </a:cubicBezTo>
                    <a:close/>
                    <a:moveTo>
                      <a:pt x="6915" y="1"/>
                    </a:moveTo>
                    <a:cubicBezTo>
                      <a:pt x="6832" y="1"/>
                      <a:pt x="6750" y="2"/>
                      <a:pt x="6668" y="4"/>
                    </a:cubicBezTo>
                    <a:cubicBezTo>
                      <a:pt x="3262" y="75"/>
                      <a:pt x="1012" y="1754"/>
                      <a:pt x="0" y="2706"/>
                    </a:cubicBezTo>
                    <a:cubicBezTo>
                      <a:pt x="191" y="2873"/>
                      <a:pt x="310" y="3111"/>
                      <a:pt x="298" y="3373"/>
                    </a:cubicBezTo>
                    <a:cubicBezTo>
                      <a:pt x="286" y="3611"/>
                      <a:pt x="179" y="3826"/>
                      <a:pt x="24" y="3968"/>
                    </a:cubicBezTo>
                    <a:cubicBezTo>
                      <a:pt x="1045" y="4862"/>
                      <a:pt x="3275" y="6377"/>
                      <a:pt x="6550" y="6377"/>
                    </a:cubicBezTo>
                    <a:cubicBezTo>
                      <a:pt x="6636" y="6377"/>
                      <a:pt x="6723" y="6376"/>
                      <a:pt x="6810" y="6374"/>
                    </a:cubicBezTo>
                    <a:cubicBezTo>
                      <a:pt x="11609" y="6266"/>
                      <a:pt x="16728" y="2956"/>
                      <a:pt x="16728" y="2956"/>
                    </a:cubicBezTo>
                    <a:cubicBezTo>
                      <a:pt x="16728" y="2956"/>
                      <a:pt x="11634" y="1"/>
                      <a:pt x="6915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30" name="Google Shape;5830;p46"/>
              <p:cNvSpPr/>
              <p:nvPr/>
            </p:nvSpPr>
            <p:spPr>
              <a:xfrm>
                <a:off x="5703975" y="4050625"/>
                <a:ext cx="2845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11383" h="12884" extrusionOk="0">
                    <a:moveTo>
                      <a:pt x="127" y="0"/>
                    </a:moveTo>
                    <a:cubicBezTo>
                      <a:pt x="91" y="0"/>
                      <a:pt x="72" y="1"/>
                      <a:pt x="72" y="1"/>
                    </a:cubicBezTo>
                    <a:cubicBezTo>
                      <a:pt x="72" y="1"/>
                      <a:pt x="0" y="465"/>
                      <a:pt x="0" y="1191"/>
                    </a:cubicBezTo>
                    <a:cubicBezTo>
                      <a:pt x="24" y="1263"/>
                      <a:pt x="24" y="1358"/>
                      <a:pt x="24" y="1441"/>
                    </a:cubicBezTo>
                    <a:cubicBezTo>
                      <a:pt x="24" y="1489"/>
                      <a:pt x="12" y="1548"/>
                      <a:pt x="12" y="1596"/>
                    </a:cubicBezTo>
                    <a:cubicBezTo>
                      <a:pt x="84" y="3096"/>
                      <a:pt x="560" y="5442"/>
                      <a:pt x="2465" y="7644"/>
                    </a:cubicBezTo>
                    <a:cubicBezTo>
                      <a:pt x="4858" y="10419"/>
                      <a:pt x="8835" y="12157"/>
                      <a:pt x="10561" y="12812"/>
                    </a:cubicBezTo>
                    <a:cubicBezTo>
                      <a:pt x="10657" y="12681"/>
                      <a:pt x="10788" y="12585"/>
                      <a:pt x="10966" y="12585"/>
                    </a:cubicBezTo>
                    <a:cubicBezTo>
                      <a:pt x="11157" y="12609"/>
                      <a:pt x="11311" y="12728"/>
                      <a:pt x="11383" y="12883"/>
                    </a:cubicBezTo>
                    <a:cubicBezTo>
                      <a:pt x="11157" y="11740"/>
                      <a:pt x="10073" y="6680"/>
                      <a:pt x="7299" y="3477"/>
                    </a:cubicBezTo>
                    <a:cubicBezTo>
                      <a:pt x="4380" y="114"/>
                      <a:pt x="622" y="0"/>
                      <a:pt x="127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31" name="Google Shape;5831;p46"/>
              <p:cNvSpPr/>
              <p:nvPr/>
            </p:nvSpPr>
            <p:spPr>
              <a:xfrm>
                <a:off x="5989125" y="4377750"/>
                <a:ext cx="625" cy="925"/>
              </a:xfrm>
              <a:custGeom>
                <a:avLst/>
                <a:gdLst/>
                <a:ahLst/>
                <a:cxnLst/>
                <a:rect l="l" t="t" r="r" b="b"/>
                <a:pathLst>
                  <a:path w="25" h="37" extrusionOk="0">
                    <a:moveTo>
                      <a:pt x="24" y="1"/>
                    </a:moveTo>
                    <a:cubicBezTo>
                      <a:pt x="24" y="12"/>
                      <a:pt x="24" y="24"/>
                      <a:pt x="1" y="36"/>
                    </a:cubicBezTo>
                    <a:lnTo>
                      <a:pt x="24" y="36"/>
                    </a:ln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32" name="Google Shape;5832;p46"/>
              <p:cNvSpPr/>
              <p:nvPr/>
            </p:nvSpPr>
            <p:spPr>
              <a:xfrm>
                <a:off x="5242300" y="3795250"/>
                <a:ext cx="256325" cy="355125"/>
              </a:xfrm>
              <a:custGeom>
                <a:avLst/>
                <a:gdLst/>
                <a:ahLst/>
                <a:cxnLst/>
                <a:rect l="l" t="t" r="r" b="b"/>
                <a:pathLst>
                  <a:path w="10253" h="14205" extrusionOk="0">
                    <a:moveTo>
                      <a:pt x="7645" y="1667"/>
                    </a:moveTo>
                    <a:cubicBezTo>
                      <a:pt x="7752" y="1667"/>
                      <a:pt x="7835" y="1762"/>
                      <a:pt x="7835" y="1881"/>
                    </a:cubicBezTo>
                    <a:cubicBezTo>
                      <a:pt x="7835" y="1988"/>
                      <a:pt x="7752" y="2072"/>
                      <a:pt x="7633" y="2072"/>
                    </a:cubicBezTo>
                    <a:cubicBezTo>
                      <a:pt x="7526" y="2060"/>
                      <a:pt x="7430" y="1965"/>
                      <a:pt x="7430" y="1869"/>
                    </a:cubicBezTo>
                    <a:cubicBezTo>
                      <a:pt x="7430" y="1762"/>
                      <a:pt x="7526" y="1667"/>
                      <a:pt x="7645" y="1667"/>
                    </a:cubicBezTo>
                    <a:close/>
                    <a:moveTo>
                      <a:pt x="5148" y="5834"/>
                    </a:moveTo>
                    <a:cubicBezTo>
                      <a:pt x="5155" y="5834"/>
                      <a:pt x="5161" y="5834"/>
                      <a:pt x="5168" y="5834"/>
                    </a:cubicBezTo>
                    <a:cubicBezTo>
                      <a:pt x="5383" y="5834"/>
                      <a:pt x="5537" y="6013"/>
                      <a:pt x="5525" y="6227"/>
                    </a:cubicBezTo>
                    <a:cubicBezTo>
                      <a:pt x="5525" y="6423"/>
                      <a:pt x="5359" y="6585"/>
                      <a:pt x="5165" y="6585"/>
                    </a:cubicBezTo>
                    <a:cubicBezTo>
                      <a:pt x="5158" y="6585"/>
                      <a:pt x="5151" y="6585"/>
                      <a:pt x="5144" y="6584"/>
                    </a:cubicBezTo>
                    <a:cubicBezTo>
                      <a:pt x="4930" y="6572"/>
                      <a:pt x="4775" y="6394"/>
                      <a:pt x="4787" y="6191"/>
                    </a:cubicBezTo>
                    <a:cubicBezTo>
                      <a:pt x="4787" y="5996"/>
                      <a:pt x="4954" y="5834"/>
                      <a:pt x="5148" y="5834"/>
                    </a:cubicBezTo>
                    <a:close/>
                    <a:moveTo>
                      <a:pt x="10252" y="0"/>
                    </a:moveTo>
                    <a:cubicBezTo>
                      <a:pt x="10252" y="0"/>
                      <a:pt x="4656" y="2429"/>
                      <a:pt x="1894" y="6346"/>
                    </a:cubicBezTo>
                    <a:cubicBezTo>
                      <a:pt x="918" y="7763"/>
                      <a:pt x="430" y="9156"/>
                      <a:pt x="203" y="10394"/>
                    </a:cubicBezTo>
                    <a:cubicBezTo>
                      <a:pt x="251" y="10382"/>
                      <a:pt x="310" y="10382"/>
                      <a:pt x="346" y="10382"/>
                    </a:cubicBezTo>
                    <a:cubicBezTo>
                      <a:pt x="787" y="10394"/>
                      <a:pt x="1120" y="10751"/>
                      <a:pt x="1108" y="11192"/>
                    </a:cubicBezTo>
                    <a:cubicBezTo>
                      <a:pt x="1096" y="11625"/>
                      <a:pt x="751" y="11954"/>
                      <a:pt x="310" y="11954"/>
                    </a:cubicBezTo>
                    <a:cubicBezTo>
                      <a:pt x="302" y="11954"/>
                      <a:pt x="294" y="11954"/>
                      <a:pt x="287" y="11954"/>
                    </a:cubicBezTo>
                    <a:cubicBezTo>
                      <a:pt x="203" y="11954"/>
                      <a:pt x="108" y="11930"/>
                      <a:pt x="37" y="11894"/>
                    </a:cubicBezTo>
                    <a:lnTo>
                      <a:pt x="37" y="11894"/>
                    </a:lnTo>
                    <a:cubicBezTo>
                      <a:pt x="1" y="13276"/>
                      <a:pt x="263" y="14204"/>
                      <a:pt x="263" y="14204"/>
                    </a:cubicBezTo>
                    <a:cubicBezTo>
                      <a:pt x="263" y="14204"/>
                      <a:pt x="4335" y="13930"/>
                      <a:pt x="7109" y="10001"/>
                    </a:cubicBezTo>
                    <a:cubicBezTo>
                      <a:pt x="9859" y="6096"/>
                      <a:pt x="10252" y="0"/>
                      <a:pt x="10252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33" name="Google Shape;5833;p46"/>
              <p:cNvSpPr/>
              <p:nvPr/>
            </p:nvSpPr>
            <p:spPr>
              <a:xfrm>
                <a:off x="5346200" y="3434200"/>
                <a:ext cx="313150" cy="311650"/>
              </a:xfrm>
              <a:custGeom>
                <a:avLst/>
                <a:gdLst/>
                <a:ahLst/>
                <a:cxnLst/>
                <a:rect l="l" t="t" r="r" b="b"/>
                <a:pathLst>
                  <a:path w="12526" h="12466" extrusionOk="0">
                    <a:moveTo>
                      <a:pt x="5730" y="7834"/>
                    </a:moveTo>
                    <a:cubicBezTo>
                      <a:pt x="5737" y="7834"/>
                      <a:pt x="5744" y="7834"/>
                      <a:pt x="5751" y="7834"/>
                    </a:cubicBezTo>
                    <a:cubicBezTo>
                      <a:pt x="5977" y="7858"/>
                      <a:pt x="6168" y="8025"/>
                      <a:pt x="6156" y="8263"/>
                    </a:cubicBezTo>
                    <a:cubicBezTo>
                      <a:pt x="6133" y="8482"/>
                      <a:pt x="5964" y="8668"/>
                      <a:pt x="5736" y="8668"/>
                    </a:cubicBezTo>
                    <a:cubicBezTo>
                      <a:pt x="5729" y="8668"/>
                      <a:pt x="5722" y="8668"/>
                      <a:pt x="5715" y="8668"/>
                    </a:cubicBezTo>
                    <a:cubicBezTo>
                      <a:pt x="5477" y="8668"/>
                      <a:pt x="5298" y="8477"/>
                      <a:pt x="5322" y="8239"/>
                    </a:cubicBezTo>
                    <a:cubicBezTo>
                      <a:pt x="5334" y="8019"/>
                      <a:pt x="5502" y="7834"/>
                      <a:pt x="5730" y="7834"/>
                    </a:cubicBezTo>
                    <a:close/>
                    <a:moveTo>
                      <a:pt x="11717" y="0"/>
                    </a:moveTo>
                    <a:cubicBezTo>
                      <a:pt x="10654" y="0"/>
                      <a:pt x="7411" y="250"/>
                      <a:pt x="4667" y="3072"/>
                    </a:cubicBezTo>
                    <a:cubicBezTo>
                      <a:pt x="3632" y="4131"/>
                      <a:pt x="2798" y="5441"/>
                      <a:pt x="2131" y="6739"/>
                    </a:cubicBezTo>
                    <a:cubicBezTo>
                      <a:pt x="643" y="9620"/>
                      <a:pt x="0" y="12466"/>
                      <a:pt x="0" y="12466"/>
                    </a:cubicBezTo>
                    <a:cubicBezTo>
                      <a:pt x="0" y="12466"/>
                      <a:pt x="5918" y="10954"/>
                      <a:pt x="9251" y="7513"/>
                    </a:cubicBezTo>
                    <a:cubicBezTo>
                      <a:pt x="9430" y="7334"/>
                      <a:pt x="9573" y="7155"/>
                      <a:pt x="9728" y="6977"/>
                    </a:cubicBezTo>
                    <a:cubicBezTo>
                      <a:pt x="12526" y="3667"/>
                      <a:pt x="12073" y="12"/>
                      <a:pt x="12073" y="12"/>
                    </a:cubicBezTo>
                    <a:cubicBezTo>
                      <a:pt x="12073" y="12"/>
                      <a:pt x="11945" y="0"/>
                      <a:pt x="11717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34" name="Google Shape;5834;p46"/>
              <p:cNvSpPr/>
              <p:nvPr/>
            </p:nvSpPr>
            <p:spPr>
              <a:xfrm>
                <a:off x="6518075" y="3534500"/>
                <a:ext cx="292300" cy="331300"/>
              </a:xfrm>
              <a:custGeom>
                <a:avLst/>
                <a:gdLst/>
                <a:ahLst/>
                <a:cxnLst/>
                <a:rect l="l" t="t" r="r" b="b"/>
                <a:pathLst>
                  <a:path w="11692" h="13252" extrusionOk="0">
                    <a:moveTo>
                      <a:pt x="0" y="0"/>
                    </a:moveTo>
                    <a:cubicBezTo>
                      <a:pt x="0" y="0"/>
                      <a:pt x="274" y="1905"/>
                      <a:pt x="1084" y="4227"/>
                    </a:cubicBezTo>
                    <a:cubicBezTo>
                      <a:pt x="1512" y="5477"/>
                      <a:pt x="2096" y="6846"/>
                      <a:pt x="2858" y="8096"/>
                    </a:cubicBezTo>
                    <a:cubicBezTo>
                      <a:pt x="3191" y="8656"/>
                      <a:pt x="3572" y="9204"/>
                      <a:pt x="3989" y="9692"/>
                    </a:cubicBezTo>
                    <a:cubicBezTo>
                      <a:pt x="6429" y="12597"/>
                      <a:pt x="9489" y="13145"/>
                      <a:pt x="10668" y="13252"/>
                    </a:cubicBezTo>
                    <a:cubicBezTo>
                      <a:pt x="10751" y="13192"/>
                      <a:pt x="10870" y="13157"/>
                      <a:pt x="10990" y="13157"/>
                    </a:cubicBezTo>
                    <a:cubicBezTo>
                      <a:pt x="11049" y="13157"/>
                      <a:pt x="11109" y="13168"/>
                      <a:pt x="11168" y="13192"/>
                    </a:cubicBezTo>
                    <a:cubicBezTo>
                      <a:pt x="11251" y="12668"/>
                      <a:pt x="11692" y="8989"/>
                      <a:pt x="8846" y="5596"/>
                    </a:cubicBezTo>
                    <a:cubicBezTo>
                      <a:pt x="8513" y="5191"/>
                      <a:pt x="8132" y="4810"/>
                      <a:pt x="7751" y="4453"/>
                    </a:cubicBezTo>
                    <a:cubicBezTo>
                      <a:pt x="6287" y="3108"/>
                      <a:pt x="4536" y="2060"/>
                      <a:pt x="3060" y="1322"/>
                    </a:cubicBezTo>
                    <a:cubicBezTo>
                      <a:pt x="1334" y="45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35" name="Google Shape;5835;p46"/>
              <p:cNvSpPr/>
              <p:nvPr/>
            </p:nvSpPr>
            <p:spPr>
              <a:xfrm>
                <a:off x="931650" y="11666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36" name="Google Shape;5836;p46"/>
              <p:cNvSpPr/>
              <p:nvPr/>
            </p:nvSpPr>
            <p:spPr>
              <a:xfrm>
                <a:off x="1425750" y="1138675"/>
                <a:ext cx="131000" cy="201525"/>
              </a:xfrm>
              <a:custGeom>
                <a:avLst/>
                <a:gdLst/>
                <a:ahLst/>
                <a:cxnLst/>
                <a:rect l="l" t="t" r="r" b="b"/>
                <a:pathLst>
                  <a:path w="5240" h="8061" extrusionOk="0">
                    <a:moveTo>
                      <a:pt x="180" y="0"/>
                    </a:moveTo>
                    <a:cubicBezTo>
                      <a:pt x="1" y="3810"/>
                      <a:pt x="2335" y="8061"/>
                      <a:pt x="2335" y="8061"/>
                    </a:cubicBezTo>
                    <a:cubicBezTo>
                      <a:pt x="2335" y="8061"/>
                      <a:pt x="5061" y="4036"/>
                      <a:pt x="5240" y="238"/>
                    </a:cubicBezTo>
                    <a:lnTo>
                      <a:pt x="180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37" name="Google Shape;5837;p46"/>
              <p:cNvSpPr/>
              <p:nvPr/>
            </p:nvSpPr>
            <p:spPr>
              <a:xfrm>
                <a:off x="1796350" y="1555825"/>
                <a:ext cx="342325" cy="129025"/>
              </a:xfrm>
              <a:custGeom>
                <a:avLst/>
                <a:gdLst/>
                <a:ahLst/>
                <a:cxnLst/>
                <a:rect l="l" t="t" r="r" b="b"/>
                <a:pathLst>
                  <a:path w="13693" h="5161" extrusionOk="0">
                    <a:moveTo>
                      <a:pt x="10908" y="2828"/>
                    </a:moveTo>
                    <a:cubicBezTo>
                      <a:pt x="10916" y="2828"/>
                      <a:pt x="10923" y="2828"/>
                      <a:pt x="10930" y="2828"/>
                    </a:cubicBezTo>
                    <a:cubicBezTo>
                      <a:pt x="11323" y="2840"/>
                      <a:pt x="11656" y="3185"/>
                      <a:pt x="11645" y="3590"/>
                    </a:cubicBezTo>
                    <a:cubicBezTo>
                      <a:pt x="11621" y="3976"/>
                      <a:pt x="11299" y="4305"/>
                      <a:pt x="10904" y="4305"/>
                    </a:cubicBezTo>
                    <a:cubicBezTo>
                      <a:pt x="10897" y="4305"/>
                      <a:pt x="10890" y="4305"/>
                      <a:pt x="10883" y="4305"/>
                    </a:cubicBezTo>
                    <a:cubicBezTo>
                      <a:pt x="10478" y="4293"/>
                      <a:pt x="10156" y="3947"/>
                      <a:pt x="10168" y="3543"/>
                    </a:cubicBezTo>
                    <a:cubicBezTo>
                      <a:pt x="10180" y="3145"/>
                      <a:pt x="10513" y="2828"/>
                      <a:pt x="10908" y="2828"/>
                    </a:cubicBezTo>
                    <a:close/>
                    <a:moveTo>
                      <a:pt x="5079" y="0"/>
                    </a:moveTo>
                    <a:cubicBezTo>
                      <a:pt x="1911" y="0"/>
                      <a:pt x="0" y="1852"/>
                      <a:pt x="0" y="1852"/>
                    </a:cubicBezTo>
                    <a:cubicBezTo>
                      <a:pt x="0" y="1852"/>
                      <a:pt x="1715" y="4614"/>
                      <a:pt x="5489" y="5090"/>
                    </a:cubicBezTo>
                    <a:cubicBezTo>
                      <a:pt x="5883" y="5139"/>
                      <a:pt x="6283" y="5160"/>
                      <a:pt x="6685" y="5160"/>
                    </a:cubicBezTo>
                    <a:cubicBezTo>
                      <a:pt x="10146" y="5160"/>
                      <a:pt x="13692" y="3555"/>
                      <a:pt x="13692" y="3555"/>
                    </a:cubicBezTo>
                    <a:cubicBezTo>
                      <a:pt x="13692" y="3555"/>
                      <a:pt x="9894" y="519"/>
                      <a:pt x="6120" y="66"/>
                    </a:cubicBezTo>
                    <a:cubicBezTo>
                      <a:pt x="5759" y="21"/>
                      <a:pt x="5412" y="0"/>
                      <a:pt x="5079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38" name="Google Shape;5838;p46"/>
              <p:cNvSpPr/>
              <p:nvPr/>
            </p:nvSpPr>
            <p:spPr>
              <a:xfrm>
                <a:off x="2272300" y="1153250"/>
                <a:ext cx="241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965" h="953" extrusionOk="0">
                    <a:moveTo>
                      <a:pt x="488" y="0"/>
                    </a:moveTo>
                    <a:cubicBezTo>
                      <a:pt x="227" y="0"/>
                      <a:pt x="12" y="215"/>
                      <a:pt x="0" y="465"/>
                    </a:cubicBezTo>
                    <a:cubicBezTo>
                      <a:pt x="0" y="727"/>
                      <a:pt x="203" y="941"/>
                      <a:pt x="465" y="953"/>
                    </a:cubicBezTo>
                    <a:cubicBezTo>
                      <a:pt x="727" y="953"/>
                      <a:pt x="941" y="751"/>
                      <a:pt x="953" y="489"/>
                    </a:cubicBezTo>
                    <a:cubicBezTo>
                      <a:pt x="965" y="239"/>
                      <a:pt x="750" y="12"/>
                      <a:pt x="488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39" name="Google Shape;5839;p46"/>
              <p:cNvSpPr/>
              <p:nvPr/>
            </p:nvSpPr>
            <p:spPr>
              <a:xfrm>
                <a:off x="3439100" y="1609700"/>
                <a:ext cx="342325" cy="129100"/>
              </a:xfrm>
              <a:custGeom>
                <a:avLst/>
                <a:gdLst/>
                <a:ahLst/>
                <a:cxnLst/>
                <a:rect l="l" t="t" r="r" b="b"/>
                <a:pathLst>
                  <a:path w="13693" h="5164" extrusionOk="0">
                    <a:moveTo>
                      <a:pt x="10878" y="2851"/>
                    </a:moveTo>
                    <a:cubicBezTo>
                      <a:pt x="10891" y="2851"/>
                      <a:pt x="10905" y="2851"/>
                      <a:pt x="10919" y="2852"/>
                    </a:cubicBezTo>
                    <a:cubicBezTo>
                      <a:pt x="11324" y="2864"/>
                      <a:pt x="11657" y="3209"/>
                      <a:pt x="11633" y="3602"/>
                    </a:cubicBezTo>
                    <a:cubicBezTo>
                      <a:pt x="11622" y="3993"/>
                      <a:pt x="11299" y="4318"/>
                      <a:pt x="10923" y="4318"/>
                    </a:cubicBezTo>
                    <a:cubicBezTo>
                      <a:pt x="10910" y="4318"/>
                      <a:pt x="10896" y="4317"/>
                      <a:pt x="10883" y="4317"/>
                    </a:cubicBezTo>
                    <a:cubicBezTo>
                      <a:pt x="10478" y="4305"/>
                      <a:pt x="10145" y="3959"/>
                      <a:pt x="10169" y="3567"/>
                    </a:cubicBezTo>
                    <a:cubicBezTo>
                      <a:pt x="10180" y="3164"/>
                      <a:pt x="10502" y="2851"/>
                      <a:pt x="10878" y="2851"/>
                    </a:cubicBezTo>
                    <a:close/>
                    <a:moveTo>
                      <a:pt x="5079" y="0"/>
                    </a:moveTo>
                    <a:cubicBezTo>
                      <a:pt x="1911" y="0"/>
                      <a:pt x="1" y="1852"/>
                      <a:pt x="1" y="1852"/>
                    </a:cubicBezTo>
                    <a:cubicBezTo>
                      <a:pt x="1" y="1852"/>
                      <a:pt x="1715" y="4614"/>
                      <a:pt x="5490" y="5091"/>
                    </a:cubicBezTo>
                    <a:cubicBezTo>
                      <a:pt x="5891" y="5141"/>
                      <a:pt x="6300" y="5164"/>
                      <a:pt x="6710" y="5164"/>
                    </a:cubicBezTo>
                    <a:cubicBezTo>
                      <a:pt x="10156" y="5164"/>
                      <a:pt x="13693" y="3567"/>
                      <a:pt x="13693" y="3567"/>
                    </a:cubicBezTo>
                    <a:cubicBezTo>
                      <a:pt x="13693" y="3567"/>
                      <a:pt x="9895" y="530"/>
                      <a:pt x="6121" y="66"/>
                    </a:cubicBezTo>
                    <a:cubicBezTo>
                      <a:pt x="5760" y="21"/>
                      <a:pt x="5413" y="0"/>
                      <a:pt x="5079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40" name="Google Shape;5840;p46"/>
              <p:cNvSpPr/>
              <p:nvPr/>
            </p:nvSpPr>
            <p:spPr>
              <a:xfrm>
                <a:off x="4713375" y="1159500"/>
                <a:ext cx="165525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6621" h="13455" extrusionOk="0">
                    <a:moveTo>
                      <a:pt x="4596" y="0"/>
                    </a:moveTo>
                    <a:cubicBezTo>
                      <a:pt x="4596" y="0"/>
                      <a:pt x="1667" y="1429"/>
                      <a:pt x="834" y="5156"/>
                    </a:cubicBezTo>
                    <a:cubicBezTo>
                      <a:pt x="0" y="8871"/>
                      <a:pt x="1560" y="13454"/>
                      <a:pt x="1560" y="13454"/>
                    </a:cubicBezTo>
                    <a:cubicBezTo>
                      <a:pt x="1560" y="13454"/>
                      <a:pt x="4953" y="9978"/>
                      <a:pt x="5787" y="6275"/>
                    </a:cubicBezTo>
                    <a:cubicBezTo>
                      <a:pt x="6620" y="2560"/>
                      <a:pt x="4596" y="0"/>
                      <a:pt x="459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41" name="Google Shape;5841;p46"/>
              <p:cNvSpPr/>
              <p:nvPr/>
            </p:nvSpPr>
            <p:spPr>
              <a:xfrm>
                <a:off x="4227000" y="1692900"/>
                <a:ext cx="147375" cy="339650"/>
              </a:xfrm>
              <a:custGeom>
                <a:avLst/>
                <a:gdLst/>
                <a:ahLst/>
                <a:cxnLst/>
                <a:rect l="l" t="t" r="r" b="b"/>
                <a:pathLst>
                  <a:path w="5895" h="13586" extrusionOk="0">
                    <a:moveTo>
                      <a:pt x="4373" y="3298"/>
                    </a:moveTo>
                    <a:cubicBezTo>
                      <a:pt x="4380" y="3298"/>
                      <a:pt x="4387" y="3298"/>
                      <a:pt x="4394" y="3298"/>
                    </a:cubicBezTo>
                    <a:cubicBezTo>
                      <a:pt x="4835" y="3310"/>
                      <a:pt x="5180" y="3691"/>
                      <a:pt x="5168" y="4120"/>
                    </a:cubicBezTo>
                    <a:cubicBezTo>
                      <a:pt x="5156" y="4553"/>
                      <a:pt x="4799" y="4894"/>
                      <a:pt x="4369" y="4894"/>
                    </a:cubicBezTo>
                    <a:cubicBezTo>
                      <a:pt x="4361" y="4894"/>
                      <a:pt x="4354" y="4894"/>
                      <a:pt x="4346" y="4894"/>
                    </a:cubicBezTo>
                    <a:cubicBezTo>
                      <a:pt x="3906" y="4882"/>
                      <a:pt x="3561" y="4501"/>
                      <a:pt x="3573" y="4072"/>
                    </a:cubicBezTo>
                    <a:cubicBezTo>
                      <a:pt x="3584" y="3639"/>
                      <a:pt x="3953" y="3298"/>
                      <a:pt x="4373" y="3298"/>
                    </a:cubicBezTo>
                    <a:close/>
                    <a:moveTo>
                      <a:pt x="2267" y="6726"/>
                    </a:moveTo>
                    <a:cubicBezTo>
                      <a:pt x="2282" y="6726"/>
                      <a:pt x="2296" y="6727"/>
                      <a:pt x="2310" y="6727"/>
                    </a:cubicBezTo>
                    <a:cubicBezTo>
                      <a:pt x="2739" y="6739"/>
                      <a:pt x="3072" y="7097"/>
                      <a:pt x="3049" y="7525"/>
                    </a:cubicBezTo>
                    <a:cubicBezTo>
                      <a:pt x="3037" y="7946"/>
                      <a:pt x="2692" y="8276"/>
                      <a:pt x="2273" y="8276"/>
                    </a:cubicBezTo>
                    <a:cubicBezTo>
                      <a:pt x="2266" y="8276"/>
                      <a:pt x="2258" y="8275"/>
                      <a:pt x="2251" y="8275"/>
                    </a:cubicBezTo>
                    <a:cubicBezTo>
                      <a:pt x="1822" y="8251"/>
                      <a:pt x="1489" y="7894"/>
                      <a:pt x="1501" y="7466"/>
                    </a:cubicBezTo>
                    <a:cubicBezTo>
                      <a:pt x="1524" y="7051"/>
                      <a:pt x="1858" y="6726"/>
                      <a:pt x="2267" y="6726"/>
                    </a:cubicBezTo>
                    <a:close/>
                    <a:moveTo>
                      <a:pt x="3120" y="9144"/>
                    </a:moveTo>
                    <a:lnTo>
                      <a:pt x="3942" y="9180"/>
                    </a:lnTo>
                    <a:cubicBezTo>
                      <a:pt x="3896" y="9363"/>
                      <a:pt x="3741" y="9490"/>
                      <a:pt x="3540" y="9490"/>
                    </a:cubicBezTo>
                    <a:cubicBezTo>
                      <a:pt x="3531" y="9490"/>
                      <a:pt x="3522" y="9490"/>
                      <a:pt x="3513" y="9490"/>
                    </a:cubicBezTo>
                    <a:cubicBezTo>
                      <a:pt x="3311" y="9490"/>
                      <a:pt x="3156" y="9347"/>
                      <a:pt x="3120" y="9144"/>
                    </a:cubicBezTo>
                    <a:close/>
                    <a:moveTo>
                      <a:pt x="2144" y="0"/>
                    </a:moveTo>
                    <a:cubicBezTo>
                      <a:pt x="2144" y="0"/>
                      <a:pt x="1" y="2453"/>
                      <a:pt x="667" y="6204"/>
                    </a:cubicBezTo>
                    <a:cubicBezTo>
                      <a:pt x="858" y="7204"/>
                      <a:pt x="1203" y="8192"/>
                      <a:pt x="1644" y="9109"/>
                    </a:cubicBezTo>
                    <a:cubicBezTo>
                      <a:pt x="2834" y="11621"/>
                      <a:pt x="4561" y="13585"/>
                      <a:pt x="4561" y="13585"/>
                    </a:cubicBezTo>
                    <a:cubicBezTo>
                      <a:pt x="4561" y="13585"/>
                      <a:pt x="5311" y="11633"/>
                      <a:pt x="5656" y="9240"/>
                    </a:cubicBezTo>
                    <a:cubicBezTo>
                      <a:pt x="5835" y="7989"/>
                      <a:pt x="5894" y="6608"/>
                      <a:pt x="5656" y="5311"/>
                    </a:cubicBezTo>
                    <a:cubicBezTo>
                      <a:pt x="5001" y="1560"/>
                      <a:pt x="2144" y="0"/>
                      <a:pt x="2144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42" name="Google Shape;5842;p46"/>
              <p:cNvSpPr/>
              <p:nvPr/>
            </p:nvSpPr>
            <p:spPr>
              <a:xfrm>
                <a:off x="5081875" y="1663875"/>
                <a:ext cx="342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13693" h="5176" extrusionOk="0">
                    <a:moveTo>
                      <a:pt x="10896" y="2840"/>
                    </a:moveTo>
                    <a:cubicBezTo>
                      <a:pt x="10903" y="2840"/>
                      <a:pt x="10911" y="2840"/>
                      <a:pt x="10918" y="2840"/>
                    </a:cubicBezTo>
                    <a:cubicBezTo>
                      <a:pt x="11323" y="2852"/>
                      <a:pt x="11645" y="3197"/>
                      <a:pt x="11633" y="3602"/>
                    </a:cubicBezTo>
                    <a:cubicBezTo>
                      <a:pt x="11621" y="3988"/>
                      <a:pt x="11288" y="4317"/>
                      <a:pt x="10892" y="4317"/>
                    </a:cubicBezTo>
                    <a:cubicBezTo>
                      <a:pt x="10885" y="4317"/>
                      <a:pt x="10878" y="4317"/>
                      <a:pt x="10871" y="4317"/>
                    </a:cubicBezTo>
                    <a:cubicBezTo>
                      <a:pt x="10478" y="4293"/>
                      <a:pt x="10145" y="3959"/>
                      <a:pt x="10156" y="3555"/>
                    </a:cubicBezTo>
                    <a:cubicBezTo>
                      <a:pt x="10180" y="3157"/>
                      <a:pt x="10490" y="2840"/>
                      <a:pt x="10896" y="2840"/>
                    </a:cubicBezTo>
                    <a:close/>
                    <a:moveTo>
                      <a:pt x="5070" y="0"/>
                    </a:moveTo>
                    <a:cubicBezTo>
                      <a:pt x="1911" y="0"/>
                      <a:pt x="0" y="1852"/>
                      <a:pt x="0" y="1852"/>
                    </a:cubicBezTo>
                    <a:cubicBezTo>
                      <a:pt x="0" y="1852"/>
                      <a:pt x="1703" y="4626"/>
                      <a:pt x="5489" y="5102"/>
                    </a:cubicBezTo>
                    <a:cubicBezTo>
                      <a:pt x="5889" y="5153"/>
                      <a:pt x="6295" y="5175"/>
                      <a:pt x="6703" y="5175"/>
                    </a:cubicBezTo>
                    <a:cubicBezTo>
                      <a:pt x="10151" y="5175"/>
                      <a:pt x="13693" y="3566"/>
                      <a:pt x="13693" y="3566"/>
                    </a:cubicBezTo>
                    <a:cubicBezTo>
                      <a:pt x="13693" y="3566"/>
                      <a:pt x="9895" y="530"/>
                      <a:pt x="6108" y="66"/>
                    </a:cubicBezTo>
                    <a:cubicBezTo>
                      <a:pt x="5749" y="21"/>
                      <a:pt x="5402" y="0"/>
                      <a:pt x="507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43" name="Google Shape;5843;p46"/>
              <p:cNvSpPr/>
              <p:nvPr/>
            </p:nvSpPr>
            <p:spPr>
              <a:xfrm>
                <a:off x="6356150" y="1213975"/>
                <a:ext cx="165500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6620" h="13455" extrusionOk="0">
                    <a:moveTo>
                      <a:pt x="4596" y="0"/>
                    </a:moveTo>
                    <a:cubicBezTo>
                      <a:pt x="4596" y="0"/>
                      <a:pt x="1667" y="1429"/>
                      <a:pt x="834" y="5144"/>
                    </a:cubicBezTo>
                    <a:cubicBezTo>
                      <a:pt x="0" y="8870"/>
                      <a:pt x="1560" y="13454"/>
                      <a:pt x="1560" y="13454"/>
                    </a:cubicBezTo>
                    <a:cubicBezTo>
                      <a:pt x="1560" y="13454"/>
                      <a:pt x="4953" y="9966"/>
                      <a:pt x="5787" y="6263"/>
                    </a:cubicBezTo>
                    <a:cubicBezTo>
                      <a:pt x="6620" y="2548"/>
                      <a:pt x="4596" y="0"/>
                      <a:pt x="459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44" name="Google Shape;5844;p46"/>
              <p:cNvSpPr/>
              <p:nvPr/>
            </p:nvSpPr>
            <p:spPr>
              <a:xfrm>
                <a:off x="5869775" y="1747075"/>
                <a:ext cx="147350" cy="339650"/>
              </a:xfrm>
              <a:custGeom>
                <a:avLst/>
                <a:gdLst/>
                <a:ahLst/>
                <a:cxnLst/>
                <a:rect l="l" t="t" r="r" b="b"/>
                <a:pathLst>
                  <a:path w="5894" h="13586" extrusionOk="0">
                    <a:moveTo>
                      <a:pt x="4352" y="3309"/>
                    </a:moveTo>
                    <a:cubicBezTo>
                      <a:pt x="4366" y="3309"/>
                      <a:pt x="4380" y="3309"/>
                      <a:pt x="4394" y="3310"/>
                    </a:cubicBezTo>
                    <a:cubicBezTo>
                      <a:pt x="4834" y="3322"/>
                      <a:pt x="5179" y="3691"/>
                      <a:pt x="5168" y="4120"/>
                    </a:cubicBezTo>
                    <a:cubicBezTo>
                      <a:pt x="5156" y="4558"/>
                      <a:pt x="4799" y="4895"/>
                      <a:pt x="4388" y="4895"/>
                    </a:cubicBezTo>
                    <a:cubicBezTo>
                      <a:pt x="4374" y="4895"/>
                      <a:pt x="4360" y="4895"/>
                      <a:pt x="4346" y="4894"/>
                    </a:cubicBezTo>
                    <a:cubicBezTo>
                      <a:pt x="3906" y="4882"/>
                      <a:pt x="3560" y="4513"/>
                      <a:pt x="3572" y="4072"/>
                    </a:cubicBezTo>
                    <a:cubicBezTo>
                      <a:pt x="3584" y="3646"/>
                      <a:pt x="3941" y="3309"/>
                      <a:pt x="4352" y="3309"/>
                    </a:cubicBezTo>
                    <a:close/>
                    <a:moveTo>
                      <a:pt x="2286" y="6715"/>
                    </a:moveTo>
                    <a:cubicBezTo>
                      <a:pt x="2294" y="6715"/>
                      <a:pt x="2302" y="6715"/>
                      <a:pt x="2310" y="6715"/>
                    </a:cubicBezTo>
                    <a:cubicBezTo>
                      <a:pt x="2739" y="6739"/>
                      <a:pt x="3072" y="7096"/>
                      <a:pt x="3048" y="7513"/>
                    </a:cubicBezTo>
                    <a:cubicBezTo>
                      <a:pt x="3037" y="7934"/>
                      <a:pt x="2691" y="8264"/>
                      <a:pt x="2273" y="8264"/>
                    </a:cubicBezTo>
                    <a:cubicBezTo>
                      <a:pt x="2265" y="8264"/>
                      <a:pt x="2258" y="8263"/>
                      <a:pt x="2251" y="8263"/>
                    </a:cubicBezTo>
                    <a:cubicBezTo>
                      <a:pt x="1810" y="8239"/>
                      <a:pt x="1489" y="7894"/>
                      <a:pt x="1500" y="7454"/>
                    </a:cubicBezTo>
                    <a:cubicBezTo>
                      <a:pt x="1512" y="7033"/>
                      <a:pt x="1857" y="6715"/>
                      <a:pt x="2286" y="6715"/>
                    </a:cubicBezTo>
                    <a:close/>
                    <a:moveTo>
                      <a:pt x="3108" y="9156"/>
                    </a:moveTo>
                    <a:lnTo>
                      <a:pt x="3941" y="9180"/>
                    </a:lnTo>
                    <a:cubicBezTo>
                      <a:pt x="3882" y="9359"/>
                      <a:pt x="3727" y="9502"/>
                      <a:pt x="3513" y="9502"/>
                    </a:cubicBezTo>
                    <a:cubicBezTo>
                      <a:pt x="3310" y="9502"/>
                      <a:pt x="3155" y="9347"/>
                      <a:pt x="3108" y="9156"/>
                    </a:cubicBezTo>
                    <a:close/>
                    <a:moveTo>
                      <a:pt x="2131" y="0"/>
                    </a:moveTo>
                    <a:cubicBezTo>
                      <a:pt x="2131" y="0"/>
                      <a:pt x="0" y="2453"/>
                      <a:pt x="667" y="6203"/>
                    </a:cubicBezTo>
                    <a:cubicBezTo>
                      <a:pt x="846" y="7204"/>
                      <a:pt x="1203" y="8204"/>
                      <a:pt x="1643" y="9109"/>
                    </a:cubicBezTo>
                    <a:cubicBezTo>
                      <a:pt x="2834" y="11621"/>
                      <a:pt x="4548" y="13585"/>
                      <a:pt x="4548" y="13585"/>
                    </a:cubicBezTo>
                    <a:cubicBezTo>
                      <a:pt x="4548" y="13585"/>
                      <a:pt x="5310" y="11645"/>
                      <a:pt x="5656" y="9240"/>
                    </a:cubicBezTo>
                    <a:cubicBezTo>
                      <a:pt x="5834" y="7989"/>
                      <a:pt x="5894" y="6608"/>
                      <a:pt x="5656" y="5311"/>
                    </a:cubicBezTo>
                    <a:cubicBezTo>
                      <a:pt x="4989" y="1560"/>
                      <a:pt x="2131" y="0"/>
                      <a:pt x="2131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45" name="Google Shape;5845;p46"/>
              <p:cNvSpPr/>
              <p:nvPr/>
            </p:nvSpPr>
            <p:spPr>
              <a:xfrm>
                <a:off x="753350" y="2471850"/>
                <a:ext cx="164325" cy="3375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13503" extrusionOk="0">
                    <a:moveTo>
                      <a:pt x="4192" y="7788"/>
                    </a:moveTo>
                    <a:cubicBezTo>
                      <a:pt x="4335" y="7800"/>
                      <a:pt x="4442" y="7907"/>
                      <a:pt x="4430" y="8038"/>
                    </a:cubicBezTo>
                    <a:cubicBezTo>
                      <a:pt x="4430" y="8169"/>
                      <a:pt x="4299" y="8276"/>
                      <a:pt x="4168" y="8276"/>
                    </a:cubicBezTo>
                    <a:cubicBezTo>
                      <a:pt x="4037" y="8276"/>
                      <a:pt x="3930" y="8157"/>
                      <a:pt x="3930" y="8026"/>
                    </a:cubicBezTo>
                    <a:cubicBezTo>
                      <a:pt x="3930" y="7895"/>
                      <a:pt x="4049" y="7788"/>
                      <a:pt x="4192" y="7788"/>
                    </a:cubicBezTo>
                    <a:close/>
                    <a:moveTo>
                      <a:pt x="2049" y="1"/>
                    </a:moveTo>
                    <a:cubicBezTo>
                      <a:pt x="2049" y="1"/>
                      <a:pt x="1" y="2537"/>
                      <a:pt x="810" y="6264"/>
                    </a:cubicBezTo>
                    <a:cubicBezTo>
                      <a:pt x="1608" y="9990"/>
                      <a:pt x="4966" y="13503"/>
                      <a:pt x="4966" y="13503"/>
                    </a:cubicBezTo>
                    <a:cubicBezTo>
                      <a:pt x="4966" y="13503"/>
                      <a:pt x="6573" y="8919"/>
                      <a:pt x="5763" y="5192"/>
                    </a:cubicBezTo>
                    <a:cubicBezTo>
                      <a:pt x="4966" y="1477"/>
                      <a:pt x="2049" y="1"/>
                      <a:pt x="204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46" name="Google Shape;5846;p46"/>
              <p:cNvSpPr/>
              <p:nvPr/>
            </p:nvSpPr>
            <p:spPr>
              <a:xfrm>
                <a:off x="524750" y="2464425"/>
                <a:ext cx="162850" cy="337850"/>
              </a:xfrm>
              <a:custGeom>
                <a:avLst/>
                <a:gdLst/>
                <a:ahLst/>
                <a:cxnLst/>
                <a:rect l="l" t="t" r="r" b="b"/>
                <a:pathLst>
                  <a:path w="6514" h="13514" extrusionOk="0">
                    <a:moveTo>
                      <a:pt x="2525" y="11085"/>
                    </a:moveTo>
                    <a:cubicBezTo>
                      <a:pt x="2799" y="11109"/>
                      <a:pt x="2989" y="11323"/>
                      <a:pt x="2989" y="11585"/>
                    </a:cubicBezTo>
                    <a:cubicBezTo>
                      <a:pt x="2977" y="11835"/>
                      <a:pt x="2763" y="12038"/>
                      <a:pt x="2501" y="12038"/>
                    </a:cubicBezTo>
                    <a:cubicBezTo>
                      <a:pt x="2239" y="12026"/>
                      <a:pt x="2037" y="11823"/>
                      <a:pt x="2037" y="11549"/>
                    </a:cubicBezTo>
                    <a:cubicBezTo>
                      <a:pt x="2049" y="11299"/>
                      <a:pt x="2263" y="11085"/>
                      <a:pt x="2525" y="11085"/>
                    </a:cubicBezTo>
                    <a:close/>
                    <a:moveTo>
                      <a:pt x="4430" y="0"/>
                    </a:moveTo>
                    <a:cubicBezTo>
                      <a:pt x="4430" y="0"/>
                      <a:pt x="1525" y="1489"/>
                      <a:pt x="751" y="5227"/>
                    </a:cubicBezTo>
                    <a:cubicBezTo>
                      <a:pt x="1" y="8942"/>
                      <a:pt x="1632" y="13514"/>
                      <a:pt x="1632" y="13514"/>
                    </a:cubicBezTo>
                    <a:cubicBezTo>
                      <a:pt x="1632" y="13514"/>
                      <a:pt x="4954" y="9978"/>
                      <a:pt x="5728" y="6251"/>
                    </a:cubicBezTo>
                    <a:cubicBezTo>
                      <a:pt x="6513" y="2513"/>
                      <a:pt x="4430" y="0"/>
                      <a:pt x="443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47" name="Google Shape;5847;p46"/>
              <p:cNvSpPr/>
              <p:nvPr/>
            </p:nvSpPr>
            <p:spPr>
              <a:xfrm>
                <a:off x="1373675" y="2693625"/>
                <a:ext cx="165525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6621" h="13455" extrusionOk="0">
                    <a:moveTo>
                      <a:pt x="4596" y="0"/>
                    </a:moveTo>
                    <a:cubicBezTo>
                      <a:pt x="4596" y="0"/>
                      <a:pt x="1667" y="1429"/>
                      <a:pt x="834" y="5156"/>
                    </a:cubicBezTo>
                    <a:cubicBezTo>
                      <a:pt x="0" y="8870"/>
                      <a:pt x="1560" y="13454"/>
                      <a:pt x="1560" y="13454"/>
                    </a:cubicBezTo>
                    <a:cubicBezTo>
                      <a:pt x="1560" y="13454"/>
                      <a:pt x="4953" y="9978"/>
                      <a:pt x="5787" y="6263"/>
                    </a:cubicBezTo>
                    <a:cubicBezTo>
                      <a:pt x="6620" y="2560"/>
                      <a:pt x="4596" y="0"/>
                      <a:pt x="459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48" name="Google Shape;5848;p46"/>
              <p:cNvSpPr/>
              <p:nvPr/>
            </p:nvSpPr>
            <p:spPr>
              <a:xfrm>
                <a:off x="1122750" y="1973950"/>
                <a:ext cx="337275" cy="134475"/>
              </a:xfrm>
              <a:custGeom>
                <a:avLst/>
                <a:gdLst/>
                <a:ahLst/>
                <a:cxnLst/>
                <a:rect l="l" t="t" r="r" b="b"/>
                <a:pathLst>
                  <a:path w="13491" h="5379" extrusionOk="0">
                    <a:moveTo>
                      <a:pt x="6016" y="1"/>
                    </a:moveTo>
                    <a:cubicBezTo>
                      <a:pt x="2934" y="1"/>
                      <a:pt x="0" y="1022"/>
                      <a:pt x="0" y="1022"/>
                    </a:cubicBezTo>
                    <a:cubicBezTo>
                      <a:pt x="0" y="1022"/>
                      <a:pt x="3501" y="4379"/>
                      <a:pt x="7239" y="5189"/>
                    </a:cubicBezTo>
                    <a:cubicBezTo>
                      <a:pt x="7852" y="5323"/>
                      <a:pt x="8433" y="5378"/>
                      <a:pt x="8976" y="5378"/>
                    </a:cubicBezTo>
                    <a:cubicBezTo>
                      <a:pt x="11722" y="5378"/>
                      <a:pt x="13490" y="3951"/>
                      <a:pt x="13490" y="3951"/>
                    </a:cubicBezTo>
                    <a:cubicBezTo>
                      <a:pt x="13490" y="3951"/>
                      <a:pt x="12026" y="1034"/>
                      <a:pt x="8311" y="224"/>
                    </a:cubicBezTo>
                    <a:cubicBezTo>
                      <a:pt x="7566" y="65"/>
                      <a:pt x="6786" y="1"/>
                      <a:pt x="601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49" name="Google Shape;5849;p46"/>
              <p:cNvSpPr/>
              <p:nvPr/>
            </p:nvSpPr>
            <p:spPr>
              <a:xfrm>
                <a:off x="941775" y="1584550"/>
                <a:ext cx="147650" cy="33965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13586" extrusionOk="0">
                    <a:moveTo>
                      <a:pt x="4372" y="3286"/>
                    </a:moveTo>
                    <a:cubicBezTo>
                      <a:pt x="4379" y="3286"/>
                      <a:pt x="4386" y="3286"/>
                      <a:pt x="4394" y="3287"/>
                    </a:cubicBezTo>
                    <a:cubicBezTo>
                      <a:pt x="4834" y="3299"/>
                      <a:pt x="5180" y="3680"/>
                      <a:pt x="5168" y="4108"/>
                    </a:cubicBezTo>
                    <a:cubicBezTo>
                      <a:pt x="5144" y="4541"/>
                      <a:pt x="4787" y="4882"/>
                      <a:pt x="4368" y="4882"/>
                    </a:cubicBezTo>
                    <a:cubicBezTo>
                      <a:pt x="4361" y="4882"/>
                      <a:pt x="4353" y="4882"/>
                      <a:pt x="4346" y="4882"/>
                    </a:cubicBezTo>
                    <a:cubicBezTo>
                      <a:pt x="3918" y="4870"/>
                      <a:pt x="3560" y="4513"/>
                      <a:pt x="3572" y="4061"/>
                    </a:cubicBezTo>
                    <a:cubicBezTo>
                      <a:pt x="3584" y="3627"/>
                      <a:pt x="3941" y="3286"/>
                      <a:pt x="4372" y="3286"/>
                    </a:cubicBezTo>
                    <a:close/>
                    <a:moveTo>
                      <a:pt x="2287" y="6727"/>
                    </a:moveTo>
                    <a:cubicBezTo>
                      <a:pt x="2294" y="6727"/>
                      <a:pt x="2302" y="6727"/>
                      <a:pt x="2310" y="6728"/>
                    </a:cubicBezTo>
                    <a:cubicBezTo>
                      <a:pt x="2739" y="6739"/>
                      <a:pt x="3060" y="7097"/>
                      <a:pt x="3048" y="7525"/>
                    </a:cubicBezTo>
                    <a:cubicBezTo>
                      <a:pt x="3037" y="7958"/>
                      <a:pt x="2692" y="8276"/>
                      <a:pt x="2274" y="8276"/>
                    </a:cubicBezTo>
                    <a:cubicBezTo>
                      <a:pt x="2266" y="8276"/>
                      <a:pt x="2258" y="8276"/>
                      <a:pt x="2251" y="8275"/>
                    </a:cubicBezTo>
                    <a:cubicBezTo>
                      <a:pt x="1834" y="8263"/>
                      <a:pt x="1501" y="7906"/>
                      <a:pt x="1501" y="7466"/>
                    </a:cubicBezTo>
                    <a:cubicBezTo>
                      <a:pt x="1512" y="7045"/>
                      <a:pt x="1857" y="6727"/>
                      <a:pt x="2287" y="6727"/>
                    </a:cubicBezTo>
                    <a:close/>
                    <a:moveTo>
                      <a:pt x="3108" y="9156"/>
                    </a:moveTo>
                    <a:lnTo>
                      <a:pt x="3941" y="9180"/>
                    </a:lnTo>
                    <a:cubicBezTo>
                      <a:pt x="3882" y="9359"/>
                      <a:pt x="3715" y="9490"/>
                      <a:pt x="3513" y="9490"/>
                    </a:cubicBezTo>
                    <a:cubicBezTo>
                      <a:pt x="3322" y="9478"/>
                      <a:pt x="3156" y="9347"/>
                      <a:pt x="3108" y="9156"/>
                    </a:cubicBezTo>
                    <a:close/>
                    <a:moveTo>
                      <a:pt x="2144" y="1"/>
                    </a:moveTo>
                    <a:cubicBezTo>
                      <a:pt x="2144" y="1"/>
                      <a:pt x="0" y="2453"/>
                      <a:pt x="667" y="6204"/>
                    </a:cubicBezTo>
                    <a:cubicBezTo>
                      <a:pt x="846" y="7204"/>
                      <a:pt x="1203" y="8192"/>
                      <a:pt x="1632" y="9109"/>
                    </a:cubicBezTo>
                    <a:cubicBezTo>
                      <a:pt x="2822" y="11621"/>
                      <a:pt x="4549" y="13586"/>
                      <a:pt x="4549" y="13586"/>
                    </a:cubicBezTo>
                    <a:cubicBezTo>
                      <a:pt x="4549" y="13586"/>
                      <a:pt x="5322" y="11633"/>
                      <a:pt x="5668" y="9240"/>
                    </a:cubicBezTo>
                    <a:cubicBezTo>
                      <a:pt x="5846" y="7990"/>
                      <a:pt x="5906" y="6608"/>
                      <a:pt x="5668" y="5311"/>
                    </a:cubicBezTo>
                    <a:cubicBezTo>
                      <a:pt x="5001" y="1560"/>
                      <a:pt x="2144" y="1"/>
                      <a:pt x="214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50" name="Google Shape;5850;p46"/>
              <p:cNvSpPr/>
              <p:nvPr/>
            </p:nvSpPr>
            <p:spPr>
              <a:xfrm>
                <a:off x="1605850" y="2227775"/>
                <a:ext cx="207175" cy="294725"/>
              </a:xfrm>
              <a:custGeom>
                <a:avLst/>
                <a:gdLst/>
                <a:ahLst/>
                <a:cxnLst/>
                <a:rect l="l" t="t" r="r" b="b"/>
                <a:pathLst>
                  <a:path w="8287" h="11789" extrusionOk="0">
                    <a:moveTo>
                      <a:pt x="8275" y="1"/>
                    </a:moveTo>
                    <a:lnTo>
                      <a:pt x="8275" y="1"/>
                    </a:lnTo>
                    <a:cubicBezTo>
                      <a:pt x="8275" y="1"/>
                      <a:pt x="5906" y="1203"/>
                      <a:pt x="3882" y="3156"/>
                    </a:cubicBezTo>
                    <a:cubicBezTo>
                      <a:pt x="3167" y="3847"/>
                      <a:pt x="2501" y="4621"/>
                      <a:pt x="1977" y="5466"/>
                    </a:cubicBezTo>
                    <a:cubicBezTo>
                      <a:pt x="0" y="8716"/>
                      <a:pt x="1108" y="11788"/>
                      <a:pt x="1108" y="11788"/>
                    </a:cubicBezTo>
                    <a:cubicBezTo>
                      <a:pt x="1108" y="11788"/>
                      <a:pt x="2274" y="11621"/>
                      <a:pt x="3632" y="10788"/>
                    </a:cubicBezTo>
                    <a:cubicBezTo>
                      <a:pt x="4525" y="10252"/>
                      <a:pt x="5525" y="9407"/>
                      <a:pt x="6311" y="8109"/>
                    </a:cubicBezTo>
                    <a:cubicBezTo>
                      <a:pt x="8287" y="4859"/>
                      <a:pt x="8275" y="1"/>
                      <a:pt x="8275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51" name="Google Shape;5851;p46"/>
              <p:cNvSpPr/>
              <p:nvPr/>
            </p:nvSpPr>
            <p:spPr>
              <a:xfrm>
                <a:off x="2395825" y="2526325"/>
                <a:ext cx="164025" cy="336975"/>
              </a:xfrm>
              <a:custGeom>
                <a:avLst/>
                <a:gdLst/>
                <a:ahLst/>
                <a:cxnLst/>
                <a:rect l="l" t="t" r="r" b="b"/>
                <a:pathLst>
                  <a:path w="6561" h="13479" extrusionOk="0">
                    <a:moveTo>
                      <a:pt x="4191" y="7776"/>
                    </a:moveTo>
                    <a:cubicBezTo>
                      <a:pt x="4346" y="7799"/>
                      <a:pt x="4441" y="7895"/>
                      <a:pt x="4430" y="8038"/>
                    </a:cubicBezTo>
                    <a:cubicBezTo>
                      <a:pt x="4430" y="8168"/>
                      <a:pt x="4310" y="8276"/>
                      <a:pt x="4180" y="8276"/>
                    </a:cubicBezTo>
                    <a:cubicBezTo>
                      <a:pt x="4049" y="8276"/>
                      <a:pt x="3941" y="8157"/>
                      <a:pt x="3941" y="8014"/>
                    </a:cubicBezTo>
                    <a:cubicBezTo>
                      <a:pt x="3941" y="7883"/>
                      <a:pt x="4060" y="7776"/>
                      <a:pt x="4191" y="7776"/>
                    </a:cubicBezTo>
                    <a:close/>
                    <a:moveTo>
                      <a:pt x="2048" y="1"/>
                    </a:moveTo>
                    <a:cubicBezTo>
                      <a:pt x="2048" y="1"/>
                      <a:pt x="0" y="2525"/>
                      <a:pt x="798" y="6252"/>
                    </a:cubicBezTo>
                    <a:cubicBezTo>
                      <a:pt x="1608" y="9966"/>
                      <a:pt x="4953" y="13479"/>
                      <a:pt x="4953" y="13479"/>
                    </a:cubicBezTo>
                    <a:cubicBezTo>
                      <a:pt x="4953" y="13479"/>
                      <a:pt x="6561" y="8895"/>
                      <a:pt x="5763" y="5180"/>
                    </a:cubicBezTo>
                    <a:cubicBezTo>
                      <a:pt x="4965" y="1453"/>
                      <a:pt x="2048" y="1"/>
                      <a:pt x="204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52" name="Google Shape;5852;p46"/>
              <p:cNvSpPr/>
              <p:nvPr/>
            </p:nvSpPr>
            <p:spPr>
              <a:xfrm>
                <a:off x="3248600" y="2281650"/>
                <a:ext cx="207200" cy="294725"/>
              </a:xfrm>
              <a:custGeom>
                <a:avLst/>
                <a:gdLst/>
                <a:ahLst/>
                <a:cxnLst/>
                <a:rect l="l" t="t" r="r" b="b"/>
                <a:pathLst>
                  <a:path w="8288" h="11789" extrusionOk="0">
                    <a:moveTo>
                      <a:pt x="8276" y="1"/>
                    </a:moveTo>
                    <a:cubicBezTo>
                      <a:pt x="8275" y="1"/>
                      <a:pt x="5906" y="1215"/>
                      <a:pt x="3882" y="3156"/>
                    </a:cubicBezTo>
                    <a:cubicBezTo>
                      <a:pt x="3168" y="3847"/>
                      <a:pt x="2501" y="4621"/>
                      <a:pt x="1977" y="5466"/>
                    </a:cubicBezTo>
                    <a:cubicBezTo>
                      <a:pt x="1" y="8728"/>
                      <a:pt x="1096" y="11788"/>
                      <a:pt x="1096" y="11788"/>
                    </a:cubicBezTo>
                    <a:cubicBezTo>
                      <a:pt x="1096" y="11788"/>
                      <a:pt x="2263" y="11645"/>
                      <a:pt x="3632" y="10812"/>
                    </a:cubicBezTo>
                    <a:cubicBezTo>
                      <a:pt x="4537" y="10264"/>
                      <a:pt x="5525" y="9407"/>
                      <a:pt x="6311" y="8121"/>
                    </a:cubicBezTo>
                    <a:cubicBezTo>
                      <a:pt x="8288" y="4859"/>
                      <a:pt x="8276" y="1"/>
                      <a:pt x="827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53" name="Google Shape;5853;p46"/>
              <p:cNvSpPr/>
              <p:nvPr/>
            </p:nvSpPr>
            <p:spPr>
              <a:xfrm>
                <a:off x="1742475" y="3197975"/>
                <a:ext cx="342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13693" h="5176" extrusionOk="0">
                    <a:moveTo>
                      <a:pt x="10866" y="2840"/>
                    </a:moveTo>
                    <a:cubicBezTo>
                      <a:pt x="10879" y="2840"/>
                      <a:pt x="10893" y="2840"/>
                      <a:pt x="10906" y="2841"/>
                    </a:cubicBezTo>
                    <a:cubicBezTo>
                      <a:pt x="11311" y="2853"/>
                      <a:pt x="11633" y="3198"/>
                      <a:pt x="11621" y="3591"/>
                    </a:cubicBezTo>
                    <a:cubicBezTo>
                      <a:pt x="11609" y="3982"/>
                      <a:pt x="11286" y="4307"/>
                      <a:pt x="10900" y="4307"/>
                    </a:cubicBezTo>
                    <a:cubicBezTo>
                      <a:pt x="10886" y="4307"/>
                      <a:pt x="10872" y="4306"/>
                      <a:pt x="10859" y="4305"/>
                    </a:cubicBezTo>
                    <a:cubicBezTo>
                      <a:pt x="10466" y="4305"/>
                      <a:pt x="10132" y="3972"/>
                      <a:pt x="10144" y="3555"/>
                    </a:cubicBezTo>
                    <a:cubicBezTo>
                      <a:pt x="10167" y="3164"/>
                      <a:pt x="10479" y="2840"/>
                      <a:pt x="10866" y="2840"/>
                    </a:cubicBezTo>
                    <a:close/>
                    <a:moveTo>
                      <a:pt x="5079" y="1"/>
                    </a:moveTo>
                    <a:cubicBezTo>
                      <a:pt x="1910" y="1"/>
                      <a:pt x="0" y="1853"/>
                      <a:pt x="0" y="1853"/>
                    </a:cubicBezTo>
                    <a:cubicBezTo>
                      <a:pt x="0" y="1853"/>
                      <a:pt x="1715" y="4627"/>
                      <a:pt x="5489" y="5103"/>
                    </a:cubicBezTo>
                    <a:cubicBezTo>
                      <a:pt x="5890" y="5153"/>
                      <a:pt x="6297" y="5176"/>
                      <a:pt x="6706" y="5176"/>
                    </a:cubicBezTo>
                    <a:cubicBezTo>
                      <a:pt x="10161" y="5176"/>
                      <a:pt x="13692" y="3567"/>
                      <a:pt x="13692" y="3567"/>
                    </a:cubicBezTo>
                    <a:cubicBezTo>
                      <a:pt x="13692" y="3567"/>
                      <a:pt x="9894" y="531"/>
                      <a:pt x="6120" y="67"/>
                    </a:cubicBezTo>
                    <a:cubicBezTo>
                      <a:pt x="5759" y="21"/>
                      <a:pt x="5412" y="1"/>
                      <a:pt x="507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54" name="Google Shape;5854;p46"/>
              <p:cNvSpPr/>
              <p:nvPr/>
            </p:nvSpPr>
            <p:spPr>
              <a:xfrm>
                <a:off x="2166925" y="2518300"/>
                <a:ext cx="163150" cy="337850"/>
              </a:xfrm>
              <a:custGeom>
                <a:avLst/>
                <a:gdLst/>
                <a:ahLst/>
                <a:cxnLst/>
                <a:rect l="l" t="t" r="r" b="b"/>
                <a:pathLst>
                  <a:path w="6526" h="13514" extrusionOk="0">
                    <a:moveTo>
                      <a:pt x="2560" y="11109"/>
                    </a:moveTo>
                    <a:cubicBezTo>
                      <a:pt x="2810" y="11121"/>
                      <a:pt x="3025" y="11335"/>
                      <a:pt x="3025" y="11597"/>
                    </a:cubicBezTo>
                    <a:cubicBezTo>
                      <a:pt x="3001" y="11847"/>
                      <a:pt x="2798" y="12061"/>
                      <a:pt x="2537" y="12061"/>
                    </a:cubicBezTo>
                    <a:cubicBezTo>
                      <a:pt x="2263" y="12049"/>
                      <a:pt x="2060" y="11823"/>
                      <a:pt x="2072" y="11573"/>
                    </a:cubicBezTo>
                    <a:cubicBezTo>
                      <a:pt x="2084" y="11311"/>
                      <a:pt x="2287" y="11109"/>
                      <a:pt x="2560" y="11109"/>
                    </a:cubicBezTo>
                    <a:close/>
                    <a:moveTo>
                      <a:pt x="4453" y="0"/>
                    </a:moveTo>
                    <a:cubicBezTo>
                      <a:pt x="4453" y="0"/>
                      <a:pt x="1548" y="1489"/>
                      <a:pt x="774" y="5227"/>
                    </a:cubicBezTo>
                    <a:cubicBezTo>
                      <a:pt x="1" y="8966"/>
                      <a:pt x="1655" y="13514"/>
                      <a:pt x="1655" y="13514"/>
                    </a:cubicBezTo>
                    <a:cubicBezTo>
                      <a:pt x="1655" y="13514"/>
                      <a:pt x="4989" y="9990"/>
                      <a:pt x="5751" y="6251"/>
                    </a:cubicBezTo>
                    <a:cubicBezTo>
                      <a:pt x="6525" y="2524"/>
                      <a:pt x="4453" y="0"/>
                      <a:pt x="4453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55" name="Google Shape;5855;p46"/>
              <p:cNvSpPr/>
              <p:nvPr/>
            </p:nvSpPr>
            <p:spPr>
              <a:xfrm>
                <a:off x="3016425" y="2748075"/>
                <a:ext cx="165525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6621" h="13455" extrusionOk="0">
                    <a:moveTo>
                      <a:pt x="4597" y="1"/>
                    </a:moveTo>
                    <a:cubicBezTo>
                      <a:pt x="4597" y="1"/>
                      <a:pt x="1668" y="1430"/>
                      <a:pt x="834" y="5144"/>
                    </a:cubicBezTo>
                    <a:cubicBezTo>
                      <a:pt x="1" y="8871"/>
                      <a:pt x="1561" y="13455"/>
                      <a:pt x="1561" y="13455"/>
                    </a:cubicBezTo>
                    <a:cubicBezTo>
                      <a:pt x="1561" y="13455"/>
                      <a:pt x="4954" y="9966"/>
                      <a:pt x="5787" y="6264"/>
                    </a:cubicBezTo>
                    <a:cubicBezTo>
                      <a:pt x="6621" y="2561"/>
                      <a:pt x="4597" y="1"/>
                      <a:pt x="4597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56" name="Google Shape;5856;p46"/>
              <p:cNvSpPr/>
              <p:nvPr/>
            </p:nvSpPr>
            <p:spPr>
              <a:xfrm>
                <a:off x="2766100" y="2028275"/>
                <a:ext cx="336975" cy="134225"/>
              </a:xfrm>
              <a:custGeom>
                <a:avLst/>
                <a:gdLst/>
                <a:ahLst/>
                <a:cxnLst/>
                <a:rect l="l" t="t" r="r" b="b"/>
                <a:pathLst>
                  <a:path w="13479" h="5369" extrusionOk="0">
                    <a:moveTo>
                      <a:pt x="5982" y="1"/>
                    </a:moveTo>
                    <a:cubicBezTo>
                      <a:pt x="2917" y="1"/>
                      <a:pt x="1" y="1016"/>
                      <a:pt x="1" y="1016"/>
                    </a:cubicBezTo>
                    <a:cubicBezTo>
                      <a:pt x="1" y="1016"/>
                      <a:pt x="3477" y="4361"/>
                      <a:pt x="7216" y="5183"/>
                    </a:cubicBezTo>
                    <a:cubicBezTo>
                      <a:pt x="7825" y="5314"/>
                      <a:pt x="8402" y="5368"/>
                      <a:pt x="8942" y="5368"/>
                    </a:cubicBezTo>
                    <a:cubicBezTo>
                      <a:pt x="11697" y="5368"/>
                      <a:pt x="13479" y="3945"/>
                      <a:pt x="13479" y="3945"/>
                    </a:cubicBezTo>
                    <a:cubicBezTo>
                      <a:pt x="13479" y="3945"/>
                      <a:pt x="12026" y="1028"/>
                      <a:pt x="8299" y="230"/>
                    </a:cubicBezTo>
                    <a:cubicBezTo>
                      <a:pt x="7548" y="66"/>
                      <a:pt x="6760" y="1"/>
                      <a:pt x="5982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57" name="Google Shape;5857;p46"/>
              <p:cNvSpPr/>
              <p:nvPr/>
            </p:nvSpPr>
            <p:spPr>
              <a:xfrm>
                <a:off x="2584250" y="1638425"/>
                <a:ext cx="147950" cy="339650"/>
              </a:xfrm>
              <a:custGeom>
                <a:avLst/>
                <a:gdLst/>
                <a:ahLst/>
                <a:cxnLst/>
                <a:rect l="l" t="t" r="r" b="b"/>
                <a:pathLst>
                  <a:path w="5918" h="13586" extrusionOk="0">
                    <a:moveTo>
                      <a:pt x="4352" y="3309"/>
                    </a:moveTo>
                    <a:cubicBezTo>
                      <a:pt x="4366" y="3309"/>
                      <a:pt x="4379" y="3310"/>
                      <a:pt x="4393" y="3310"/>
                    </a:cubicBezTo>
                    <a:cubicBezTo>
                      <a:pt x="4846" y="3322"/>
                      <a:pt x="5191" y="3691"/>
                      <a:pt x="5167" y="4120"/>
                    </a:cubicBezTo>
                    <a:cubicBezTo>
                      <a:pt x="5156" y="4558"/>
                      <a:pt x="4810" y="4895"/>
                      <a:pt x="4400" y="4895"/>
                    </a:cubicBezTo>
                    <a:cubicBezTo>
                      <a:pt x="4386" y="4895"/>
                      <a:pt x="4372" y="4895"/>
                      <a:pt x="4358" y="4894"/>
                    </a:cubicBezTo>
                    <a:cubicBezTo>
                      <a:pt x="3905" y="4882"/>
                      <a:pt x="3560" y="4513"/>
                      <a:pt x="3584" y="4084"/>
                    </a:cubicBezTo>
                    <a:cubicBezTo>
                      <a:pt x="3595" y="3647"/>
                      <a:pt x="3941" y="3309"/>
                      <a:pt x="4352" y="3309"/>
                    </a:cubicBezTo>
                    <a:close/>
                    <a:moveTo>
                      <a:pt x="2288" y="6739"/>
                    </a:moveTo>
                    <a:cubicBezTo>
                      <a:pt x="2295" y="6739"/>
                      <a:pt x="2302" y="6739"/>
                      <a:pt x="2310" y="6739"/>
                    </a:cubicBezTo>
                    <a:cubicBezTo>
                      <a:pt x="2750" y="6763"/>
                      <a:pt x="3072" y="7120"/>
                      <a:pt x="3060" y="7549"/>
                    </a:cubicBezTo>
                    <a:cubicBezTo>
                      <a:pt x="3048" y="7963"/>
                      <a:pt x="2715" y="8288"/>
                      <a:pt x="2295" y="8288"/>
                    </a:cubicBezTo>
                    <a:cubicBezTo>
                      <a:pt x="2280" y="8288"/>
                      <a:pt x="2265" y="8288"/>
                      <a:pt x="2250" y="8287"/>
                    </a:cubicBezTo>
                    <a:cubicBezTo>
                      <a:pt x="1834" y="8263"/>
                      <a:pt x="1500" y="7906"/>
                      <a:pt x="1512" y="7490"/>
                    </a:cubicBezTo>
                    <a:cubicBezTo>
                      <a:pt x="1524" y="7068"/>
                      <a:pt x="1869" y="6739"/>
                      <a:pt x="2288" y="6739"/>
                    </a:cubicBezTo>
                    <a:close/>
                    <a:moveTo>
                      <a:pt x="1886" y="9116"/>
                    </a:moveTo>
                    <a:lnTo>
                      <a:pt x="3953" y="9180"/>
                    </a:lnTo>
                    <a:cubicBezTo>
                      <a:pt x="3893" y="9359"/>
                      <a:pt x="3727" y="9502"/>
                      <a:pt x="3512" y="9502"/>
                    </a:cubicBezTo>
                    <a:cubicBezTo>
                      <a:pt x="3310" y="9502"/>
                      <a:pt x="3155" y="9347"/>
                      <a:pt x="3120" y="9156"/>
                    </a:cubicBezTo>
                    <a:lnTo>
                      <a:pt x="1886" y="9116"/>
                    </a:lnTo>
                    <a:close/>
                    <a:moveTo>
                      <a:pt x="2143" y="1"/>
                    </a:moveTo>
                    <a:cubicBezTo>
                      <a:pt x="2143" y="1"/>
                      <a:pt x="0" y="2453"/>
                      <a:pt x="679" y="6204"/>
                    </a:cubicBezTo>
                    <a:cubicBezTo>
                      <a:pt x="857" y="7204"/>
                      <a:pt x="1215" y="8204"/>
                      <a:pt x="1643" y="9109"/>
                    </a:cubicBezTo>
                    <a:lnTo>
                      <a:pt x="1655" y="9109"/>
                    </a:lnTo>
                    <a:lnTo>
                      <a:pt x="1655" y="9109"/>
                    </a:lnTo>
                    <a:cubicBezTo>
                      <a:pt x="2846" y="11645"/>
                      <a:pt x="4572" y="13586"/>
                      <a:pt x="4572" y="13586"/>
                    </a:cubicBezTo>
                    <a:cubicBezTo>
                      <a:pt x="4572" y="13586"/>
                      <a:pt x="5334" y="11645"/>
                      <a:pt x="5679" y="9240"/>
                    </a:cubicBezTo>
                    <a:cubicBezTo>
                      <a:pt x="5858" y="7990"/>
                      <a:pt x="5917" y="6609"/>
                      <a:pt x="5679" y="5311"/>
                    </a:cubicBezTo>
                    <a:cubicBezTo>
                      <a:pt x="5013" y="1560"/>
                      <a:pt x="2143" y="1"/>
                      <a:pt x="2143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58" name="Google Shape;5858;p46"/>
              <p:cNvSpPr/>
              <p:nvPr/>
            </p:nvSpPr>
            <p:spPr>
              <a:xfrm>
                <a:off x="4038600" y="2580200"/>
                <a:ext cx="164325" cy="3369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13479" extrusionOk="0">
                    <a:moveTo>
                      <a:pt x="4203" y="7799"/>
                    </a:moveTo>
                    <a:cubicBezTo>
                      <a:pt x="4346" y="7799"/>
                      <a:pt x="4441" y="7918"/>
                      <a:pt x="4441" y="8049"/>
                    </a:cubicBezTo>
                    <a:cubicBezTo>
                      <a:pt x="4441" y="8180"/>
                      <a:pt x="4322" y="8288"/>
                      <a:pt x="4191" y="8288"/>
                    </a:cubicBezTo>
                    <a:cubicBezTo>
                      <a:pt x="4036" y="8276"/>
                      <a:pt x="3941" y="8169"/>
                      <a:pt x="3953" y="8038"/>
                    </a:cubicBezTo>
                    <a:cubicBezTo>
                      <a:pt x="3953" y="7907"/>
                      <a:pt x="4072" y="7799"/>
                      <a:pt x="4203" y="7799"/>
                    </a:cubicBezTo>
                    <a:close/>
                    <a:moveTo>
                      <a:pt x="2048" y="1"/>
                    </a:moveTo>
                    <a:cubicBezTo>
                      <a:pt x="2048" y="1"/>
                      <a:pt x="0" y="2525"/>
                      <a:pt x="798" y="6252"/>
                    </a:cubicBezTo>
                    <a:cubicBezTo>
                      <a:pt x="1607" y="9966"/>
                      <a:pt x="4953" y="13479"/>
                      <a:pt x="4953" y="13479"/>
                    </a:cubicBezTo>
                    <a:cubicBezTo>
                      <a:pt x="4953" y="13479"/>
                      <a:pt x="6572" y="8931"/>
                      <a:pt x="5775" y="5192"/>
                    </a:cubicBezTo>
                    <a:cubicBezTo>
                      <a:pt x="4965" y="1477"/>
                      <a:pt x="2048" y="1"/>
                      <a:pt x="204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59" name="Google Shape;5859;p46"/>
              <p:cNvSpPr/>
              <p:nvPr/>
            </p:nvSpPr>
            <p:spPr>
              <a:xfrm>
                <a:off x="3384625" y="3252375"/>
                <a:ext cx="342350" cy="129175"/>
              </a:xfrm>
              <a:custGeom>
                <a:avLst/>
                <a:gdLst/>
                <a:ahLst/>
                <a:cxnLst/>
                <a:rect l="l" t="t" r="r" b="b"/>
                <a:pathLst>
                  <a:path w="13694" h="5167" extrusionOk="0">
                    <a:moveTo>
                      <a:pt x="10908" y="2843"/>
                    </a:moveTo>
                    <a:cubicBezTo>
                      <a:pt x="10916" y="2843"/>
                      <a:pt x="10923" y="2843"/>
                      <a:pt x="10931" y="2844"/>
                    </a:cubicBezTo>
                    <a:cubicBezTo>
                      <a:pt x="11336" y="2868"/>
                      <a:pt x="11657" y="3201"/>
                      <a:pt x="11645" y="3606"/>
                    </a:cubicBezTo>
                    <a:cubicBezTo>
                      <a:pt x="11634" y="4003"/>
                      <a:pt x="11300" y="4320"/>
                      <a:pt x="10905" y="4320"/>
                    </a:cubicBezTo>
                    <a:cubicBezTo>
                      <a:pt x="10898" y="4320"/>
                      <a:pt x="10891" y="4320"/>
                      <a:pt x="10883" y="4320"/>
                    </a:cubicBezTo>
                    <a:cubicBezTo>
                      <a:pt x="10478" y="4308"/>
                      <a:pt x="10157" y="3963"/>
                      <a:pt x="10169" y="3558"/>
                    </a:cubicBezTo>
                    <a:cubicBezTo>
                      <a:pt x="10181" y="3149"/>
                      <a:pt x="10513" y="2843"/>
                      <a:pt x="10908" y="2843"/>
                    </a:cubicBezTo>
                    <a:close/>
                    <a:moveTo>
                      <a:pt x="5067" y="1"/>
                    </a:moveTo>
                    <a:cubicBezTo>
                      <a:pt x="1924" y="1"/>
                      <a:pt x="1" y="1855"/>
                      <a:pt x="1" y="1855"/>
                    </a:cubicBezTo>
                    <a:cubicBezTo>
                      <a:pt x="1" y="1855"/>
                      <a:pt x="1715" y="4618"/>
                      <a:pt x="5502" y="5094"/>
                    </a:cubicBezTo>
                    <a:cubicBezTo>
                      <a:pt x="5901" y="5144"/>
                      <a:pt x="6308" y="5167"/>
                      <a:pt x="6715" y="5167"/>
                    </a:cubicBezTo>
                    <a:cubicBezTo>
                      <a:pt x="10161" y="5167"/>
                      <a:pt x="13693" y="3558"/>
                      <a:pt x="13693" y="3558"/>
                    </a:cubicBezTo>
                    <a:cubicBezTo>
                      <a:pt x="13693" y="3558"/>
                      <a:pt x="9907" y="522"/>
                      <a:pt x="6121" y="70"/>
                    </a:cubicBezTo>
                    <a:cubicBezTo>
                      <a:pt x="5756" y="22"/>
                      <a:pt x="5405" y="1"/>
                      <a:pt x="5067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60" name="Google Shape;5860;p46"/>
              <p:cNvSpPr/>
              <p:nvPr/>
            </p:nvSpPr>
            <p:spPr>
              <a:xfrm>
                <a:off x="3809700" y="2572775"/>
                <a:ext cx="162825" cy="337850"/>
              </a:xfrm>
              <a:custGeom>
                <a:avLst/>
                <a:gdLst/>
                <a:ahLst/>
                <a:cxnLst/>
                <a:rect l="l" t="t" r="r" b="b"/>
                <a:pathLst>
                  <a:path w="6513" h="13514" extrusionOk="0">
                    <a:moveTo>
                      <a:pt x="2548" y="11097"/>
                    </a:moveTo>
                    <a:cubicBezTo>
                      <a:pt x="2810" y="11121"/>
                      <a:pt x="3000" y="11323"/>
                      <a:pt x="3000" y="11585"/>
                    </a:cubicBezTo>
                    <a:cubicBezTo>
                      <a:pt x="2989" y="11847"/>
                      <a:pt x="2786" y="12049"/>
                      <a:pt x="2512" y="12049"/>
                    </a:cubicBezTo>
                    <a:cubicBezTo>
                      <a:pt x="2262" y="12037"/>
                      <a:pt x="2048" y="11835"/>
                      <a:pt x="2048" y="11561"/>
                    </a:cubicBezTo>
                    <a:cubicBezTo>
                      <a:pt x="2072" y="11311"/>
                      <a:pt x="2274" y="11097"/>
                      <a:pt x="2548" y="11097"/>
                    </a:cubicBezTo>
                    <a:close/>
                    <a:moveTo>
                      <a:pt x="4453" y="0"/>
                    </a:moveTo>
                    <a:cubicBezTo>
                      <a:pt x="4453" y="0"/>
                      <a:pt x="1548" y="1488"/>
                      <a:pt x="774" y="5227"/>
                    </a:cubicBezTo>
                    <a:cubicBezTo>
                      <a:pt x="0" y="8954"/>
                      <a:pt x="1643" y="13514"/>
                      <a:pt x="1643" y="13514"/>
                    </a:cubicBezTo>
                    <a:cubicBezTo>
                      <a:pt x="1643" y="13514"/>
                      <a:pt x="4965" y="9966"/>
                      <a:pt x="5739" y="6251"/>
                    </a:cubicBezTo>
                    <a:cubicBezTo>
                      <a:pt x="6513" y="2512"/>
                      <a:pt x="4453" y="0"/>
                      <a:pt x="4453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61" name="Google Shape;5861;p46"/>
              <p:cNvSpPr/>
              <p:nvPr/>
            </p:nvSpPr>
            <p:spPr>
              <a:xfrm>
                <a:off x="4659200" y="2802250"/>
                <a:ext cx="165525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6621" h="13455" extrusionOk="0">
                    <a:moveTo>
                      <a:pt x="4596" y="1"/>
                    </a:moveTo>
                    <a:cubicBezTo>
                      <a:pt x="4596" y="1"/>
                      <a:pt x="1656" y="1430"/>
                      <a:pt x="834" y="5156"/>
                    </a:cubicBezTo>
                    <a:cubicBezTo>
                      <a:pt x="1" y="8871"/>
                      <a:pt x="1560" y="13455"/>
                      <a:pt x="1560" y="13455"/>
                    </a:cubicBezTo>
                    <a:cubicBezTo>
                      <a:pt x="1560" y="13455"/>
                      <a:pt x="4954" y="9978"/>
                      <a:pt x="5787" y="6264"/>
                    </a:cubicBezTo>
                    <a:cubicBezTo>
                      <a:pt x="6620" y="2549"/>
                      <a:pt x="4596" y="1"/>
                      <a:pt x="459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62" name="Google Shape;5862;p46"/>
              <p:cNvSpPr/>
              <p:nvPr/>
            </p:nvSpPr>
            <p:spPr>
              <a:xfrm>
                <a:off x="4408275" y="2082600"/>
                <a:ext cx="336975" cy="134375"/>
              </a:xfrm>
              <a:custGeom>
                <a:avLst/>
                <a:gdLst/>
                <a:ahLst/>
                <a:cxnLst/>
                <a:rect l="l" t="t" r="r" b="b"/>
                <a:pathLst>
                  <a:path w="13479" h="5375" extrusionOk="0">
                    <a:moveTo>
                      <a:pt x="6010" y="1"/>
                    </a:moveTo>
                    <a:cubicBezTo>
                      <a:pt x="2934" y="1"/>
                      <a:pt x="1" y="1022"/>
                      <a:pt x="1" y="1022"/>
                    </a:cubicBezTo>
                    <a:cubicBezTo>
                      <a:pt x="1" y="1022"/>
                      <a:pt x="3501" y="4367"/>
                      <a:pt x="7216" y="5189"/>
                    </a:cubicBezTo>
                    <a:cubicBezTo>
                      <a:pt x="7826" y="5319"/>
                      <a:pt x="8405" y="5374"/>
                      <a:pt x="8945" y="5374"/>
                    </a:cubicBezTo>
                    <a:cubicBezTo>
                      <a:pt x="11705" y="5374"/>
                      <a:pt x="13478" y="3951"/>
                      <a:pt x="13478" y="3951"/>
                    </a:cubicBezTo>
                    <a:cubicBezTo>
                      <a:pt x="13478" y="3951"/>
                      <a:pt x="12026" y="1033"/>
                      <a:pt x="8299" y="224"/>
                    </a:cubicBezTo>
                    <a:cubicBezTo>
                      <a:pt x="7556" y="64"/>
                      <a:pt x="6779" y="1"/>
                      <a:pt x="601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63" name="Google Shape;5863;p46"/>
              <p:cNvSpPr/>
              <p:nvPr/>
            </p:nvSpPr>
            <p:spPr>
              <a:xfrm>
                <a:off x="4173125" y="3335350"/>
                <a:ext cx="147375" cy="339950"/>
              </a:xfrm>
              <a:custGeom>
                <a:avLst/>
                <a:gdLst/>
                <a:ahLst/>
                <a:cxnLst/>
                <a:rect l="l" t="t" r="r" b="b"/>
                <a:pathLst>
                  <a:path w="5895" h="13598" extrusionOk="0">
                    <a:moveTo>
                      <a:pt x="4339" y="3298"/>
                    </a:moveTo>
                    <a:cubicBezTo>
                      <a:pt x="4353" y="3298"/>
                      <a:pt x="4368" y="3298"/>
                      <a:pt x="4382" y="3299"/>
                    </a:cubicBezTo>
                    <a:cubicBezTo>
                      <a:pt x="4823" y="3311"/>
                      <a:pt x="5168" y="3680"/>
                      <a:pt x="5156" y="4109"/>
                    </a:cubicBezTo>
                    <a:cubicBezTo>
                      <a:pt x="5133" y="4546"/>
                      <a:pt x="4787" y="4884"/>
                      <a:pt x="4376" y="4884"/>
                    </a:cubicBezTo>
                    <a:cubicBezTo>
                      <a:pt x="4362" y="4884"/>
                      <a:pt x="4348" y="4883"/>
                      <a:pt x="4335" y="4883"/>
                    </a:cubicBezTo>
                    <a:cubicBezTo>
                      <a:pt x="3906" y="4883"/>
                      <a:pt x="3549" y="4513"/>
                      <a:pt x="3561" y="4073"/>
                    </a:cubicBezTo>
                    <a:cubicBezTo>
                      <a:pt x="3572" y="3635"/>
                      <a:pt x="3918" y="3298"/>
                      <a:pt x="4339" y="3298"/>
                    </a:cubicBezTo>
                    <a:close/>
                    <a:moveTo>
                      <a:pt x="2288" y="6728"/>
                    </a:moveTo>
                    <a:cubicBezTo>
                      <a:pt x="2295" y="6728"/>
                      <a:pt x="2303" y="6728"/>
                      <a:pt x="2310" y="6728"/>
                    </a:cubicBezTo>
                    <a:cubicBezTo>
                      <a:pt x="2727" y="6752"/>
                      <a:pt x="3072" y="7109"/>
                      <a:pt x="3049" y="7538"/>
                    </a:cubicBezTo>
                    <a:cubicBezTo>
                      <a:pt x="3037" y="7952"/>
                      <a:pt x="2703" y="8277"/>
                      <a:pt x="2294" y="8277"/>
                    </a:cubicBezTo>
                    <a:cubicBezTo>
                      <a:pt x="2280" y="8277"/>
                      <a:pt x="2265" y="8277"/>
                      <a:pt x="2251" y="8276"/>
                    </a:cubicBezTo>
                    <a:cubicBezTo>
                      <a:pt x="1810" y="8264"/>
                      <a:pt x="1489" y="7907"/>
                      <a:pt x="1501" y="7478"/>
                    </a:cubicBezTo>
                    <a:cubicBezTo>
                      <a:pt x="1513" y="7057"/>
                      <a:pt x="1858" y="6728"/>
                      <a:pt x="2288" y="6728"/>
                    </a:cubicBezTo>
                    <a:close/>
                    <a:moveTo>
                      <a:pt x="3108" y="9157"/>
                    </a:moveTo>
                    <a:lnTo>
                      <a:pt x="3942" y="9193"/>
                    </a:lnTo>
                    <a:cubicBezTo>
                      <a:pt x="3885" y="9375"/>
                      <a:pt x="3718" y="9503"/>
                      <a:pt x="3537" y="9503"/>
                    </a:cubicBezTo>
                    <a:cubicBezTo>
                      <a:pt x="3529" y="9503"/>
                      <a:pt x="3521" y="9503"/>
                      <a:pt x="3513" y="9502"/>
                    </a:cubicBezTo>
                    <a:cubicBezTo>
                      <a:pt x="3311" y="9502"/>
                      <a:pt x="3156" y="9347"/>
                      <a:pt x="3108" y="9157"/>
                    </a:cubicBezTo>
                    <a:close/>
                    <a:moveTo>
                      <a:pt x="2144" y="1"/>
                    </a:moveTo>
                    <a:cubicBezTo>
                      <a:pt x="2144" y="1"/>
                      <a:pt x="1" y="2466"/>
                      <a:pt x="667" y="6216"/>
                    </a:cubicBezTo>
                    <a:cubicBezTo>
                      <a:pt x="846" y="7204"/>
                      <a:pt x="1203" y="8204"/>
                      <a:pt x="1632" y="9109"/>
                    </a:cubicBezTo>
                    <a:cubicBezTo>
                      <a:pt x="2822" y="11633"/>
                      <a:pt x="4549" y="13598"/>
                      <a:pt x="4549" y="13598"/>
                    </a:cubicBezTo>
                    <a:cubicBezTo>
                      <a:pt x="4549" y="13598"/>
                      <a:pt x="5311" y="11645"/>
                      <a:pt x="5656" y="9252"/>
                    </a:cubicBezTo>
                    <a:cubicBezTo>
                      <a:pt x="5835" y="8002"/>
                      <a:pt x="5894" y="6609"/>
                      <a:pt x="5656" y="5323"/>
                    </a:cubicBezTo>
                    <a:cubicBezTo>
                      <a:pt x="5001" y="1573"/>
                      <a:pt x="2144" y="1"/>
                      <a:pt x="214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64" name="Google Shape;5864;p46"/>
              <p:cNvSpPr/>
              <p:nvPr/>
            </p:nvSpPr>
            <p:spPr>
              <a:xfrm>
                <a:off x="4890775" y="2336125"/>
                <a:ext cx="207200" cy="295000"/>
              </a:xfrm>
              <a:custGeom>
                <a:avLst/>
                <a:gdLst/>
                <a:ahLst/>
                <a:cxnLst/>
                <a:rect l="l" t="t" r="r" b="b"/>
                <a:pathLst>
                  <a:path w="8288" h="11800" extrusionOk="0">
                    <a:moveTo>
                      <a:pt x="8275" y="1"/>
                    </a:moveTo>
                    <a:lnTo>
                      <a:pt x="8275" y="1"/>
                    </a:lnTo>
                    <a:cubicBezTo>
                      <a:pt x="8275" y="1"/>
                      <a:pt x="5930" y="1215"/>
                      <a:pt x="3882" y="3168"/>
                    </a:cubicBezTo>
                    <a:cubicBezTo>
                      <a:pt x="3180" y="3858"/>
                      <a:pt x="2501" y="4632"/>
                      <a:pt x="1989" y="5478"/>
                    </a:cubicBezTo>
                    <a:cubicBezTo>
                      <a:pt x="1" y="8740"/>
                      <a:pt x="1108" y="11800"/>
                      <a:pt x="1108" y="11800"/>
                    </a:cubicBezTo>
                    <a:cubicBezTo>
                      <a:pt x="1108" y="11800"/>
                      <a:pt x="2287" y="11633"/>
                      <a:pt x="3632" y="10800"/>
                    </a:cubicBezTo>
                    <a:cubicBezTo>
                      <a:pt x="4537" y="10252"/>
                      <a:pt x="5525" y="9407"/>
                      <a:pt x="6311" y="8109"/>
                    </a:cubicBezTo>
                    <a:cubicBezTo>
                      <a:pt x="8287" y="4847"/>
                      <a:pt x="8275" y="1"/>
                      <a:pt x="8275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65" name="Google Shape;5865;p46"/>
              <p:cNvSpPr/>
              <p:nvPr/>
            </p:nvSpPr>
            <p:spPr>
              <a:xfrm>
                <a:off x="5681050" y="2634375"/>
                <a:ext cx="164325" cy="3375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13503" extrusionOk="0">
                    <a:moveTo>
                      <a:pt x="4204" y="7787"/>
                    </a:moveTo>
                    <a:cubicBezTo>
                      <a:pt x="4335" y="7799"/>
                      <a:pt x="4442" y="7907"/>
                      <a:pt x="4442" y="8037"/>
                    </a:cubicBezTo>
                    <a:cubicBezTo>
                      <a:pt x="4442" y="8180"/>
                      <a:pt x="4323" y="8276"/>
                      <a:pt x="4192" y="8276"/>
                    </a:cubicBezTo>
                    <a:cubicBezTo>
                      <a:pt x="4049" y="8276"/>
                      <a:pt x="3954" y="8157"/>
                      <a:pt x="3954" y="8026"/>
                    </a:cubicBezTo>
                    <a:cubicBezTo>
                      <a:pt x="3954" y="7895"/>
                      <a:pt x="4073" y="7787"/>
                      <a:pt x="4204" y="7787"/>
                    </a:cubicBezTo>
                    <a:close/>
                    <a:moveTo>
                      <a:pt x="2060" y="1"/>
                    </a:moveTo>
                    <a:cubicBezTo>
                      <a:pt x="2060" y="1"/>
                      <a:pt x="1" y="2549"/>
                      <a:pt x="810" y="6275"/>
                    </a:cubicBezTo>
                    <a:cubicBezTo>
                      <a:pt x="1608" y="9990"/>
                      <a:pt x="4966" y="13502"/>
                      <a:pt x="4966" y="13502"/>
                    </a:cubicBezTo>
                    <a:cubicBezTo>
                      <a:pt x="4966" y="13502"/>
                      <a:pt x="6573" y="8919"/>
                      <a:pt x="5763" y="5204"/>
                    </a:cubicBezTo>
                    <a:cubicBezTo>
                      <a:pt x="4966" y="1477"/>
                      <a:pt x="2060" y="1"/>
                      <a:pt x="206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66" name="Google Shape;5866;p46"/>
              <p:cNvSpPr/>
              <p:nvPr/>
            </p:nvSpPr>
            <p:spPr>
              <a:xfrm>
                <a:off x="5027400" y="3306625"/>
                <a:ext cx="342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13693" h="5176" extrusionOk="0">
                    <a:moveTo>
                      <a:pt x="10890" y="2839"/>
                    </a:moveTo>
                    <a:cubicBezTo>
                      <a:pt x="10903" y="2839"/>
                      <a:pt x="10917" y="2840"/>
                      <a:pt x="10931" y="2841"/>
                    </a:cubicBezTo>
                    <a:cubicBezTo>
                      <a:pt x="11323" y="2853"/>
                      <a:pt x="11657" y="3198"/>
                      <a:pt x="11645" y="3591"/>
                    </a:cubicBezTo>
                    <a:cubicBezTo>
                      <a:pt x="11622" y="3982"/>
                      <a:pt x="11299" y="4306"/>
                      <a:pt x="10923" y="4306"/>
                    </a:cubicBezTo>
                    <a:cubicBezTo>
                      <a:pt x="10909" y="4306"/>
                      <a:pt x="10896" y="4306"/>
                      <a:pt x="10883" y="4305"/>
                    </a:cubicBezTo>
                    <a:cubicBezTo>
                      <a:pt x="10478" y="4293"/>
                      <a:pt x="10157" y="3948"/>
                      <a:pt x="10169" y="3555"/>
                    </a:cubicBezTo>
                    <a:cubicBezTo>
                      <a:pt x="10180" y="3164"/>
                      <a:pt x="10503" y="2839"/>
                      <a:pt x="10890" y="2839"/>
                    </a:cubicBezTo>
                    <a:close/>
                    <a:moveTo>
                      <a:pt x="5084" y="1"/>
                    </a:moveTo>
                    <a:cubicBezTo>
                      <a:pt x="1930" y="1"/>
                      <a:pt x="1" y="1852"/>
                      <a:pt x="1" y="1852"/>
                    </a:cubicBezTo>
                    <a:cubicBezTo>
                      <a:pt x="1" y="1852"/>
                      <a:pt x="1715" y="4627"/>
                      <a:pt x="5489" y="5103"/>
                    </a:cubicBezTo>
                    <a:cubicBezTo>
                      <a:pt x="5890" y="5153"/>
                      <a:pt x="6298" y="5176"/>
                      <a:pt x="6707" y="5176"/>
                    </a:cubicBezTo>
                    <a:cubicBezTo>
                      <a:pt x="10161" y="5176"/>
                      <a:pt x="13693" y="3567"/>
                      <a:pt x="13693" y="3567"/>
                    </a:cubicBezTo>
                    <a:cubicBezTo>
                      <a:pt x="13693" y="3567"/>
                      <a:pt x="9895" y="531"/>
                      <a:pt x="6120" y="66"/>
                    </a:cubicBezTo>
                    <a:cubicBezTo>
                      <a:pt x="5762" y="21"/>
                      <a:pt x="5416" y="1"/>
                      <a:pt x="508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67" name="Google Shape;5867;p46"/>
              <p:cNvSpPr/>
              <p:nvPr/>
            </p:nvSpPr>
            <p:spPr>
              <a:xfrm>
                <a:off x="5452450" y="2626650"/>
                <a:ext cx="162850" cy="337850"/>
              </a:xfrm>
              <a:custGeom>
                <a:avLst/>
                <a:gdLst/>
                <a:ahLst/>
                <a:cxnLst/>
                <a:rect l="l" t="t" r="r" b="b"/>
                <a:pathLst>
                  <a:path w="6514" h="13514" extrusionOk="0">
                    <a:moveTo>
                      <a:pt x="2537" y="11109"/>
                    </a:moveTo>
                    <a:cubicBezTo>
                      <a:pt x="2799" y="11121"/>
                      <a:pt x="3001" y="11323"/>
                      <a:pt x="3001" y="11597"/>
                    </a:cubicBezTo>
                    <a:cubicBezTo>
                      <a:pt x="2989" y="11847"/>
                      <a:pt x="2775" y="12061"/>
                      <a:pt x="2513" y="12061"/>
                    </a:cubicBezTo>
                    <a:cubicBezTo>
                      <a:pt x="2239" y="12037"/>
                      <a:pt x="2049" y="11835"/>
                      <a:pt x="2049" y="11561"/>
                    </a:cubicBezTo>
                    <a:cubicBezTo>
                      <a:pt x="2060" y="11311"/>
                      <a:pt x="2275" y="11109"/>
                      <a:pt x="2537" y="11109"/>
                    </a:cubicBezTo>
                    <a:close/>
                    <a:moveTo>
                      <a:pt x="4442" y="0"/>
                    </a:moveTo>
                    <a:cubicBezTo>
                      <a:pt x="4442" y="0"/>
                      <a:pt x="1549" y="1489"/>
                      <a:pt x="775" y="5227"/>
                    </a:cubicBezTo>
                    <a:cubicBezTo>
                      <a:pt x="1" y="8966"/>
                      <a:pt x="1644" y="13514"/>
                      <a:pt x="1644" y="13514"/>
                    </a:cubicBezTo>
                    <a:cubicBezTo>
                      <a:pt x="1644" y="13514"/>
                      <a:pt x="4966" y="9990"/>
                      <a:pt x="5740" y="6251"/>
                    </a:cubicBezTo>
                    <a:cubicBezTo>
                      <a:pt x="6513" y="2512"/>
                      <a:pt x="4442" y="0"/>
                      <a:pt x="4442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68" name="Google Shape;5868;p46"/>
              <p:cNvSpPr/>
              <p:nvPr/>
            </p:nvSpPr>
            <p:spPr>
              <a:xfrm>
                <a:off x="6301675" y="2856425"/>
                <a:ext cx="165800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6632" h="13455" extrusionOk="0">
                    <a:moveTo>
                      <a:pt x="4608" y="1"/>
                    </a:moveTo>
                    <a:cubicBezTo>
                      <a:pt x="4608" y="1"/>
                      <a:pt x="1667" y="1430"/>
                      <a:pt x="834" y="5156"/>
                    </a:cubicBezTo>
                    <a:cubicBezTo>
                      <a:pt x="0" y="8871"/>
                      <a:pt x="1572" y="13455"/>
                      <a:pt x="1572" y="13455"/>
                    </a:cubicBezTo>
                    <a:cubicBezTo>
                      <a:pt x="1572" y="13455"/>
                      <a:pt x="4965" y="9978"/>
                      <a:pt x="5799" y="6275"/>
                    </a:cubicBezTo>
                    <a:cubicBezTo>
                      <a:pt x="6632" y="2549"/>
                      <a:pt x="4608" y="1"/>
                      <a:pt x="460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69" name="Google Shape;5869;p46"/>
              <p:cNvSpPr/>
              <p:nvPr/>
            </p:nvSpPr>
            <p:spPr>
              <a:xfrm>
                <a:off x="6051050" y="2136625"/>
                <a:ext cx="336975" cy="134225"/>
              </a:xfrm>
              <a:custGeom>
                <a:avLst/>
                <a:gdLst/>
                <a:ahLst/>
                <a:cxnLst/>
                <a:rect l="l" t="t" r="r" b="b"/>
                <a:pathLst>
                  <a:path w="13479" h="5369" extrusionOk="0">
                    <a:moveTo>
                      <a:pt x="5982" y="1"/>
                    </a:moveTo>
                    <a:cubicBezTo>
                      <a:pt x="2916" y="1"/>
                      <a:pt x="0" y="1016"/>
                      <a:pt x="0" y="1016"/>
                    </a:cubicBezTo>
                    <a:cubicBezTo>
                      <a:pt x="0" y="1016"/>
                      <a:pt x="3501" y="4373"/>
                      <a:pt x="7215" y="5183"/>
                    </a:cubicBezTo>
                    <a:cubicBezTo>
                      <a:pt x="7826" y="5313"/>
                      <a:pt x="8404" y="5368"/>
                      <a:pt x="8945" y="5368"/>
                    </a:cubicBezTo>
                    <a:cubicBezTo>
                      <a:pt x="11705" y="5368"/>
                      <a:pt x="13478" y="3945"/>
                      <a:pt x="13478" y="3945"/>
                    </a:cubicBezTo>
                    <a:cubicBezTo>
                      <a:pt x="13478" y="3945"/>
                      <a:pt x="12025" y="1028"/>
                      <a:pt x="8299" y="230"/>
                    </a:cubicBezTo>
                    <a:cubicBezTo>
                      <a:pt x="7547" y="66"/>
                      <a:pt x="6760" y="1"/>
                      <a:pt x="5982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70" name="Google Shape;5870;p46"/>
              <p:cNvSpPr/>
              <p:nvPr/>
            </p:nvSpPr>
            <p:spPr>
              <a:xfrm>
                <a:off x="5815900" y="3389825"/>
                <a:ext cx="147650" cy="33965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13586" extrusionOk="0">
                    <a:moveTo>
                      <a:pt x="4372" y="3287"/>
                    </a:moveTo>
                    <a:cubicBezTo>
                      <a:pt x="4379" y="3287"/>
                      <a:pt x="4386" y="3287"/>
                      <a:pt x="4394" y="3287"/>
                    </a:cubicBezTo>
                    <a:cubicBezTo>
                      <a:pt x="4834" y="3299"/>
                      <a:pt x="5179" y="3680"/>
                      <a:pt x="5168" y="4108"/>
                    </a:cubicBezTo>
                    <a:cubicBezTo>
                      <a:pt x="5144" y="4542"/>
                      <a:pt x="4787" y="4883"/>
                      <a:pt x="4368" y="4883"/>
                    </a:cubicBezTo>
                    <a:cubicBezTo>
                      <a:pt x="4360" y="4883"/>
                      <a:pt x="4353" y="4883"/>
                      <a:pt x="4346" y="4882"/>
                    </a:cubicBezTo>
                    <a:cubicBezTo>
                      <a:pt x="3894" y="4870"/>
                      <a:pt x="3560" y="4489"/>
                      <a:pt x="3572" y="4061"/>
                    </a:cubicBezTo>
                    <a:cubicBezTo>
                      <a:pt x="3572" y="3639"/>
                      <a:pt x="3929" y="3287"/>
                      <a:pt x="4372" y="3287"/>
                    </a:cubicBezTo>
                    <a:close/>
                    <a:moveTo>
                      <a:pt x="2266" y="6715"/>
                    </a:moveTo>
                    <a:cubicBezTo>
                      <a:pt x="2280" y="6715"/>
                      <a:pt x="2295" y="6715"/>
                      <a:pt x="2310" y="6716"/>
                    </a:cubicBezTo>
                    <a:cubicBezTo>
                      <a:pt x="2727" y="6728"/>
                      <a:pt x="3060" y="7085"/>
                      <a:pt x="3048" y="7514"/>
                    </a:cubicBezTo>
                    <a:cubicBezTo>
                      <a:pt x="3037" y="7935"/>
                      <a:pt x="2691" y="8264"/>
                      <a:pt x="2261" y="8264"/>
                    </a:cubicBezTo>
                    <a:cubicBezTo>
                      <a:pt x="2254" y="8264"/>
                      <a:pt x="2246" y="8264"/>
                      <a:pt x="2239" y="8264"/>
                    </a:cubicBezTo>
                    <a:cubicBezTo>
                      <a:pt x="1810" y="8240"/>
                      <a:pt x="1489" y="7883"/>
                      <a:pt x="1500" y="7454"/>
                    </a:cubicBezTo>
                    <a:cubicBezTo>
                      <a:pt x="1512" y="7040"/>
                      <a:pt x="1846" y="6715"/>
                      <a:pt x="2266" y="6715"/>
                    </a:cubicBezTo>
                    <a:close/>
                    <a:moveTo>
                      <a:pt x="1875" y="9117"/>
                    </a:moveTo>
                    <a:lnTo>
                      <a:pt x="3941" y="9180"/>
                    </a:lnTo>
                    <a:cubicBezTo>
                      <a:pt x="3882" y="9359"/>
                      <a:pt x="3715" y="9490"/>
                      <a:pt x="3513" y="9490"/>
                    </a:cubicBezTo>
                    <a:cubicBezTo>
                      <a:pt x="3298" y="9490"/>
                      <a:pt x="3155" y="9347"/>
                      <a:pt x="3108" y="9157"/>
                    </a:cubicBezTo>
                    <a:lnTo>
                      <a:pt x="1875" y="9117"/>
                    </a:lnTo>
                    <a:close/>
                    <a:moveTo>
                      <a:pt x="2143" y="1"/>
                    </a:moveTo>
                    <a:cubicBezTo>
                      <a:pt x="2143" y="1"/>
                      <a:pt x="0" y="2453"/>
                      <a:pt x="667" y="6204"/>
                    </a:cubicBezTo>
                    <a:cubicBezTo>
                      <a:pt x="846" y="7204"/>
                      <a:pt x="1203" y="8204"/>
                      <a:pt x="1631" y="9109"/>
                    </a:cubicBezTo>
                    <a:lnTo>
                      <a:pt x="1643" y="9109"/>
                    </a:lnTo>
                    <a:lnTo>
                      <a:pt x="1643" y="9109"/>
                    </a:lnTo>
                    <a:cubicBezTo>
                      <a:pt x="2834" y="11621"/>
                      <a:pt x="4560" y="13586"/>
                      <a:pt x="4560" y="13586"/>
                    </a:cubicBezTo>
                    <a:cubicBezTo>
                      <a:pt x="4560" y="13586"/>
                      <a:pt x="5322" y="11633"/>
                      <a:pt x="5668" y="9240"/>
                    </a:cubicBezTo>
                    <a:cubicBezTo>
                      <a:pt x="5846" y="7990"/>
                      <a:pt x="5906" y="6609"/>
                      <a:pt x="5668" y="5311"/>
                    </a:cubicBezTo>
                    <a:cubicBezTo>
                      <a:pt x="5001" y="1561"/>
                      <a:pt x="2143" y="1"/>
                      <a:pt x="2143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71" name="Google Shape;5871;p46"/>
              <p:cNvSpPr/>
              <p:nvPr/>
            </p:nvSpPr>
            <p:spPr>
              <a:xfrm>
                <a:off x="6533550" y="2390300"/>
                <a:ext cx="207175" cy="295300"/>
              </a:xfrm>
              <a:custGeom>
                <a:avLst/>
                <a:gdLst/>
                <a:ahLst/>
                <a:cxnLst/>
                <a:rect l="l" t="t" r="r" b="b"/>
                <a:pathLst>
                  <a:path w="8287" h="11812" extrusionOk="0">
                    <a:moveTo>
                      <a:pt x="8275" y="1"/>
                    </a:moveTo>
                    <a:lnTo>
                      <a:pt x="8275" y="1"/>
                    </a:lnTo>
                    <a:cubicBezTo>
                      <a:pt x="8275" y="1"/>
                      <a:pt x="5929" y="1227"/>
                      <a:pt x="3882" y="3180"/>
                    </a:cubicBezTo>
                    <a:cubicBezTo>
                      <a:pt x="3167" y="3858"/>
                      <a:pt x="2501" y="4632"/>
                      <a:pt x="1977" y="5478"/>
                    </a:cubicBezTo>
                    <a:cubicBezTo>
                      <a:pt x="0" y="8740"/>
                      <a:pt x="1107" y="11812"/>
                      <a:pt x="1107" y="11812"/>
                    </a:cubicBezTo>
                    <a:cubicBezTo>
                      <a:pt x="1107" y="11812"/>
                      <a:pt x="2274" y="11645"/>
                      <a:pt x="3632" y="10812"/>
                    </a:cubicBezTo>
                    <a:cubicBezTo>
                      <a:pt x="4536" y="10264"/>
                      <a:pt x="5525" y="9407"/>
                      <a:pt x="6311" y="8121"/>
                    </a:cubicBezTo>
                    <a:cubicBezTo>
                      <a:pt x="8287" y="4859"/>
                      <a:pt x="8275" y="1"/>
                      <a:pt x="8275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72" name="Google Shape;5872;p46"/>
              <p:cNvSpPr/>
              <p:nvPr/>
            </p:nvSpPr>
            <p:spPr>
              <a:xfrm>
                <a:off x="6670175" y="3360950"/>
                <a:ext cx="342325" cy="129250"/>
              </a:xfrm>
              <a:custGeom>
                <a:avLst/>
                <a:gdLst/>
                <a:ahLst/>
                <a:cxnLst/>
                <a:rect l="l" t="t" r="r" b="b"/>
                <a:pathLst>
                  <a:path w="13693" h="5170" extrusionOk="0">
                    <a:moveTo>
                      <a:pt x="10897" y="2834"/>
                    </a:moveTo>
                    <a:cubicBezTo>
                      <a:pt x="10904" y="2834"/>
                      <a:pt x="10911" y="2834"/>
                      <a:pt x="10918" y="2835"/>
                    </a:cubicBezTo>
                    <a:cubicBezTo>
                      <a:pt x="11323" y="2846"/>
                      <a:pt x="11633" y="3192"/>
                      <a:pt x="11633" y="3597"/>
                    </a:cubicBezTo>
                    <a:cubicBezTo>
                      <a:pt x="11621" y="3994"/>
                      <a:pt x="11288" y="4311"/>
                      <a:pt x="10904" y="4311"/>
                    </a:cubicBezTo>
                    <a:cubicBezTo>
                      <a:pt x="10897" y="4311"/>
                      <a:pt x="10890" y="4311"/>
                      <a:pt x="10882" y="4311"/>
                    </a:cubicBezTo>
                    <a:cubicBezTo>
                      <a:pt x="10478" y="4287"/>
                      <a:pt x="10144" y="3954"/>
                      <a:pt x="10168" y="3549"/>
                    </a:cubicBezTo>
                    <a:cubicBezTo>
                      <a:pt x="10180" y="3151"/>
                      <a:pt x="10513" y="2834"/>
                      <a:pt x="10897" y="2834"/>
                    </a:cubicBezTo>
                    <a:close/>
                    <a:moveTo>
                      <a:pt x="5043" y="1"/>
                    </a:moveTo>
                    <a:cubicBezTo>
                      <a:pt x="1896" y="1"/>
                      <a:pt x="0" y="1858"/>
                      <a:pt x="0" y="1858"/>
                    </a:cubicBezTo>
                    <a:cubicBezTo>
                      <a:pt x="0" y="1858"/>
                      <a:pt x="1715" y="4621"/>
                      <a:pt x="5489" y="5097"/>
                    </a:cubicBezTo>
                    <a:cubicBezTo>
                      <a:pt x="5890" y="5147"/>
                      <a:pt x="6297" y="5170"/>
                      <a:pt x="6706" y="5170"/>
                    </a:cubicBezTo>
                    <a:cubicBezTo>
                      <a:pt x="10161" y="5170"/>
                      <a:pt x="13692" y="3561"/>
                      <a:pt x="13692" y="3561"/>
                    </a:cubicBezTo>
                    <a:cubicBezTo>
                      <a:pt x="13692" y="3561"/>
                      <a:pt x="9894" y="525"/>
                      <a:pt x="6120" y="72"/>
                    </a:cubicBezTo>
                    <a:cubicBezTo>
                      <a:pt x="5747" y="23"/>
                      <a:pt x="5388" y="1"/>
                      <a:pt x="5043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73" name="Google Shape;5873;p46"/>
              <p:cNvSpPr/>
              <p:nvPr/>
            </p:nvSpPr>
            <p:spPr>
              <a:xfrm>
                <a:off x="699175" y="4114625"/>
                <a:ext cx="164050" cy="337575"/>
              </a:xfrm>
              <a:custGeom>
                <a:avLst/>
                <a:gdLst/>
                <a:ahLst/>
                <a:cxnLst/>
                <a:rect l="l" t="t" r="r" b="b"/>
                <a:pathLst>
                  <a:path w="6562" h="13503" extrusionOk="0">
                    <a:moveTo>
                      <a:pt x="4192" y="7775"/>
                    </a:moveTo>
                    <a:cubicBezTo>
                      <a:pt x="4335" y="7799"/>
                      <a:pt x="4430" y="7906"/>
                      <a:pt x="4430" y="8037"/>
                    </a:cubicBezTo>
                    <a:cubicBezTo>
                      <a:pt x="4430" y="8168"/>
                      <a:pt x="4311" y="8275"/>
                      <a:pt x="4180" y="8275"/>
                    </a:cubicBezTo>
                    <a:cubicBezTo>
                      <a:pt x="4049" y="8275"/>
                      <a:pt x="3942" y="8156"/>
                      <a:pt x="3942" y="8025"/>
                    </a:cubicBezTo>
                    <a:cubicBezTo>
                      <a:pt x="3942" y="7882"/>
                      <a:pt x="4061" y="7775"/>
                      <a:pt x="4192" y="7775"/>
                    </a:cubicBezTo>
                    <a:close/>
                    <a:moveTo>
                      <a:pt x="2049" y="0"/>
                    </a:moveTo>
                    <a:cubicBezTo>
                      <a:pt x="2049" y="0"/>
                      <a:pt x="1" y="2525"/>
                      <a:pt x="799" y="6263"/>
                    </a:cubicBezTo>
                    <a:cubicBezTo>
                      <a:pt x="1608" y="9990"/>
                      <a:pt x="4954" y="13502"/>
                      <a:pt x="4954" y="13502"/>
                    </a:cubicBezTo>
                    <a:cubicBezTo>
                      <a:pt x="4954" y="13502"/>
                      <a:pt x="6561" y="8918"/>
                      <a:pt x="5763" y="5192"/>
                    </a:cubicBezTo>
                    <a:cubicBezTo>
                      <a:pt x="4954" y="1477"/>
                      <a:pt x="2049" y="0"/>
                      <a:pt x="2049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74" name="Google Shape;5874;p46"/>
              <p:cNvSpPr/>
              <p:nvPr/>
            </p:nvSpPr>
            <p:spPr>
              <a:xfrm>
                <a:off x="1319800" y="4336375"/>
                <a:ext cx="165525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6621" h="13455" extrusionOk="0">
                    <a:moveTo>
                      <a:pt x="4596" y="1"/>
                    </a:moveTo>
                    <a:cubicBezTo>
                      <a:pt x="4596" y="1"/>
                      <a:pt x="1667" y="1429"/>
                      <a:pt x="834" y="5144"/>
                    </a:cubicBezTo>
                    <a:cubicBezTo>
                      <a:pt x="0" y="8871"/>
                      <a:pt x="1560" y="13455"/>
                      <a:pt x="1560" y="13455"/>
                    </a:cubicBezTo>
                    <a:cubicBezTo>
                      <a:pt x="1560" y="13455"/>
                      <a:pt x="4953" y="9966"/>
                      <a:pt x="5787" y="6263"/>
                    </a:cubicBezTo>
                    <a:cubicBezTo>
                      <a:pt x="6620" y="2560"/>
                      <a:pt x="4596" y="1"/>
                      <a:pt x="459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75" name="Google Shape;5875;p46"/>
              <p:cNvSpPr/>
              <p:nvPr/>
            </p:nvSpPr>
            <p:spPr>
              <a:xfrm>
                <a:off x="1068875" y="3616675"/>
                <a:ext cx="337275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3491" h="5373" extrusionOk="0">
                    <a:moveTo>
                      <a:pt x="6002" y="1"/>
                    </a:moveTo>
                    <a:cubicBezTo>
                      <a:pt x="2925" y="1"/>
                      <a:pt x="0" y="1011"/>
                      <a:pt x="0" y="1011"/>
                    </a:cubicBezTo>
                    <a:cubicBezTo>
                      <a:pt x="0" y="1011"/>
                      <a:pt x="3501" y="4381"/>
                      <a:pt x="7239" y="5179"/>
                    </a:cubicBezTo>
                    <a:cubicBezTo>
                      <a:pt x="7858" y="5316"/>
                      <a:pt x="8444" y="5373"/>
                      <a:pt x="8992" y="5373"/>
                    </a:cubicBezTo>
                    <a:cubicBezTo>
                      <a:pt x="11722" y="5373"/>
                      <a:pt x="13490" y="3952"/>
                      <a:pt x="13490" y="3952"/>
                    </a:cubicBezTo>
                    <a:cubicBezTo>
                      <a:pt x="13490" y="3952"/>
                      <a:pt x="12026" y="1035"/>
                      <a:pt x="8311" y="226"/>
                    </a:cubicBezTo>
                    <a:cubicBezTo>
                      <a:pt x="7561" y="65"/>
                      <a:pt x="6777" y="1"/>
                      <a:pt x="6002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76" name="Google Shape;5876;p46"/>
              <p:cNvSpPr/>
              <p:nvPr/>
            </p:nvSpPr>
            <p:spPr>
              <a:xfrm>
                <a:off x="887300" y="3227025"/>
                <a:ext cx="147950" cy="339925"/>
              </a:xfrm>
              <a:custGeom>
                <a:avLst/>
                <a:gdLst/>
                <a:ahLst/>
                <a:cxnLst/>
                <a:rect l="l" t="t" r="r" b="b"/>
                <a:pathLst>
                  <a:path w="5918" h="13597" extrusionOk="0">
                    <a:moveTo>
                      <a:pt x="4384" y="3298"/>
                    </a:moveTo>
                    <a:cubicBezTo>
                      <a:pt x="4391" y="3298"/>
                      <a:pt x="4398" y="3298"/>
                      <a:pt x="4406" y="3298"/>
                    </a:cubicBezTo>
                    <a:cubicBezTo>
                      <a:pt x="4858" y="3310"/>
                      <a:pt x="5204" y="3679"/>
                      <a:pt x="5180" y="4120"/>
                    </a:cubicBezTo>
                    <a:cubicBezTo>
                      <a:pt x="5168" y="4553"/>
                      <a:pt x="4811" y="4894"/>
                      <a:pt x="4392" y="4894"/>
                    </a:cubicBezTo>
                    <a:cubicBezTo>
                      <a:pt x="4384" y="4894"/>
                      <a:pt x="4377" y="4894"/>
                      <a:pt x="4370" y="4894"/>
                    </a:cubicBezTo>
                    <a:cubicBezTo>
                      <a:pt x="3918" y="4870"/>
                      <a:pt x="3572" y="4513"/>
                      <a:pt x="3596" y="4072"/>
                    </a:cubicBezTo>
                    <a:cubicBezTo>
                      <a:pt x="3608" y="3627"/>
                      <a:pt x="3965" y="3298"/>
                      <a:pt x="4384" y="3298"/>
                    </a:cubicBezTo>
                    <a:close/>
                    <a:moveTo>
                      <a:pt x="2279" y="6738"/>
                    </a:moveTo>
                    <a:cubicBezTo>
                      <a:pt x="2293" y="6738"/>
                      <a:pt x="2308" y="6738"/>
                      <a:pt x="2322" y="6739"/>
                    </a:cubicBezTo>
                    <a:cubicBezTo>
                      <a:pt x="2763" y="6751"/>
                      <a:pt x="3084" y="7108"/>
                      <a:pt x="3072" y="7537"/>
                    </a:cubicBezTo>
                    <a:cubicBezTo>
                      <a:pt x="3061" y="7958"/>
                      <a:pt x="2716" y="8287"/>
                      <a:pt x="2286" y="8287"/>
                    </a:cubicBezTo>
                    <a:cubicBezTo>
                      <a:pt x="2278" y="8287"/>
                      <a:pt x="2270" y="8287"/>
                      <a:pt x="2263" y="8287"/>
                    </a:cubicBezTo>
                    <a:cubicBezTo>
                      <a:pt x="1834" y="8263"/>
                      <a:pt x="1513" y="7906"/>
                      <a:pt x="1525" y="7477"/>
                    </a:cubicBezTo>
                    <a:cubicBezTo>
                      <a:pt x="1536" y="7063"/>
                      <a:pt x="1870" y="6738"/>
                      <a:pt x="2279" y="6738"/>
                    </a:cubicBezTo>
                    <a:close/>
                    <a:moveTo>
                      <a:pt x="2144" y="0"/>
                    </a:moveTo>
                    <a:cubicBezTo>
                      <a:pt x="2144" y="0"/>
                      <a:pt x="1" y="2465"/>
                      <a:pt x="679" y="6215"/>
                    </a:cubicBezTo>
                    <a:cubicBezTo>
                      <a:pt x="858" y="7215"/>
                      <a:pt x="1215" y="8203"/>
                      <a:pt x="1644" y="9120"/>
                    </a:cubicBezTo>
                    <a:cubicBezTo>
                      <a:pt x="2834" y="11632"/>
                      <a:pt x="4561" y="13597"/>
                      <a:pt x="4561" y="13597"/>
                    </a:cubicBezTo>
                    <a:cubicBezTo>
                      <a:pt x="4561" y="13597"/>
                      <a:pt x="5346" y="11644"/>
                      <a:pt x="5680" y="9251"/>
                    </a:cubicBezTo>
                    <a:cubicBezTo>
                      <a:pt x="5858" y="8001"/>
                      <a:pt x="5918" y="6620"/>
                      <a:pt x="5680" y="5322"/>
                    </a:cubicBezTo>
                    <a:cubicBezTo>
                      <a:pt x="5001" y="1572"/>
                      <a:pt x="2144" y="0"/>
                      <a:pt x="2144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77" name="Google Shape;5877;p46"/>
              <p:cNvSpPr/>
              <p:nvPr/>
            </p:nvSpPr>
            <p:spPr>
              <a:xfrm>
                <a:off x="2341950" y="4168500"/>
                <a:ext cx="164025" cy="337575"/>
              </a:xfrm>
              <a:custGeom>
                <a:avLst/>
                <a:gdLst/>
                <a:ahLst/>
                <a:cxnLst/>
                <a:rect l="l" t="t" r="r" b="b"/>
                <a:pathLst>
                  <a:path w="6561" h="13503" extrusionOk="0">
                    <a:moveTo>
                      <a:pt x="4191" y="7799"/>
                    </a:moveTo>
                    <a:cubicBezTo>
                      <a:pt x="4322" y="7799"/>
                      <a:pt x="4430" y="7918"/>
                      <a:pt x="4430" y="8049"/>
                    </a:cubicBezTo>
                    <a:cubicBezTo>
                      <a:pt x="4430" y="8192"/>
                      <a:pt x="4310" y="8287"/>
                      <a:pt x="4179" y="8287"/>
                    </a:cubicBezTo>
                    <a:cubicBezTo>
                      <a:pt x="4049" y="8287"/>
                      <a:pt x="3941" y="8168"/>
                      <a:pt x="3941" y="8037"/>
                    </a:cubicBezTo>
                    <a:cubicBezTo>
                      <a:pt x="3941" y="7906"/>
                      <a:pt x="4060" y="7799"/>
                      <a:pt x="4191" y="7799"/>
                    </a:cubicBezTo>
                    <a:close/>
                    <a:moveTo>
                      <a:pt x="2036" y="0"/>
                    </a:moveTo>
                    <a:cubicBezTo>
                      <a:pt x="2036" y="0"/>
                      <a:pt x="0" y="2548"/>
                      <a:pt x="798" y="6263"/>
                    </a:cubicBezTo>
                    <a:cubicBezTo>
                      <a:pt x="1596" y="9990"/>
                      <a:pt x="4953" y="13502"/>
                      <a:pt x="4953" y="13502"/>
                    </a:cubicBezTo>
                    <a:cubicBezTo>
                      <a:pt x="4953" y="13502"/>
                      <a:pt x="6561" y="8918"/>
                      <a:pt x="5751" y="5192"/>
                    </a:cubicBezTo>
                    <a:cubicBezTo>
                      <a:pt x="4953" y="1477"/>
                      <a:pt x="2036" y="0"/>
                      <a:pt x="203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78" name="Google Shape;5878;p46"/>
              <p:cNvSpPr/>
              <p:nvPr/>
            </p:nvSpPr>
            <p:spPr>
              <a:xfrm>
                <a:off x="2113050" y="4161050"/>
                <a:ext cx="162850" cy="337875"/>
              </a:xfrm>
              <a:custGeom>
                <a:avLst/>
                <a:gdLst/>
                <a:ahLst/>
                <a:cxnLst/>
                <a:rect l="l" t="t" r="r" b="b"/>
                <a:pathLst>
                  <a:path w="6514" h="13515" extrusionOk="0">
                    <a:moveTo>
                      <a:pt x="2548" y="11109"/>
                    </a:moveTo>
                    <a:cubicBezTo>
                      <a:pt x="2798" y="11121"/>
                      <a:pt x="3001" y="11324"/>
                      <a:pt x="3001" y="11597"/>
                    </a:cubicBezTo>
                    <a:cubicBezTo>
                      <a:pt x="2989" y="11848"/>
                      <a:pt x="2787" y="12062"/>
                      <a:pt x="2513" y="12062"/>
                    </a:cubicBezTo>
                    <a:cubicBezTo>
                      <a:pt x="2251" y="12038"/>
                      <a:pt x="2036" y="11824"/>
                      <a:pt x="2048" y="11562"/>
                    </a:cubicBezTo>
                    <a:cubicBezTo>
                      <a:pt x="2072" y="11312"/>
                      <a:pt x="2275" y="11109"/>
                      <a:pt x="2548" y="11109"/>
                    </a:cubicBezTo>
                    <a:close/>
                    <a:moveTo>
                      <a:pt x="4442" y="1"/>
                    </a:moveTo>
                    <a:cubicBezTo>
                      <a:pt x="4442" y="1"/>
                      <a:pt x="1548" y="1489"/>
                      <a:pt x="774" y="5228"/>
                    </a:cubicBezTo>
                    <a:cubicBezTo>
                      <a:pt x="0" y="8966"/>
                      <a:pt x="1655" y="13514"/>
                      <a:pt x="1655" y="13514"/>
                    </a:cubicBezTo>
                    <a:cubicBezTo>
                      <a:pt x="1655" y="13514"/>
                      <a:pt x="4965" y="9990"/>
                      <a:pt x="5739" y="6252"/>
                    </a:cubicBezTo>
                    <a:cubicBezTo>
                      <a:pt x="6513" y="2513"/>
                      <a:pt x="4442" y="1"/>
                      <a:pt x="4442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79" name="Google Shape;5879;p46"/>
              <p:cNvSpPr/>
              <p:nvPr/>
            </p:nvSpPr>
            <p:spPr>
              <a:xfrm>
                <a:off x="2711350" y="3671050"/>
                <a:ext cx="337550" cy="134200"/>
              </a:xfrm>
              <a:custGeom>
                <a:avLst/>
                <a:gdLst/>
                <a:ahLst/>
                <a:cxnLst/>
                <a:rect l="l" t="t" r="r" b="b"/>
                <a:pathLst>
                  <a:path w="13502" h="5368" extrusionOk="0">
                    <a:moveTo>
                      <a:pt x="5982" y="0"/>
                    </a:moveTo>
                    <a:cubicBezTo>
                      <a:pt x="2916" y="0"/>
                      <a:pt x="0" y="1015"/>
                      <a:pt x="0" y="1015"/>
                    </a:cubicBezTo>
                    <a:cubicBezTo>
                      <a:pt x="0" y="1015"/>
                      <a:pt x="3500" y="4373"/>
                      <a:pt x="7227" y="5182"/>
                    </a:cubicBezTo>
                    <a:cubicBezTo>
                      <a:pt x="7838" y="5313"/>
                      <a:pt x="8416" y="5368"/>
                      <a:pt x="8958" y="5368"/>
                    </a:cubicBezTo>
                    <a:cubicBezTo>
                      <a:pt x="11720" y="5368"/>
                      <a:pt x="13502" y="3944"/>
                      <a:pt x="13502" y="3944"/>
                    </a:cubicBezTo>
                    <a:cubicBezTo>
                      <a:pt x="13502" y="3944"/>
                      <a:pt x="12037" y="1027"/>
                      <a:pt x="8299" y="229"/>
                    </a:cubicBezTo>
                    <a:cubicBezTo>
                      <a:pt x="7547" y="66"/>
                      <a:pt x="6760" y="0"/>
                      <a:pt x="5982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80" name="Google Shape;5880;p46"/>
              <p:cNvSpPr/>
              <p:nvPr/>
            </p:nvSpPr>
            <p:spPr>
              <a:xfrm>
                <a:off x="2530075" y="3281200"/>
                <a:ext cx="147650" cy="33965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13586" extrusionOk="0">
                    <a:moveTo>
                      <a:pt x="4384" y="3298"/>
                    </a:moveTo>
                    <a:cubicBezTo>
                      <a:pt x="4391" y="3298"/>
                      <a:pt x="4398" y="3298"/>
                      <a:pt x="4405" y="3298"/>
                    </a:cubicBezTo>
                    <a:cubicBezTo>
                      <a:pt x="4858" y="3322"/>
                      <a:pt x="5191" y="3691"/>
                      <a:pt x="5179" y="4120"/>
                    </a:cubicBezTo>
                    <a:cubicBezTo>
                      <a:pt x="5168" y="4564"/>
                      <a:pt x="4811" y="4894"/>
                      <a:pt x="4381" y="4894"/>
                    </a:cubicBezTo>
                    <a:cubicBezTo>
                      <a:pt x="4373" y="4894"/>
                      <a:pt x="4365" y="4894"/>
                      <a:pt x="4358" y="4893"/>
                    </a:cubicBezTo>
                    <a:cubicBezTo>
                      <a:pt x="3917" y="4882"/>
                      <a:pt x="3572" y="4512"/>
                      <a:pt x="3584" y="4072"/>
                    </a:cubicBezTo>
                    <a:cubicBezTo>
                      <a:pt x="3607" y="3639"/>
                      <a:pt x="3965" y="3298"/>
                      <a:pt x="4384" y="3298"/>
                    </a:cubicBezTo>
                    <a:close/>
                    <a:moveTo>
                      <a:pt x="2299" y="6727"/>
                    </a:moveTo>
                    <a:cubicBezTo>
                      <a:pt x="2306" y="6727"/>
                      <a:pt x="2314" y="6727"/>
                      <a:pt x="2322" y="6727"/>
                    </a:cubicBezTo>
                    <a:cubicBezTo>
                      <a:pt x="2750" y="6739"/>
                      <a:pt x="3084" y="7096"/>
                      <a:pt x="3072" y="7525"/>
                    </a:cubicBezTo>
                    <a:cubicBezTo>
                      <a:pt x="3049" y="7957"/>
                      <a:pt x="2704" y="8275"/>
                      <a:pt x="2285" y="8275"/>
                    </a:cubicBezTo>
                    <a:cubicBezTo>
                      <a:pt x="2278" y="8275"/>
                      <a:pt x="2270" y="8275"/>
                      <a:pt x="2262" y="8275"/>
                    </a:cubicBezTo>
                    <a:cubicBezTo>
                      <a:pt x="1834" y="8263"/>
                      <a:pt x="1500" y="7906"/>
                      <a:pt x="1524" y="7465"/>
                    </a:cubicBezTo>
                    <a:cubicBezTo>
                      <a:pt x="1536" y="7044"/>
                      <a:pt x="1880" y="6727"/>
                      <a:pt x="2299" y="6727"/>
                    </a:cubicBezTo>
                    <a:close/>
                    <a:moveTo>
                      <a:pt x="3131" y="9168"/>
                    </a:moveTo>
                    <a:lnTo>
                      <a:pt x="3965" y="9192"/>
                    </a:lnTo>
                    <a:cubicBezTo>
                      <a:pt x="3905" y="9370"/>
                      <a:pt x="3739" y="9513"/>
                      <a:pt x="3524" y="9513"/>
                    </a:cubicBezTo>
                    <a:cubicBezTo>
                      <a:pt x="3322" y="9489"/>
                      <a:pt x="3167" y="9346"/>
                      <a:pt x="3131" y="9168"/>
                    </a:cubicBezTo>
                    <a:close/>
                    <a:moveTo>
                      <a:pt x="2143" y="0"/>
                    </a:moveTo>
                    <a:cubicBezTo>
                      <a:pt x="2143" y="0"/>
                      <a:pt x="0" y="2453"/>
                      <a:pt x="667" y="6203"/>
                    </a:cubicBezTo>
                    <a:cubicBezTo>
                      <a:pt x="845" y="7203"/>
                      <a:pt x="1203" y="8203"/>
                      <a:pt x="1643" y="9108"/>
                    </a:cubicBezTo>
                    <a:cubicBezTo>
                      <a:pt x="2846" y="11632"/>
                      <a:pt x="4572" y="13585"/>
                      <a:pt x="4572" y="13585"/>
                    </a:cubicBezTo>
                    <a:cubicBezTo>
                      <a:pt x="4572" y="13585"/>
                      <a:pt x="5334" y="11632"/>
                      <a:pt x="5668" y="9239"/>
                    </a:cubicBezTo>
                    <a:cubicBezTo>
                      <a:pt x="5846" y="7989"/>
                      <a:pt x="5906" y="6608"/>
                      <a:pt x="5668" y="5310"/>
                    </a:cubicBezTo>
                    <a:cubicBezTo>
                      <a:pt x="5001" y="1560"/>
                      <a:pt x="2143" y="0"/>
                      <a:pt x="2143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81" name="Google Shape;5881;p46"/>
              <p:cNvSpPr/>
              <p:nvPr/>
            </p:nvSpPr>
            <p:spPr>
              <a:xfrm>
                <a:off x="3194125" y="3924425"/>
                <a:ext cx="207500" cy="294700"/>
              </a:xfrm>
              <a:custGeom>
                <a:avLst/>
                <a:gdLst/>
                <a:ahLst/>
                <a:cxnLst/>
                <a:rect l="l" t="t" r="r" b="b"/>
                <a:pathLst>
                  <a:path w="8300" h="11788" extrusionOk="0">
                    <a:moveTo>
                      <a:pt x="8276" y="0"/>
                    </a:moveTo>
                    <a:lnTo>
                      <a:pt x="8276" y="0"/>
                    </a:lnTo>
                    <a:cubicBezTo>
                      <a:pt x="8276" y="0"/>
                      <a:pt x="5918" y="1203"/>
                      <a:pt x="3894" y="3156"/>
                    </a:cubicBezTo>
                    <a:cubicBezTo>
                      <a:pt x="3180" y="3846"/>
                      <a:pt x="2501" y="4620"/>
                      <a:pt x="1989" y="5465"/>
                    </a:cubicBezTo>
                    <a:cubicBezTo>
                      <a:pt x="1" y="8728"/>
                      <a:pt x="1108" y="11788"/>
                      <a:pt x="1108" y="11788"/>
                    </a:cubicBezTo>
                    <a:cubicBezTo>
                      <a:pt x="1108" y="11788"/>
                      <a:pt x="2287" y="11621"/>
                      <a:pt x="3632" y="10787"/>
                    </a:cubicBezTo>
                    <a:cubicBezTo>
                      <a:pt x="4549" y="10252"/>
                      <a:pt x="5525" y="9418"/>
                      <a:pt x="6311" y="8109"/>
                    </a:cubicBezTo>
                    <a:cubicBezTo>
                      <a:pt x="8300" y="4858"/>
                      <a:pt x="8276" y="1"/>
                      <a:pt x="827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82" name="Google Shape;5882;p46"/>
              <p:cNvSpPr/>
              <p:nvPr/>
            </p:nvSpPr>
            <p:spPr>
              <a:xfrm>
                <a:off x="3984425" y="4222975"/>
                <a:ext cx="164325" cy="3372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13491" extrusionOk="0">
                    <a:moveTo>
                      <a:pt x="4203" y="7799"/>
                    </a:moveTo>
                    <a:cubicBezTo>
                      <a:pt x="4334" y="7799"/>
                      <a:pt x="4441" y="7918"/>
                      <a:pt x="4441" y="8049"/>
                    </a:cubicBezTo>
                    <a:cubicBezTo>
                      <a:pt x="4441" y="8180"/>
                      <a:pt x="4322" y="8287"/>
                      <a:pt x="4191" y="8287"/>
                    </a:cubicBezTo>
                    <a:cubicBezTo>
                      <a:pt x="4048" y="8287"/>
                      <a:pt x="3953" y="8168"/>
                      <a:pt x="3953" y="8037"/>
                    </a:cubicBezTo>
                    <a:cubicBezTo>
                      <a:pt x="3953" y="7894"/>
                      <a:pt x="4072" y="7799"/>
                      <a:pt x="4203" y="7799"/>
                    </a:cubicBezTo>
                    <a:close/>
                    <a:moveTo>
                      <a:pt x="2048" y="0"/>
                    </a:moveTo>
                    <a:cubicBezTo>
                      <a:pt x="2048" y="0"/>
                      <a:pt x="0" y="2536"/>
                      <a:pt x="810" y="6263"/>
                    </a:cubicBezTo>
                    <a:cubicBezTo>
                      <a:pt x="1607" y="9978"/>
                      <a:pt x="4965" y="13490"/>
                      <a:pt x="4965" y="13490"/>
                    </a:cubicBezTo>
                    <a:cubicBezTo>
                      <a:pt x="4965" y="13490"/>
                      <a:pt x="6572" y="8906"/>
                      <a:pt x="5763" y="5191"/>
                    </a:cubicBezTo>
                    <a:cubicBezTo>
                      <a:pt x="4965" y="1465"/>
                      <a:pt x="2048" y="0"/>
                      <a:pt x="2048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83" name="Google Shape;5883;p46"/>
              <p:cNvSpPr/>
              <p:nvPr/>
            </p:nvSpPr>
            <p:spPr>
              <a:xfrm>
                <a:off x="4836600" y="3978300"/>
                <a:ext cx="207200" cy="295300"/>
              </a:xfrm>
              <a:custGeom>
                <a:avLst/>
                <a:gdLst/>
                <a:ahLst/>
                <a:cxnLst/>
                <a:rect l="l" t="t" r="r" b="b"/>
                <a:pathLst>
                  <a:path w="8288" h="11812" extrusionOk="0">
                    <a:moveTo>
                      <a:pt x="8276" y="0"/>
                    </a:moveTo>
                    <a:lnTo>
                      <a:pt x="8276" y="0"/>
                    </a:lnTo>
                    <a:cubicBezTo>
                      <a:pt x="8275" y="1"/>
                      <a:pt x="5906" y="1215"/>
                      <a:pt x="3882" y="3156"/>
                    </a:cubicBezTo>
                    <a:cubicBezTo>
                      <a:pt x="3168" y="3846"/>
                      <a:pt x="2501" y="4620"/>
                      <a:pt x="1977" y="5465"/>
                    </a:cubicBezTo>
                    <a:cubicBezTo>
                      <a:pt x="1" y="8740"/>
                      <a:pt x="1096" y="11811"/>
                      <a:pt x="1096" y="11811"/>
                    </a:cubicBezTo>
                    <a:cubicBezTo>
                      <a:pt x="1096" y="11811"/>
                      <a:pt x="2275" y="11645"/>
                      <a:pt x="3632" y="10811"/>
                    </a:cubicBezTo>
                    <a:cubicBezTo>
                      <a:pt x="4537" y="10252"/>
                      <a:pt x="5525" y="9406"/>
                      <a:pt x="6311" y="8120"/>
                    </a:cubicBezTo>
                    <a:cubicBezTo>
                      <a:pt x="8287" y="4858"/>
                      <a:pt x="8276" y="1"/>
                      <a:pt x="827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84" name="Google Shape;5884;p46"/>
              <p:cNvSpPr/>
              <p:nvPr/>
            </p:nvSpPr>
            <p:spPr>
              <a:xfrm>
                <a:off x="3755525" y="4215525"/>
                <a:ext cx="163125" cy="337875"/>
              </a:xfrm>
              <a:custGeom>
                <a:avLst/>
                <a:gdLst/>
                <a:ahLst/>
                <a:cxnLst/>
                <a:rect l="l" t="t" r="r" b="b"/>
                <a:pathLst>
                  <a:path w="6525" h="13515" extrusionOk="0">
                    <a:moveTo>
                      <a:pt x="2548" y="11085"/>
                    </a:moveTo>
                    <a:cubicBezTo>
                      <a:pt x="2810" y="11097"/>
                      <a:pt x="3012" y="11312"/>
                      <a:pt x="3012" y="11574"/>
                    </a:cubicBezTo>
                    <a:cubicBezTo>
                      <a:pt x="3001" y="11824"/>
                      <a:pt x="2786" y="12038"/>
                      <a:pt x="2524" y="12038"/>
                    </a:cubicBezTo>
                    <a:cubicBezTo>
                      <a:pt x="2250" y="12026"/>
                      <a:pt x="2048" y="11812"/>
                      <a:pt x="2060" y="11550"/>
                    </a:cubicBezTo>
                    <a:cubicBezTo>
                      <a:pt x="2072" y="11288"/>
                      <a:pt x="2286" y="11085"/>
                      <a:pt x="2548" y="11085"/>
                    </a:cubicBezTo>
                    <a:close/>
                    <a:moveTo>
                      <a:pt x="4453" y="1"/>
                    </a:moveTo>
                    <a:cubicBezTo>
                      <a:pt x="4453" y="1"/>
                      <a:pt x="1560" y="1489"/>
                      <a:pt x="774" y="5216"/>
                    </a:cubicBezTo>
                    <a:cubicBezTo>
                      <a:pt x="0" y="8954"/>
                      <a:pt x="1655" y="13514"/>
                      <a:pt x="1655" y="13514"/>
                    </a:cubicBezTo>
                    <a:cubicBezTo>
                      <a:pt x="1655" y="13514"/>
                      <a:pt x="4977" y="9966"/>
                      <a:pt x="5751" y="6251"/>
                    </a:cubicBezTo>
                    <a:cubicBezTo>
                      <a:pt x="6525" y="2513"/>
                      <a:pt x="4453" y="1"/>
                      <a:pt x="4453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85" name="Google Shape;5885;p46"/>
              <p:cNvSpPr/>
              <p:nvPr/>
            </p:nvSpPr>
            <p:spPr>
              <a:xfrm>
                <a:off x="4354400" y="3724925"/>
                <a:ext cx="336975" cy="134300"/>
              </a:xfrm>
              <a:custGeom>
                <a:avLst/>
                <a:gdLst/>
                <a:ahLst/>
                <a:cxnLst/>
                <a:rect l="l" t="t" r="r" b="b"/>
                <a:pathLst>
                  <a:path w="13479" h="5372" extrusionOk="0">
                    <a:moveTo>
                      <a:pt x="5982" y="0"/>
                    </a:moveTo>
                    <a:cubicBezTo>
                      <a:pt x="2917" y="0"/>
                      <a:pt x="1" y="1015"/>
                      <a:pt x="1" y="1015"/>
                    </a:cubicBezTo>
                    <a:cubicBezTo>
                      <a:pt x="1" y="1015"/>
                      <a:pt x="3501" y="4385"/>
                      <a:pt x="7216" y="5182"/>
                    </a:cubicBezTo>
                    <a:cubicBezTo>
                      <a:pt x="7831" y="5316"/>
                      <a:pt x="8413" y="5372"/>
                      <a:pt x="8958" y="5372"/>
                    </a:cubicBezTo>
                    <a:cubicBezTo>
                      <a:pt x="11710" y="5372"/>
                      <a:pt x="13478" y="3944"/>
                      <a:pt x="13478" y="3944"/>
                    </a:cubicBezTo>
                    <a:cubicBezTo>
                      <a:pt x="13478" y="3944"/>
                      <a:pt x="12026" y="1027"/>
                      <a:pt x="8299" y="229"/>
                    </a:cubicBezTo>
                    <a:cubicBezTo>
                      <a:pt x="7547" y="66"/>
                      <a:pt x="6760" y="0"/>
                      <a:pt x="5982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86" name="Google Shape;5886;p46"/>
              <p:cNvSpPr/>
              <p:nvPr/>
            </p:nvSpPr>
            <p:spPr>
              <a:xfrm>
                <a:off x="5627175" y="4277150"/>
                <a:ext cx="164025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6561" h="13490" extrusionOk="0">
                    <a:moveTo>
                      <a:pt x="4204" y="7787"/>
                    </a:moveTo>
                    <a:cubicBezTo>
                      <a:pt x="4335" y="7787"/>
                      <a:pt x="4442" y="7906"/>
                      <a:pt x="4442" y="8037"/>
                    </a:cubicBezTo>
                    <a:cubicBezTo>
                      <a:pt x="4442" y="8168"/>
                      <a:pt x="4323" y="8275"/>
                      <a:pt x="4180" y="8275"/>
                    </a:cubicBezTo>
                    <a:cubicBezTo>
                      <a:pt x="4049" y="8275"/>
                      <a:pt x="3930" y="8156"/>
                      <a:pt x="3942" y="8025"/>
                    </a:cubicBezTo>
                    <a:cubicBezTo>
                      <a:pt x="3942" y="7894"/>
                      <a:pt x="4061" y="7787"/>
                      <a:pt x="4204" y="7787"/>
                    </a:cubicBezTo>
                    <a:close/>
                    <a:moveTo>
                      <a:pt x="2049" y="0"/>
                    </a:moveTo>
                    <a:cubicBezTo>
                      <a:pt x="2049" y="0"/>
                      <a:pt x="1" y="2536"/>
                      <a:pt x="798" y="6251"/>
                    </a:cubicBezTo>
                    <a:cubicBezTo>
                      <a:pt x="1608" y="9978"/>
                      <a:pt x="4954" y="13490"/>
                      <a:pt x="4954" y="13490"/>
                    </a:cubicBezTo>
                    <a:cubicBezTo>
                      <a:pt x="4954" y="13490"/>
                      <a:pt x="6561" y="8918"/>
                      <a:pt x="5763" y="5191"/>
                    </a:cubicBezTo>
                    <a:cubicBezTo>
                      <a:pt x="4954" y="1477"/>
                      <a:pt x="2049" y="0"/>
                      <a:pt x="2049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87" name="Google Shape;5887;p46"/>
              <p:cNvSpPr/>
              <p:nvPr/>
            </p:nvSpPr>
            <p:spPr>
              <a:xfrm>
                <a:off x="5397975" y="4269400"/>
                <a:ext cx="163150" cy="337875"/>
              </a:xfrm>
              <a:custGeom>
                <a:avLst/>
                <a:gdLst/>
                <a:ahLst/>
                <a:cxnLst/>
                <a:rect l="l" t="t" r="r" b="b"/>
                <a:pathLst>
                  <a:path w="6526" h="13515" extrusionOk="0">
                    <a:moveTo>
                      <a:pt x="2549" y="11097"/>
                    </a:moveTo>
                    <a:cubicBezTo>
                      <a:pt x="2811" y="11121"/>
                      <a:pt x="3013" y="11335"/>
                      <a:pt x="3013" y="11597"/>
                    </a:cubicBezTo>
                    <a:cubicBezTo>
                      <a:pt x="2989" y="11847"/>
                      <a:pt x="2787" y="12050"/>
                      <a:pt x="2513" y="12050"/>
                    </a:cubicBezTo>
                    <a:cubicBezTo>
                      <a:pt x="2263" y="12038"/>
                      <a:pt x="2061" y="11835"/>
                      <a:pt x="2061" y="11562"/>
                    </a:cubicBezTo>
                    <a:cubicBezTo>
                      <a:pt x="2073" y="11312"/>
                      <a:pt x="2275" y="11097"/>
                      <a:pt x="2549" y="11097"/>
                    </a:cubicBezTo>
                    <a:close/>
                    <a:moveTo>
                      <a:pt x="4454" y="1"/>
                    </a:moveTo>
                    <a:cubicBezTo>
                      <a:pt x="4454" y="1"/>
                      <a:pt x="1549" y="1489"/>
                      <a:pt x="775" y="5228"/>
                    </a:cubicBezTo>
                    <a:cubicBezTo>
                      <a:pt x="1" y="8954"/>
                      <a:pt x="1656" y="13514"/>
                      <a:pt x="1656" y="13514"/>
                    </a:cubicBezTo>
                    <a:cubicBezTo>
                      <a:pt x="1656" y="13514"/>
                      <a:pt x="4978" y="9966"/>
                      <a:pt x="5752" y="6251"/>
                    </a:cubicBezTo>
                    <a:cubicBezTo>
                      <a:pt x="6525" y="2513"/>
                      <a:pt x="4454" y="1"/>
                      <a:pt x="445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88" name="Google Shape;5888;p46"/>
              <p:cNvSpPr/>
              <p:nvPr/>
            </p:nvSpPr>
            <p:spPr>
              <a:xfrm>
                <a:off x="5997175" y="3779225"/>
                <a:ext cx="336950" cy="134375"/>
              </a:xfrm>
              <a:custGeom>
                <a:avLst/>
                <a:gdLst/>
                <a:ahLst/>
                <a:cxnLst/>
                <a:rect l="l" t="t" r="r" b="b"/>
                <a:pathLst>
                  <a:path w="13478" h="5375" extrusionOk="0">
                    <a:moveTo>
                      <a:pt x="6009" y="1"/>
                    </a:moveTo>
                    <a:cubicBezTo>
                      <a:pt x="2934" y="1"/>
                      <a:pt x="0" y="1022"/>
                      <a:pt x="0" y="1022"/>
                    </a:cubicBezTo>
                    <a:cubicBezTo>
                      <a:pt x="0" y="1022"/>
                      <a:pt x="3477" y="4380"/>
                      <a:pt x="7215" y="5189"/>
                    </a:cubicBezTo>
                    <a:cubicBezTo>
                      <a:pt x="7824" y="5320"/>
                      <a:pt x="8401" y="5375"/>
                      <a:pt x="8941" y="5375"/>
                    </a:cubicBezTo>
                    <a:cubicBezTo>
                      <a:pt x="11696" y="5375"/>
                      <a:pt x="13478" y="3951"/>
                      <a:pt x="13478" y="3951"/>
                    </a:cubicBezTo>
                    <a:cubicBezTo>
                      <a:pt x="13478" y="3951"/>
                      <a:pt x="12025" y="1034"/>
                      <a:pt x="8299" y="224"/>
                    </a:cubicBezTo>
                    <a:cubicBezTo>
                      <a:pt x="7556" y="65"/>
                      <a:pt x="6778" y="1"/>
                      <a:pt x="600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89" name="Google Shape;5889;p46"/>
              <p:cNvSpPr/>
              <p:nvPr/>
            </p:nvSpPr>
            <p:spPr>
              <a:xfrm>
                <a:off x="6479675" y="4033075"/>
                <a:ext cx="207175" cy="295000"/>
              </a:xfrm>
              <a:custGeom>
                <a:avLst/>
                <a:gdLst/>
                <a:ahLst/>
                <a:cxnLst/>
                <a:rect l="l" t="t" r="r" b="b"/>
                <a:pathLst>
                  <a:path w="8287" h="11800" extrusionOk="0">
                    <a:moveTo>
                      <a:pt x="8275" y="0"/>
                    </a:moveTo>
                    <a:cubicBezTo>
                      <a:pt x="8275" y="0"/>
                      <a:pt x="5906" y="1227"/>
                      <a:pt x="3882" y="3167"/>
                    </a:cubicBezTo>
                    <a:cubicBezTo>
                      <a:pt x="3167" y="3858"/>
                      <a:pt x="2500" y="4632"/>
                      <a:pt x="1977" y="5477"/>
                    </a:cubicBezTo>
                    <a:cubicBezTo>
                      <a:pt x="0" y="8739"/>
                      <a:pt x="1096" y="11799"/>
                      <a:pt x="1096" y="11799"/>
                    </a:cubicBezTo>
                    <a:cubicBezTo>
                      <a:pt x="1096" y="11799"/>
                      <a:pt x="2274" y="11644"/>
                      <a:pt x="3632" y="10811"/>
                    </a:cubicBezTo>
                    <a:cubicBezTo>
                      <a:pt x="4536" y="10251"/>
                      <a:pt x="5525" y="9406"/>
                      <a:pt x="6310" y="8108"/>
                    </a:cubicBezTo>
                    <a:cubicBezTo>
                      <a:pt x="8287" y="4858"/>
                      <a:pt x="8275" y="0"/>
                      <a:pt x="8275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90" name="Google Shape;5890;p46"/>
              <p:cNvSpPr/>
              <p:nvPr/>
            </p:nvSpPr>
            <p:spPr>
              <a:xfrm>
                <a:off x="969750" y="1198200"/>
                <a:ext cx="19260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7704" h="12193" extrusionOk="0">
                    <a:moveTo>
                      <a:pt x="846" y="0"/>
                    </a:moveTo>
                    <a:cubicBezTo>
                      <a:pt x="846" y="0"/>
                      <a:pt x="1" y="2060"/>
                      <a:pt x="703" y="4667"/>
                    </a:cubicBezTo>
                    <a:cubicBezTo>
                      <a:pt x="768" y="4630"/>
                      <a:pt x="833" y="4600"/>
                      <a:pt x="904" y="4600"/>
                    </a:cubicBezTo>
                    <a:cubicBezTo>
                      <a:pt x="924" y="4600"/>
                      <a:pt x="944" y="4603"/>
                      <a:pt x="965" y="4608"/>
                    </a:cubicBezTo>
                    <a:cubicBezTo>
                      <a:pt x="1263" y="4620"/>
                      <a:pt x="1477" y="4858"/>
                      <a:pt x="1477" y="5156"/>
                    </a:cubicBezTo>
                    <a:cubicBezTo>
                      <a:pt x="1465" y="5406"/>
                      <a:pt x="1286" y="5596"/>
                      <a:pt x="1048" y="5644"/>
                    </a:cubicBezTo>
                    <a:cubicBezTo>
                      <a:pt x="1155" y="5894"/>
                      <a:pt x="1275" y="6132"/>
                      <a:pt x="1406" y="6394"/>
                    </a:cubicBezTo>
                    <a:cubicBezTo>
                      <a:pt x="3239" y="9751"/>
                      <a:pt x="7466" y="12192"/>
                      <a:pt x="7466" y="12192"/>
                    </a:cubicBezTo>
                    <a:cubicBezTo>
                      <a:pt x="7466" y="12192"/>
                      <a:pt x="7704" y="7346"/>
                      <a:pt x="5894" y="3965"/>
                    </a:cubicBezTo>
                    <a:cubicBezTo>
                      <a:pt x="4061" y="596"/>
                      <a:pt x="846" y="0"/>
                      <a:pt x="84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91" name="Google Shape;5891;p46"/>
              <p:cNvSpPr/>
              <p:nvPr/>
            </p:nvSpPr>
            <p:spPr>
              <a:xfrm>
                <a:off x="1194475" y="1541400"/>
                <a:ext cx="12225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89" extrusionOk="0">
                    <a:moveTo>
                      <a:pt x="251" y="0"/>
                    </a:moveTo>
                    <a:cubicBezTo>
                      <a:pt x="120" y="0"/>
                      <a:pt x="1" y="107"/>
                      <a:pt x="1" y="238"/>
                    </a:cubicBezTo>
                    <a:cubicBezTo>
                      <a:pt x="1" y="369"/>
                      <a:pt x="96" y="488"/>
                      <a:pt x="239" y="488"/>
                    </a:cubicBezTo>
                    <a:cubicBezTo>
                      <a:pt x="370" y="488"/>
                      <a:pt x="489" y="381"/>
                      <a:pt x="489" y="250"/>
                    </a:cubicBezTo>
                    <a:cubicBezTo>
                      <a:pt x="489" y="119"/>
                      <a:pt x="382" y="0"/>
                      <a:pt x="25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92" name="Google Shape;5892;p46"/>
              <p:cNvSpPr/>
              <p:nvPr/>
            </p:nvSpPr>
            <p:spPr>
              <a:xfrm>
                <a:off x="1323075" y="17310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0"/>
                    </a:moveTo>
                    <a:cubicBezTo>
                      <a:pt x="131" y="0"/>
                      <a:pt x="0" y="119"/>
                      <a:pt x="0" y="274"/>
                    </a:cubicBezTo>
                    <a:cubicBezTo>
                      <a:pt x="0" y="441"/>
                      <a:pt x="119" y="560"/>
                      <a:pt x="274" y="572"/>
                    </a:cubicBezTo>
                    <a:cubicBezTo>
                      <a:pt x="429" y="572"/>
                      <a:pt x="548" y="453"/>
                      <a:pt x="572" y="298"/>
                    </a:cubicBezTo>
                    <a:cubicBezTo>
                      <a:pt x="572" y="143"/>
                      <a:pt x="453" y="24"/>
                      <a:pt x="29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93" name="Google Shape;5893;p46"/>
              <p:cNvSpPr/>
              <p:nvPr/>
            </p:nvSpPr>
            <p:spPr>
              <a:xfrm>
                <a:off x="1493025" y="1678300"/>
                <a:ext cx="140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61" h="549" extrusionOk="0">
                    <a:moveTo>
                      <a:pt x="287" y="1"/>
                    </a:moveTo>
                    <a:cubicBezTo>
                      <a:pt x="144" y="1"/>
                      <a:pt x="1" y="120"/>
                      <a:pt x="1" y="263"/>
                    </a:cubicBezTo>
                    <a:cubicBezTo>
                      <a:pt x="1" y="418"/>
                      <a:pt x="120" y="549"/>
                      <a:pt x="275" y="549"/>
                    </a:cubicBezTo>
                    <a:cubicBezTo>
                      <a:pt x="417" y="549"/>
                      <a:pt x="537" y="430"/>
                      <a:pt x="560" y="287"/>
                    </a:cubicBezTo>
                    <a:cubicBezTo>
                      <a:pt x="560" y="132"/>
                      <a:pt x="441" y="1"/>
                      <a:pt x="28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94" name="Google Shape;5894;p46"/>
              <p:cNvSpPr/>
              <p:nvPr/>
            </p:nvSpPr>
            <p:spPr>
              <a:xfrm>
                <a:off x="1513575" y="1581225"/>
                <a:ext cx="23525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920" extrusionOk="0">
                    <a:moveTo>
                      <a:pt x="438" y="1"/>
                    </a:moveTo>
                    <a:cubicBezTo>
                      <a:pt x="204" y="1"/>
                      <a:pt x="0" y="206"/>
                      <a:pt x="0" y="443"/>
                    </a:cubicBezTo>
                    <a:cubicBezTo>
                      <a:pt x="0" y="693"/>
                      <a:pt x="191" y="907"/>
                      <a:pt x="453" y="919"/>
                    </a:cubicBezTo>
                    <a:cubicBezTo>
                      <a:pt x="460" y="920"/>
                      <a:pt x="467" y="920"/>
                      <a:pt x="474" y="920"/>
                    </a:cubicBezTo>
                    <a:cubicBezTo>
                      <a:pt x="715" y="920"/>
                      <a:pt x="929" y="722"/>
                      <a:pt x="929" y="479"/>
                    </a:cubicBezTo>
                    <a:cubicBezTo>
                      <a:pt x="941" y="217"/>
                      <a:pt x="727" y="3"/>
                      <a:pt x="477" y="3"/>
                    </a:cubicBezTo>
                    <a:cubicBezTo>
                      <a:pt x="464" y="1"/>
                      <a:pt x="451" y="1"/>
                      <a:pt x="43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95" name="Google Shape;5895;p46"/>
              <p:cNvSpPr/>
              <p:nvPr/>
            </p:nvSpPr>
            <p:spPr>
              <a:xfrm>
                <a:off x="968550" y="1392550"/>
                <a:ext cx="25925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1014" extrusionOk="0">
                    <a:moveTo>
                      <a:pt x="514" y="1"/>
                    </a:moveTo>
                    <a:cubicBezTo>
                      <a:pt x="239" y="1"/>
                      <a:pt x="24" y="211"/>
                      <a:pt x="13" y="489"/>
                    </a:cubicBezTo>
                    <a:cubicBezTo>
                      <a:pt x="1" y="775"/>
                      <a:pt x="227" y="1001"/>
                      <a:pt x="501" y="1013"/>
                    </a:cubicBezTo>
                    <a:cubicBezTo>
                      <a:pt x="508" y="1013"/>
                      <a:pt x="515" y="1013"/>
                      <a:pt x="523" y="1013"/>
                    </a:cubicBezTo>
                    <a:cubicBezTo>
                      <a:pt x="799" y="1013"/>
                      <a:pt x="1025" y="792"/>
                      <a:pt x="1025" y="513"/>
                    </a:cubicBezTo>
                    <a:cubicBezTo>
                      <a:pt x="1037" y="239"/>
                      <a:pt x="822" y="13"/>
                      <a:pt x="537" y="1"/>
                    </a:cubicBezTo>
                    <a:cubicBezTo>
                      <a:pt x="529" y="1"/>
                      <a:pt x="522" y="1"/>
                      <a:pt x="51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96" name="Google Shape;5896;p46"/>
              <p:cNvSpPr/>
              <p:nvPr/>
            </p:nvSpPr>
            <p:spPr>
              <a:xfrm>
                <a:off x="1520425" y="1465775"/>
                <a:ext cx="295600" cy="189500"/>
              </a:xfrm>
              <a:custGeom>
                <a:avLst/>
                <a:gdLst/>
                <a:ahLst/>
                <a:cxnLst/>
                <a:rect l="l" t="t" r="r" b="b"/>
                <a:pathLst>
                  <a:path w="11824" h="7580" extrusionOk="0">
                    <a:moveTo>
                      <a:pt x="11823" y="1"/>
                    </a:moveTo>
                    <a:cubicBezTo>
                      <a:pt x="11823" y="1"/>
                      <a:pt x="10299" y="13"/>
                      <a:pt x="8406" y="358"/>
                    </a:cubicBezTo>
                    <a:cubicBezTo>
                      <a:pt x="6882" y="644"/>
                      <a:pt x="5120" y="1132"/>
                      <a:pt x="3667" y="2025"/>
                    </a:cubicBezTo>
                    <a:cubicBezTo>
                      <a:pt x="417" y="4037"/>
                      <a:pt x="0" y="7276"/>
                      <a:pt x="0" y="7276"/>
                    </a:cubicBezTo>
                    <a:cubicBezTo>
                      <a:pt x="0" y="7276"/>
                      <a:pt x="843" y="7580"/>
                      <a:pt x="2117" y="7580"/>
                    </a:cubicBezTo>
                    <a:cubicBezTo>
                      <a:pt x="3275" y="7580"/>
                      <a:pt x="4787" y="7329"/>
                      <a:pt x="6346" y="6371"/>
                    </a:cubicBezTo>
                    <a:cubicBezTo>
                      <a:pt x="7037" y="5942"/>
                      <a:pt x="7692" y="5418"/>
                      <a:pt x="8275" y="4835"/>
                    </a:cubicBezTo>
                    <a:cubicBezTo>
                      <a:pt x="10442" y="2716"/>
                      <a:pt x="11823" y="1"/>
                      <a:pt x="1182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97" name="Google Shape;5897;p46"/>
              <p:cNvSpPr/>
              <p:nvPr/>
            </p:nvSpPr>
            <p:spPr>
              <a:xfrm>
                <a:off x="1977325" y="1374700"/>
                <a:ext cx="313450" cy="164750"/>
              </a:xfrm>
              <a:custGeom>
                <a:avLst/>
                <a:gdLst/>
                <a:ahLst/>
                <a:cxnLst/>
                <a:rect l="l" t="t" r="r" b="b"/>
                <a:pathLst>
                  <a:path w="12538" h="6590" extrusionOk="0">
                    <a:moveTo>
                      <a:pt x="1882" y="1"/>
                    </a:moveTo>
                    <a:cubicBezTo>
                      <a:pt x="755" y="1"/>
                      <a:pt x="0" y="84"/>
                      <a:pt x="0" y="84"/>
                    </a:cubicBezTo>
                    <a:cubicBezTo>
                      <a:pt x="0" y="84"/>
                      <a:pt x="2655" y="4168"/>
                      <a:pt x="6132" y="5799"/>
                    </a:cubicBezTo>
                    <a:cubicBezTo>
                      <a:pt x="7397" y="6399"/>
                      <a:pt x="8592" y="6589"/>
                      <a:pt x="9600" y="6589"/>
                    </a:cubicBezTo>
                    <a:cubicBezTo>
                      <a:pt x="11352" y="6589"/>
                      <a:pt x="12538" y="6013"/>
                      <a:pt x="12538" y="6013"/>
                    </a:cubicBezTo>
                    <a:cubicBezTo>
                      <a:pt x="12538" y="6013"/>
                      <a:pt x="11764" y="2822"/>
                      <a:pt x="8311" y="1191"/>
                    </a:cubicBezTo>
                    <a:cubicBezTo>
                      <a:pt x="6214" y="197"/>
                      <a:pt x="3611" y="1"/>
                      <a:pt x="188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98" name="Google Shape;5898;p46"/>
              <p:cNvSpPr/>
              <p:nvPr/>
            </p:nvSpPr>
            <p:spPr>
              <a:xfrm>
                <a:off x="2611925" y="1252675"/>
                <a:ext cx="19320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2193" extrusionOk="0">
                    <a:moveTo>
                      <a:pt x="846" y="0"/>
                    </a:moveTo>
                    <a:cubicBezTo>
                      <a:pt x="846" y="0"/>
                      <a:pt x="0" y="2048"/>
                      <a:pt x="715" y="4655"/>
                    </a:cubicBezTo>
                    <a:cubicBezTo>
                      <a:pt x="774" y="4616"/>
                      <a:pt x="849" y="4593"/>
                      <a:pt x="921" y="4593"/>
                    </a:cubicBezTo>
                    <a:cubicBezTo>
                      <a:pt x="936" y="4593"/>
                      <a:pt x="950" y="4594"/>
                      <a:pt x="965" y="4596"/>
                    </a:cubicBezTo>
                    <a:cubicBezTo>
                      <a:pt x="1262" y="4608"/>
                      <a:pt x="1489" y="4846"/>
                      <a:pt x="1489" y="5144"/>
                    </a:cubicBezTo>
                    <a:cubicBezTo>
                      <a:pt x="1477" y="5394"/>
                      <a:pt x="1298" y="5596"/>
                      <a:pt x="1060" y="5644"/>
                    </a:cubicBezTo>
                    <a:cubicBezTo>
                      <a:pt x="1167" y="5894"/>
                      <a:pt x="1286" y="6132"/>
                      <a:pt x="1417" y="6382"/>
                    </a:cubicBezTo>
                    <a:cubicBezTo>
                      <a:pt x="3251" y="9751"/>
                      <a:pt x="7477" y="12192"/>
                      <a:pt x="7477" y="12192"/>
                    </a:cubicBezTo>
                    <a:cubicBezTo>
                      <a:pt x="7477" y="12192"/>
                      <a:pt x="7728" y="7322"/>
                      <a:pt x="5894" y="3953"/>
                    </a:cubicBezTo>
                    <a:cubicBezTo>
                      <a:pt x="4060" y="595"/>
                      <a:pt x="846" y="0"/>
                      <a:pt x="84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99" name="Google Shape;5899;p46"/>
              <p:cNvSpPr/>
              <p:nvPr/>
            </p:nvSpPr>
            <p:spPr>
              <a:xfrm>
                <a:off x="2836950" y="159557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2" y="0"/>
                    </a:moveTo>
                    <a:cubicBezTo>
                      <a:pt x="120" y="0"/>
                      <a:pt x="0" y="107"/>
                      <a:pt x="0" y="238"/>
                    </a:cubicBezTo>
                    <a:cubicBezTo>
                      <a:pt x="0" y="381"/>
                      <a:pt x="108" y="500"/>
                      <a:pt x="239" y="500"/>
                    </a:cubicBezTo>
                    <a:cubicBezTo>
                      <a:pt x="381" y="500"/>
                      <a:pt x="501" y="393"/>
                      <a:pt x="501" y="262"/>
                    </a:cubicBezTo>
                    <a:cubicBezTo>
                      <a:pt x="501" y="119"/>
                      <a:pt x="393" y="0"/>
                      <a:pt x="26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00" name="Google Shape;5900;p46"/>
              <p:cNvSpPr/>
              <p:nvPr/>
            </p:nvSpPr>
            <p:spPr>
              <a:xfrm>
                <a:off x="2965825" y="1785475"/>
                <a:ext cx="1402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561" h="560" extrusionOk="0">
                    <a:moveTo>
                      <a:pt x="299" y="0"/>
                    </a:moveTo>
                    <a:cubicBezTo>
                      <a:pt x="132" y="0"/>
                      <a:pt x="13" y="119"/>
                      <a:pt x="1" y="262"/>
                    </a:cubicBezTo>
                    <a:cubicBezTo>
                      <a:pt x="1" y="429"/>
                      <a:pt x="120" y="548"/>
                      <a:pt x="263" y="560"/>
                    </a:cubicBezTo>
                    <a:cubicBezTo>
                      <a:pt x="430" y="560"/>
                      <a:pt x="549" y="441"/>
                      <a:pt x="560" y="298"/>
                    </a:cubicBezTo>
                    <a:cubicBezTo>
                      <a:pt x="560" y="131"/>
                      <a:pt x="441" y="0"/>
                      <a:pt x="299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01" name="Google Shape;5901;p46"/>
              <p:cNvSpPr/>
              <p:nvPr/>
            </p:nvSpPr>
            <p:spPr>
              <a:xfrm>
                <a:off x="3135500" y="1732200"/>
                <a:ext cx="14025" cy="13700"/>
              </a:xfrm>
              <a:custGeom>
                <a:avLst/>
                <a:gdLst/>
                <a:ahLst/>
                <a:cxnLst/>
                <a:rect l="l" t="t" r="r" b="b"/>
                <a:pathLst>
                  <a:path w="561" h="548" extrusionOk="0">
                    <a:moveTo>
                      <a:pt x="286" y="0"/>
                    </a:moveTo>
                    <a:cubicBezTo>
                      <a:pt x="131" y="0"/>
                      <a:pt x="0" y="119"/>
                      <a:pt x="0" y="274"/>
                    </a:cubicBezTo>
                    <a:cubicBezTo>
                      <a:pt x="0" y="417"/>
                      <a:pt x="120" y="548"/>
                      <a:pt x="262" y="548"/>
                    </a:cubicBezTo>
                    <a:cubicBezTo>
                      <a:pt x="417" y="548"/>
                      <a:pt x="548" y="429"/>
                      <a:pt x="548" y="286"/>
                    </a:cubicBezTo>
                    <a:cubicBezTo>
                      <a:pt x="560" y="131"/>
                      <a:pt x="441" y="0"/>
                      <a:pt x="28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02" name="Google Shape;5902;p46"/>
              <p:cNvSpPr/>
              <p:nvPr/>
            </p:nvSpPr>
            <p:spPr>
              <a:xfrm>
                <a:off x="3156025" y="1635425"/>
                <a:ext cx="23850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931" extrusionOk="0">
                    <a:moveTo>
                      <a:pt x="468" y="1"/>
                    </a:moveTo>
                    <a:cubicBezTo>
                      <a:pt x="227" y="1"/>
                      <a:pt x="13" y="199"/>
                      <a:pt x="13" y="454"/>
                    </a:cubicBezTo>
                    <a:cubicBezTo>
                      <a:pt x="1" y="692"/>
                      <a:pt x="203" y="906"/>
                      <a:pt x="453" y="930"/>
                    </a:cubicBezTo>
                    <a:cubicBezTo>
                      <a:pt x="460" y="931"/>
                      <a:pt x="467" y="931"/>
                      <a:pt x="474" y="931"/>
                    </a:cubicBezTo>
                    <a:cubicBezTo>
                      <a:pt x="727" y="931"/>
                      <a:pt x="930" y="721"/>
                      <a:pt x="930" y="478"/>
                    </a:cubicBezTo>
                    <a:cubicBezTo>
                      <a:pt x="953" y="228"/>
                      <a:pt x="739" y="1"/>
                      <a:pt x="489" y="1"/>
                    </a:cubicBezTo>
                    <a:cubicBezTo>
                      <a:pt x="482" y="1"/>
                      <a:pt x="475" y="1"/>
                      <a:pt x="46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03" name="Google Shape;5903;p46"/>
              <p:cNvSpPr/>
              <p:nvPr/>
            </p:nvSpPr>
            <p:spPr>
              <a:xfrm>
                <a:off x="2882800" y="1169625"/>
                <a:ext cx="13400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7" extrusionOk="0">
                    <a:moveTo>
                      <a:pt x="286" y="0"/>
                    </a:moveTo>
                    <a:cubicBezTo>
                      <a:pt x="119" y="0"/>
                      <a:pt x="0" y="107"/>
                      <a:pt x="0" y="250"/>
                    </a:cubicBezTo>
                    <a:cubicBezTo>
                      <a:pt x="0" y="405"/>
                      <a:pt x="107" y="524"/>
                      <a:pt x="250" y="536"/>
                    </a:cubicBezTo>
                    <a:cubicBezTo>
                      <a:pt x="405" y="536"/>
                      <a:pt x="524" y="429"/>
                      <a:pt x="536" y="286"/>
                    </a:cubicBezTo>
                    <a:cubicBezTo>
                      <a:pt x="536" y="131"/>
                      <a:pt x="429" y="12"/>
                      <a:pt x="28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04" name="Google Shape;5904;p46"/>
              <p:cNvSpPr/>
              <p:nvPr/>
            </p:nvSpPr>
            <p:spPr>
              <a:xfrm>
                <a:off x="2611325" y="1446725"/>
                <a:ext cx="25925" cy="2532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1013" extrusionOk="0">
                    <a:moveTo>
                      <a:pt x="515" y="1"/>
                    </a:moveTo>
                    <a:cubicBezTo>
                      <a:pt x="239" y="1"/>
                      <a:pt x="24" y="222"/>
                      <a:pt x="12" y="501"/>
                    </a:cubicBezTo>
                    <a:cubicBezTo>
                      <a:pt x="1" y="775"/>
                      <a:pt x="215" y="1001"/>
                      <a:pt x="501" y="1013"/>
                    </a:cubicBezTo>
                    <a:cubicBezTo>
                      <a:pt x="786" y="1013"/>
                      <a:pt x="1024" y="811"/>
                      <a:pt x="1024" y="525"/>
                    </a:cubicBezTo>
                    <a:cubicBezTo>
                      <a:pt x="1036" y="239"/>
                      <a:pt x="810" y="25"/>
                      <a:pt x="536" y="1"/>
                    </a:cubicBezTo>
                    <a:cubicBezTo>
                      <a:pt x="529" y="1"/>
                      <a:pt x="522" y="1"/>
                      <a:pt x="51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05" name="Google Shape;5905;p46"/>
              <p:cNvSpPr/>
              <p:nvPr/>
            </p:nvSpPr>
            <p:spPr>
              <a:xfrm>
                <a:off x="2170800" y="1185975"/>
                <a:ext cx="25625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002" extrusionOk="0">
                    <a:moveTo>
                      <a:pt x="515" y="1"/>
                    </a:moveTo>
                    <a:cubicBezTo>
                      <a:pt x="239" y="1"/>
                      <a:pt x="24" y="222"/>
                      <a:pt x="12" y="477"/>
                    </a:cubicBezTo>
                    <a:cubicBezTo>
                      <a:pt x="0" y="763"/>
                      <a:pt x="215" y="989"/>
                      <a:pt x="488" y="1001"/>
                    </a:cubicBezTo>
                    <a:cubicBezTo>
                      <a:pt x="496" y="1002"/>
                      <a:pt x="503" y="1002"/>
                      <a:pt x="510" y="1002"/>
                    </a:cubicBezTo>
                    <a:cubicBezTo>
                      <a:pt x="786" y="1002"/>
                      <a:pt x="1012" y="780"/>
                      <a:pt x="1012" y="525"/>
                    </a:cubicBezTo>
                    <a:cubicBezTo>
                      <a:pt x="1024" y="239"/>
                      <a:pt x="798" y="13"/>
                      <a:pt x="536" y="1"/>
                    </a:cubicBezTo>
                    <a:cubicBezTo>
                      <a:pt x="529" y="1"/>
                      <a:pt x="522" y="1"/>
                      <a:pt x="51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06" name="Google Shape;5906;p46"/>
              <p:cNvSpPr/>
              <p:nvPr/>
            </p:nvSpPr>
            <p:spPr>
              <a:xfrm>
                <a:off x="1770450" y="1698850"/>
                <a:ext cx="28900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133" extrusionOk="0">
                    <a:moveTo>
                      <a:pt x="596" y="1"/>
                    </a:moveTo>
                    <a:cubicBezTo>
                      <a:pt x="274" y="1"/>
                      <a:pt x="12" y="239"/>
                      <a:pt x="12" y="548"/>
                    </a:cubicBezTo>
                    <a:cubicBezTo>
                      <a:pt x="0" y="858"/>
                      <a:pt x="250" y="1132"/>
                      <a:pt x="560" y="1132"/>
                    </a:cubicBezTo>
                    <a:cubicBezTo>
                      <a:pt x="567" y="1132"/>
                      <a:pt x="575" y="1132"/>
                      <a:pt x="582" y="1132"/>
                    </a:cubicBezTo>
                    <a:cubicBezTo>
                      <a:pt x="883" y="1132"/>
                      <a:pt x="1143" y="897"/>
                      <a:pt x="1143" y="572"/>
                    </a:cubicBezTo>
                    <a:cubicBezTo>
                      <a:pt x="1155" y="262"/>
                      <a:pt x="905" y="1"/>
                      <a:pt x="59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07" name="Google Shape;5907;p46"/>
              <p:cNvSpPr/>
              <p:nvPr/>
            </p:nvSpPr>
            <p:spPr>
              <a:xfrm>
                <a:off x="1813000" y="1684550"/>
                <a:ext cx="33375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300" extrusionOk="0">
                    <a:moveTo>
                      <a:pt x="670" y="1"/>
                    </a:moveTo>
                    <a:cubicBezTo>
                      <a:pt x="322" y="1"/>
                      <a:pt x="36" y="282"/>
                      <a:pt x="25" y="620"/>
                    </a:cubicBezTo>
                    <a:cubicBezTo>
                      <a:pt x="1" y="989"/>
                      <a:pt x="287" y="1287"/>
                      <a:pt x="644" y="1299"/>
                    </a:cubicBezTo>
                    <a:cubicBezTo>
                      <a:pt x="651" y="1299"/>
                      <a:pt x="658" y="1299"/>
                      <a:pt x="665" y="1299"/>
                    </a:cubicBezTo>
                    <a:cubicBezTo>
                      <a:pt x="1013" y="1299"/>
                      <a:pt x="1299" y="1018"/>
                      <a:pt x="1311" y="668"/>
                    </a:cubicBezTo>
                    <a:cubicBezTo>
                      <a:pt x="1334" y="311"/>
                      <a:pt x="1049" y="13"/>
                      <a:pt x="692" y="1"/>
                    </a:cubicBezTo>
                    <a:cubicBezTo>
                      <a:pt x="684" y="1"/>
                      <a:pt x="677" y="1"/>
                      <a:pt x="67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08" name="Google Shape;5908;p46"/>
              <p:cNvSpPr/>
              <p:nvPr/>
            </p:nvSpPr>
            <p:spPr>
              <a:xfrm>
                <a:off x="1857375" y="1754200"/>
                <a:ext cx="35425" cy="34575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383" extrusionOk="0">
                    <a:moveTo>
                      <a:pt x="705" y="1"/>
                    </a:moveTo>
                    <a:cubicBezTo>
                      <a:pt x="345" y="1"/>
                      <a:pt x="35" y="294"/>
                      <a:pt x="12" y="668"/>
                    </a:cubicBezTo>
                    <a:cubicBezTo>
                      <a:pt x="0" y="1037"/>
                      <a:pt x="298" y="1370"/>
                      <a:pt x="691" y="1382"/>
                    </a:cubicBezTo>
                    <a:cubicBezTo>
                      <a:pt x="1072" y="1382"/>
                      <a:pt x="1381" y="1096"/>
                      <a:pt x="1405" y="715"/>
                    </a:cubicBezTo>
                    <a:cubicBezTo>
                      <a:pt x="1417" y="346"/>
                      <a:pt x="1119" y="13"/>
                      <a:pt x="726" y="1"/>
                    </a:cubicBezTo>
                    <a:cubicBezTo>
                      <a:pt x="719" y="1"/>
                      <a:pt x="712" y="1"/>
                      <a:pt x="70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09" name="Google Shape;5909;p46"/>
              <p:cNvSpPr/>
              <p:nvPr/>
            </p:nvSpPr>
            <p:spPr>
              <a:xfrm>
                <a:off x="3162575" y="1519950"/>
                <a:ext cx="295900" cy="189675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7587" extrusionOk="0">
                    <a:moveTo>
                      <a:pt x="11836" y="1"/>
                    </a:moveTo>
                    <a:cubicBezTo>
                      <a:pt x="11836" y="1"/>
                      <a:pt x="10312" y="25"/>
                      <a:pt x="8407" y="370"/>
                    </a:cubicBezTo>
                    <a:cubicBezTo>
                      <a:pt x="6895" y="644"/>
                      <a:pt x="5121" y="1144"/>
                      <a:pt x="3680" y="2037"/>
                    </a:cubicBezTo>
                    <a:cubicBezTo>
                      <a:pt x="418" y="4037"/>
                      <a:pt x="1" y="7287"/>
                      <a:pt x="1" y="7287"/>
                    </a:cubicBezTo>
                    <a:cubicBezTo>
                      <a:pt x="1" y="7287"/>
                      <a:pt x="844" y="7587"/>
                      <a:pt x="2115" y="7587"/>
                    </a:cubicBezTo>
                    <a:cubicBezTo>
                      <a:pt x="3277" y="7587"/>
                      <a:pt x="4796" y="7337"/>
                      <a:pt x="6359" y="6383"/>
                    </a:cubicBezTo>
                    <a:cubicBezTo>
                      <a:pt x="7038" y="5942"/>
                      <a:pt x="7692" y="5418"/>
                      <a:pt x="8276" y="4847"/>
                    </a:cubicBezTo>
                    <a:cubicBezTo>
                      <a:pt x="10455" y="2716"/>
                      <a:pt x="11836" y="1"/>
                      <a:pt x="1183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10" name="Google Shape;5910;p46"/>
              <p:cNvSpPr/>
              <p:nvPr/>
            </p:nvSpPr>
            <p:spPr>
              <a:xfrm>
                <a:off x="4805350" y="1574425"/>
                <a:ext cx="295300" cy="189200"/>
              </a:xfrm>
              <a:custGeom>
                <a:avLst/>
                <a:gdLst/>
                <a:ahLst/>
                <a:cxnLst/>
                <a:rect l="l" t="t" r="r" b="b"/>
                <a:pathLst>
                  <a:path w="11812" h="7568" extrusionOk="0">
                    <a:moveTo>
                      <a:pt x="11812" y="1"/>
                    </a:moveTo>
                    <a:cubicBezTo>
                      <a:pt x="11811" y="1"/>
                      <a:pt x="10311" y="1"/>
                      <a:pt x="8406" y="346"/>
                    </a:cubicBezTo>
                    <a:cubicBezTo>
                      <a:pt x="6894" y="632"/>
                      <a:pt x="5120" y="1120"/>
                      <a:pt x="3680" y="2013"/>
                    </a:cubicBezTo>
                    <a:cubicBezTo>
                      <a:pt x="417" y="4025"/>
                      <a:pt x="1" y="7264"/>
                      <a:pt x="1" y="7264"/>
                    </a:cubicBezTo>
                    <a:cubicBezTo>
                      <a:pt x="1" y="7264"/>
                      <a:pt x="847" y="7567"/>
                      <a:pt x="2124" y="7567"/>
                    </a:cubicBezTo>
                    <a:cubicBezTo>
                      <a:pt x="3284" y="7567"/>
                      <a:pt x="4800" y="7317"/>
                      <a:pt x="6358" y="6359"/>
                    </a:cubicBezTo>
                    <a:cubicBezTo>
                      <a:pt x="7037" y="5942"/>
                      <a:pt x="7680" y="5406"/>
                      <a:pt x="8263" y="4835"/>
                    </a:cubicBezTo>
                    <a:cubicBezTo>
                      <a:pt x="10430" y="2715"/>
                      <a:pt x="11812" y="1"/>
                      <a:pt x="1181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11" name="Google Shape;5911;p46"/>
              <p:cNvSpPr/>
              <p:nvPr/>
            </p:nvSpPr>
            <p:spPr>
              <a:xfrm>
                <a:off x="3620375" y="1429150"/>
                <a:ext cx="313450" cy="164550"/>
              </a:xfrm>
              <a:custGeom>
                <a:avLst/>
                <a:gdLst/>
                <a:ahLst/>
                <a:cxnLst/>
                <a:rect l="l" t="t" r="r" b="b"/>
                <a:pathLst>
                  <a:path w="12538" h="6582" extrusionOk="0">
                    <a:moveTo>
                      <a:pt x="1898" y="1"/>
                    </a:moveTo>
                    <a:cubicBezTo>
                      <a:pt x="762" y="1"/>
                      <a:pt x="1" y="85"/>
                      <a:pt x="1" y="85"/>
                    </a:cubicBezTo>
                    <a:cubicBezTo>
                      <a:pt x="1" y="85"/>
                      <a:pt x="2656" y="4157"/>
                      <a:pt x="6132" y="5800"/>
                    </a:cubicBezTo>
                    <a:cubicBezTo>
                      <a:pt x="7392" y="6393"/>
                      <a:pt x="8581" y="6581"/>
                      <a:pt x="9586" y="6581"/>
                    </a:cubicBezTo>
                    <a:cubicBezTo>
                      <a:pt x="11346" y="6581"/>
                      <a:pt x="12538" y="6002"/>
                      <a:pt x="12538" y="6002"/>
                    </a:cubicBezTo>
                    <a:cubicBezTo>
                      <a:pt x="12538" y="6002"/>
                      <a:pt x="11764" y="2823"/>
                      <a:pt x="8311" y="1180"/>
                    </a:cubicBezTo>
                    <a:cubicBezTo>
                      <a:pt x="6220" y="196"/>
                      <a:pt x="3626" y="1"/>
                      <a:pt x="189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12" name="Google Shape;5912;p46"/>
              <p:cNvSpPr/>
              <p:nvPr/>
            </p:nvSpPr>
            <p:spPr>
              <a:xfrm>
                <a:off x="4254675" y="1306850"/>
                <a:ext cx="193225" cy="304800"/>
              </a:xfrm>
              <a:custGeom>
                <a:avLst/>
                <a:gdLst/>
                <a:ahLst/>
                <a:cxnLst/>
                <a:rect l="l" t="t" r="r" b="b"/>
                <a:pathLst>
                  <a:path w="7729" h="12192" extrusionOk="0">
                    <a:moveTo>
                      <a:pt x="846" y="0"/>
                    </a:moveTo>
                    <a:cubicBezTo>
                      <a:pt x="846" y="0"/>
                      <a:pt x="1" y="2060"/>
                      <a:pt x="715" y="4667"/>
                    </a:cubicBezTo>
                    <a:cubicBezTo>
                      <a:pt x="771" y="4630"/>
                      <a:pt x="834" y="4600"/>
                      <a:pt x="904" y="4600"/>
                    </a:cubicBezTo>
                    <a:cubicBezTo>
                      <a:pt x="924" y="4600"/>
                      <a:pt x="944" y="4603"/>
                      <a:pt x="965" y="4608"/>
                    </a:cubicBezTo>
                    <a:cubicBezTo>
                      <a:pt x="1263" y="4620"/>
                      <a:pt x="1489" y="4858"/>
                      <a:pt x="1489" y="5155"/>
                    </a:cubicBezTo>
                    <a:cubicBezTo>
                      <a:pt x="1465" y="5405"/>
                      <a:pt x="1287" y="5596"/>
                      <a:pt x="1049" y="5644"/>
                    </a:cubicBezTo>
                    <a:cubicBezTo>
                      <a:pt x="1156" y="5894"/>
                      <a:pt x="1275" y="6132"/>
                      <a:pt x="1406" y="6394"/>
                    </a:cubicBezTo>
                    <a:cubicBezTo>
                      <a:pt x="3239" y="9751"/>
                      <a:pt x="7466" y="12192"/>
                      <a:pt x="7466" y="12192"/>
                    </a:cubicBezTo>
                    <a:cubicBezTo>
                      <a:pt x="7466" y="12192"/>
                      <a:pt x="7728" y="7322"/>
                      <a:pt x="5895" y="3965"/>
                    </a:cubicBezTo>
                    <a:cubicBezTo>
                      <a:pt x="4061" y="595"/>
                      <a:pt x="846" y="0"/>
                      <a:pt x="84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13" name="Google Shape;5913;p46"/>
              <p:cNvSpPr/>
              <p:nvPr/>
            </p:nvSpPr>
            <p:spPr>
              <a:xfrm>
                <a:off x="4479725" y="1650025"/>
                <a:ext cx="12225" cy="12250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90" extrusionOk="0">
                    <a:moveTo>
                      <a:pt x="250" y="1"/>
                    </a:moveTo>
                    <a:cubicBezTo>
                      <a:pt x="119" y="1"/>
                      <a:pt x="0" y="108"/>
                      <a:pt x="0" y="239"/>
                    </a:cubicBezTo>
                    <a:cubicBezTo>
                      <a:pt x="0" y="370"/>
                      <a:pt x="107" y="489"/>
                      <a:pt x="238" y="489"/>
                    </a:cubicBezTo>
                    <a:cubicBezTo>
                      <a:pt x="369" y="489"/>
                      <a:pt x="488" y="382"/>
                      <a:pt x="488" y="251"/>
                    </a:cubicBezTo>
                    <a:cubicBezTo>
                      <a:pt x="488" y="120"/>
                      <a:pt x="381" y="1"/>
                      <a:pt x="25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14" name="Google Shape;5914;p46"/>
              <p:cNvSpPr/>
              <p:nvPr/>
            </p:nvSpPr>
            <p:spPr>
              <a:xfrm>
                <a:off x="4608300" y="1839625"/>
                <a:ext cx="14325" cy="14325"/>
              </a:xfrm>
              <a:custGeom>
                <a:avLst/>
                <a:gdLst/>
                <a:ahLst/>
                <a:cxnLst/>
                <a:rect l="l" t="t" r="r" b="b"/>
                <a:pathLst>
                  <a:path w="573" h="573" extrusionOk="0">
                    <a:moveTo>
                      <a:pt x="277" y="0"/>
                    </a:moveTo>
                    <a:cubicBezTo>
                      <a:pt x="131" y="0"/>
                      <a:pt x="1" y="116"/>
                      <a:pt x="1" y="275"/>
                    </a:cubicBezTo>
                    <a:cubicBezTo>
                      <a:pt x="1" y="442"/>
                      <a:pt x="120" y="549"/>
                      <a:pt x="274" y="573"/>
                    </a:cubicBezTo>
                    <a:cubicBezTo>
                      <a:pt x="441" y="573"/>
                      <a:pt x="560" y="454"/>
                      <a:pt x="572" y="299"/>
                    </a:cubicBezTo>
                    <a:cubicBezTo>
                      <a:pt x="572" y="132"/>
                      <a:pt x="453" y="25"/>
                      <a:pt x="298" y="1"/>
                    </a:cubicBezTo>
                    <a:cubicBezTo>
                      <a:pt x="291" y="1"/>
                      <a:pt x="284" y="0"/>
                      <a:pt x="27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15" name="Google Shape;5915;p46"/>
              <p:cNvSpPr/>
              <p:nvPr/>
            </p:nvSpPr>
            <p:spPr>
              <a:xfrm>
                <a:off x="4778275" y="1786600"/>
                <a:ext cx="13700" cy="1377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51" extrusionOk="0">
                    <a:moveTo>
                      <a:pt x="242" y="0"/>
                    </a:moveTo>
                    <a:cubicBezTo>
                      <a:pt x="112" y="0"/>
                      <a:pt x="0" y="133"/>
                      <a:pt x="0" y="265"/>
                    </a:cubicBezTo>
                    <a:cubicBezTo>
                      <a:pt x="0" y="420"/>
                      <a:pt x="119" y="551"/>
                      <a:pt x="262" y="551"/>
                    </a:cubicBezTo>
                    <a:cubicBezTo>
                      <a:pt x="417" y="551"/>
                      <a:pt x="548" y="431"/>
                      <a:pt x="548" y="277"/>
                    </a:cubicBezTo>
                    <a:cubicBezTo>
                      <a:pt x="548" y="134"/>
                      <a:pt x="429" y="3"/>
                      <a:pt x="274" y="3"/>
                    </a:cubicBezTo>
                    <a:cubicBezTo>
                      <a:pt x="263" y="1"/>
                      <a:pt x="253" y="0"/>
                      <a:pt x="24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16" name="Google Shape;5916;p46"/>
              <p:cNvSpPr/>
              <p:nvPr/>
            </p:nvSpPr>
            <p:spPr>
              <a:xfrm>
                <a:off x="4799100" y="1689325"/>
                <a:ext cx="23550" cy="23250"/>
              </a:xfrm>
              <a:custGeom>
                <a:avLst/>
                <a:gdLst/>
                <a:ahLst/>
                <a:cxnLst/>
                <a:rect l="l" t="t" r="r" b="b"/>
                <a:pathLst>
                  <a:path w="942" h="930" extrusionOk="0">
                    <a:moveTo>
                      <a:pt x="468" y="0"/>
                    </a:moveTo>
                    <a:cubicBezTo>
                      <a:pt x="215" y="0"/>
                      <a:pt x="12" y="210"/>
                      <a:pt x="12" y="453"/>
                    </a:cubicBezTo>
                    <a:cubicBezTo>
                      <a:pt x="0" y="703"/>
                      <a:pt x="203" y="929"/>
                      <a:pt x="453" y="929"/>
                    </a:cubicBezTo>
                    <a:cubicBezTo>
                      <a:pt x="460" y="930"/>
                      <a:pt x="467" y="930"/>
                      <a:pt x="474" y="930"/>
                    </a:cubicBezTo>
                    <a:cubicBezTo>
                      <a:pt x="715" y="930"/>
                      <a:pt x="918" y="731"/>
                      <a:pt x="929" y="477"/>
                    </a:cubicBezTo>
                    <a:cubicBezTo>
                      <a:pt x="941" y="227"/>
                      <a:pt x="739" y="1"/>
                      <a:pt x="489" y="1"/>
                    </a:cubicBezTo>
                    <a:cubicBezTo>
                      <a:pt x="482" y="0"/>
                      <a:pt x="475" y="0"/>
                      <a:pt x="46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17" name="Google Shape;5917;p46"/>
              <p:cNvSpPr/>
              <p:nvPr/>
            </p:nvSpPr>
            <p:spPr>
              <a:xfrm>
                <a:off x="5011025" y="1227950"/>
                <a:ext cx="26525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1061" extrusionOk="0">
                    <a:moveTo>
                      <a:pt x="515" y="0"/>
                    </a:moveTo>
                    <a:cubicBezTo>
                      <a:pt x="239" y="0"/>
                      <a:pt x="12" y="223"/>
                      <a:pt x="1" y="513"/>
                    </a:cubicBezTo>
                    <a:cubicBezTo>
                      <a:pt x="1" y="703"/>
                      <a:pt x="108" y="870"/>
                      <a:pt x="251" y="977"/>
                    </a:cubicBezTo>
                    <a:cubicBezTo>
                      <a:pt x="334" y="1013"/>
                      <a:pt x="417" y="1061"/>
                      <a:pt x="513" y="1061"/>
                    </a:cubicBezTo>
                    <a:cubicBezTo>
                      <a:pt x="537" y="1061"/>
                      <a:pt x="584" y="1049"/>
                      <a:pt x="608" y="1049"/>
                    </a:cubicBezTo>
                    <a:cubicBezTo>
                      <a:pt x="846" y="1001"/>
                      <a:pt x="1048" y="810"/>
                      <a:pt x="1048" y="560"/>
                    </a:cubicBezTo>
                    <a:cubicBezTo>
                      <a:pt x="1060" y="322"/>
                      <a:pt x="906" y="120"/>
                      <a:pt x="703" y="49"/>
                    </a:cubicBezTo>
                    <a:cubicBezTo>
                      <a:pt x="691" y="49"/>
                      <a:pt x="656" y="37"/>
                      <a:pt x="644" y="37"/>
                    </a:cubicBezTo>
                    <a:cubicBezTo>
                      <a:pt x="608" y="25"/>
                      <a:pt x="584" y="1"/>
                      <a:pt x="537" y="1"/>
                    </a:cubicBezTo>
                    <a:cubicBezTo>
                      <a:pt x="529" y="1"/>
                      <a:pt x="522" y="0"/>
                      <a:pt x="51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18" name="Google Shape;5918;p46"/>
              <p:cNvSpPr/>
              <p:nvPr/>
            </p:nvSpPr>
            <p:spPr>
              <a:xfrm>
                <a:off x="3368850" y="1173775"/>
                <a:ext cx="25925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1061" extrusionOk="0">
                    <a:moveTo>
                      <a:pt x="516" y="1"/>
                    </a:moveTo>
                    <a:cubicBezTo>
                      <a:pt x="239" y="1"/>
                      <a:pt x="1" y="234"/>
                      <a:pt x="1" y="501"/>
                    </a:cubicBezTo>
                    <a:cubicBezTo>
                      <a:pt x="1" y="703"/>
                      <a:pt x="96" y="858"/>
                      <a:pt x="251" y="965"/>
                    </a:cubicBezTo>
                    <a:cubicBezTo>
                      <a:pt x="322" y="1013"/>
                      <a:pt x="418" y="1061"/>
                      <a:pt x="501" y="1061"/>
                    </a:cubicBezTo>
                    <a:cubicBezTo>
                      <a:pt x="537" y="1061"/>
                      <a:pt x="572" y="1037"/>
                      <a:pt x="608" y="1037"/>
                    </a:cubicBezTo>
                    <a:cubicBezTo>
                      <a:pt x="846" y="1001"/>
                      <a:pt x="1037" y="799"/>
                      <a:pt x="1037" y="549"/>
                    </a:cubicBezTo>
                    <a:cubicBezTo>
                      <a:pt x="1037" y="311"/>
                      <a:pt x="906" y="120"/>
                      <a:pt x="692" y="49"/>
                    </a:cubicBezTo>
                    <a:cubicBezTo>
                      <a:pt x="680" y="49"/>
                      <a:pt x="656" y="25"/>
                      <a:pt x="632" y="25"/>
                    </a:cubicBezTo>
                    <a:cubicBezTo>
                      <a:pt x="608" y="13"/>
                      <a:pt x="572" y="1"/>
                      <a:pt x="537" y="1"/>
                    </a:cubicBezTo>
                    <a:cubicBezTo>
                      <a:pt x="530" y="1"/>
                      <a:pt x="523" y="1"/>
                      <a:pt x="51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19" name="Google Shape;5919;p46"/>
              <p:cNvSpPr/>
              <p:nvPr/>
            </p:nvSpPr>
            <p:spPr>
              <a:xfrm>
                <a:off x="4525250" y="1224025"/>
                <a:ext cx="13425" cy="1347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9" extrusionOk="0">
                    <a:moveTo>
                      <a:pt x="238" y="0"/>
                    </a:moveTo>
                    <a:cubicBezTo>
                      <a:pt x="112" y="0"/>
                      <a:pt x="12" y="112"/>
                      <a:pt x="1" y="253"/>
                    </a:cubicBezTo>
                    <a:cubicBezTo>
                      <a:pt x="1" y="396"/>
                      <a:pt x="96" y="515"/>
                      <a:pt x="251" y="539"/>
                    </a:cubicBezTo>
                    <a:cubicBezTo>
                      <a:pt x="394" y="539"/>
                      <a:pt x="513" y="432"/>
                      <a:pt x="537" y="277"/>
                    </a:cubicBezTo>
                    <a:cubicBezTo>
                      <a:pt x="537" y="134"/>
                      <a:pt x="429" y="15"/>
                      <a:pt x="275" y="3"/>
                    </a:cubicBezTo>
                    <a:cubicBezTo>
                      <a:pt x="262" y="1"/>
                      <a:pt x="250" y="0"/>
                      <a:pt x="23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20" name="Google Shape;5920;p46"/>
              <p:cNvSpPr/>
              <p:nvPr/>
            </p:nvSpPr>
            <p:spPr>
              <a:xfrm>
                <a:off x="4253800" y="1500900"/>
                <a:ext cx="26200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1014" extrusionOk="0">
                    <a:moveTo>
                      <a:pt x="536" y="1"/>
                    </a:moveTo>
                    <a:cubicBezTo>
                      <a:pt x="274" y="1"/>
                      <a:pt x="36" y="215"/>
                      <a:pt x="24" y="489"/>
                    </a:cubicBezTo>
                    <a:cubicBezTo>
                      <a:pt x="0" y="775"/>
                      <a:pt x="226" y="989"/>
                      <a:pt x="512" y="1013"/>
                    </a:cubicBezTo>
                    <a:cubicBezTo>
                      <a:pt x="519" y="1013"/>
                      <a:pt x="527" y="1013"/>
                      <a:pt x="534" y="1013"/>
                    </a:cubicBezTo>
                    <a:cubicBezTo>
                      <a:pt x="809" y="1013"/>
                      <a:pt x="1013" y="791"/>
                      <a:pt x="1036" y="513"/>
                    </a:cubicBezTo>
                    <a:cubicBezTo>
                      <a:pt x="1048" y="227"/>
                      <a:pt x="822" y="13"/>
                      <a:pt x="53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21" name="Google Shape;5921;p46"/>
              <p:cNvSpPr/>
              <p:nvPr/>
            </p:nvSpPr>
            <p:spPr>
              <a:xfrm>
                <a:off x="3840950" y="1164850"/>
                <a:ext cx="30975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204" extrusionOk="0">
                    <a:moveTo>
                      <a:pt x="621" y="0"/>
                    </a:moveTo>
                    <a:cubicBezTo>
                      <a:pt x="297" y="0"/>
                      <a:pt x="24" y="258"/>
                      <a:pt x="12" y="584"/>
                    </a:cubicBezTo>
                    <a:cubicBezTo>
                      <a:pt x="0" y="906"/>
                      <a:pt x="262" y="1191"/>
                      <a:pt x="596" y="1203"/>
                    </a:cubicBezTo>
                    <a:cubicBezTo>
                      <a:pt x="603" y="1204"/>
                      <a:pt x="610" y="1204"/>
                      <a:pt x="617" y="1204"/>
                    </a:cubicBezTo>
                    <a:cubicBezTo>
                      <a:pt x="929" y="1204"/>
                      <a:pt x="1203" y="946"/>
                      <a:pt x="1215" y="620"/>
                    </a:cubicBezTo>
                    <a:cubicBezTo>
                      <a:pt x="1239" y="298"/>
                      <a:pt x="965" y="13"/>
                      <a:pt x="643" y="1"/>
                    </a:cubicBezTo>
                    <a:cubicBezTo>
                      <a:pt x="636" y="0"/>
                      <a:pt x="629" y="0"/>
                      <a:pt x="62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22" name="Google Shape;5922;p46"/>
              <p:cNvSpPr/>
              <p:nvPr/>
            </p:nvSpPr>
            <p:spPr>
              <a:xfrm>
                <a:off x="3813250" y="1240425"/>
                <a:ext cx="25925" cy="24800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992" extrusionOk="0">
                    <a:moveTo>
                      <a:pt x="497" y="0"/>
                    </a:moveTo>
                    <a:cubicBezTo>
                      <a:pt x="241" y="0"/>
                      <a:pt x="36" y="218"/>
                      <a:pt x="25" y="478"/>
                    </a:cubicBezTo>
                    <a:cubicBezTo>
                      <a:pt x="1" y="752"/>
                      <a:pt x="227" y="978"/>
                      <a:pt x="501" y="990"/>
                    </a:cubicBezTo>
                    <a:cubicBezTo>
                      <a:pt x="514" y="991"/>
                      <a:pt x="528" y="992"/>
                      <a:pt x="541" y="992"/>
                    </a:cubicBezTo>
                    <a:cubicBezTo>
                      <a:pt x="796" y="992"/>
                      <a:pt x="1002" y="774"/>
                      <a:pt x="1013" y="514"/>
                    </a:cubicBezTo>
                    <a:cubicBezTo>
                      <a:pt x="1037" y="240"/>
                      <a:pt x="811" y="14"/>
                      <a:pt x="537" y="2"/>
                    </a:cubicBezTo>
                    <a:cubicBezTo>
                      <a:pt x="523" y="1"/>
                      <a:pt x="510" y="0"/>
                      <a:pt x="49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23" name="Google Shape;5923;p46"/>
              <p:cNvSpPr/>
              <p:nvPr/>
            </p:nvSpPr>
            <p:spPr>
              <a:xfrm>
                <a:off x="3412925" y="1753025"/>
                <a:ext cx="29175" cy="28300"/>
              </a:xfrm>
              <a:custGeom>
                <a:avLst/>
                <a:gdLst/>
                <a:ahLst/>
                <a:cxnLst/>
                <a:rect l="l" t="t" r="r" b="b"/>
                <a:pathLst>
                  <a:path w="1167" h="1132" extrusionOk="0">
                    <a:moveTo>
                      <a:pt x="573" y="0"/>
                    </a:moveTo>
                    <a:cubicBezTo>
                      <a:pt x="274" y="0"/>
                      <a:pt x="36" y="234"/>
                      <a:pt x="24" y="548"/>
                    </a:cubicBezTo>
                    <a:cubicBezTo>
                      <a:pt x="0" y="870"/>
                      <a:pt x="262" y="1132"/>
                      <a:pt x="572" y="1132"/>
                    </a:cubicBezTo>
                    <a:cubicBezTo>
                      <a:pt x="579" y="1132"/>
                      <a:pt x="586" y="1132"/>
                      <a:pt x="593" y="1132"/>
                    </a:cubicBezTo>
                    <a:cubicBezTo>
                      <a:pt x="894" y="1132"/>
                      <a:pt x="1155" y="886"/>
                      <a:pt x="1155" y="584"/>
                    </a:cubicBezTo>
                    <a:cubicBezTo>
                      <a:pt x="1167" y="274"/>
                      <a:pt x="917" y="0"/>
                      <a:pt x="595" y="0"/>
                    </a:cubicBezTo>
                    <a:cubicBezTo>
                      <a:pt x="588" y="0"/>
                      <a:pt x="581" y="0"/>
                      <a:pt x="57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24" name="Google Shape;5924;p46"/>
              <p:cNvSpPr/>
              <p:nvPr/>
            </p:nvSpPr>
            <p:spPr>
              <a:xfrm>
                <a:off x="3455475" y="1739000"/>
                <a:ext cx="33075" cy="32250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1290" extrusionOk="0">
                    <a:moveTo>
                      <a:pt x="638" y="0"/>
                    </a:moveTo>
                    <a:cubicBezTo>
                      <a:pt x="299" y="0"/>
                      <a:pt x="24" y="278"/>
                      <a:pt x="13" y="621"/>
                    </a:cubicBezTo>
                    <a:cubicBezTo>
                      <a:pt x="1" y="978"/>
                      <a:pt x="286" y="1276"/>
                      <a:pt x="644" y="1288"/>
                    </a:cubicBezTo>
                    <a:cubicBezTo>
                      <a:pt x="658" y="1289"/>
                      <a:pt x="671" y="1289"/>
                      <a:pt x="685" y="1289"/>
                    </a:cubicBezTo>
                    <a:cubicBezTo>
                      <a:pt x="1024" y="1289"/>
                      <a:pt x="1299" y="1012"/>
                      <a:pt x="1310" y="669"/>
                    </a:cubicBezTo>
                    <a:cubicBezTo>
                      <a:pt x="1322" y="311"/>
                      <a:pt x="1037" y="14"/>
                      <a:pt x="679" y="2"/>
                    </a:cubicBezTo>
                    <a:cubicBezTo>
                      <a:pt x="665" y="1"/>
                      <a:pt x="652" y="0"/>
                      <a:pt x="63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25" name="Google Shape;5925;p46"/>
              <p:cNvSpPr/>
              <p:nvPr/>
            </p:nvSpPr>
            <p:spPr>
              <a:xfrm>
                <a:off x="3500125" y="1808375"/>
                <a:ext cx="35450" cy="3487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95" extrusionOk="0">
                    <a:moveTo>
                      <a:pt x="705" y="1"/>
                    </a:moveTo>
                    <a:cubicBezTo>
                      <a:pt x="345" y="1"/>
                      <a:pt x="24" y="294"/>
                      <a:pt x="13" y="680"/>
                    </a:cubicBezTo>
                    <a:cubicBezTo>
                      <a:pt x="1" y="1049"/>
                      <a:pt x="298" y="1370"/>
                      <a:pt x="679" y="1394"/>
                    </a:cubicBezTo>
                    <a:cubicBezTo>
                      <a:pt x="1060" y="1394"/>
                      <a:pt x="1382" y="1096"/>
                      <a:pt x="1394" y="715"/>
                    </a:cubicBezTo>
                    <a:cubicBezTo>
                      <a:pt x="1417" y="346"/>
                      <a:pt x="1120" y="25"/>
                      <a:pt x="727" y="1"/>
                    </a:cubicBezTo>
                    <a:cubicBezTo>
                      <a:pt x="720" y="1"/>
                      <a:pt x="713" y="1"/>
                      <a:pt x="70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26" name="Google Shape;5926;p46"/>
              <p:cNvSpPr/>
              <p:nvPr/>
            </p:nvSpPr>
            <p:spPr>
              <a:xfrm>
                <a:off x="6064725" y="1863750"/>
                <a:ext cx="27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11181" h="835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025" y="2525"/>
                      <a:pt x="2835" y="4739"/>
                    </a:cubicBezTo>
                    <a:cubicBezTo>
                      <a:pt x="3442" y="5501"/>
                      <a:pt x="4144" y="6216"/>
                      <a:pt x="4930" y="6775"/>
                    </a:cubicBezTo>
                    <a:cubicBezTo>
                      <a:pt x="6712" y="8078"/>
                      <a:pt x="8514" y="8354"/>
                      <a:pt x="9723" y="8354"/>
                    </a:cubicBezTo>
                    <a:cubicBezTo>
                      <a:pt x="10613" y="8354"/>
                      <a:pt x="11181" y="8204"/>
                      <a:pt x="11181" y="8204"/>
                    </a:cubicBezTo>
                    <a:cubicBezTo>
                      <a:pt x="11181" y="8204"/>
                      <a:pt x="11109" y="6680"/>
                      <a:pt x="10074" y="4977"/>
                    </a:cubicBezTo>
                    <a:cubicBezTo>
                      <a:pt x="9597" y="4203"/>
                      <a:pt x="8919" y="3382"/>
                      <a:pt x="7954" y="2668"/>
                    </a:cubicBezTo>
                    <a:cubicBezTo>
                      <a:pt x="4871" y="405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27" name="Google Shape;5927;p46"/>
              <p:cNvSpPr/>
              <p:nvPr/>
            </p:nvSpPr>
            <p:spPr>
              <a:xfrm>
                <a:off x="6448125" y="1628300"/>
                <a:ext cx="295575" cy="189625"/>
              </a:xfrm>
              <a:custGeom>
                <a:avLst/>
                <a:gdLst/>
                <a:ahLst/>
                <a:cxnLst/>
                <a:rect l="l" t="t" r="r" b="b"/>
                <a:pathLst>
                  <a:path w="11823" h="7585" extrusionOk="0">
                    <a:moveTo>
                      <a:pt x="11823" y="1"/>
                    </a:moveTo>
                    <a:cubicBezTo>
                      <a:pt x="11823" y="1"/>
                      <a:pt x="10323" y="1"/>
                      <a:pt x="8418" y="346"/>
                    </a:cubicBezTo>
                    <a:cubicBezTo>
                      <a:pt x="6882" y="644"/>
                      <a:pt x="5120" y="1132"/>
                      <a:pt x="3667" y="2025"/>
                    </a:cubicBezTo>
                    <a:cubicBezTo>
                      <a:pt x="417" y="4037"/>
                      <a:pt x="0" y="7287"/>
                      <a:pt x="0" y="7287"/>
                    </a:cubicBezTo>
                    <a:cubicBezTo>
                      <a:pt x="0" y="7287"/>
                      <a:pt x="835" y="7585"/>
                      <a:pt x="2098" y="7585"/>
                    </a:cubicBezTo>
                    <a:cubicBezTo>
                      <a:pt x="3257" y="7585"/>
                      <a:pt x="4779" y="7334"/>
                      <a:pt x="6346" y="6371"/>
                    </a:cubicBezTo>
                    <a:cubicBezTo>
                      <a:pt x="7037" y="5942"/>
                      <a:pt x="7692" y="5418"/>
                      <a:pt x="8275" y="4847"/>
                    </a:cubicBezTo>
                    <a:cubicBezTo>
                      <a:pt x="10442" y="2715"/>
                      <a:pt x="11823" y="1"/>
                      <a:pt x="1182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28" name="Google Shape;5928;p46"/>
              <p:cNvSpPr/>
              <p:nvPr/>
            </p:nvSpPr>
            <p:spPr>
              <a:xfrm>
                <a:off x="5262550" y="1483125"/>
                <a:ext cx="313750" cy="164675"/>
              </a:xfrm>
              <a:custGeom>
                <a:avLst/>
                <a:gdLst/>
                <a:ahLst/>
                <a:cxnLst/>
                <a:rect l="l" t="t" r="r" b="b"/>
                <a:pathLst>
                  <a:path w="12550" h="6587" extrusionOk="0">
                    <a:moveTo>
                      <a:pt x="1856" y="1"/>
                    </a:moveTo>
                    <a:cubicBezTo>
                      <a:pt x="744" y="1"/>
                      <a:pt x="1" y="81"/>
                      <a:pt x="1" y="81"/>
                    </a:cubicBezTo>
                    <a:cubicBezTo>
                      <a:pt x="1" y="81"/>
                      <a:pt x="2668" y="4165"/>
                      <a:pt x="6132" y="5796"/>
                    </a:cubicBezTo>
                    <a:cubicBezTo>
                      <a:pt x="7397" y="6396"/>
                      <a:pt x="8594" y="6586"/>
                      <a:pt x="9603" y="6586"/>
                    </a:cubicBezTo>
                    <a:cubicBezTo>
                      <a:pt x="11359" y="6586"/>
                      <a:pt x="12550" y="6010"/>
                      <a:pt x="12550" y="6010"/>
                    </a:cubicBezTo>
                    <a:cubicBezTo>
                      <a:pt x="12550" y="6010"/>
                      <a:pt x="11776" y="2819"/>
                      <a:pt x="8323" y="1188"/>
                    </a:cubicBezTo>
                    <a:cubicBezTo>
                      <a:pt x="6213" y="195"/>
                      <a:pt x="3587" y="1"/>
                      <a:pt x="185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29" name="Google Shape;5929;p46"/>
              <p:cNvSpPr/>
              <p:nvPr/>
            </p:nvSpPr>
            <p:spPr>
              <a:xfrm>
                <a:off x="5897450" y="1361300"/>
                <a:ext cx="19290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7716" h="12193" extrusionOk="0">
                    <a:moveTo>
                      <a:pt x="846" y="1"/>
                    </a:moveTo>
                    <a:cubicBezTo>
                      <a:pt x="846" y="1"/>
                      <a:pt x="1" y="2049"/>
                      <a:pt x="715" y="4656"/>
                    </a:cubicBezTo>
                    <a:cubicBezTo>
                      <a:pt x="774" y="4617"/>
                      <a:pt x="841" y="4594"/>
                      <a:pt x="917" y="4594"/>
                    </a:cubicBezTo>
                    <a:cubicBezTo>
                      <a:pt x="933" y="4594"/>
                      <a:pt x="949" y="4595"/>
                      <a:pt x="965" y="4597"/>
                    </a:cubicBezTo>
                    <a:cubicBezTo>
                      <a:pt x="1263" y="4609"/>
                      <a:pt x="1489" y="4847"/>
                      <a:pt x="1489" y="5144"/>
                    </a:cubicBezTo>
                    <a:cubicBezTo>
                      <a:pt x="1465" y="5406"/>
                      <a:pt x="1286" y="5597"/>
                      <a:pt x="1048" y="5644"/>
                    </a:cubicBezTo>
                    <a:cubicBezTo>
                      <a:pt x="1155" y="5894"/>
                      <a:pt x="1275" y="6133"/>
                      <a:pt x="1405" y="6383"/>
                    </a:cubicBezTo>
                    <a:cubicBezTo>
                      <a:pt x="3239" y="9752"/>
                      <a:pt x="7466" y="12193"/>
                      <a:pt x="7466" y="12193"/>
                    </a:cubicBezTo>
                    <a:cubicBezTo>
                      <a:pt x="7466" y="12193"/>
                      <a:pt x="7716" y="7323"/>
                      <a:pt x="5894" y="3954"/>
                    </a:cubicBezTo>
                    <a:cubicBezTo>
                      <a:pt x="4061" y="572"/>
                      <a:pt x="846" y="1"/>
                      <a:pt x="84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30" name="Google Shape;5930;p46"/>
              <p:cNvSpPr/>
              <p:nvPr/>
            </p:nvSpPr>
            <p:spPr>
              <a:xfrm>
                <a:off x="6122475" y="1703900"/>
                <a:ext cx="12225" cy="12250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90" extrusionOk="0">
                    <a:moveTo>
                      <a:pt x="251" y="1"/>
                    </a:moveTo>
                    <a:cubicBezTo>
                      <a:pt x="108" y="1"/>
                      <a:pt x="1" y="108"/>
                      <a:pt x="1" y="239"/>
                    </a:cubicBezTo>
                    <a:cubicBezTo>
                      <a:pt x="1" y="370"/>
                      <a:pt x="108" y="489"/>
                      <a:pt x="239" y="489"/>
                    </a:cubicBezTo>
                    <a:cubicBezTo>
                      <a:pt x="370" y="489"/>
                      <a:pt x="489" y="394"/>
                      <a:pt x="489" y="251"/>
                    </a:cubicBezTo>
                    <a:cubicBezTo>
                      <a:pt x="489" y="120"/>
                      <a:pt x="382" y="1"/>
                      <a:pt x="251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31" name="Google Shape;5931;p46"/>
              <p:cNvSpPr/>
              <p:nvPr/>
            </p:nvSpPr>
            <p:spPr>
              <a:xfrm>
                <a:off x="6251075" y="18935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0"/>
                    </a:moveTo>
                    <a:cubicBezTo>
                      <a:pt x="143" y="0"/>
                      <a:pt x="0" y="131"/>
                      <a:pt x="0" y="274"/>
                    </a:cubicBezTo>
                    <a:cubicBezTo>
                      <a:pt x="0" y="441"/>
                      <a:pt x="119" y="560"/>
                      <a:pt x="274" y="572"/>
                    </a:cubicBezTo>
                    <a:cubicBezTo>
                      <a:pt x="429" y="572"/>
                      <a:pt x="560" y="453"/>
                      <a:pt x="572" y="298"/>
                    </a:cubicBezTo>
                    <a:cubicBezTo>
                      <a:pt x="572" y="143"/>
                      <a:pt x="453" y="24"/>
                      <a:pt x="29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32" name="Google Shape;5932;p46"/>
              <p:cNvSpPr/>
              <p:nvPr/>
            </p:nvSpPr>
            <p:spPr>
              <a:xfrm>
                <a:off x="6420725" y="1840800"/>
                <a:ext cx="14025" cy="13750"/>
              </a:xfrm>
              <a:custGeom>
                <a:avLst/>
                <a:gdLst/>
                <a:ahLst/>
                <a:cxnLst/>
                <a:rect l="l" t="t" r="r" b="b"/>
                <a:pathLst>
                  <a:path w="561" h="550" extrusionOk="0">
                    <a:moveTo>
                      <a:pt x="267" y="1"/>
                    </a:moveTo>
                    <a:cubicBezTo>
                      <a:pt x="131" y="1"/>
                      <a:pt x="1" y="117"/>
                      <a:pt x="1" y="276"/>
                    </a:cubicBezTo>
                    <a:cubicBezTo>
                      <a:pt x="1" y="419"/>
                      <a:pt x="120" y="549"/>
                      <a:pt x="275" y="549"/>
                    </a:cubicBezTo>
                    <a:cubicBezTo>
                      <a:pt x="417" y="549"/>
                      <a:pt x="560" y="430"/>
                      <a:pt x="560" y="288"/>
                    </a:cubicBezTo>
                    <a:cubicBezTo>
                      <a:pt x="560" y="133"/>
                      <a:pt x="441" y="2"/>
                      <a:pt x="286" y="2"/>
                    </a:cubicBezTo>
                    <a:cubicBezTo>
                      <a:pt x="280" y="1"/>
                      <a:pt x="273" y="1"/>
                      <a:pt x="26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33" name="Google Shape;5933;p46"/>
              <p:cNvSpPr/>
              <p:nvPr/>
            </p:nvSpPr>
            <p:spPr>
              <a:xfrm>
                <a:off x="6441275" y="1743775"/>
                <a:ext cx="23825" cy="2297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919" extrusionOk="0">
                    <a:moveTo>
                      <a:pt x="467" y="1"/>
                    </a:moveTo>
                    <a:cubicBezTo>
                      <a:pt x="226" y="1"/>
                      <a:pt x="12" y="199"/>
                      <a:pt x="12" y="442"/>
                    </a:cubicBezTo>
                    <a:cubicBezTo>
                      <a:pt x="0" y="704"/>
                      <a:pt x="215" y="918"/>
                      <a:pt x="465" y="918"/>
                    </a:cubicBezTo>
                    <a:cubicBezTo>
                      <a:pt x="715" y="918"/>
                      <a:pt x="941" y="728"/>
                      <a:pt x="941" y="478"/>
                    </a:cubicBezTo>
                    <a:cubicBezTo>
                      <a:pt x="953" y="228"/>
                      <a:pt x="750" y="1"/>
                      <a:pt x="488" y="1"/>
                    </a:cubicBezTo>
                    <a:cubicBezTo>
                      <a:pt x="481" y="1"/>
                      <a:pt x="474" y="1"/>
                      <a:pt x="46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34" name="Google Shape;5934;p46"/>
              <p:cNvSpPr/>
              <p:nvPr/>
            </p:nvSpPr>
            <p:spPr>
              <a:xfrm>
                <a:off x="6653800" y="1282425"/>
                <a:ext cx="26500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1049" extrusionOk="0">
                    <a:moveTo>
                      <a:pt x="513" y="0"/>
                    </a:moveTo>
                    <a:cubicBezTo>
                      <a:pt x="238" y="0"/>
                      <a:pt x="12" y="211"/>
                      <a:pt x="0" y="501"/>
                    </a:cubicBezTo>
                    <a:cubicBezTo>
                      <a:pt x="0" y="703"/>
                      <a:pt x="107" y="858"/>
                      <a:pt x="250" y="965"/>
                    </a:cubicBezTo>
                    <a:cubicBezTo>
                      <a:pt x="322" y="1013"/>
                      <a:pt x="417" y="1048"/>
                      <a:pt x="500" y="1048"/>
                    </a:cubicBezTo>
                    <a:cubicBezTo>
                      <a:pt x="536" y="1048"/>
                      <a:pt x="584" y="1037"/>
                      <a:pt x="608" y="1037"/>
                    </a:cubicBezTo>
                    <a:cubicBezTo>
                      <a:pt x="846" y="1001"/>
                      <a:pt x="1036" y="798"/>
                      <a:pt x="1036" y="548"/>
                    </a:cubicBezTo>
                    <a:cubicBezTo>
                      <a:pt x="1060" y="310"/>
                      <a:pt x="905" y="120"/>
                      <a:pt x="703" y="48"/>
                    </a:cubicBezTo>
                    <a:cubicBezTo>
                      <a:pt x="679" y="48"/>
                      <a:pt x="655" y="25"/>
                      <a:pt x="643" y="25"/>
                    </a:cubicBezTo>
                    <a:cubicBezTo>
                      <a:pt x="608" y="13"/>
                      <a:pt x="584" y="1"/>
                      <a:pt x="536" y="1"/>
                    </a:cubicBezTo>
                    <a:cubicBezTo>
                      <a:pt x="529" y="0"/>
                      <a:pt x="521" y="0"/>
                      <a:pt x="51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35" name="Google Shape;5935;p46"/>
              <p:cNvSpPr/>
              <p:nvPr/>
            </p:nvSpPr>
            <p:spPr>
              <a:xfrm>
                <a:off x="6167725" y="1278250"/>
                <a:ext cx="13425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7" extrusionOk="0">
                    <a:moveTo>
                      <a:pt x="266" y="0"/>
                    </a:moveTo>
                    <a:cubicBezTo>
                      <a:pt x="132" y="0"/>
                      <a:pt x="23" y="115"/>
                      <a:pt x="0" y="251"/>
                    </a:cubicBezTo>
                    <a:cubicBezTo>
                      <a:pt x="0" y="406"/>
                      <a:pt x="108" y="525"/>
                      <a:pt x="262" y="537"/>
                    </a:cubicBezTo>
                    <a:cubicBezTo>
                      <a:pt x="405" y="537"/>
                      <a:pt x="524" y="430"/>
                      <a:pt x="536" y="287"/>
                    </a:cubicBezTo>
                    <a:cubicBezTo>
                      <a:pt x="536" y="132"/>
                      <a:pt x="441" y="13"/>
                      <a:pt x="286" y="1"/>
                    </a:cubicBezTo>
                    <a:cubicBezTo>
                      <a:pt x="280" y="0"/>
                      <a:pt x="273" y="0"/>
                      <a:pt x="26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36" name="Google Shape;5936;p46"/>
              <p:cNvSpPr/>
              <p:nvPr/>
            </p:nvSpPr>
            <p:spPr>
              <a:xfrm>
                <a:off x="5896550" y="1555075"/>
                <a:ext cx="26225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1014" extrusionOk="0">
                    <a:moveTo>
                      <a:pt x="537" y="1"/>
                    </a:moveTo>
                    <a:cubicBezTo>
                      <a:pt x="251" y="1"/>
                      <a:pt x="37" y="215"/>
                      <a:pt x="13" y="489"/>
                    </a:cubicBezTo>
                    <a:cubicBezTo>
                      <a:pt x="1" y="775"/>
                      <a:pt x="227" y="1001"/>
                      <a:pt x="513" y="1013"/>
                    </a:cubicBezTo>
                    <a:cubicBezTo>
                      <a:pt x="520" y="1013"/>
                      <a:pt x="527" y="1013"/>
                      <a:pt x="535" y="1013"/>
                    </a:cubicBezTo>
                    <a:cubicBezTo>
                      <a:pt x="798" y="1013"/>
                      <a:pt x="1013" y="803"/>
                      <a:pt x="1025" y="525"/>
                    </a:cubicBezTo>
                    <a:cubicBezTo>
                      <a:pt x="1049" y="239"/>
                      <a:pt x="822" y="13"/>
                      <a:pt x="53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37" name="Google Shape;5937;p46"/>
              <p:cNvSpPr/>
              <p:nvPr/>
            </p:nvSpPr>
            <p:spPr>
              <a:xfrm>
                <a:off x="5483700" y="1219025"/>
                <a:ext cx="30700" cy="30400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16" extrusionOk="0">
                    <a:moveTo>
                      <a:pt x="611" y="0"/>
                    </a:moveTo>
                    <a:cubicBezTo>
                      <a:pt x="287" y="0"/>
                      <a:pt x="24" y="269"/>
                      <a:pt x="13" y="584"/>
                    </a:cubicBezTo>
                    <a:cubicBezTo>
                      <a:pt x="1" y="917"/>
                      <a:pt x="263" y="1191"/>
                      <a:pt x="596" y="1215"/>
                    </a:cubicBezTo>
                    <a:cubicBezTo>
                      <a:pt x="603" y="1215"/>
                      <a:pt x="610" y="1215"/>
                      <a:pt x="616" y="1215"/>
                    </a:cubicBezTo>
                    <a:cubicBezTo>
                      <a:pt x="930" y="1215"/>
                      <a:pt x="1204" y="946"/>
                      <a:pt x="1215" y="632"/>
                    </a:cubicBezTo>
                    <a:cubicBezTo>
                      <a:pt x="1227" y="298"/>
                      <a:pt x="965" y="25"/>
                      <a:pt x="632" y="1"/>
                    </a:cubicBezTo>
                    <a:cubicBezTo>
                      <a:pt x="625" y="0"/>
                      <a:pt x="618" y="0"/>
                      <a:pt x="61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38" name="Google Shape;5938;p46"/>
              <p:cNvSpPr/>
              <p:nvPr/>
            </p:nvSpPr>
            <p:spPr>
              <a:xfrm>
                <a:off x="5456025" y="1294625"/>
                <a:ext cx="25625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002" extrusionOk="0">
                    <a:moveTo>
                      <a:pt x="515" y="0"/>
                    </a:moveTo>
                    <a:cubicBezTo>
                      <a:pt x="240" y="0"/>
                      <a:pt x="36" y="222"/>
                      <a:pt x="12" y="477"/>
                    </a:cubicBezTo>
                    <a:cubicBezTo>
                      <a:pt x="1" y="763"/>
                      <a:pt x="227" y="989"/>
                      <a:pt x="489" y="1001"/>
                    </a:cubicBezTo>
                    <a:cubicBezTo>
                      <a:pt x="496" y="1001"/>
                      <a:pt x="503" y="1001"/>
                      <a:pt x="510" y="1001"/>
                    </a:cubicBezTo>
                    <a:cubicBezTo>
                      <a:pt x="786" y="1001"/>
                      <a:pt x="1001" y="780"/>
                      <a:pt x="1013" y="525"/>
                    </a:cubicBezTo>
                    <a:cubicBezTo>
                      <a:pt x="1025" y="239"/>
                      <a:pt x="810" y="13"/>
                      <a:pt x="536" y="1"/>
                    </a:cubicBezTo>
                    <a:cubicBezTo>
                      <a:pt x="529" y="1"/>
                      <a:pt x="522" y="0"/>
                      <a:pt x="51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39" name="Google Shape;5939;p46"/>
              <p:cNvSpPr/>
              <p:nvPr/>
            </p:nvSpPr>
            <p:spPr>
              <a:xfrm>
                <a:off x="5055675" y="1807450"/>
                <a:ext cx="28900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134" extrusionOk="0">
                    <a:moveTo>
                      <a:pt x="557" y="1"/>
                    </a:moveTo>
                    <a:cubicBezTo>
                      <a:pt x="264" y="1"/>
                      <a:pt x="13" y="254"/>
                      <a:pt x="13" y="550"/>
                    </a:cubicBezTo>
                    <a:cubicBezTo>
                      <a:pt x="1" y="860"/>
                      <a:pt x="251" y="1133"/>
                      <a:pt x="560" y="1133"/>
                    </a:cubicBezTo>
                    <a:cubicBezTo>
                      <a:pt x="882" y="1133"/>
                      <a:pt x="1132" y="895"/>
                      <a:pt x="1144" y="574"/>
                    </a:cubicBezTo>
                    <a:cubicBezTo>
                      <a:pt x="1156" y="264"/>
                      <a:pt x="906" y="2"/>
                      <a:pt x="596" y="2"/>
                    </a:cubicBezTo>
                    <a:cubicBezTo>
                      <a:pt x="583" y="1"/>
                      <a:pt x="570" y="1"/>
                      <a:pt x="55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40" name="Google Shape;5940;p46"/>
              <p:cNvSpPr/>
              <p:nvPr/>
            </p:nvSpPr>
            <p:spPr>
              <a:xfrm>
                <a:off x="5098250" y="1792900"/>
                <a:ext cx="33050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1300" extrusionOk="0">
                    <a:moveTo>
                      <a:pt x="657" y="1"/>
                    </a:moveTo>
                    <a:cubicBezTo>
                      <a:pt x="309" y="1"/>
                      <a:pt x="24" y="270"/>
                      <a:pt x="12" y="620"/>
                    </a:cubicBezTo>
                    <a:cubicBezTo>
                      <a:pt x="0" y="977"/>
                      <a:pt x="274" y="1275"/>
                      <a:pt x="631" y="1299"/>
                    </a:cubicBezTo>
                    <a:cubicBezTo>
                      <a:pt x="638" y="1299"/>
                      <a:pt x="646" y="1299"/>
                      <a:pt x="653" y="1299"/>
                    </a:cubicBezTo>
                    <a:cubicBezTo>
                      <a:pt x="1001" y="1299"/>
                      <a:pt x="1310" y="1018"/>
                      <a:pt x="1310" y="668"/>
                    </a:cubicBezTo>
                    <a:cubicBezTo>
                      <a:pt x="1322" y="310"/>
                      <a:pt x="1036" y="13"/>
                      <a:pt x="679" y="1"/>
                    </a:cubicBezTo>
                    <a:cubicBezTo>
                      <a:pt x="671" y="1"/>
                      <a:pt x="664" y="1"/>
                      <a:pt x="65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41" name="Google Shape;5941;p46"/>
              <p:cNvSpPr/>
              <p:nvPr/>
            </p:nvSpPr>
            <p:spPr>
              <a:xfrm>
                <a:off x="5142900" y="1862550"/>
                <a:ext cx="35150" cy="345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1383" extrusionOk="0">
                    <a:moveTo>
                      <a:pt x="726" y="1"/>
                    </a:moveTo>
                    <a:cubicBezTo>
                      <a:pt x="334" y="1"/>
                      <a:pt x="24" y="299"/>
                      <a:pt x="12" y="668"/>
                    </a:cubicBezTo>
                    <a:cubicBezTo>
                      <a:pt x="0" y="1037"/>
                      <a:pt x="298" y="1370"/>
                      <a:pt x="679" y="1382"/>
                    </a:cubicBezTo>
                    <a:cubicBezTo>
                      <a:pt x="686" y="1382"/>
                      <a:pt x="693" y="1382"/>
                      <a:pt x="700" y="1382"/>
                    </a:cubicBezTo>
                    <a:cubicBezTo>
                      <a:pt x="1061" y="1382"/>
                      <a:pt x="1382" y="1089"/>
                      <a:pt x="1393" y="715"/>
                    </a:cubicBezTo>
                    <a:cubicBezTo>
                      <a:pt x="1405" y="334"/>
                      <a:pt x="1107" y="13"/>
                      <a:pt x="72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42" name="Google Shape;5942;p46"/>
              <p:cNvSpPr/>
              <p:nvPr/>
            </p:nvSpPr>
            <p:spPr>
              <a:xfrm>
                <a:off x="6690700" y="1179725"/>
                <a:ext cx="37825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490" extrusionOk="0">
                    <a:moveTo>
                      <a:pt x="763" y="1"/>
                    </a:moveTo>
                    <a:cubicBezTo>
                      <a:pt x="357" y="1"/>
                      <a:pt x="24" y="306"/>
                      <a:pt x="13" y="715"/>
                    </a:cubicBezTo>
                    <a:cubicBezTo>
                      <a:pt x="1" y="1132"/>
                      <a:pt x="322" y="1477"/>
                      <a:pt x="727" y="1489"/>
                    </a:cubicBezTo>
                    <a:cubicBezTo>
                      <a:pt x="734" y="1490"/>
                      <a:pt x="742" y="1490"/>
                      <a:pt x="749" y="1490"/>
                    </a:cubicBezTo>
                    <a:cubicBezTo>
                      <a:pt x="1144" y="1490"/>
                      <a:pt x="1478" y="1173"/>
                      <a:pt x="1501" y="775"/>
                    </a:cubicBezTo>
                    <a:cubicBezTo>
                      <a:pt x="1513" y="358"/>
                      <a:pt x="1191" y="13"/>
                      <a:pt x="787" y="1"/>
                    </a:cubicBezTo>
                    <a:cubicBezTo>
                      <a:pt x="779" y="1"/>
                      <a:pt x="771" y="1"/>
                      <a:pt x="76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43" name="Google Shape;5943;p46"/>
              <p:cNvSpPr/>
              <p:nvPr/>
            </p:nvSpPr>
            <p:spPr>
              <a:xfrm>
                <a:off x="6698450" y="1861325"/>
                <a:ext cx="28900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134" extrusionOk="0">
                    <a:moveTo>
                      <a:pt x="556" y="1"/>
                    </a:moveTo>
                    <a:cubicBezTo>
                      <a:pt x="263" y="1"/>
                      <a:pt x="12" y="254"/>
                      <a:pt x="12" y="550"/>
                    </a:cubicBezTo>
                    <a:cubicBezTo>
                      <a:pt x="0" y="860"/>
                      <a:pt x="250" y="1133"/>
                      <a:pt x="560" y="1133"/>
                    </a:cubicBezTo>
                    <a:cubicBezTo>
                      <a:pt x="567" y="1134"/>
                      <a:pt x="574" y="1134"/>
                      <a:pt x="581" y="1134"/>
                    </a:cubicBezTo>
                    <a:cubicBezTo>
                      <a:pt x="882" y="1134"/>
                      <a:pt x="1143" y="888"/>
                      <a:pt x="1143" y="574"/>
                    </a:cubicBezTo>
                    <a:cubicBezTo>
                      <a:pt x="1155" y="264"/>
                      <a:pt x="905" y="14"/>
                      <a:pt x="596" y="2"/>
                    </a:cubicBezTo>
                    <a:cubicBezTo>
                      <a:pt x="582" y="1"/>
                      <a:pt x="569" y="1"/>
                      <a:pt x="55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44" name="Google Shape;5944;p46"/>
              <p:cNvSpPr/>
              <p:nvPr/>
            </p:nvSpPr>
            <p:spPr>
              <a:xfrm>
                <a:off x="6740700" y="1847075"/>
                <a:ext cx="333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299" extrusionOk="0">
                    <a:moveTo>
                      <a:pt x="670" y="0"/>
                    </a:moveTo>
                    <a:cubicBezTo>
                      <a:pt x="322" y="0"/>
                      <a:pt x="36" y="282"/>
                      <a:pt x="25" y="632"/>
                    </a:cubicBezTo>
                    <a:cubicBezTo>
                      <a:pt x="1" y="989"/>
                      <a:pt x="287" y="1287"/>
                      <a:pt x="644" y="1299"/>
                    </a:cubicBezTo>
                    <a:cubicBezTo>
                      <a:pt x="651" y="1299"/>
                      <a:pt x="659" y="1299"/>
                      <a:pt x="666" y="1299"/>
                    </a:cubicBezTo>
                    <a:cubicBezTo>
                      <a:pt x="1013" y="1299"/>
                      <a:pt x="1299" y="1029"/>
                      <a:pt x="1311" y="679"/>
                    </a:cubicBezTo>
                    <a:cubicBezTo>
                      <a:pt x="1334" y="322"/>
                      <a:pt x="1049" y="25"/>
                      <a:pt x="692" y="1"/>
                    </a:cubicBezTo>
                    <a:cubicBezTo>
                      <a:pt x="684" y="1"/>
                      <a:pt x="677" y="0"/>
                      <a:pt x="67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45" name="Google Shape;5945;p46"/>
              <p:cNvSpPr/>
              <p:nvPr/>
            </p:nvSpPr>
            <p:spPr>
              <a:xfrm>
                <a:off x="6785350" y="1916725"/>
                <a:ext cx="35450" cy="3460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84" extrusionOk="0">
                    <a:moveTo>
                      <a:pt x="739" y="1"/>
                    </a:moveTo>
                    <a:cubicBezTo>
                      <a:pt x="346" y="1"/>
                      <a:pt x="37" y="299"/>
                      <a:pt x="25" y="668"/>
                    </a:cubicBezTo>
                    <a:cubicBezTo>
                      <a:pt x="1" y="1049"/>
                      <a:pt x="299" y="1370"/>
                      <a:pt x="691" y="1382"/>
                    </a:cubicBezTo>
                    <a:cubicBezTo>
                      <a:pt x="705" y="1383"/>
                      <a:pt x="719" y="1383"/>
                      <a:pt x="733" y="1383"/>
                    </a:cubicBezTo>
                    <a:cubicBezTo>
                      <a:pt x="1085" y="1383"/>
                      <a:pt x="1394" y="1093"/>
                      <a:pt x="1406" y="715"/>
                    </a:cubicBezTo>
                    <a:cubicBezTo>
                      <a:pt x="1418" y="346"/>
                      <a:pt x="1120" y="13"/>
                      <a:pt x="739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46" name="Google Shape;5946;p46"/>
              <p:cNvSpPr/>
              <p:nvPr/>
            </p:nvSpPr>
            <p:spPr>
              <a:xfrm>
                <a:off x="1471600" y="2066400"/>
                <a:ext cx="320000" cy="156050"/>
              </a:xfrm>
              <a:custGeom>
                <a:avLst/>
                <a:gdLst/>
                <a:ahLst/>
                <a:cxnLst/>
                <a:rect l="l" t="t" r="r" b="b"/>
                <a:pathLst>
                  <a:path w="12800" h="6242" extrusionOk="0">
                    <a:moveTo>
                      <a:pt x="4391" y="4941"/>
                    </a:moveTo>
                    <a:cubicBezTo>
                      <a:pt x="4404" y="4941"/>
                      <a:pt x="4417" y="4942"/>
                      <a:pt x="4430" y="4944"/>
                    </a:cubicBezTo>
                    <a:cubicBezTo>
                      <a:pt x="4632" y="4944"/>
                      <a:pt x="4775" y="5099"/>
                      <a:pt x="4763" y="5301"/>
                    </a:cubicBezTo>
                    <a:cubicBezTo>
                      <a:pt x="4763" y="5484"/>
                      <a:pt x="4609" y="5623"/>
                      <a:pt x="4428" y="5623"/>
                    </a:cubicBezTo>
                    <a:cubicBezTo>
                      <a:pt x="4421" y="5623"/>
                      <a:pt x="4413" y="5623"/>
                      <a:pt x="4406" y="5622"/>
                    </a:cubicBezTo>
                    <a:cubicBezTo>
                      <a:pt x="4227" y="5611"/>
                      <a:pt x="4072" y="5456"/>
                      <a:pt x="4072" y="5265"/>
                    </a:cubicBezTo>
                    <a:cubicBezTo>
                      <a:pt x="4072" y="5088"/>
                      <a:pt x="4217" y="4941"/>
                      <a:pt x="4391" y="4941"/>
                    </a:cubicBezTo>
                    <a:close/>
                    <a:moveTo>
                      <a:pt x="9398" y="1"/>
                    </a:moveTo>
                    <a:cubicBezTo>
                      <a:pt x="8499" y="1"/>
                      <a:pt x="7478" y="175"/>
                      <a:pt x="6382" y="622"/>
                    </a:cubicBezTo>
                    <a:cubicBezTo>
                      <a:pt x="2846" y="2098"/>
                      <a:pt x="1" y="6051"/>
                      <a:pt x="1" y="6051"/>
                    </a:cubicBezTo>
                    <a:cubicBezTo>
                      <a:pt x="1" y="6051"/>
                      <a:pt x="1222" y="6242"/>
                      <a:pt x="2887" y="6242"/>
                    </a:cubicBezTo>
                    <a:cubicBezTo>
                      <a:pt x="4525" y="6242"/>
                      <a:pt x="6593" y="6057"/>
                      <a:pt x="8347" y="5325"/>
                    </a:cubicBezTo>
                    <a:cubicBezTo>
                      <a:pt x="8740" y="5158"/>
                      <a:pt x="9097" y="4980"/>
                      <a:pt x="9418" y="4789"/>
                    </a:cubicBezTo>
                    <a:cubicBezTo>
                      <a:pt x="12073" y="3194"/>
                      <a:pt x="12800" y="717"/>
                      <a:pt x="12800" y="717"/>
                    </a:cubicBezTo>
                    <a:cubicBezTo>
                      <a:pt x="12800" y="717"/>
                      <a:pt x="11502" y="15"/>
                      <a:pt x="9573" y="3"/>
                    </a:cubicBezTo>
                    <a:cubicBezTo>
                      <a:pt x="9515" y="1"/>
                      <a:pt x="9457" y="1"/>
                      <a:pt x="939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47" name="Google Shape;5947;p46"/>
              <p:cNvSpPr/>
              <p:nvPr/>
            </p:nvSpPr>
            <p:spPr>
              <a:xfrm>
                <a:off x="1137025" y="1701225"/>
                <a:ext cx="279525" cy="208875"/>
              </a:xfrm>
              <a:custGeom>
                <a:avLst/>
                <a:gdLst/>
                <a:ahLst/>
                <a:cxnLst/>
                <a:rect l="l" t="t" r="r" b="b"/>
                <a:pathLst>
                  <a:path w="11181" h="8355" extrusionOk="0">
                    <a:moveTo>
                      <a:pt x="1" y="1"/>
                    </a:moveTo>
                    <a:cubicBezTo>
                      <a:pt x="1" y="1"/>
                      <a:pt x="1025" y="2525"/>
                      <a:pt x="2835" y="4739"/>
                    </a:cubicBezTo>
                    <a:cubicBezTo>
                      <a:pt x="3442" y="5501"/>
                      <a:pt x="4144" y="6204"/>
                      <a:pt x="4930" y="6775"/>
                    </a:cubicBezTo>
                    <a:cubicBezTo>
                      <a:pt x="6712" y="8078"/>
                      <a:pt x="8514" y="8354"/>
                      <a:pt x="9723" y="8354"/>
                    </a:cubicBezTo>
                    <a:cubicBezTo>
                      <a:pt x="10613" y="8354"/>
                      <a:pt x="11181" y="8204"/>
                      <a:pt x="11181" y="8204"/>
                    </a:cubicBezTo>
                    <a:cubicBezTo>
                      <a:pt x="11181" y="8204"/>
                      <a:pt x="11121" y="6668"/>
                      <a:pt x="10074" y="4978"/>
                    </a:cubicBezTo>
                    <a:cubicBezTo>
                      <a:pt x="9597" y="4204"/>
                      <a:pt x="8919" y="3382"/>
                      <a:pt x="7954" y="2668"/>
                    </a:cubicBezTo>
                    <a:cubicBezTo>
                      <a:pt x="4859" y="406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48" name="Google Shape;5948;p46"/>
              <p:cNvSpPr/>
              <p:nvPr/>
            </p:nvSpPr>
            <p:spPr>
              <a:xfrm>
                <a:off x="915275" y="2840950"/>
                <a:ext cx="19320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2193" extrusionOk="0">
                    <a:moveTo>
                      <a:pt x="846" y="1"/>
                    </a:moveTo>
                    <a:cubicBezTo>
                      <a:pt x="846" y="1"/>
                      <a:pt x="1" y="2049"/>
                      <a:pt x="715" y="4656"/>
                    </a:cubicBezTo>
                    <a:cubicBezTo>
                      <a:pt x="777" y="4625"/>
                      <a:pt x="857" y="4594"/>
                      <a:pt x="931" y="4594"/>
                    </a:cubicBezTo>
                    <a:cubicBezTo>
                      <a:pt x="943" y="4594"/>
                      <a:pt x="954" y="4595"/>
                      <a:pt x="965" y="4597"/>
                    </a:cubicBezTo>
                    <a:cubicBezTo>
                      <a:pt x="1263" y="4620"/>
                      <a:pt x="1489" y="4858"/>
                      <a:pt x="1489" y="5156"/>
                    </a:cubicBezTo>
                    <a:cubicBezTo>
                      <a:pt x="1477" y="5406"/>
                      <a:pt x="1299" y="5597"/>
                      <a:pt x="1060" y="5644"/>
                    </a:cubicBezTo>
                    <a:cubicBezTo>
                      <a:pt x="1156" y="5894"/>
                      <a:pt x="1275" y="6132"/>
                      <a:pt x="1418" y="6382"/>
                    </a:cubicBezTo>
                    <a:cubicBezTo>
                      <a:pt x="3251" y="9752"/>
                      <a:pt x="7478" y="12193"/>
                      <a:pt x="7478" y="12193"/>
                    </a:cubicBezTo>
                    <a:cubicBezTo>
                      <a:pt x="7478" y="12193"/>
                      <a:pt x="7728" y="7335"/>
                      <a:pt x="5894" y="3965"/>
                    </a:cubicBezTo>
                    <a:cubicBezTo>
                      <a:pt x="4061" y="596"/>
                      <a:pt x="846" y="1"/>
                      <a:pt x="84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49" name="Google Shape;5949;p46"/>
              <p:cNvSpPr/>
              <p:nvPr/>
            </p:nvSpPr>
            <p:spPr>
              <a:xfrm>
                <a:off x="652150" y="2037950"/>
                <a:ext cx="382225" cy="129050"/>
              </a:xfrm>
              <a:custGeom>
                <a:avLst/>
                <a:gdLst/>
                <a:ahLst/>
                <a:cxnLst/>
                <a:rect l="l" t="t" r="r" b="b"/>
                <a:pathLst>
                  <a:path w="15289" h="5162" extrusionOk="0">
                    <a:moveTo>
                      <a:pt x="7906" y="1"/>
                    </a:moveTo>
                    <a:cubicBezTo>
                      <a:pt x="7639" y="1"/>
                      <a:pt x="7373" y="11"/>
                      <a:pt x="7109" y="33"/>
                    </a:cubicBezTo>
                    <a:cubicBezTo>
                      <a:pt x="3608" y="343"/>
                      <a:pt x="1787" y="2653"/>
                      <a:pt x="1513" y="3022"/>
                    </a:cubicBezTo>
                    <a:cubicBezTo>
                      <a:pt x="1489" y="2641"/>
                      <a:pt x="1179" y="2331"/>
                      <a:pt x="798" y="2308"/>
                    </a:cubicBezTo>
                    <a:cubicBezTo>
                      <a:pt x="791" y="2307"/>
                      <a:pt x="784" y="2307"/>
                      <a:pt x="777" y="2307"/>
                    </a:cubicBezTo>
                    <a:cubicBezTo>
                      <a:pt x="370" y="2307"/>
                      <a:pt x="36" y="2636"/>
                      <a:pt x="24" y="3046"/>
                    </a:cubicBezTo>
                    <a:cubicBezTo>
                      <a:pt x="1" y="3462"/>
                      <a:pt x="334" y="3796"/>
                      <a:pt x="751" y="3820"/>
                    </a:cubicBezTo>
                    <a:cubicBezTo>
                      <a:pt x="759" y="3820"/>
                      <a:pt x="766" y="3820"/>
                      <a:pt x="774" y="3820"/>
                    </a:cubicBezTo>
                    <a:cubicBezTo>
                      <a:pt x="1168" y="3820"/>
                      <a:pt x="1478" y="3526"/>
                      <a:pt x="1525" y="3129"/>
                    </a:cubicBezTo>
                    <a:cubicBezTo>
                      <a:pt x="1801" y="3417"/>
                      <a:pt x="3720" y="5162"/>
                      <a:pt x="6814" y="5162"/>
                    </a:cubicBezTo>
                    <a:cubicBezTo>
                      <a:pt x="7052" y="5162"/>
                      <a:pt x="7297" y="5151"/>
                      <a:pt x="7549" y="5129"/>
                    </a:cubicBezTo>
                    <a:cubicBezTo>
                      <a:pt x="11359" y="4784"/>
                      <a:pt x="15288" y="1879"/>
                      <a:pt x="15288" y="1879"/>
                    </a:cubicBezTo>
                    <a:cubicBezTo>
                      <a:pt x="15288" y="1879"/>
                      <a:pt x="11512" y="1"/>
                      <a:pt x="790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50" name="Google Shape;5950;p46"/>
              <p:cNvSpPr/>
              <p:nvPr/>
            </p:nvSpPr>
            <p:spPr>
              <a:xfrm>
                <a:off x="1209950" y="2524850"/>
                <a:ext cx="294425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7613" extrusionOk="0">
                    <a:moveTo>
                      <a:pt x="11776" y="0"/>
                    </a:moveTo>
                    <a:cubicBezTo>
                      <a:pt x="11776" y="0"/>
                      <a:pt x="6895" y="24"/>
                      <a:pt x="3644" y="2048"/>
                    </a:cubicBezTo>
                    <a:cubicBezTo>
                      <a:pt x="394" y="4072"/>
                      <a:pt x="1" y="7323"/>
                      <a:pt x="1" y="7323"/>
                    </a:cubicBezTo>
                    <a:cubicBezTo>
                      <a:pt x="1" y="7323"/>
                      <a:pt x="828" y="7612"/>
                      <a:pt x="2077" y="7612"/>
                    </a:cubicBezTo>
                    <a:cubicBezTo>
                      <a:pt x="3243" y="7612"/>
                      <a:pt x="4777" y="7360"/>
                      <a:pt x="6347" y="6382"/>
                    </a:cubicBezTo>
                    <a:cubicBezTo>
                      <a:pt x="9585" y="4358"/>
                      <a:pt x="11776" y="0"/>
                      <a:pt x="1177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51" name="Google Shape;5951;p46"/>
              <p:cNvSpPr/>
              <p:nvPr/>
            </p:nvSpPr>
            <p:spPr>
              <a:xfrm>
                <a:off x="1140000" y="3183850"/>
                <a:ext cx="122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90" h="501" extrusionOk="0">
                    <a:moveTo>
                      <a:pt x="251" y="1"/>
                    </a:moveTo>
                    <a:cubicBezTo>
                      <a:pt x="120" y="13"/>
                      <a:pt x="13" y="108"/>
                      <a:pt x="1" y="239"/>
                    </a:cubicBezTo>
                    <a:cubicBezTo>
                      <a:pt x="1" y="382"/>
                      <a:pt x="108" y="501"/>
                      <a:pt x="239" y="501"/>
                    </a:cubicBezTo>
                    <a:cubicBezTo>
                      <a:pt x="370" y="501"/>
                      <a:pt x="489" y="394"/>
                      <a:pt x="489" y="263"/>
                    </a:cubicBezTo>
                    <a:cubicBezTo>
                      <a:pt x="489" y="132"/>
                      <a:pt x="394" y="1"/>
                      <a:pt x="251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52" name="Google Shape;5952;p46"/>
              <p:cNvSpPr/>
              <p:nvPr/>
            </p:nvSpPr>
            <p:spPr>
              <a:xfrm>
                <a:off x="1268900" y="3373750"/>
                <a:ext cx="14000" cy="14325"/>
              </a:xfrm>
              <a:custGeom>
                <a:avLst/>
                <a:gdLst/>
                <a:ahLst/>
                <a:cxnLst/>
                <a:rect l="l" t="t" r="r" b="b"/>
                <a:pathLst>
                  <a:path w="560" h="573" extrusionOk="0">
                    <a:moveTo>
                      <a:pt x="278" y="0"/>
                    </a:moveTo>
                    <a:cubicBezTo>
                      <a:pt x="132" y="0"/>
                      <a:pt x="12" y="126"/>
                      <a:pt x="0" y="275"/>
                    </a:cubicBezTo>
                    <a:cubicBezTo>
                      <a:pt x="0" y="429"/>
                      <a:pt x="119" y="549"/>
                      <a:pt x="262" y="572"/>
                    </a:cubicBezTo>
                    <a:cubicBezTo>
                      <a:pt x="429" y="572"/>
                      <a:pt x="548" y="453"/>
                      <a:pt x="560" y="299"/>
                    </a:cubicBezTo>
                    <a:cubicBezTo>
                      <a:pt x="560" y="132"/>
                      <a:pt x="441" y="13"/>
                      <a:pt x="298" y="1"/>
                    </a:cubicBezTo>
                    <a:cubicBezTo>
                      <a:pt x="291" y="0"/>
                      <a:pt x="285" y="0"/>
                      <a:pt x="27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53" name="Google Shape;5953;p46"/>
              <p:cNvSpPr/>
              <p:nvPr/>
            </p:nvSpPr>
            <p:spPr>
              <a:xfrm>
                <a:off x="1438850" y="3321075"/>
                <a:ext cx="137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275" y="0"/>
                    </a:moveTo>
                    <a:cubicBezTo>
                      <a:pt x="132" y="0"/>
                      <a:pt x="1" y="120"/>
                      <a:pt x="1" y="262"/>
                    </a:cubicBezTo>
                    <a:cubicBezTo>
                      <a:pt x="1" y="417"/>
                      <a:pt x="120" y="548"/>
                      <a:pt x="263" y="548"/>
                    </a:cubicBezTo>
                    <a:cubicBezTo>
                      <a:pt x="418" y="548"/>
                      <a:pt x="549" y="429"/>
                      <a:pt x="549" y="274"/>
                    </a:cubicBezTo>
                    <a:cubicBezTo>
                      <a:pt x="549" y="131"/>
                      <a:pt x="429" y="0"/>
                      <a:pt x="27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54" name="Google Shape;5954;p46"/>
              <p:cNvSpPr/>
              <p:nvPr/>
            </p:nvSpPr>
            <p:spPr>
              <a:xfrm>
                <a:off x="1459400" y="3223725"/>
                <a:ext cx="23825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931" extrusionOk="0">
                    <a:moveTo>
                      <a:pt x="468" y="1"/>
                    </a:moveTo>
                    <a:cubicBezTo>
                      <a:pt x="226" y="1"/>
                      <a:pt x="12" y="199"/>
                      <a:pt x="12" y="454"/>
                    </a:cubicBezTo>
                    <a:cubicBezTo>
                      <a:pt x="0" y="704"/>
                      <a:pt x="191" y="918"/>
                      <a:pt x="453" y="930"/>
                    </a:cubicBezTo>
                    <a:cubicBezTo>
                      <a:pt x="460" y="930"/>
                      <a:pt x="467" y="930"/>
                      <a:pt x="475" y="930"/>
                    </a:cubicBezTo>
                    <a:cubicBezTo>
                      <a:pt x="727" y="930"/>
                      <a:pt x="929" y="732"/>
                      <a:pt x="929" y="477"/>
                    </a:cubicBezTo>
                    <a:cubicBezTo>
                      <a:pt x="953" y="227"/>
                      <a:pt x="739" y="1"/>
                      <a:pt x="489" y="1"/>
                    </a:cubicBezTo>
                    <a:cubicBezTo>
                      <a:pt x="481" y="1"/>
                      <a:pt x="474" y="1"/>
                      <a:pt x="46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55" name="Google Shape;5955;p46"/>
              <p:cNvSpPr/>
              <p:nvPr/>
            </p:nvSpPr>
            <p:spPr>
              <a:xfrm>
                <a:off x="1505525" y="2556050"/>
                <a:ext cx="22350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61" extrusionOk="0">
                    <a:moveTo>
                      <a:pt x="415" y="1"/>
                    </a:moveTo>
                    <a:cubicBezTo>
                      <a:pt x="194" y="1"/>
                      <a:pt x="13" y="194"/>
                      <a:pt x="13" y="419"/>
                    </a:cubicBezTo>
                    <a:cubicBezTo>
                      <a:pt x="1" y="657"/>
                      <a:pt x="191" y="860"/>
                      <a:pt x="429" y="860"/>
                    </a:cubicBezTo>
                    <a:cubicBezTo>
                      <a:pt x="437" y="860"/>
                      <a:pt x="444" y="860"/>
                      <a:pt x="451" y="860"/>
                    </a:cubicBezTo>
                    <a:cubicBezTo>
                      <a:pt x="679" y="860"/>
                      <a:pt x="858" y="674"/>
                      <a:pt x="870" y="443"/>
                    </a:cubicBezTo>
                    <a:cubicBezTo>
                      <a:pt x="894" y="205"/>
                      <a:pt x="691" y="2"/>
                      <a:pt x="453" y="2"/>
                    </a:cubicBezTo>
                    <a:cubicBezTo>
                      <a:pt x="440" y="1"/>
                      <a:pt x="428" y="1"/>
                      <a:pt x="41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56" name="Google Shape;5956;p46"/>
              <p:cNvSpPr/>
              <p:nvPr/>
            </p:nvSpPr>
            <p:spPr>
              <a:xfrm>
                <a:off x="1121550" y="2355125"/>
                <a:ext cx="60450" cy="486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1947" extrusionOk="0">
                    <a:moveTo>
                      <a:pt x="1530" y="1"/>
                    </a:moveTo>
                    <a:cubicBezTo>
                      <a:pt x="1196" y="1"/>
                      <a:pt x="911" y="209"/>
                      <a:pt x="787" y="503"/>
                    </a:cubicBezTo>
                    <a:lnTo>
                      <a:pt x="751" y="503"/>
                    </a:lnTo>
                    <a:cubicBezTo>
                      <a:pt x="744" y="503"/>
                      <a:pt x="736" y="502"/>
                      <a:pt x="729" y="502"/>
                    </a:cubicBezTo>
                    <a:cubicBezTo>
                      <a:pt x="346" y="502"/>
                      <a:pt x="24" y="808"/>
                      <a:pt x="13" y="1205"/>
                    </a:cubicBezTo>
                    <a:cubicBezTo>
                      <a:pt x="1" y="1610"/>
                      <a:pt x="310" y="1932"/>
                      <a:pt x="715" y="1943"/>
                    </a:cubicBezTo>
                    <a:cubicBezTo>
                      <a:pt x="738" y="1945"/>
                      <a:pt x="760" y="1946"/>
                      <a:pt x="781" y="1946"/>
                    </a:cubicBezTo>
                    <a:cubicBezTo>
                      <a:pt x="1015" y="1946"/>
                      <a:pt x="1214" y="1833"/>
                      <a:pt x="1334" y="1670"/>
                    </a:cubicBezTo>
                    <a:cubicBezTo>
                      <a:pt x="1406" y="1682"/>
                      <a:pt x="1465" y="1693"/>
                      <a:pt x="1549" y="1693"/>
                    </a:cubicBezTo>
                    <a:cubicBezTo>
                      <a:pt x="1564" y="1694"/>
                      <a:pt x="1578" y="1695"/>
                      <a:pt x="1593" y="1695"/>
                    </a:cubicBezTo>
                    <a:cubicBezTo>
                      <a:pt x="1812" y="1695"/>
                      <a:pt x="1999" y="1612"/>
                      <a:pt x="2144" y="1467"/>
                    </a:cubicBezTo>
                    <a:cubicBezTo>
                      <a:pt x="2299" y="1324"/>
                      <a:pt x="2406" y="1110"/>
                      <a:pt x="2406" y="872"/>
                    </a:cubicBezTo>
                    <a:cubicBezTo>
                      <a:pt x="2418" y="610"/>
                      <a:pt x="2299" y="372"/>
                      <a:pt x="2108" y="205"/>
                    </a:cubicBezTo>
                    <a:cubicBezTo>
                      <a:pt x="1977" y="86"/>
                      <a:pt x="1799" y="15"/>
                      <a:pt x="1584" y="3"/>
                    </a:cubicBezTo>
                    <a:cubicBezTo>
                      <a:pt x="1566" y="2"/>
                      <a:pt x="1548" y="1"/>
                      <a:pt x="153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57" name="Google Shape;5957;p46"/>
              <p:cNvSpPr/>
              <p:nvPr/>
            </p:nvSpPr>
            <p:spPr>
              <a:xfrm>
                <a:off x="1203400" y="2171225"/>
                <a:ext cx="1552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633" extrusionOk="0">
                    <a:moveTo>
                      <a:pt x="322" y="1"/>
                    </a:moveTo>
                    <a:cubicBezTo>
                      <a:pt x="144" y="1"/>
                      <a:pt x="13" y="132"/>
                      <a:pt x="1" y="298"/>
                    </a:cubicBezTo>
                    <a:cubicBezTo>
                      <a:pt x="1" y="477"/>
                      <a:pt x="132" y="608"/>
                      <a:pt x="299" y="632"/>
                    </a:cubicBezTo>
                    <a:cubicBezTo>
                      <a:pt x="306" y="632"/>
                      <a:pt x="314" y="632"/>
                      <a:pt x="321" y="632"/>
                    </a:cubicBezTo>
                    <a:cubicBezTo>
                      <a:pt x="488" y="632"/>
                      <a:pt x="609" y="505"/>
                      <a:pt x="620" y="334"/>
                    </a:cubicBezTo>
                    <a:cubicBezTo>
                      <a:pt x="620" y="155"/>
                      <a:pt x="489" y="13"/>
                      <a:pt x="32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58" name="Google Shape;5958;p46"/>
              <p:cNvSpPr/>
              <p:nvPr/>
            </p:nvSpPr>
            <p:spPr>
              <a:xfrm>
                <a:off x="1375450" y="2367975"/>
                <a:ext cx="333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299" extrusionOk="0">
                    <a:moveTo>
                      <a:pt x="670" y="0"/>
                    </a:moveTo>
                    <a:cubicBezTo>
                      <a:pt x="322" y="0"/>
                      <a:pt x="36" y="282"/>
                      <a:pt x="25" y="632"/>
                    </a:cubicBezTo>
                    <a:cubicBezTo>
                      <a:pt x="1" y="989"/>
                      <a:pt x="287" y="1287"/>
                      <a:pt x="644" y="1298"/>
                    </a:cubicBezTo>
                    <a:cubicBezTo>
                      <a:pt x="651" y="1299"/>
                      <a:pt x="659" y="1299"/>
                      <a:pt x="666" y="1299"/>
                    </a:cubicBezTo>
                    <a:cubicBezTo>
                      <a:pt x="1013" y="1299"/>
                      <a:pt x="1299" y="1029"/>
                      <a:pt x="1310" y="679"/>
                    </a:cubicBezTo>
                    <a:cubicBezTo>
                      <a:pt x="1334" y="322"/>
                      <a:pt x="1049" y="25"/>
                      <a:pt x="691" y="1"/>
                    </a:cubicBezTo>
                    <a:cubicBezTo>
                      <a:pt x="684" y="0"/>
                      <a:pt x="677" y="0"/>
                      <a:pt x="67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59" name="Google Shape;5959;p46"/>
              <p:cNvSpPr/>
              <p:nvPr/>
            </p:nvSpPr>
            <p:spPr>
              <a:xfrm>
                <a:off x="1282875" y="2497450"/>
                <a:ext cx="25325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90" extrusionOk="0">
                    <a:moveTo>
                      <a:pt x="504" y="0"/>
                    </a:moveTo>
                    <a:cubicBezTo>
                      <a:pt x="239" y="0"/>
                      <a:pt x="13" y="222"/>
                      <a:pt x="13" y="477"/>
                    </a:cubicBezTo>
                    <a:cubicBezTo>
                      <a:pt x="1" y="751"/>
                      <a:pt x="227" y="989"/>
                      <a:pt x="489" y="989"/>
                    </a:cubicBezTo>
                    <a:cubicBezTo>
                      <a:pt x="497" y="989"/>
                      <a:pt x="504" y="990"/>
                      <a:pt x="512" y="990"/>
                    </a:cubicBezTo>
                    <a:cubicBezTo>
                      <a:pt x="775" y="990"/>
                      <a:pt x="978" y="791"/>
                      <a:pt x="1001" y="513"/>
                    </a:cubicBezTo>
                    <a:cubicBezTo>
                      <a:pt x="1013" y="239"/>
                      <a:pt x="787" y="1"/>
                      <a:pt x="525" y="1"/>
                    </a:cubicBezTo>
                    <a:cubicBezTo>
                      <a:pt x="518" y="1"/>
                      <a:pt x="511" y="0"/>
                      <a:pt x="50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60" name="Google Shape;5960;p46"/>
              <p:cNvSpPr/>
              <p:nvPr/>
            </p:nvSpPr>
            <p:spPr>
              <a:xfrm>
                <a:off x="1598700" y="2367675"/>
                <a:ext cx="20275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811" extrusionOk="0">
                    <a:moveTo>
                      <a:pt x="417" y="1"/>
                    </a:moveTo>
                    <a:cubicBezTo>
                      <a:pt x="203" y="1"/>
                      <a:pt x="24" y="167"/>
                      <a:pt x="0" y="394"/>
                    </a:cubicBezTo>
                    <a:cubicBezTo>
                      <a:pt x="0" y="608"/>
                      <a:pt x="167" y="787"/>
                      <a:pt x="393" y="810"/>
                    </a:cubicBezTo>
                    <a:cubicBezTo>
                      <a:pt x="620" y="810"/>
                      <a:pt x="798" y="644"/>
                      <a:pt x="810" y="418"/>
                    </a:cubicBezTo>
                    <a:cubicBezTo>
                      <a:pt x="810" y="191"/>
                      <a:pt x="643" y="13"/>
                      <a:pt x="41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61" name="Google Shape;5961;p46"/>
              <p:cNvSpPr/>
              <p:nvPr/>
            </p:nvSpPr>
            <p:spPr>
              <a:xfrm>
                <a:off x="1185850" y="2757900"/>
                <a:ext cx="13425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7" extrusionOk="0">
                    <a:moveTo>
                      <a:pt x="286" y="1"/>
                    </a:moveTo>
                    <a:cubicBezTo>
                      <a:pt x="131" y="1"/>
                      <a:pt x="12" y="108"/>
                      <a:pt x="1" y="263"/>
                    </a:cubicBezTo>
                    <a:cubicBezTo>
                      <a:pt x="1" y="406"/>
                      <a:pt x="108" y="525"/>
                      <a:pt x="251" y="537"/>
                    </a:cubicBezTo>
                    <a:cubicBezTo>
                      <a:pt x="393" y="537"/>
                      <a:pt x="536" y="441"/>
                      <a:pt x="536" y="287"/>
                    </a:cubicBezTo>
                    <a:cubicBezTo>
                      <a:pt x="536" y="144"/>
                      <a:pt x="429" y="25"/>
                      <a:pt x="28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62" name="Google Shape;5962;p46"/>
              <p:cNvSpPr/>
              <p:nvPr/>
            </p:nvSpPr>
            <p:spPr>
              <a:xfrm>
                <a:off x="914675" y="3035275"/>
                <a:ext cx="25925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1015" extrusionOk="0">
                    <a:moveTo>
                      <a:pt x="485" y="1"/>
                    </a:moveTo>
                    <a:cubicBezTo>
                      <a:pt x="229" y="1"/>
                      <a:pt x="24" y="219"/>
                      <a:pt x="13" y="491"/>
                    </a:cubicBezTo>
                    <a:cubicBezTo>
                      <a:pt x="1" y="776"/>
                      <a:pt x="215" y="991"/>
                      <a:pt x="501" y="1015"/>
                    </a:cubicBezTo>
                    <a:cubicBezTo>
                      <a:pt x="508" y="1015"/>
                      <a:pt x="515" y="1015"/>
                      <a:pt x="522" y="1015"/>
                    </a:cubicBezTo>
                    <a:cubicBezTo>
                      <a:pt x="787" y="1015"/>
                      <a:pt x="1013" y="793"/>
                      <a:pt x="1025" y="514"/>
                    </a:cubicBezTo>
                    <a:cubicBezTo>
                      <a:pt x="1037" y="241"/>
                      <a:pt x="811" y="14"/>
                      <a:pt x="525" y="2"/>
                    </a:cubicBezTo>
                    <a:cubicBezTo>
                      <a:pt x="511" y="1"/>
                      <a:pt x="498" y="1"/>
                      <a:pt x="48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63" name="Google Shape;5963;p46"/>
              <p:cNvSpPr/>
              <p:nvPr/>
            </p:nvSpPr>
            <p:spPr>
              <a:xfrm>
                <a:off x="1219200" y="2205175"/>
                <a:ext cx="655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62" h="251" extrusionOk="0">
                    <a:moveTo>
                      <a:pt x="143" y="0"/>
                    </a:moveTo>
                    <a:cubicBezTo>
                      <a:pt x="60" y="0"/>
                      <a:pt x="0" y="60"/>
                      <a:pt x="0" y="119"/>
                    </a:cubicBezTo>
                    <a:cubicBezTo>
                      <a:pt x="0" y="191"/>
                      <a:pt x="60" y="250"/>
                      <a:pt x="119" y="250"/>
                    </a:cubicBezTo>
                    <a:cubicBezTo>
                      <a:pt x="202" y="250"/>
                      <a:pt x="262" y="191"/>
                      <a:pt x="262" y="131"/>
                    </a:cubicBezTo>
                    <a:cubicBezTo>
                      <a:pt x="250" y="60"/>
                      <a:pt x="214" y="0"/>
                      <a:pt x="14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64" name="Google Shape;5964;p46"/>
              <p:cNvSpPr/>
              <p:nvPr/>
            </p:nvSpPr>
            <p:spPr>
              <a:xfrm>
                <a:off x="2779800" y="1755700"/>
                <a:ext cx="279525" cy="208650"/>
              </a:xfrm>
              <a:custGeom>
                <a:avLst/>
                <a:gdLst/>
                <a:ahLst/>
                <a:cxnLst/>
                <a:rect l="l" t="t" r="r" b="b"/>
                <a:pathLst>
                  <a:path w="11181" h="8346" extrusionOk="0">
                    <a:moveTo>
                      <a:pt x="0" y="1"/>
                    </a:moveTo>
                    <a:cubicBezTo>
                      <a:pt x="0" y="1"/>
                      <a:pt x="1024" y="2513"/>
                      <a:pt x="2822" y="4727"/>
                    </a:cubicBezTo>
                    <a:cubicBezTo>
                      <a:pt x="3441" y="5489"/>
                      <a:pt x="4132" y="6204"/>
                      <a:pt x="4930" y="6763"/>
                    </a:cubicBezTo>
                    <a:cubicBezTo>
                      <a:pt x="6705" y="8068"/>
                      <a:pt x="8500" y="8346"/>
                      <a:pt x="9709" y="8346"/>
                    </a:cubicBezTo>
                    <a:cubicBezTo>
                      <a:pt x="10607" y="8346"/>
                      <a:pt x="11180" y="8192"/>
                      <a:pt x="11180" y="8192"/>
                    </a:cubicBezTo>
                    <a:cubicBezTo>
                      <a:pt x="11180" y="8192"/>
                      <a:pt x="11097" y="6668"/>
                      <a:pt x="10073" y="4966"/>
                    </a:cubicBezTo>
                    <a:cubicBezTo>
                      <a:pt x="9597" y="4192"/>
                      <a:pt x="8918" y="3382"/>
                      <a:pt x="7942" y="2668"/>
                    </a:cubicBezTo>
                    <a:cubicBezTo>
                      <a:pt x="4846" y="405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65" name="Google Shape;5965;p46"/>
              <p:cNvSpPr/>
              <p:nvPr/>
            </p:nvSpPr>
            <p:spPr>
              <a:xfrm>
                <a:off x="1465950" y="3108550"/>
                <a:ext cx="295900" cy="189500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7580" extrusionOk="0">
                    <a:moveTo>
                      <a:pt x="11835" y="0"/>
                    </a:moveTo>
                    <a:cubicBezTo>
                      <a:pt x="11835" y="0"/>
                      <a:pt x="10299" y="12"/>
                      <a:pt x="8406" y="358"/>
                    </a:cubicBezTo>
                    <a:cubicBezTo>
                      <a:pt x="6894" y="631"/>
                      <a:pt x="5120" y="1131"/>
                      <a:pt x="3679" y="2024"/>
                    </a:cubicBezTo>
                    <a:cubicBezTo>
                      <a:pt x="417" y="4037"/>
                      <a:pt x="0" y="7275"/>
                      <a:pt x="0" y="7275"/>
                    </a:cubicBezTo>
                    <a:cubicBezTo>
                      <a:pt x="0" y="7275"/>
                      <a:pt x="847" y="7579"/>
                      <a:pt x="2124" y="7579"/>
                    </a:cubicBezTo>
                    <a:cubicBezTo>
                      <a:pt x="3284" y="7579"/>
                      <a:pt x="4800" y="7328"/>
                      <a:pt x="6358" y="6370"/>
                    </a:cubicBezTo>
                    <a:cubicBezTo>
                      <a:pt x="7037" y="5930"/>
                      <a:pt x="7692" y="5418"/>
                      <a:pt x="8275" y="4834"/>
                    </a:cubicBezTo>
                    <a:cubicBezTo>
                      <a:pt x="10454" y="2703"/>
                      <a:pt x="11835" y="0"/>
                      <a:pt x="1183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66" name="Google Shape;5966;p46"/>
              <p:cNvSpPr/>
              <p:nvPr/>
            </p:nvSpPr>
            <p:spPr>
              <a:xfrm>
                <a:off x="1923150" y="3017450"/>
                <a:ext cx="313750" cy="164675"/>
              </a:xfrm>
              <a:custGeom>
                <a:avLst/>
                <a:gdLst/>
                <a:ahLst/>
                <a:cxnLst/>
                <a:rect l="l" t="t" r="r" b="b"/>
                <a:pathLst>
                  <a:path w="12550" h="6587" extrusionOk="0">
                    <a:moveTo>
                      <a:pt x="1887" y="1"/>
                    </a:moveTo>
                    <a:cubicBezTo>
                      <a:pt x="757" y="1"/>
                      <a:pt x="0" y="84"/>
                      <a:pt x="0" y="84"/>
                    </a:cubicBezTo>
                    <a:cubicBezTo>
                      <a:pt x="0" y="84"/>
                      <a:pt x="2667" y="4168"/>
                      <a:pt x="6132" y="5799"/>
                    </a:cubicBezTo>
                    <a:cubicBezTo>
                      <a:pt x="7395" y="6396"/>
                      <a:pt x="8586" y="6586"/>
                      <a:pt x="9593" y="6586"/>
                    </a:cubicBezTo>
                    <a:cubicBezTo>
                      <a:pt x="11357" y="6586"/>
                      <a:pt x="12549" y="6002"/>
                      <a:pt x="12549" y="6002"/>
                    </a:cubicBezTo>
                    <a:cubicBezTo>
                      <a:pt x="12549" y="6002"/>
                      <a:pt x="11776" y="2823"/>
                      <a:pt x="8323" y="1192"/>
                    </a:cubicBezTo>
                    <a:cubicBezTo>
                      <a:pt x="6226" y="197"/>
                      <a:pt x="3618" y="1"/>
                      <a:pt x="188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67" name="Google Shape;5967;p46"/>
              <p:cNvSpPr/>
              <p:nvPr/>
            </p:nvSpPr>
            <p:spPr>
              <a:xfrm>
                <a:off x="2558050" y="2895425"/>
                <a:ext cx="193200" cy="304525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2181" extrusionOk="0">
                    <a:moveTo>
                      <a:pt x="846" y="1"/>
                    </a:moveTo>
                    <a:cubicBezTo>
                      <a:pt x="846" y="1"/>
                      <a:pt x="0" y="2048"/>
                      <a:pt x="715" y="4656"/>
                    </a:cubicBezTo>
                    <a:cubicBezTo>
                      <a:pt x="774" y="4616"/>
                      <a:pt x="849" y="4593"/>
                      <a:pt x="921" y="4593"/>
                    </a:cubicBezTo>
                    <a:cubicBezTo>
                      <a:pt x="936" y="4593"/>
                      <a:pt x="950" y="4594"/>
                      <a:pt x="965" y="4596"/>
                    </a:cubicBezTo>
                    <a:cubicBezTo>
                      <a:pt x="1262" y="4608"/>
                      <a:pt x="1489" y="4846"/>
                      <a:pt x="1489" y="5144"/>
                    </a:cubicBezTo>
                    <a:cubicBezTo>
                      <a:pt x="1477" y="5394"/>
                      <a:pt x="1298" y="5596"/>
                      <a:pt x="1060" y="5632"/>
                    </a:cubicBezTo>
                    <a:cubicBezTo>
                      <a:pt x="1155" y="5894"/>
                      <a:pt x="1274" y="6120"/>
                      <a:pt x="1417" y="6382"/>
                    </a:cubicBezTo>
                    <a:cubicBezTo>
                      <a:pt x="3239" y="9740"/>
                      <a:pt x="7466" y="12181"/>
                      <a:pt x="7466" y="12181"/>
                    </a:cubicBezTo>
                    <a:cubicBezTo>
                      <a:pt x="7466" y="12181"/>
                      <a:pt x="7727" y="7311"/>
                      <a:pt x="5894" y="3953"/>
                    </a:cubicBezTo>
                    <a:cubicBezTo>
                      <a:pt x="4060" y="596"/>
                      <a:pt x="846" y="1"/>
                      <a:pt x="84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68" name="Google Shape;5968;p46"/>
              <p:cNvSpPr/>
              <p:nvPr/>
            </p:nvSpPr>
            <p:spPr>
              <a:xfrm>
                <a:off x="2294625" y="2092375"/>
                <a:ext cx="382500" cy="128800"/>
              </a:xfrm>
              <a:custGeom>
                <a:avLst/>
                <a:gdLst/>
                <a:ahLst/>
                <a:cxnLst/>
                <a:rect l="l" t="t" r="r" b="b"/>
                <a:pathLst>
                  <a:path w="15300" h="5152" extrusionOk="0">
                    <a:moveTo>
                      <a:pt x="7932" y="1"/>
                    </a:moveTo>
                    <a:cubicBezTo>
                      <a:pt x="7656" y="1"/>
                      <a:pt x="7381" y="12"/>
                      <a:pt x="7108" y="35"/>
                    </a:cubicBezTo>
                    <a:cubicBezTo>
                      <a:pt x="3620" y="345"/>
                      <a:pt x="1798" y="2655"/>
                      <a:pt x="1512" y="3024"/>
                    </a:cubicBezTo>
                    <a:cubicBezTo>
                      <a:pt x="1500" y="2631"/>
                      <a:pt x="1191" y="2321"/>
                      <a:pt x="798" y="2309"/>
                    </a:cubicBezTo>
                    <a:cubicBezTo>
                      <a:pt x="791" y="2309"/>
                      <a:pt x="783" y="2309"/>
                      <a:pt x="776" y="2309"/>
                    </a:cubicBezTo>
                    <a:cubicBezTo>
                      <a:pt x="369" y="2309"/>
                      <a:pt x="47" y="2626"/>
                      <a:pt x="24" y="3036"/>
                    </a:cubicBezTo>
                    <a:cubicBezTo>
                      <a:pt x="0" y="3452"/>
                      <a:pt x="322" y="3810"/>
                      <a:pt x="738" y="3821"/>
                    </a:cubicBezTo>
                    <a:cubicBezTo>
                      <a:pt x="754" y="3822"/>
                      <a:pt x="769" y="3823"/>
                      <a:pt x="784" y="3823"/>
                    </a:cubicBezTo>
                    <a:cubicBezTo>
                      <a:pt x="1168" y="3823"/>
                      <a:pt x="1478" y="3532"/>
                      <a:pt x="1512" y="3143"/>
                    </a:cubicBezTo>
                    <a:cubicBezTo>
                      <a:pt x="1811" y="3419"/>
                      <a:pt x="3730" y="5152"/>
                      <a:pt x="6822" y="5152"/>
                    </a:cubicBezTo>
                    <a:cubicBezTo>
                      <a:pt x="7061" y="5152"/>
                      <a:pt x="7308" y="5141"/>
                      <a:pt x="7561" y="5119"/>
                    </a:cubicBezTo>
                    <a:cubicBezTo>
                      <a:pt x="11371" y="4774"/>
                      <a:pt x="15300" y="1881"/>
                      <a:pt x="15300" y="1881"/>
                    </a:cubicBezTo>
                    <a:cubicBezTo>
                      <a:pt x="15300" y="1881"/>
                      <a:pt x="11539" y="1"/>
                      <a:pt x="793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69" name="Google Shape;5969;p46"/>
              <p:cNvSpPr/>
              <p:nvPr/>
            </p:nvSpPr>
            <p:spPr>
              <a:xfrm>
                <a:off x="1811225" y="2512900"/>
                <a:ext cx="317925" cy="159200"/>
              </a:xfrm>
              <a:custGeom>
                <a:avLst/>
                <a:gdLst/>
                <a:ahLst/>
                <a:cxnLst/>
                <a:rect l="l" t="t" r="r" b="b"/>
                <a:pathLst>
                  <a:path w="12717" h="6368" extrusionOk="0">
                    <a:moveTo>
                      <a:pt x="10199" y="1"/>
                    </a:moveTo>
                    <a:cubicBezTo>
                      <a:pt x="8506" y="1"/>
                      <a:pt x="6249" y="192"/>
                      <a:pt x="4382" y="1014"/>
                    </a:cubicBezTo>
                    <a:cubicBezTo>
                      <a:pt x="870" y="2538"/>
                      <a:pt x="1" y="5693"/>
                      <a:pt x="1" y="5693"/>
                    </a:cubicBezTo>
                    <a:cubicBezTo>
                      <a:pt x="1" y="5693"/>
                      <a:pt x="1285" y="6367"/>
                      <a:pt x="3178" y="6367"/>
                    </a:cubicBezTo>
                    <a:cubicBezTo>
                      <a:pt x="4132" y="6367"/>
                      <a:pt x="5241" y="6196"/>
                      <a:pt x="6418" y="5681"/>
                    </a:cubicBezTo>
                    <a:cubicBezTo>
                      <a:pt x="9930" y="4145"/>
                      <a:pt x="12716" y="145"/>
                      <a:pt x="12716" y="145"/>
                    </a:cubicBezTo>
                    <a:cubicBezTo>
                      <a:pt x="12716" y="145"/>
                      <a:pt x="11670" y="1"/>
                      <a:pt x="10199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70" name="Google Shape;5970;p46"/>
              <p:cNvSpPr/>
              <p:nvPr/>
            </p:nvSpPr>
            <p:spPr>
              <a:xfrm>
                <a:off x="2852425" y="2579025"/>
                <a:ext cx="29470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11788" h="7613" extrusionOk="0">
                    <a:moveTo>
                      <a:pt x="11788" y="0"/>
                    </a:moveTo>
                    <a:cubicBezTo>
                      <a:pt x="11787" y="0"/>
                      <a:pt x="6906" y="24"/>
                      <a:pt x="3656" y="2060"/>
                    </a:cubicBezTo>
                    <a:cubicBezTo>
                      <a:pt x="394" y="4084"/>
                      <a:pt x="1" y="7323"/>
                      <a:pt x="1" y="7323"/>
                    </a:cubicBezTo>
                    <a:cubicBezTo>
                      <a:pt x="1" y="7323"/>
                      <a:pt x="828" y="7612"/>
                      <a:pt x="2075" y="7612"/>
                    </a:cubicBezTo>
                    <a:cubicBezTo>
                      <a:pt x="3240" y="7612"/>
                      <a:pt x="4771" y="7359"/>
                      <a:pt x="6335" y="6382"/>
                    </a:cubicBezTo>
                    <a:cubicBezTo>
                      <a:pt x="9585" y="4358"/>
                      <a:pt x="11788" y="0"/>
                      <a:pt x="1178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71" name="Google Shape;5971;p46"/>
              <p:cNvSpPr/>
              <p:nvPr/>
            </p:nvSpPr>
            <p:spPr>
              <a:xfrm>
                <a:off x="2782775" y="3238325"/>
                <a:ext cx="12225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89" extrusionOk="0">
                    <a:moveTo>
                      <a:pt x="251" y="1"/>
                    </a:moveTo>
                    <a:cubicBezTo>
                      <a:pt x="120" y="1"/>
                      <a:pt x="1" y="108"/>
                      <a:pt x="1" y="239"/>
                    </a:cubicBezTo>
                    <a:cubicBezTo>
                      <a:pt x="1" y="370"/>
                      <a:pt x="108" y="489"/>
                      <a:pt x="239" y="489"/>
                    </a:cubicBezTo>
                    <a:cubicBezTo>
                      <a:pt x="370" y="489"/>
                      <a:pt x="489" y="393"/>
                      <a:pt x="489" y="251"/>
                    </a:cubicBezTo>
                    <a:cubicBezTo>
                      <a:pt x="489" y="120"/>
                      <a:pt x="382" y="1"/>
                      <a:pt x="251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72" name="Google Shape;5972;p46"/>
              <p:cNvSpPr/>
              <p:nvPr/>
            </p:nvSpPr>
            <p:spPr>
              <a:xfrm>
                <a:off x="2911375" y="3428225"/>
                <a:ext cx="14600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584" h="561" extrusionOk="0">
                    <a:moveTo>
                      <a:pt x="298" y="1"/>
                    </a:moveTo>
                    <a:cubicBezTo>
                      <a:pt x="143" y="1"/>
                      <a:pt x="24" y="108"/>
                      <a:pt x="0" y="263"/>
                    </a:cubicBezTo>
                    <a:cubicBezTo>
                      <a:pt x="0" y="429"/>
                      <a:pt x="119" y="548"/>
                      <a:pt x="274" y="560"/>
                    </a:cubicBezTo>
                    <a:cubicBezTo>
                      <a:pt x="441" y="560"/>
                      <a:pt x="560" y="441"/>
                      <a:pt x="572" y="298"/>
                    </a:cubicBezTo>
                    <a:cubicBezTo>
                      <a:pt x="583" y="132"/>
                      <a:pt x="452" y="1"/>
                      <a:pt x="29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73" name="Google Shape;5973;p46"/>
              <p:cNvSpPr/>
              <p:nvPr/>
            </p:nvSpPr>
            <p:spPr>
              <a:xfrm>
                <a:off x="3081625" y="3374950"/>
                <a:ext cx="137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274" y="0"/>
                    </a:moveTo>
                    <a:cubicBezTo>
                      <a:pt x="131" y="0"/>
                      <a:pt x="0" y="120"/>
                      <a:pt x="0" y="262"/>
                    </a:cubicBezTo>
                    <a:cubicBezTo>
                      <a:pt x="0" y="417"/>
                      <a:pt x="119" y="548"/>
                      <a:pt x="262" y="548"/>
                    </a:cubicBezTo>
                    <a:cubicBezTo>
                      <a:pt x="417" y="548"/>
                      <a:pt x="548" y="429"/>
                      <a:pt x="548" y="286"/>
                    </a:cubicBezTo>
                    <a:cubicBezTo>
                      <a:pt x="548" y="131"/>
                      <a:pt x="429" y="0"/>
                      <a:pt x="27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74" name="Google Shape;5974;p46"/>
              <p:cNvSpPr/>
              <p:nvPr/>
            </p:nvSpPr>
            <p:spPr>
              <a:xfrm>
                <a:off x="3101875" y="3277875"/>
                <a:ext cx="23825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953" h="920" extrusionOk="0">
                    <a:moveTo>
                      <a:pt x="460" y="0"/>
                    </a:moveTo>
                    <a:cubicBezTo>
                      <a:pt x="217" y="0"/>
                      <a:pt x="24" y="205"/>
                      <a:pt x="24" y="443"/>
                    </a:cubicBezTo>
                    <a:cubicBezTo>
                      <a:pt x="0" y="693"/>
                      <a:pt x="202" y="919"/>
                      <a:pt x="464" y="919"/>
                    </a:cubicBezTo>
                    <a:cubicBezTo>
                      <a:pt x="471" y="919"/>
                      <a:pt x="478" y="919"/>
                      <a:pt x="485" y="919"/>
                    </a:cubicBezTo>
                    <a:cubicBezTo>
                      <a:pt x="727" y="919"/>
                      <a:pt x="941" y="721"/>
                      <a:pt x="941" y="478"/>
                    </a:cubicBezTo>
                    <a:cubicBezTo>
                      <a:pt x="953" y="216"/>
                      <a:pt x="750" y="2"/>
                      <a:pt x="500" y="2"/>
                    </a:cubicBezTo>
                    <a:cubicBezTo>
                      <a:pt x="487" y="1"/>
                      <a:pt x="473" y="0"/>
                      <a:pt x="46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75" name="Google Shape;5975;p46"/>
              <p:cNvSpPr/>
              <p:nvPr/>
            </p:nvSpPr>
            <p:spPr>
              <a:xfrm>
                <a:off x="1671625" y="2762075"/>
                <a:ext cx="26525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1061" extrusionOk="0">
                    <a:moveTo>
                      <a:pt x="517" y="0"/>
                    </a:moveTo>
                    <a:cubicBezTo>
                      <a:pt x="250" y="0"/>
                      <a:pt x="1" y="233"/>
                      <a:pt x="1" y="501"/>
                    </a:cubicBezTo>
                    <a:cubicBezTo>
                      <a:pt x="1" y="703"/>
                      <a:pt x="108" y="858"/>
                      <a:pt x="262" y="965"/>
                    </a:cubicBezTo>
                    <a:cubicBezTo>
                      <a:pt x="334" y="1013"/>
                      <a:pt x="417" y="1060"/>
                      <a:pt x="512" y="1060"/>
                    </a:cubicBezTo>
                    <a:cubicBezTo>
                      <a:pt x="536" y="1060"/>
                      <a:pt x="584" y="1036"/>
                      <a:pt x="620" y="1036"/>
                    </a:cubicBezTo>
                    <a:cubicBezTo>
                      <a:pt x="858" y="1001"/>
                      <a:pt x="1048" y="798"/>
                      <a:pt x="1048" y="548"/>
                    </a:cubicBezTo>
                    <a:cubicBezTo>
                      <a:pt x="1060" y="310"/>
                      <a:pt x="917" y="120"/>
                      <a:pt x="703" y="48"/>
                    </a:cubicBezTo>
                    <a:cubicBezTo>
                      <a:pt x="691" y="48"/>
                      <a:pt x="655" y="36"/>
                      <a:pt x="643" y="36"/>
                    </a:cubicBezTo>
                    <a:cubicBezTo>
                      <a:pt x="620" y="12"/>
                      <a:pt x="584" y="1"/>
                      <a:pt x="536" y="1"/>
                    </a:cubicBezTo>
                    <a:cubicBezTo>
                      <a:pt x="530" y="0"/>
                      <a:pt x="523" y="0"/>
                      <a:pt x="51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76" name="Google Shape;5976;p46"/>
              <p:cNvSpPr/>
              <p:nvPr/>
            </p:nvSpPr>
            <p:spPr>
              <a:xfrm>
                <a:off x="3148000" y="2610250"/>
                <a:ext cx="22350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72" extrusionOk="0">
                    <a:moveTo>
                      <a:pt x="444" y="1"/>
                    </a:moveTo>
                    <a:cubicBezTo>
                      <a:pt x="215" y="1"/>
                      <a:pt x="24" y="187"/>
                      <a:pt x="24" y="418"/>
                    </a:cubicBezTo>
                    <a:cubicBezTo>
                      <a:pt x="1" y="656"/>
                      <a:pt x="203" y="871"/>
                      <a:pt x="441" y="871"/>
                    </a:cubicBezTo>
                    <a:cubicBezTo>
                      <a:pt x="448" y="871"/>
                      <a:pt x="455" y="871"/>
                      <a:pt x="462" y="871"/>
                    </a:cubicBezTo>
                    <a:cubicBezTo>
                      <a:pt x="690" y="871"/>
                      <a:pt x="870" y="685"/>
                      <a:pt x="882" y="454"/>
                    </a:cubicBezTo>
                    <a:cubicBezTo>
                      <a:pt x="893" y="216"/>
                      <a:pt x="703" y="1"/>
                      <a:pt x="465" y="1"/>
                    </a:cubicBezTo>
                    <a:cubicBezTo>
                      <a:pt x="458" y="1"/>
                      <a:pt x="451" y="1"/>
                      <a:pt x="44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77" name="Google Shape;5977;p46"/>
              <p:cNvSpPr/>
              <p:nvPr/>
            </p:nvSpPr>
            <p:spPr>
              <a:xfrm>
                <a:off x="2764325" y="2409050"/>
                <a:ext cx="60450" cy="49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1967" extrusionOk="0">
                    <a:moveTo>
                      <a:pt x="1584" y="1"/>
                    </a:moveTo>
                    <a:cubicBezTo>
                      <a:pt x="1239" y="1"/>
                      <a:pt x="929" y="227"/>
                      <a:pt x="798" y="525"/>
                    </a:cubicBezTo>
                    <a:lnTo>
                      <a:pt x="762" y="525"/>
                    </a:lnTo>
                    <a:cubicBezTo>
                      <a:pt x="748" y="524"/>
                      <a:pt x="734" y="523"/>
                      <a:pt x="720" y="523"/>
                    </a:cubicBezTo>
                    <a:cubicBezTo>
                      <a:pt x="335" y="523"/>
                      <a:pt x="36" y="836"/>
                      <a:pt x="24" y="1215"/>
                    </a:cubicBezTo>
                    <a:cubicBezTo>
                      <a:pt x="0" y="1620"/>
                      <a:pt x="322" y="1941"/>
                      <a:pt x="727" y="1965"/>
                    </a:cubicBezTo>
                    <a:cubicBezTo>
                      <a:pt x="738" y="1966"/>
                      <a:pt x="750" y="1966"/>
                      <a:pt x="761" y="1966"/>
                    </a:cubicBezTo>
                    <a:cubicBezTo>
                      <a:pt x="997" y="1966"/>
                      <a:pt x="1209" y="1849"/>
                      <a:pt x="1334" y="1668"/>
                    </a:cubicBezTo>
                    <a:cubicBezTo>
                      <a:pt x="1405" y="1680"/>
                      <a:pt x="1465" y="1691"/>
                      <a:pt x="1536" y="1691"/>
                    </a:cubicBezTo>
                    <a:cubicBezTo>
                      <a:pt x="1561" y="1694"/>
                      <a:pt x="1585" y="1695"/>
                      <a:pt x="1609" y="1695"/>
                    </a:cubicBezTo>
                    <a:cubicBezTo>
                      <a:pt x="1818" y="1695"/>
                      <a:pt x="2003" y="1604"/>
                      <a:pt x="2132" y="1465"/>
                    </a:cubicBezTo>
                    <a:cubicBezTo>
                      <a:pt x="2298" y="1322"/>
                      <a:pt x="2405" y="1120"/>
                      <a:pt x="2405" y="870"/>
                    </a:cubicBezTo>
                    <a:cubicBezTo>
                      <a:pt x="2417" y="608"/>
                      <a:pt x="2298" y="370"/>
                      <a:pt x="2108" y="203"/>
                    </a:cubicBezTo>
                    <a:cubicBezTo>
                      <a:pt x="1977" y="84"/>
                      <a:pt x="1786" y="13"/>
                      <a:pt x="158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78" name="Google Shape;5978;p46"/>
              <p:cNvSpPr/>
              <p:nvPr/>
            </p:nvSpPr>
            <p:spPr>
              <a:xfrm>
                <a:off x="2845875" y="2225700"/>
                <a:ext cx="15800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20" extrusionOk="0">
                    <a:moveTo>
                      <a:pt x="334" y="1"/>
                    </a:moveTo>
                    <a:cubicBezTo>
                      <a:pt x="155" y="1"/>
                      <a:pt x="1" y="132"/>
                      <a:pt x="1" y="298"/>
                    </a:cubicBezTo>
                    <a:cubicBezTo>
                      <a:pt x="1" y="477"/>
                      <a:pt x="144" y="608"/>
                      <a:pt x="298" y="620"/>
                    </a:cubicBezTo>
                    <a:cubicBezTo>
                      <a:pt x="477" y="620"/>
                      <a:pt x="620" y="489"/>
                      <a:pt x="632" y="322"/>
                    </a:cubicBezTo>
                    <a:cubicBezTo>
                      <a:pt x="632" y="143"/>
                      <a:pt x="501" y="12"/>
                      <a:pt x="33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79" name="Google Shape;5979;p46"/>
              <p:cNvSpPr/>
              <p:nvPr/>
            </p:nvSpPr>
            <p:spPr>
              <a:xfrm>
                <a:off x="3018225" y="2422125"/>
                <a:ext cx="33050" cy="32225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1289" extrusionOk="0">
                    <a:moveTo>
                      <a:pt x="649" y="0"/>
                    </a:moveTo>
                    <a:cubicBezTo>
                      <a:pt x="311" y="0"/>
                      <a:pt x="35" y="278"/>
                      <a:pt x="12" y="621"/>
                    </a:cubicBezTo>
                    <a:cubicBezTo>
                      <a:pt x="0" y="978"/>
                      <a:pt x="286" y="1276"/>
                      <a:pt x="643" y="1288"/>
                    </a:cubicBezTo>
                    <a:cubicBezTo>
                      <a:pt x="657" y="1288"/>
                      <a:pt x="671" y="1289"/>
                      <a:pt x="685" y="1289"/>
                    </a:cubicBezTo>
                    <a:cubicBezTo>
                      <a:pt x="1023" y="1289"/>
                      <a:pt x="1299" y="1012"/>
                      <a:pt x="1310" y="668"/>
                    </a:cubicBezTo>
                    <a:cubicBezTo>
                      <a:pt x="1322" y="311"/>
                      <a:pt x="1048" y="14"/>
                      <a:pt x="691" y="2"/>
                    </a:cubicBezTo>
                    <a:cubicBezTo>
                      <a:pt x="677" y="1"/>
                      <a:pt x="663" y="0"/>
                      <a:pt x="649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80" name="Google Shape;5980;p46"/>
              <p:cNvSpPr/>
              <p:nvPr/>
            </p:nvSpPr>
            <p:spPr>
              <a:xfrm>
                <a:off x="2925350" y="2551925"/>
                <a:ext cx="253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79" extrusionOk="0">
                    <a:moveTo>
                      <a:pt x="492" y="0"/>
                    </a:moveTo>
                    <a:cubicBezTo>
                      <a:pt x="238" y="0"/>
                      <a:pt x="13" y="210"/>
                      <a:pt x="13" y="477"/>
                    </a:cubicBezTo>
                    <a:cubicBezTo>
                      <a:pt x="1" y="739"/>
                      <a:pt x="215" y="977"/>
                      <a:pt x="489" y="977"/>
                    </a:cubicBezTo>
                    <a:cubicBezTo>
                      <a:pt x="502" y="978"/>
                      <a:pt x="514" y="979"/>
                      <a:pt x="527" y="979"/>
                    </a:cubicBezTo>
                    <a:cubicBezTo>
                      <a:pt x="773" y="979"/>
                      <a:pt x="989" y="761"/>
                      <a:pt x="989" y="501"/>
                    </a:cubicBezTo>
                    <a:cubicBezTo>
                      <a:pt x="1013" y="239"/>
                      <a:pt x="786" y="1"/>
                      <a:pt x="513" y="1"/>
                    </a:cubicBezTo>
                    <a:cubicBezTo>
                      <a:pt x="506" y="0"/>
                      <a:pt x="499" y="0"/>
                      <a:pt x="49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81" name="Google Shape;5981;p46"/>
              <p:cNvSpPr/>
              <p:nvPr/>
            </p:nvSpPr>
            <p:spPr>
              <a:xfrm>
                <a:off x="3241475" y="2422150"/>
                <a:ext cx="20250" cy="19975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417" y="1"/>
                    </a:moveTo>
                    <a:cubicBezTo>
                      <a:pt x="191" y="1"/>
                      <a:pt x="12" y="155"/>
                      <a:pt x="0" y="382"/>
                    </a:cubicBezTo>
                    <a:cubicBezTo>
                      <a:pt x="0" y="608"/>
                      <a:pt x="167" y="786"/>
                      <a:pt x="393" y="798"/>
                    </a:cubicBezTo>
                    <a:cubicBezTo>
                      <a:pt x="607" y="798"/>
                      <a:pt x="786" y="620"/>
                      <a:pt x="810" y="417"/>
                    </a:cubicBezTo>
                    <a:cubicBezTo>
                      <a:pt x="810" y="191"/>
                      <a:pt x="643" y="13"/>
                      <a:pt x="41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82" name="Google Shape;5982;p46"/>
              <p:cNvSpPr/>
              <p:nvPr/>
            </p:nvSpPr>
            <p:spPr>
              <a:xfrm>
                <a:off x="2828625" y="2812075"/>
                <a:ext cx="13400" cy="13450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8" extrusionOk="0">
                    <a:moveTo>
                      <a:pt x="274" y="1"/>
                    </a:moveTo>
                    <a:cubicBezTo>
                      <a:pt x="131" y="1"/>
                      <a:pt x="12" y="96"/>
                      <a:pt x="0" y="251"/>
                    </a:cubicBezTo>
                    <a:cubicBezTo>
                      <a:pt x="0" y="394"/>
                      <a:pt x="95" y="513"/>
                      <a:pt x="250" y="537"/>
                    </a:cubicBezTo>
                    <a:cubicBezTo>
                      <a:pt x="257" y="537"/>
                      <a:pt x="263" y="537"/>
                      <a:pt x="270" y="537"/>
                    </a:cubicBezTo>
                    <a:cubicBezTo>
                      <a:pt x="404" y="537"/>
                      <a:pt x="513" y="422"/>
                      <a:pt x="536" y="275"/>
                    </a:cubicBezTo>
                    <a:cubicBezTo>
                      <a:pt x="536" y="132"/>
                      <a:pt x="429" y="13"/>
                      <a:pt x="27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83" name="Google Shape;5983;p46"/>
              <p:cNvSpPr/>
              <p:nvPr/>
            </p:nvSpPr>
            <p:spPr>
              <a:xfrm>
                <a:off x="2557150" y="3089475"/>
                <a:ext cx="26225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1014" extrusionOk="0">
                    <a:moveTo>
                      <a:pt x="515" y="1"/>
                    </a:moveTo>
                    <a:cubicBezTo>
                      <a:pt x="251" y="1"/>
                      <a:pt x="36" y="211"/>
                      <a:pt x="24" y="490"/>
                    </a:cubicBezTo>
                    <a:cubicBezTo>
                      <a:pt x="1" y="775"/>
                      <a:pt x="227" y="1002"/>
                      <a:pt x="513" y="1013"/>
                    </a:cubicBezTo>
                    <a:cubicBezTo>
                      <a:pt x="775" y="1013"/>
                      <a:pt x="1013" y="811"/>
                      <a:pt x="1036" y="525"/>
                    </a:cubicBezTo>
                    <a:cubicBezTo>
                      <a:pt x="1048" y="240"/>
                      <a:pt x="822" y="13"/>
                      <a:pt x="536" y="1"/>
                    </a:cubicBezTo>
                    <a:cubicBezTo>
                      <a:pt x="529" y="1"/>
                      <a:pt x="522" y="1"/>
                      <a:pt x="51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84" name="Google Shape;5984;p46"/>
              <p:cNvSpPr/>
              <p:nvPr/>
            </p:nvSpPr>
            <p:spPr>
              <a:xfrm>
                <a:off x="2861650" y="2259325"/>
                <a:ext cx="6575" cy="6575"/>
              </a:xfrm>
              <a:custGeom>
                <a:avLst/>
                <a:gdLst/>
                <a:ahLst/>
                <a:cxnLst/>
                <a:rect l="l" t="t" r="r" b="b"/>
                <a:pathLst>
                  <a:path w="263" h="263" extrusionOk="0">
                    <a:moveTo>
                      <a:pt x="144" y="1"/>
                    </a:moveTo>
                    <a:cubicBezTo>
                      <a:pt x="72" y="1"/>
                      <a:pt x="13" y="60"/>
                      <a:pt x="13" y="120"/>
                    </a:cubicBezTo>
                    <a:cubicBezTo>
                      <a:pt x="1" y="203"/>
                      <a:pt x="60" y="263"/>
                      <a:pt x="132" y="263"/>
                    </a:cubicBezTo>
                    <a:cubicBezTo>
                      <a:pt x="203" y="263"/>
                      <a:pt x="263" y="203"/>
                      <a:pt x="263" y="144"/>
                    </a:cubicBezTo>
                    <a:cubicBezTo>
                      <a:pt x="263" y="60"/>
                      <a:pt x="203" y="1"/>
                      <a:pt x="14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85" name="Google Shape;5985;p46"/>
              <p:cNvSpPr/>
              <p:nvPr/>
            </p:nvSpPr>
            <p:spPr>
              <a:xfrm>
                <a:off x="1902300" y="2058425"/>
                <a:ext cx="3127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227" extrusionOk="0">
                    <a:moveTo>
                      <a:pt x="644" y="0"/>
                    </a:moveTo>
                    <a:cubicBezTo>
                      <a:pt x="525" y="0"/>
                      <a:pt x="406" y="36"/>
                      <a:pt x="322" y="95"/>
                    </a:cubicBezTo>
                    <a:cubicBezTo>
                      <a:pt x="144" y="203"/>
                      <a:pt x="25" y="381"/>
                      <a:pt x="25" y="596"/>
                    </a:cubicBezTo>
                    <a:cubicBezTo>
                      <a:pt x="1" y="941"/>
                      <a:pt x="275" y="1227"/>
                      <a:pt x="620" y="1227"/>
                    </a:cubicBezTo>
                    <a:cubicBezTo>
                      <a:pt x="627" y="1227"/>
                      <a:pt x="635" y="1227"/>
                      <a:pt x="642" y="1227"/>
                    </a:cubicBezTo>
                    <a:cubicBezTo>
                      <a:pt x="966" y="1227"/>
                      <a:pt x="1239" y="969"/>
                      <a:pt x="1239" y="631"/>
                    </a:cubicBezTo>
                    <a:cubicBezTo>
                      <a:pt x="1251" y="357"/>
                      <a:pt x="1072" y="119"/>
                      <a:pt x="822" y="36"/>
                    </a:cubicBezTo>
                    <a:cubicBezTo>
                      <a:pt x="763" y="12"/>
                      <a:pt x="703" y="0"/>
                      <a:pt x="64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86" name="Google Shape;5986;p46"/>
              <p:cNvSpPr/>
              <p:nvPr/>
            </p:nvSpPr>
            <p:spPr>
              <a:xfrm>
                <a:off x="1863325" y="2508775"/>
                <a:ext cx="1310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24" h="501" extrusionOk="0">
                    <a:moveTo>
                      <a:pt x="286" y="0"/>
                    </a:moveTo>
                    <a:cubicBezTo>
                      <a:pt x="155" y="0"/>
                      <a:pt x="36" y="108"/>
                      <a:pt x="12" y="238"/>
                    </a:cubicBezTo>
                    <a:cubicBezTo>
                      <a:pt x="0" y="381"/>
                      <a:pt x="119" y="500"/>
                      <a:pt x="250" y="500"/>
                    </a:cubicBezTo>
                    <a:cubicBezTo>
                      <a:pt x="393" y="500"/>
                      <a:pt x="512" y="405"/>
                      <a:pt x="524" y="262"/>
                    </a:cubicBezTo>
                    <a:cubicBezTo>
                      <a:pt x="524" y="131"/>
                      <a:pt x="417" y="12"/>
                      <a:pt x="28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87" name="Google Shape;5987;p46"/>
              <p:cNvSpPr/>
              <p:nvPr/>
            </p:nvSpPr>
            <p:spPr>
              <a:xfrm>
                <a:off x="2144300" y="2753125"/>
                <a:ext cx="30975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206" extrusionOk="0">
                    <a:moveTo>
                      <a:pt x="622" y="1"/>
                    </a:moveTo>
                    <a:cubicBezTo>
                      <a:pt x="298" y="1"/>
                      <a:pt x="24" y="259"/>
                      <a:pt x="13" y="585"/>
                    </a:cubicBezTo>
                    <a:cubicBezTo>
                      <a:pt x="1" y="930"/>
                      <a:pt x="251" y="1192"/>
                      <a:pt x="596" y="1204"/>
                    </a:cubicBezTo>
                    <a:cubicBezTo>
                      <a:pt x="609" y="1205"/>
                      <a:pt x="622" y="1205"/>
                      <a:pt x="635" y="1205"/>
                    </a:cubicBezTo>
                    <a:cubicBezTo>
                      <a:pt x="940" y="1205"/>
                      <a:pt x="1204" y="941"/>
                      <a:pt x="1215" y="632"/>
                    </a:cubicBezTo>
                    <a:cubicBezTo>
                      <a:pt x="1239" y="299"/>
                      <a:pt x="965" y="13"/>
                      <a:pt x="644" y="1"/>
                    </a:cubicBezTo>
                    <a:cubicBezTo>
                      <a:pt x="636" y="1"/>
                      <a:pt x="629" y="1"/>
                      <a:pt x="62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88" name="Google Shape;5988;p46"/>
              <p:cNvSpPr/>
              <p:nvPr/>
            </p:nvSpPr>
            <p:spPr>
              <a:xfrm>
                <a:off x="2116625" y="2828750"/>
                <a:ext cx="25925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1002" extrusionOk="0">
                    <a:moveTo>
                      <a:pt x="514" y="0"/>
                    </a:moveTo>
                    <a:cubicBezTo>
                      <a:pt x="250" y="0"/>
                      <a:pt x="36" y="210"/>
                      <a:pt x="24" y="477"/>
                    </a:cubicBezTo>
                    <a:cubicBezTo>
                      <a:pt x="0" y="763"/>
                      <a:pt x="227" y="977"/>
                      <a:pt x="500" y="1001"/>
                    </a:cubicBezTo>
                    <a:cubicBezTo>
                      <a:pt x="507" y="1001"/>
                      <a:pt x="514" y="1001"/>
                      <a:pt x="520" y="1001"/>
                    </a:cubicBezTo>
                    <a:cubicBezTo>
                      <a:pt x="774" y="1001"/>
                      <a:pt x="1001" y="780"/>
                      <a:pt x="1012" y="524"/>
                    </a:cubicBezTo>
                    <a:cubicBezTo>
                      <a:pt x="1036" y="239"/>
                      <a:pt x="810" y="12"/>
                      <a:pt x="536" y="1"/>
                    </a:cubicBezTo>
                    <a:cubicBezTo>
                      <a:pt x="529" y="0"/>
                      <a:pt x="522" y="0"/>
                      <a:pt x="51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89" name="Google Shape;5989;p46"/>
              <p:cNvSpPr/>
              <p:nvPr/>
            </p:nvSpPr>
            <p:spPr>
              <a:xfrm>
                <a:off x="1708525" y="2659375"/>
                <a:ext cx="38125" cy="37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1492" extrusionOk="0">
                    <a:moveTo>
                      <a:pt x="764" y="1"/>
                    </a:moveTo>
                    <a:cubicBezTo>
                      <a:pt x="358" y="1"/>
                      <a:pt x="36" y="318"/>
                      <a:pt x="13" y="715"/>
                    </a:cubicBezTo>
                    <a:cubicBezTo>
                      <a:pt x="1" y="1132"/>
                      <a:pt x="334" y="1477"/>
                      <a:pt x="727" y="1489"/>
                    </a:cubicBezTo>
                    <a:cubicBezTo>
                      <a:pt x="748" y="1491"/>
                      <a:pt x="768" y="1492"/>
                      <a:pt x="788" y="1492"/>
                    </a:cubicBezTo>
                    <a:cubicBezTo>
                      <a:pt x="1177" y="1492"/>
                      <a:pt x="1490" y="1171"/>
                      <a:pt x="1501" y="775"/>
                    </a:cubicBezTo>
                    <a:cubicBezTo>
                      <a:pt x="1525" y="358"/>
                      <a:pt x="1192" y="13"/>
                      <a:pt x="787" y="1"/>
                    </a:cubicBezTo>
                    <a:cubicBezTo>
                      <a:pt x="779" y="1"/>
                      <a:pt x="772" y="1"/>
                      <a:pt x="76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90" name="Google Shape;5990;p46"/>
              <p:cNvSpPr/>
              <p:nvPr/>
            </p:nvSpPr>
            <p:spPr>
              <a:xfrm>
                <a:off x="1716275" y="3341300"/>
                <a:ext cx="29200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34" extrusionOk="0">
                    <a:moveTo>
                      <a:pt x="575" y="1"/>
                    </a:moveTo>
                    <a:cubicBezTo>
                      <a:pt x="274" y="1"/>
                      <a:pt x="24" y="247"/>
                      <a:pt x="24" y="561"/>
                    </a:cubicBezTo>
                    <a:cubicBezTo>
                      <a:pt x="0" y="870"/>
                      <a:pt x="262" y="1132"/>
                      <a:pt x="572" y="1132"/>
                    </a:cubicBezTo>
                    <a:cubicBezTo>
                      <a:pt x="585" y="1133"/>
                      <a:pt x="597" y="1134"/>
                      <a:pt x="610" y="1134"/>
                    </a:cubicBezTo>
                    <a:cubicBezTo>
                      <a:pt x="891" y="1134"/>
                      <a:pt x="1133" y="881"/>
                      <a:pt x="1155" y="584"/>
                    </a:cubicBezTo>
                    <a:cubicBezTo>
                      <a:pt x="1167" y="275"/>
                      <a:pt x="917" y="1"/>
                      <a:pt x="596" y="1"/>
                    </a:cubicBezTo>
                    <a:cubicBezTo>
                      <a:pt x="589" y="1"/>
                      <a:pt x="582" y="1"/>
                      <a:pt x="57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91" name="Google Shape;5991;p46"/>
              <p:cNvSpPr/>
              <p:nvPr/>
            </p:nvSpPr>
            <p:spPr>
              <a:xfrm>
                <a:off x="1758850" y="3327325"/>
                <a:ext cx="33050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1299" extrusionOk="0">
                    <a:moveTo>
                      <a:pt x="656" y="0"/>
                    </a:moveTo>
                    <a:cubicBezTo>
                      <a:pt x="309" y="0"/>
                      <a:pt x="24" y="270"/>
                      <a:pt x="12" y="620"/>
                    </a:cubicBezTo>
                    <a:cubicBezTo>
                      <a:pt x="0" y="977"/>
                      <a:pt x="286" y="1274"/>
                      <a:pt x="643" y="1298"/>
                    </a:cubicBezTo>
                    <a:cubicBezTo>
                      <a:pt x="650" y="1299"/>
                      <a:pt x="657" y="1299"/>
                      <a:pt x="664" y="1299"/>
                    </a:cubicBezTo>
                    <a:cubicBezTo>
                      <a:pt x="1012" y="1299"/>
                      <a:pt x="1298" y="1017"/>
                      <a:pt x="1310" y="667"/>
                    </a:cubicBezTo>
                    <a:cubicBezTo>
                      <a:pt x="1322" y="310"/>
                      <a:pt x="1036" y="12"/>
                      <a:pt x="679" y="0"/>
                    </a:cubicBezTo>
                    <a:cubicBezTo>
                      <a:pt x="671" y="0"/>
                      <a:pt x="664" y="0"/>
                      <a:pt x="65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92" name="Google Shape;5992;p46"/>
              <p:cNvSpPr/>
              <p:nvPr/>
            </p:nvSpPr>
            <p:spPr>
              <a:xfrm>
                <a:off x="1803200" y="3396950"/>
                <a:ext cx="35125" cy="3457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1383" extrusionOk="0">
                    <a:moveTo>
                      <a:pt x="685" y="0"/>
                    </a:moveTo>
                    <a:cubicBezTo>
                      <a:pt x="333" y="0"/>
                      <a:pt x="23" y="290"/>
                      <a:pt x="12" y="668"/>
                    </a:cubicBezTo>
                    <a:cubicBezTo>
                      <a:pt x="0" y="1037"/>
                      <a:pt x="298" y="1371"/>
                      <a:pt x="679" y="1383"/>
                    </a:cubicBezTo>
                    <a:cubicBezTo>
                      <a:pt x="1072" y="1383"/>
                      <a:pt x="1381" y="1085"/>
                      <a:pt x="1393" y="716"/>
                    </a:cubicBezTo>
                    <a:cubicBezTo>
                      <a:pt x="1405" y="335"/>
                      <a:pt x="1107" y="13"/>
                      <a:pt x="726" y="2"/>
                    </a:cubicBezTo>
                    <a:cubicBezTo>
                      <a:pt x="712" y="1"/>
                      <a:pt x="699" y="0"/>
                      <a:pt x="68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93" name="Google Shape;5993;p46"/>
              <p:cNvSpPr/>
              <p:nvPr/>
            </p:nvSpPr>
            <p:spPr>
              <a:xfrm>
                <a:off x="3114375" y="2120325"/>
                <a:ext cx="320000" cy="156350"/>
              </a:xfrm>
              <a:custGeom>
                <a:avLst/>
                <a:gdLst/>
                <a:ahLst/>
                <a:cxnLst/>
                <a:rect l="l" t="t" r="r" b="b"/>
                <a:pathLst>
                  <a:path w="12800" h="6254" extrusionOk="0">
                    <a:moveTo>
                      <a:pt x="4407" y="4941"/>
                    </a:moveTo>
                    <a:cubicBezTo>
                      <a:pt x="4414" y="4941"/>
                      <a:pt x="4422" y="4941"/>
                      <a:pt x="4429" y="4942"/>
                    </a:cubicBezTo>
                    <a:cubicBezTo>
                      <a:pt x="4608" y="4954"/>
                      <a:pt x="4763" y="5120"/>
                      <a:pt x="4763" y="5299"/>
                    </a:cubicBezTo>
                    <a:cubicBezTo>
                      <a:pt x="4763" y="5476"/>
                      <a:pt x="4618" y="5623"/>
                      <a:pt x="4444" y="5623"/>
                    </a:cubicBezTo>
                    <a:cubicBezTo>
                      <a:pt x="4431" y="5623"/>
                      <a:pt x="4418" y="5622"/>
                      <a:pt x="4405" y="5620"/>
                    </a:cubicBezTo>
                    <a:cubicBezTo>
                      <a:pt x="4203" y="5620"/>
                      <a:pt x="4060" y="5454"/>
                      <a:pt x="4072" y="5263"/>
                    </a:cubicBezTo>
                    <a:cubicBezTo>
                      <a:pt x="4072" y="5080"/>
                      <a:pt x="4226" y="4941"/>
                      <a:pt x="4407" y="4941"/>
                    </a:cubicBezTo>
                    <a:close/>
                    <a:moveTo>
                      <a:pt x="9462" y="0"/>
                    </a:moveTo>
                    <a:cubicBezTo>
                      <a:pt x="8555" y="0"/>
                      <a:pt x="7496" y="160"/>
                      <a:pt x="6382" y="620"/>
                    </a:cubicBezTo>
                    <a:cubicBezTo>
                      <a:pt x="2834" y="2096"/>
                      <a:pt x="0" y="6061"/>
                      <a:pt x="0" y="6061"/>
                    </a:cubicBezTo>
                    <a:cubicBezTo>
                      <a:pt x="0" y="6061"/>
                      <a:pt x="1235" y="6253"/>
                      <a:pt x="2911" y="6253"/>
                    </a:cubicBezTo>
                    <a:cubicBezTo>
                      <a:pt x="4548" y="6253"/>
                      <a:pt x="6605" y="6070"/>
                      <a:pt x="8346" y="5347"/>
                    </a:cubicBezTo>
                    <a:cubicBezTo>
                      <a:pt x="8727" y="5180"/>
                      <a:pt x="9085" y="5001"/>
                      <a:pt x="9418" y="4811"/>
                    </a:cubicBezTo>
                    <a:cubicBezTo>
                      <a:pt x="12061" y="3215"/>
                      <a:pt x="12799" y="727"/>
                      <a:pt x="12799" y="727"/>
                    </a:cubicBezTo>
                    <a:cubicBezTo>
                      <a:pt x="12799" y="727"/>
                      <a:pt x="11490" y="13"/>
                      <a:pt x="9561" y="1"/>
                    </a:cubicBezTo>
                    <a:cubicBezTo>
                      <a:pt x="9528" y="0"/>
                      <a:pt x="9495" y="0"/>
                      <a:pt x="946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94" name="Google Shape;5994;p46"/>
              <p:cNvSpPr/>
              <p:nvPr/>
            </p:nvSpPr>
            <p:spPr>
              <a:xfrm>
                <a:off x="4422275" y="1809575"/>
                <a:ext cx="279525" cy="208875"/>
              </a:xfrm>
              <a:custGeom>
                <a:avLst/>
                <a:gdLst/>
                <a:ahLst/>
                <a:cxnLst/>
                <a:rect l="l" t="t" r="r" b="b"/>
                <a:pathLst>
                  <a:path w="11181" h="8355" extrusionOk="0">
                    <a:moveTo>
                      <a:pt x="0" y="1"/>
                    </a:moveTo>
                    <a:cubicBezTo>
                      <a:pt x="0" y="1"/>
                      <a:pt x="1036" y="2513"/>
                      <a:pt x="2834" y="4739"/>
                    </a:cubicBezTo>
                    <a:cubicBezTo>
                      <a:pt x="3441" y="5489"/>
                      <a:pt x="4144" y="6204"/>
                      <a:pt x="4929" y="6775"/>
                    </a:cubicBezTo>
                    <a:cubicBezTo>
                      <a:pt x="6712" y="8078"/>
                      <a:pt x="8514" y="8354"/>
                      <a:pt x="9722" y="8354"/>
                    </a:cubicBezTo>
                    <a:cubicBezTo>
                      <a:pt x="10612" y="8354"/>
                      <a:pt x="11180" y="8204"/>
                      <a:pt x="11180" y="8204"/>
                    </a:cubicBezTo>
                    <a:cubicBezTo>
                      <a:pt x="11180" y="8204"/>
                      <a:pt x="11109" y="6668"/>
                      <a:pt x="10085" y="4977"/>
                    </a:cubicBezTo>
                    <a:cubicBezTo>
                      <a:pt x="9609" y="4204"/>
                      <a:pt x="8918" y="3382"/>
                      <a:pt x="7954" y="2668"/>
                    </a:cubicBezTo>
                    <a:cubicBezTo>
                      <a:pt x="4858" y="406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95" name="Google Shape;5995;p46"/>
              <p:cNvSpPr/>
              <p:nvPr/>
            </p:nvSpPr>
            <p:spPr>
              <a:xfrm>
                <a:off x="3108700" y="3162725"/>
                <a:ext cx="295900" cy="189625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7585" extrusionOk="0">
                    <a:moveTo>
                      <a:pt x="11836" y="0"/>
                    </a:moveTo>
                    <a:cubicBezTo>
                      <a:pt x="11836" y="0"/>
                      <a:pt x="10300" y="0"/>
                      <a:pt x="8407" y="358"/>
                    </a:cubicBezTo>
                    <a:cubicBezTo>
                      <a:pt x="6895" y="643"/>
                      <a:pt x="5121" y="1131"/>
                      <a:pt x="3680" y="2024"/>
                    </a:cubicBezTo>
                    <a:cubicBezTo>
                      <a:pt x="418" y="4037"/>
                      <a:pt x="1" y="7287"/>
                      <a:pt x="1" y="7287"/>
                    </a:cubicBezTo>
                    <a:cubicBezTo>
                      <a:pt x="1" y="7287"/>
                      <a:pt x="839" y="7585"/>
                      <a:pt x="2105" y="7585"/>
                    </a:cubicBezTo>
                    <a:cubicBezTo>
                      <a:pt x="3267" y="7585"/>
                      <a:pt x="4791" y="7333"/>
                      <a:pt x="6359" y="6370"/>
                    </a:cubicBezTo>
                    <a:cubicBezTo>
                      <a:pt x="7037" y="5942"/>
                      <a:pt x="7692" y="5418"/>
                      <a:pt x="8276" y="4846"/>
                    </a:cubicBezTo>
                    <a:cubicBezTo>
                      <a:pt x="10443" y="2715"/>
                      <a:pt x="11836" y="0"/>
                      <a:pt x="1183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96" name="Google Shape;5996;p46"/>
              <p:cNvSpPr/>
              <p:nvPr/>
            </p:nvSpPr>
            <p:spPr>
              <a:xfrm>
                <a:off x="4751475" y="3217200"/>
                <a:ext cx="295300" cy="189075"/>
              </a:xfrm>
              <a:custGeom>
                <a:avLst/>
                <a:gdLst/>
                <a:ahLst/>
                <a:cxnLst/>
                <a:rect l="l" t="t" r="r" b="b"/>
                <a:pathLst>
                  <a:path w="11812" h="7563" extrusionOk="0">
                    <a:moveTo>
                      <a:pt x="11811" y="0"/>
                    </a:moveTo>
                    <a:cubicBezTo>
                      <a:pt x="11811" y="0"/>
                      <a:pt x="10311" y="0"/>
                      <a:pt x="8406" y="345"/>
                    </a:cubicBezTo>
                    <a:cubicBezTo>
                      <a:pt x="6882" y="619"/>
                      <a:pt x="5120" y="1119"/>
                      <a:pt x="3668" y="2012"/>
                    </a:cubicBezTo>
                    <a:cubicBezTo>
                      <a:pt x="417" y="4013"/>
                      <a:pt x="0" y="7263"/>
                      <a:pt x="0" y="7263"/>
                    </a:cubicBezTo>
                    <a:cubicBezTo>
                      <a:pt x="0" y="7263"/>
                      <a:pt x="840" y="7562"/>
                      <a:pt x="2109" y="7562"/>
                    </a:cubicBezTo>
                    <a:cubicBezTo>
                      <a:pt x="3267" y="7562"/>
                      <a:pt x="4784" y="7313"/>
                      <a:pt x="6347" y="6358"/>
                    </a:cubicBezTo>
                    <a:cubicBezTo>
                      <a:pt x="7025" y="5941"/>
                      <a:pt x="7656" y="5406"/>
                      <a:pt x="8252" y="4834"/>
                    </a:cubicBezTo>
                    <a:cubicBezTo>
                      <a:pt x="10430" y="2703"/>
                      <a:pt x="11811" y="0"/>
                      <a:pt x="1181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97" name="Google Shape;5997;p46"/>
              <p:cNvSpPr/>
              <p:nvPr/>
            </p:nvSpPr>
            <p:spPr>
              <a:xfrm>
                <a:off x="3565900" y="3071925"/>
                <a:ext cx="313775" cy="164525"/>
              </a:xfrm>
              <a:custGeom>
                <a:avLst/>
                <a:gdLst/>
                <a:ahLst/>
                <a:cxnLst/>
                <a:rect l="l" t="t" r="r" b="b"/>
                <a:pathLst>
                  <a:path w="12551" h="6581" extrusionOk="0">
                    <a:moveTo>
                      <a:pt x="1902" y="0"/>
                    </a:moveTo>
                    <a:cubicBezTo>
                      <a:pt x="764" y="0"/>
                      <a:pt x="1" y="84"/>
                      <a:pt x="1" y="84"/>
                    </a:cubicBezTo>
                    <a:cubicBezTo>
                      <a:pt x="1" y="84"/>
                      <a:pt x="2668" y="4156"/>
                      <a:pt x="6133" y="5799"/>
                    </a:cubicBezTo>
                    <a:cubicBezTo>
                      <a:pt x="7392" y="6392"/>
                      <a:pt x="8583" y="6581"/>
                      <a:pt x="9590" y="6581"/>
                    </a:cubicBezTo>
                    <a:cubicBezTo>
                      <a:pt x="11353" y="6581"/>
                      <a:pt x="12550" y="6002"/>
                      <a:pt x="12550" y="6002"/>
                    </a:cubicBezTo>
                    <a:cubicBezTo>
                      <a:pt x="12550" y="6002"/>
                      <a:pt x="11776" y="2823"/>
                      <a:pt x="8323" y="1180"/>
                    </a:cubicBezTo>
                    <a:cubicBezTo>
                      <a:pt x="6232" y="195"/>
                      <a:pt x="3634" y="0"/>
                      <a:pt x="190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98" name="Google Shape;5998;p46"/>
              <p:cNvSpPr/>
              <p:nvPr/>
            </p:nvSpPr>
            <p:spPr>
              <a:xfrm>
                <a:off x="4200525" y="2949600"/>
                <a:ext cx="19290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7716" h="12193" extrusionOk="0">
                    <a:moveTo>
                      <a:pt x="857" y="0"/>
                    </a:moveTo>
                    <a:cubicBezTo>
                      <a:pt x="857" y="0"/>
                      <a:pt x="0" y="2048"/>
                      <a:pt x="714" y="4656"/>
                    </a:cubicBezTo>
                    <a:cubicBezTo>
                      <a:pt x="783" y="4616"/>
                      <a:pt x="852" y="4593"/>
                      <a:pt x="928" y="4593"/>
                    </a:cubicBezTo>
                    <a:cubicBezTo>
                      <a:pt x="944" y="4593"/>
                      <a:pt x="960" y="4594"/>
                      <a:pt x="976" y="4596"/>
                    </a:cubicBezTo>
                    <a:cubicBezTo>
                      <a:pt x="1274" y="4608"/>
                      <a:pt x="1488" y="4846"/>
                      <a:pt x="1488" y="5144"/>
                    </a:cubicBezTo>
                    <a:cubicBezTo>
                      <a:pt x="1476" y="5406"/>
                      <a:pt x="1298" y="5596"/>
                      <a:pt x="1060" y="5644"/>
                    </a:cubicBezTo>
                    <a:cubicBezTo>
                      <a:pt x="1167" y="5894"/>
                      <a:pt x="1286" y="6132"/>
                      <a:pt x="1417" y="6382"/>
                    </a:cubicBezTo>
                    <a:cubicBezTo>
                      <a:pt x="3250" y="9752"/>
                      <a:pt x="7477" y="12192"/>
                      <a:pt x="7477" y="12192"/>
                    </a:cubicBezTo>
                    <a:cubicBezTo>
                      <a:pt x="7477" y="12192"/>
                      <a:pt x="7715" y="7323"/>
                      <a:pt x="5894" y="3953"/>
                    </a:cubicBezTo>
                    <a:cubicBezTo>
                      <a:pt x="4072" y="596"/>
                      <a:pt x="857" y="0"/>
                      <a:pt x="85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99" name="Google Shape;5999;p46"/>
              <p:cNvSpPr/>
              <p:nvPr/>
            </p:nvSpPr>
            <p:spPr>
              <a:xfrm>
                <a:off x="3937375" y="2146250"/>
                <a:ext cx="382525" cy="128800"/>
              </a:xfrm>
              <a:custGeom>
                <a:avLst/>
                <a:gdLst/>
                <a:ahLst/>
                <a:cxnLst/>
                <a:rect l="l" t="t" r="r" b="b"/>
                <a:pathLst>
                  <a:path w="15301" h="5152" extrusionOk="0">
                    <a:moveTo>
                      <a:pt x="7930" y="1"/>
                    </a:moveTo>
                    <a:cubicBezTo>
                      <a:pt x="7655" y="1"/>
                      <a:pt x="7381" y="12"/>
                      <a:pt x="7109" y="35"/>
                    </a:cubicBezTo>
                    <a:cubicBezTo>
                      <a:pt x="3608" y="345"/>
                      <a:pt x="1799" y="2655"/>
                      <a:pt x="1513" y="3024"/>
                    </a:cubicBezTo>
                    <a:cubicBezTo>
                      <a:pt x="1501" y="2643"/>
                      <a:pt x="1192" y="2321"/>
                      <a:pt x="799" y="2309"/>
                    </a:cubicBezTo>
                    <a:cubicBezTo>
                      <a:pt x="791" y="2309"/>
                      <a:pt x="784" y="2309"/>
                      <a:pt x="776" y="2309"/>
                    </a:cubicBezTo>
                    <a:cubicBezTo>
                      <a:pt x="370" y="2309"/>
                      <a:pt x="36" y="2626"/>
                      <a:pt x="25" y="3036"/>
                    </a:cubicBezTo>
                    <a:cubicBezTo>
                      <a:pt x="1" y="3476"/>
                      <a:pt x="322" y="3810"/>
                      <a:pt x="739" y="3833"/>
                    </a:cubicBezTo>
                    <a:cubicBezTo>
                      <a:pt x="747" y="3834"/>
                      <a:pt x="755" y="3834"/>
                      <a:pt x="762" y="3834"/>
                    </a:cubicBezTo>
                    <a:cubicBezTo>
                      <a:pt x="1156" y="3834"/>
                      <a:pt x="1466" y="3540"/>
                      <a:pt x="1513" y="3143"/>
                    </a:cubicBezTo>
                    <a:cubicBezTo>
                      <a:pt x="1800" y="3419"/>
                      <a:pt x="3719" y="5152"/>
                      <a:pt x="6820" y="5152"/>
                    </a:cubicBezTo>
                    <a:cubicBezTo>
                      <a:pt x="7060" y="5152"/>
                      <a:pt x="7307" y="5141"/>
                      <a:pt x="7561" y="5119"/>
                    </a:cubicBezTo>
                    <a:cubicBezTo>
                      <a:pt x="11359" y="4786"/>
                      <a:pt x="15300" y="1881"/>
                      <a:pt x="15300" y="1881"/>
                    </a:cubicBezTo>
                    <a:cubicBezTo>
                      <a:pt x="15300" y="1881"/>
                      <a:pt x="11530" y="1"/>
                      <a:pt x="793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00" name="Google Shape;6000;p46"/>
              <p:cNvSpPr/>
              <p:nvPr/>
            </p:nvSpPr>
            <p:spPr>
              <a:xfrm>
                <a:off x="3454000" y="2567250"/>
                <a:ext cx="317625" cy="159175"/>
              </a:xfrm>
              <a:custGeom>
                <a:avLst/>
                <a:gdLst/>
                <a:ahLst/>
                <a:cxnLst/>
                <a:rect l="l" t="t" r="r" b="b"/>
                <a:pathLst>
                  <a:path w="12705" h="6367" extrusionOk="0">
                    <a:moveTo>
                      <a:pt x="10149" y="0"/>
                    </a:moveTo>
                    <a:cubicBezTo>
                      <a:pt x="8462" y="0"/>
                      <a:pt x="6228" y="192"/>
                      <a:pt x="4370" y="1007"/>
                    </a:cubicBezTo>
                    <a:cubicBezTo>
                      <a:pt x="857" y="2543"/>
                      <a:pt x="0" y="5698"/>
                      <a:pt x="0" y="5698"/>
                    </a:cubicBezTo>
                    <a:cubicBezTo>
                      <a:pt x="0" y="5698"/>
                      <a:pt x="1285" y="6367"/>
                      <a:pt x="3178" y="6367"/>
                    </a:cubicBezTo>
                    <a:cubicBezTo>
                      <a:pt x="4132" y="6367"/>
                      <a:pt x="5241" y="6197"/>
                      <a:pt x="6418" y="5686"/>
                    </a:cubicBezTo>
                    <a:cubicBezTo>
                      <a:pt x="9930" y="4150"/>
                      <a:pt x="12704" y="150"/>
                      <a:pt x="12704" y="150"/>
                    </a:cubicBezTo>
                    <a:cubicBezTo>
                      <a:pt x="12704" y="150"/>
                      <a:pt x="11640" y="0"/>
                      <a:pt x="10149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01" name="Google Shape;6001;p46"/>
              <p:cNvSpPr/>
              <p:nvPr/>
            </p:nvSpPr>
            <p:spPr>
              <a:xfrm>
                <a:off x="4494900" y="2633500"/>
                <a:ext cx="29470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11788" h="7613" extrusionOk="0">
                    <a:moveTo>
                      <a:pt x="11787" y="0"/>
                    </a:moveTo>
                    <a:cubicBezTo>
                      <a:pt x="11787" y="0"/>
                      <a:pt x="6906" y="24"/>
                      <a:pt x="3644" y="2048"/>
                    </a:cubicBezTo>
                    <a:cubicBezTo>
                      <a:pt x="393" y="4072"/>
                      <a:pt x="0" y="7322"/>
                      <a:pt x="0" y="7322"/>
                    </a:cubicBezTo>
                    <a:cubicBezTo>
                      <a:pt x="0" y="7322"/>
                      <a:pt x="828" y="7612"/>
                      <a:pt x="2077" y="7612"/>
                    </a:cubicBezTo>
                    <a:cubicBezTo>
                      <a:pt x="3243" y="7612"/>
                      <a:pt x="4777" y="7359"/>
                      <a:pt x="6346" y="6382"/>
                    </a:cubicBezTo>
                    <a:cubicBezTo>
                      <a:pt x="9597" y="4358"/>
                      <a:pt x="11787" y="0"/>
                      <a:pt x="1178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02" name="Google Shape;6002;p46"/>
              <p:cNvSpPr/>
              <p:nvPr/>
            </p:nvSpPr>
            <p:spPr>
              <a:xfrm>
                <a:off x="4425550" y="3292725"/>
                <a:ext cx="1222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92" extrusionOk="0">
                    <a:moveTo>
                      <a:pt x="217" y="0"/>
                    </a:moveTo>
                    <a:cubicBezTo>
                      <a:pt x="99" y="0"/>
                      <a:pt x="0" y="111"/>
                      <a:pt x="0" y="241"/>
                    </a:cubicBezTo>
                    <a:cubicBezTo>
                      <a:pt x="0" y="372"/>
                      <a:pt x="95" y="492"/>
                      <a:pt x="238" y="492"/>
                    </a:cubicBezTo>
                    <a:cubicBezTo>
                      <a:pt x="369" y="492"/>
                      <a:pt x="488" y="384"/>
                      <a:pt x="488" y="253"/>
                    </a:cubicBezTo>
                    <a:cubicBezTo>
                      <a:pt x="488" y="122"/>
                      <a:pt x="381" y="3"/>
                      <a:pt x="250" y="3"/>
                    </a:cubicBezTo>
                    <a:cubicBezTo>
                      <a:pt x="239" y="1"/>
                      <a:pt x="228" y="0"/>
                      <a:pt x="21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03" name="Google Shape;6003;p46"/>
              <p:cNvSpPr/>
              <p:nvPr/>
            </p:nvSpPr>
            <p:spPr>
              <a:xfrm>
                <a:off x="4554125" y="3482375"/>
                <a:ext cx="14325" cy="14350"/>
              </a:xfrm>
              <a:custGeom>
                <a:avLst/>
                <a:gdLst/>
                <a:ahLst/>
                <a:cxnLst/>
                <a:rect l="l" t="t" r="r" b="b"/>
                <a:pathLst>
                  <a:path w="573" h="574" extrusionOk="0">
                    <a:moveTo>
                      <a:pt x="275" y="1"/>
                    </a:moveTo>
                    <a:cubicBezTo>
                      <a:pt x="120" y="1"/>
                      <a:pt x="1" y="116"/>
                      <a:pt x="1" y="275"/>
                    </a:cubicBezTo>
                    <a:cubicBezTo>
                      <a:pt x="1" y="430"/>
                      <a:pt x="120" y="549"/>
                      <a:pt x="274" y="573"/>
                    </a:cubicBezTo>
                    <a:cubicBezTo>
                      <a:pt x="429" y="573"/>
                      <a:pt x="548" y="454"/>
                      <a:pt x="572" y="299"/>
                    </a:cubicBezTo>
                    <a:cubicBezTo>
                      <a:pt x="572" y="133"/>
                      <a:pt x="453" y="14"/>
                      <a:pt x="298" y="2"/>
                    </a:cubicBezTo>
                    <a:cubicBezTo>
                      <a:pt x="291" y="1"/>
                      <a:pt x="283" y="1"/>
                      <a:pt x="27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04" name="Google Shape;6004;p46"/>
              <p:cNvSpPr/>
              <p:nvPr/>
            </p:nvSpPr>
            <p:spPr>
              <a:xfrm>
                <a:off x="4723800" y="3429100"/>
                <a:ext cx="13700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61" extrusionOk="0">
                    <a:moveTo>
                      <a:pt x="265" y="1"/>
                    </a:moveTo>
                    <a:cubicBezTo>
                      <a:pt x="120" y="1"/>
                      <a:pt x="12" y="116"/>
                      <a:pt x="0" y="275"/>
                    </a:cubicBezTo>
                    <a:cubicBezTo>
                      <a:pt x="0" y="418"/>
                      <a:pt x="119" y="561"/>
                      <a:pt x="262" y="561"/>
                    </a:cubicBezTo>
                    <a:cubicBezTo>
                      <a:pt x="417" y="561"/>
                      <a:pt x="548" y="442"/>
                      <a:pt x="548" y="287"/>
                    </a:cubicBezTo>
                    <a:cubicBezTo>
                      <a:pt x="548" y="144"/>
                      <a:pt x="429" y="1"/>
                      <a:pt x="286" y="1"/>
                    </a:cubicBezTo>
                    <a:cubicBezTo>
                      <a:pt x="279" y="1"/>
                      <a:pt x="272" y="1"/>
                      <a:pt x="26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05" name="Google Shape;6005;p46"/>
              <p:cNvSpPr/>
              <p:nvPr/>
            </p:nvSpPr>
            <p:spPr>
              <a:xfrm>
                <a:off x="4744625" y="3332075"/>
                <a:ext cx="23850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931" extrusionOk="0">
                    <a:moveTo>
                      <a:pt x="468" y="0"/>
                    </a:moveTo>
                    <a:cubicBezTo>
                      <a:pt x="226" y="0"/>
                      <a:pt x="13" y="199"/>
                      <a:pt x="13" y="453"/>
                    </a:cubicBezTo>
                    <a:cubicBezTo>
                      <a:pt x="1" y="703"/>
                      <a:pt x="203" y="930"/>
                      <a:pt x="465" y="930"/>
                    </a:cubicBezTo>
                    <a:cubicBezTo>
                      <a:pt x="472" y="930"/>
                      <a:pt x="478" y="930"/>
                      <a:pt x="485" y="930"/>
                    </a:cubicBezTo>
                    <a:cubicBezTo>
                      <a:pt x="726" y="930"/>
                      <a:pt x="930" y="721"/>
                      <a:pt x="941" y="477"/>
                    </a:cubicBezTo>
                    <a:cubicBezTo>
                      <a:pt x="953" y="227"/>
                      <a:pt x="751" y="1"/>
                      <a:pt x="489" y="1"/>
                    </a:cubicBezTo>
                    <a:cubicBezTo>
                      <a:pt x="482" y="1"/>
                      <a:pt x="475" y="0"/>
                      <a:pt x="46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06" name="Google Shape;6006;p46"/>
              <p:cNvSpPr/>
              <p:nvPr/>
            </p:nvSpPr>
            <p:spPr>
              <a:xfrm>
                <a:off x="4957150" y="2870700"/>
                <a:ext cx="26525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1061" extrusionOk="0">
                    <a:moveTo>
                      <a:pt x="515" y="1"/>
                    </a:moveTo>
                    <a:cubicBezTo>
                      <a:pt x="238" y="1"/>
                      <a:pt x="1" y="223"/>
                      <a:pt x="1" y="513"/>
                    </a:cubicBezTo>
                    <a:cubicBezTo>
                      <a:pt x="1" y="704"/>
                      <a:pt x="108" y="859"/>
                      <a:pt x="251" y="966"/>
                    </a:cubicBezTo>
                    <a:cubicBezTo>
                      <a:pt x="322" y="1013"/>
                      <a:pt x="417" y="1061"/>
                      <a:pt x="501" y="1061"/>
                    </a:cubicBezTo>
                    <a:cubicBezTo>
                      <a:pt x="536" y="1061"/>
                      <a:pt x="584" y="1049"/>
                      <a:pt x="608" y="1049"/>
                    </a:cubicBezTo>
                    <a:cubicBezTo>
                      <a:pt x="846" y="1001"/>
                      <a:pt x="1037" y="811"/>
                      <a:pt x="1037" y="549"/>
                    </a:cubicBezTo>
                    <a:cubicBezTo>
                      <a:pt x="1060" y="311"/>
                      <a:pt x="906" y="120"/>
                      <a:pt x="703" y="49"/>
                    </a:cubicBezTo>
                    <a:cubicBezTo>
                      <a:pt x="679" y="49"/>
                      <a:pt x="656" y="37"/>
                      <a:pt x="644" y="37"/>
                    </a:cubicBezTo>
                    <a:cubicBezTo>
                      <a:pt x="608" y="13"/>
                      <a:pt x="584" y="1"/>
                      <a:pt x="536" y="1"/>
                    </a:cubicBezTo>
                    <a:cubicBezTo>
                      <a:pt x="529" y="1"/>
                      <a:pt x="522" y="1"/>
                      <a:pt x="51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07" name="Google Shape;6007;p46"/>
              <p:cNvSpPr/>
              <p:nvPr/>
            </p:nvSpPr>
            <p:spPr>
              <a:xfrm>
                <a:off x="3314400" y="2816500"/>
                <a:ext cx="26500" cy="26275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1051" extrusionOk="0">
                    <a:moveTo>
                      <a:pt x="496" y="1"/>
                    </a:moveTo>
                    <a:cubicBezTo>
                      <a:pt x="228" y="1"/>
                      <a:pt x="0" y="230"/>
                      <a:pt x="0" y="502"/>
                    </a:cubicBezTo>
                    <a:cubicBezTo>
                      <a:pt x="0" y="693"/>
                      <a:pt x="107" y="860"/>
                      <a:pt x="250" y="967"/>
                    </a:cubicBezTo>
                    <a:cubicBezTo>
                      <a:pt x="333" y="1003"/>
                      <a:pt x="417" y="1050"/>
                      <a:pt x="512" y="1050"/>
                    </a:cubicBezTo>
                    <a:cubicBezTo>
                      <a:pt x="536" y="1050"/>
                      <a:pt x="584" y="1038"/>
                      <a:pt x="607" y="1038"/>
                    </a:cubicBezTo>
                    <a:cubicBezTo>
                      <a:pt x="845" y="991"/>
                      <a:pt x="1048" y="800"/>
                      <a:pt x="1048" y="550"/>
                    </a:cubicBezTo>
                    <a:cubicBezTo>
                      <a:pt x="1060" y="312"/>
                      <a:pt x="905" y="121"/>
                      <a:pt x="703" y="38"/>
                    </a:cubicBezTo>
                    <a:cubicBezTo>
                      <a:pt x="691" y="38"/>
                      <a:pt x="655" y="26"/>
                      <a:pt x="643" y="26"/>
                    </a:cubicBezTo>
                    <a:cubicBezTo>
                      <a:pt x="607" y="14"/>
                      <a:pt x="584" y="2"/>
                      <a:pt x="536" y="2"/>
                    </a:cubicBezTo>
                    <a:cubicBezTo>
                      <a:pt x="523" y="1"/>
                      <a:pt x="509" y="1"/>
                      <a:pt x="49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08" name="Google Shape;6008;p46"/>
              <p:cNvSpPr/>
              <p:nvPr/>
            </p:nvSpPr>
            <p:spPr>
              <a:xfrm>
                <a:off x="4790475" y="2664700"/>
                <a:ext cx="22350" cy="21500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60" extrusionOk="0">
                    <a:moveTo>
                      <a:pt x="412" y="0"/>
                    </a:moveTo>
                    <a:cubicBezTo>
                      <a:pt x="203" y="0"/>
                      <a:pt x="23" y="173"/>
                      <a:pt x="12" y="419"/>
                    </a:cubicBezTo>
                    <a:cubicBezTo>
                      <a:pt x="0" y="657"/>
                      <a:pt x="191" y="859"/>
                      <a:pt x="429" y="859"/>
                    </a:cubicBezTo>
                    <a:cubicBezTo>
                      <a:pt x="436" y="860"/>
                      <a:pt x="443" y="860"/>
                      <a:pt x="450" y="860"/>
                    </a:cubicBezTo>
                    <a:cubicBezTo>
                      <a:pt x="679" y="860"/>
                      <a:pt x="869" y="674"/>
                      <a:pt x="869" y="443"/>
                    </a:cubicBezTo>
                    <a:cubicBezTo>
                      <a:pt x="893" y="205"/>
                      <a:pt x="691" y="2"/>
                      <a:pt x="453" y="2"/>
                    </a:cubicBezTo>
                    <a:cubicBezTo>
                      <a:pt x="439" y="1"/>
                      <a:pt x="426" y="0"/>
                      <a:pt x="41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09" name="Google Shape;6009;p46"/>
              <p:cNvSpPr/>
              <p:nvPr/>
            </p:nvSpPr>
            <p:spPr>
              <a:xfrm>
                <a:off x="4406800" y="2463225"/>
                <a:ext cx="60725" cy="48875"/>
              </a:xfrm>
              <a:custGeom>
                <a:avLst/>
                <a:gdLst/>
                <a:ahLst/>
                <a:cxnLst/>
                <a:rect l="l" t="t" r="r" b="b"/>
                <a:pathLst>
                  <a:path w="2429" h="1955" extrusionOk="0">
                    <a:moveTo>
                      <a:pt x="1567" y="0"/>
                    </a:moveTo>
                    <a:cubicBezTo>
                      <a:pt x="1221" y="0"/>
                      <a:pt x="913" y="211"/>
                      <a:pt x="786" y="513"/>
                    </a:cubicBezTo>
                    <a:lnTo>
                      <a:pt x="762" y="513"/>
                    </a:lnTo>
                    <a:cubicBezTo>
                      <a:pt x="748" y="512"/>
                      <a:pt x="734" y="511"/>
                      <a:pt x="720" y="511"/>
                    </a:cubicBezTo>
                    <a:cubicBezTo>
                      <a:pt x="334" y="511"/>
                      <a:pt x="23" y="824"/>
                      <a:pt x="12" y="1215"/>
                    </a:cubicBezTo>
                    <a:cubicBezTo>
                      <a:pt x="0" y="1608"/>
                      <a:pt x="310" y="1941"/>
                      <a:pt x="714" y="1953"/>
                    </a:cubicBezTo>
                    <a:cubicBezTo>
                      <a:pt x="726" y="1954"/>
                      <a:pt x="737" y="1954"/>
                      <a:pt x="749" y="1954"/>
                    </a:cubicBezTo>
                    <a:cubicBezTo>
                      <a:pt x="985" y="1954"/>
                      <a:pt x="1197" y="1837"/>
                      <a:pt x="1322" y="1656"/>
                    </a:cubicBezTo>
                    <a:cubicBezTo>
                      <a:pt x="1393" y="1668"/>
                      <a:pt x="1453" y="1679"/>
                      <a:pt x="1536" y="1679"/>
                    </a:cubicBezTo>
                    <a:cubicBezTo>
                      <a:pt x="1561" y="1682"/>
                      <a:pt x="1585" y="1683"/>
                      <a:pt x="1609" y="1683"/>
                    </a:cubicBezTo>
                    <a:cubicBezTo>
                      <a:pt x="1815" y="1683"/>
                      <a:pt x="1992" y="1593"/>
                      <a:pt x="2131" y="1465"/>
                    </a:cubicBezTo>
                    <a:cubicBezTo>
                      <a:pt x="2286" y="1310"/>
                      <a:pt x="2393" y="1108"/>
                      <a:pt x="2393" y="870"/>
                    </a:cubicBezTo>
                    <a:cubicBezTo>
                      <a:pt x="2429" y="632"/>
                      <a:pt x="2310" y="382"/>
                      <a:pt x="2107" y="215"/>
                    </a:cubicBezTo>
                    <a:cubicBezTo>
                      <a:pt x="1976" y="96"/>
                      <a:pt x="1798" y="25"/>
                      <a:pt x="1595" y="1"/>
                    </a:cubicBezTo>
                    <a:cubicBezTo>
                      <a:pt x="1586" y="0"/>
                      <a:pt x="1577" y="0"/>
                      <a:pt x="156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10" name="Google Shape;6010;p46"/>
              <p:cNvSpPr/>
              <p:nvPr/>
            </p:nvSpPr>
            <p:spPr>
              <a:xfrm>
                <a:off x="4488350" y="2279850"/>
                <a:ext cx="15500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633" extrusionOk="0">
                    <a:moveTo>
                      <a:pt x="302" y="1"/>
                    </a:moveTo>
                    <a:cubicBezTo>
                      <a:pt x="154" y="1"/>
                      <a:pt x="12" y="128"/>
                      <a:pt x="0" y="299"/>
                    </a:cubicBezTo>
                    <a:cubicBezTo>
                      <a:pt x="0" y="478"/>
                      <a:pt x="131" y="609"/>
                      <a:pt x="298" y="633"/>
                    </a:cubicBezTo>
                    <a:cubicBezTo>
                      <a:pt x="477" y="633"/>
                      <a:pt x="608" y="490"/>
                      <a:pt x="619" y="335"/>
                    </a:cubicBezTo>
                    <a:cubicBezTo>
                      <a:pt x="619" y="156"/>
                      <a:pt x="489" y="13"/>
                      <a:pt x="322" y="1"/>
                    </a:cubicBezTo>
                    <a:cubicBezTo>
                      <a:pt x="315" y="1"/>
                      <a:pt x="309" y="1"/>
                      <a:pt x="30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11" name="Google Shape;6011;p46"/>
              <p:cNvSpPr/>
              <p:nvPr/>
            </p:nvSpPr>
            <p:spPr>
              <a:xfrm>
                <a:off x="4660975" y="2476325"/>
                <a:ext cx="330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1299" extrusionOk="0">
                    <a:moveTo>
                      <a:pt x="658" y="0"/>
                    </a:moveTo>
                    <a:cubicBezTo>
                      <a:pt x="311" y="0"/>
                      <a:pt x="25" y="282"/>
                      <a:pt x="13" y="632"/>
                    </a:cubicBezTo>
                    <a:cubicBezTo>
                      <a:pt x="1" y="989"/>
                      <a:pt x="275" y="1286"/>
                      <a:pt x="644" y="1298"/>
                    </a:cubicBezTo>
                    <a:cubicBezTo>
                      <a:pt x="651" y="1299"/>
                      <a:pt x="658" y="1299"/>
                      <a:pt x="665" y="1299"/>
                    </a:cubicBezTo>
                    <a:cubicBezTo>
                      <a:pt x="1013" y="1299"/>
                      <a:pt x="1299" y="1017"/>
                      <a:pt x="1311" y="667"/>
                    </a:cubicBezTo>
                    <a:cubicBezTo>
                      <a:pt x="1323" y="310"/>
                      <a:pt x="1037" y="12"/>
                      <a:pt x="680" y="1"/>
                    </a:cubicBezTo>
                    <a:cubicBezTo>
                      <a:pt x="672" y="0"/>
                      <a:pt x="665" y="0"/>
                      <a:pt x="65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12" name="Google Shape;6012;p46"/>
              <p:cNvSpPr/>
              <p:nvPr/>
            </p:nvSpPr>
            <p:spPr>
              <a:xfrm>
                <a:off x="4567825" y="2606100"/>
                <a:ext cx="25325" cy="2472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89" extrusionOk="0">
                    <a:moveTo>
                      <a:pt x="504" y="0"/>
                    </a:moveTo>
                    <a:cubicBezTo>
                      <a:pt x="250" y="0"/>
                      <a:pt x="24" y="222"/>
                      <a:pt x="24" y="477"/>
                    </a:cubicBezTo>
                    <a:cubicBezTo>
                      <a:pt x="0" y="751"/>
                      <a:pt x="227" y="989"/>
                      <a:pt x="500" y="989"/>
                    </a:cubicBezTo>
                    <a:cubicBezTo>
                      <a:pt x="762" y="989"/>
                      <a:pt x="1000" y="775"/>
                      <a:pt x="1000" y="513"/>
                    </a:cubicBezTo>
                    <a:cubicBezTo>
                      <a:pt x="1012" y="239"/>
                      <a:pt x="798" y="1"/>
                      <a:pt x="524" y="1"/>
                    </a:cubicBezTo>
                    <a:cubicBezTo>
                      <a:pt x="518" y="0"/>
                      <a:pt x="511" y="0"/>
                      <a:pt x="50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13" name="Google Shape;6013;p46"/>
              <p:cNvSpPr/>
              <p:nvPr/>
            </p:nvSpPr>
            <p:spPr>
              <a:xfrm>
                <a:off x="4884225" y="2476325"/>
                <a:ext cx="19975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799" h="811" extrusionOk="0">
                    <a:moveTo>
                      <a:pt x="396" y="0"/>
                    </a:moveTo>
                    <a:cubicBezTo>
                      <a:pt x="180" y="0"/>
                      <a:pt x="12" y="174"/>
                      <a:pt x="1" y="393"/>
                    </a:cubicBezTo>
                    <a:cubicBezTo>
                      <a:pt x="1" y="608"/>
                      <a:pt x="167" y="786"/>
                      <a:pt x="382" y="810"/>
                    </a:cubicBezTo>
                    <a:cubicBezTo>
                      <a:pt x="608" y="810"/>
                      <a:pt x="786" y="644"/>
                      <a:pt x="798" y="417"/>
                    </a:cubicBezTo>
                    <a:cubicBezTo>
                      <a:pt x="798" y="191"/>
                      <a:pt x="644" y="12"/>
                      <a:pt x="417" y="1"/>
                    </a:cubicBezTo>
                    <a:cubicBezTo>
                      <a:pt x="410" y="0"/>
                      <a:pt x="403" y="0"/>
                      <a:pt x="39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14" name="Google Shape;6014;p46"/>
              <p:cNvSpPr/>
              <p:nvPr/>
            </p:nvSpPr>
            <p:spPr>
              <a:xfrm>
                <a:off x="4471075" y="2866525"/>
                <a:ext cx="13425" cy="13450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8" extrusionOk="0">
                    <a:moveTo>
                      <a:pt x="264" y="1"/>
                    </a:moveTo>
                    <a:cubicBezTo>
                      <a:pt x="109" y="1"/>
                      <a:pt x="1" y="116"/>
                      <a:pt x="1" y="264"/>
                    </a:cubicBezTo>
                    <a:cubicBezTo>
                      <a:pt x="1" y="406"/>
                      <a:pt x="108" y="526"/>
                      <a:pt x="263" y="537"/>
                    </a:cubicBezTo>
                    <a:cubicBezTo>
                      <a:pt x="406" y="537"/>
                      <a:pt x="525" y="430"/>
                      <a:pt x="537" y="287"/>
                    </a:cubicBezTo>
                    <a:cubicBezTo>
                      <a:pt x="537" y="133"/>
                      <a:pt x="441" y="25"/>
                      <a:pt x="287" y="2"/>
                    </a:cubicBezTo>
                    <a:cubicBezTo>
                      <a:pt x="279" y="1"/>
                      <a:pt x="271" y="1"/>
                      <a:pt x="26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15" name="Google Shape;6015;p46"/>
              <p:cNvSpPr/>
              <p:nvPr/>
            </p:nvSpPr>
            <p:spPr>
              <a:xfrm>
                <a:off x="4199925" y="3143375"/>
                <a:ext cx="262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1015" extrusionOk="0">
                    <a:moveTo>
                      <a:pt x="536" y="0"/>
                    </a:moveTo>
                    <a:cubicBezTo>
                      <a:pt x="250" y="0"/>
                      <a:pt x="12" y="227"/>
                      <a:pt x="12" y="500"/>
                    </a:cubicBezTo>
                    <a:cubicBezTo>
                      <a:pt x="0" y="774"/>
                      <a:pt x="226" y="1001"/>
                      <a:pt x="512" y="1012"/>
                    </a:cubicBezTo>
                    <a:cubicBezTo>
                      <a:pt x="525" y="1014"/>
                      <a:pt x="539" y="1014"/>
                      <a:pt x="552" y="1014"/>
                    </a:cubicBezTo>
                    <a:cubicBezTo>
                      <a:pt x="807" y="1014"/>
                      <a:pt x="1013" y="796"/>
                      <a:pt x="1024" y="524"/>
                    </a:cubicBezTo>
                    <a:cubicBezTo>
                      <a:pt x="1048" y="239"/>
                      <a:pt x="822" y="24"/>
                      <a:pt x="53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16" name="Google Shape;6016;p46"/>
              <p:cNvSpPr/>
              <p:nvPr/>
            </p:nvSpPr>
            <p:spPr>
              <a:xfrm>
                <a:off x="4504125" y="2313800"/>
                <a:ext cx="6875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51" extrusionOk="0">
                    <a:moveTo>
                      <a:pt x="155" y="1"/>
                    </a:moveTo>
                    <a:cubicBezTo>
                      <a:pt x="84" y="1"/>
                      <a:pt x="24" y="60"/>
                      <a:pt x="24" y="120"/>
                    </a:cubicBezTo>
                    <a:cubicBezTo>
                      <a:pt x="0" y="179"/>
                      <a:pt x="72" y="239"/>
                      <a:pt x="143" y="251"/>
                    </a:cubicBezTo>
                    <a:cubicBezTo>
                      <a:pt x="215" y="251"/>
                      <a:pt x="274" y="191"/>
                      <a:pt x="274" y="132"/>
                    </a:cubicBezTo>
                    <a:cubicBezTo>
                      <a:pt x="274" y="60"/>
                      <a:pt x="215" y="1"/>
                      <a:pt x="15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17" name="Google Shape;6017;p46"/>
              <p:cNvSpPr/>
              <p:nvPr/>
            </p:nvSpPr>
            <p:spPr>
              <a:xfrm>
                <a:off x="3545075" y="2112900"/>
                <a:ext cx="31275" cy="30375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215" extrusionOk="0">
                    <a:moveTo>
                      <a:pt x="643" y="0"/>
                    </a:moveTo>
                    <a:cubicBezTo>
                      <a:pt x="524" y="0"/>
                      <a:pt x="405" y="24"/>
                      <a:pt x="310" y="83"/>
                    </a:cubicBezTo>
                    <a:cubicBezTo>
                      <a:pt x="131" y="191"/>
                      <a:pt x="12" y="369"/>
                      <a:pt x="12" y="595"/>
                    </a:cubicBezTo>
                    <a:cubicBezTo>
                      <a:pt x="0" y="941"/>
                      <a:pt x="274" y="1215"/>
                      <a:pt x="608" y="1215"/>
                    </a:cubicBezTo>
                    <a:cubicBezTo>
                      <a:pt x="953" y="1215"/>
                      <a:pt x="1227" y="964"/>
                      <a:pt x="1239" y="619"/>
                    </a:cubicBezTo>
                    <a:cubicBezTo>
                      <a:pt x="1251" y="357"/>
                      <a:pt x="1072" y="119"/>
                      <a:pt x="822" y="24"/>
                    </a:cubicBezTo>
                    <a:cubicBezTo>
                      <a:pt x="762" y="12"/>
                      <a:pt x="703" y="0"/>
                      <a:pt x="64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18" name="Google Shape;6018;p46"/>
              <p:cNvSpPr/>
              <p:nvPr/>
            </p:nvSpPr>
            <p:spPr>
              <a:xfrm>
                <a:off x="3506075" y="2562950"/>
                <a:ext cx="13125" cy="12825"/>
              </a:xfrm>
              <a:custGeom>
                <a:avLst/>
                <a:gdLst/>
                <a:ahLst/>
                <a:cxnLst/>
                <a:rect l="l" t="t" r="r" b="b"/>
                <a:pathLst>
                  <a:path w="525" h="513" extrusionOk="0">
                    <a:moveTo>
                      <a:pt x="286" y="0"/>
                    </a:moveTo>
                    <a:cubicBezTo>
                      <a:pt x="144" y="0"/>
                      <a:pt x="25" y="107"/>
                      <a:pt x="13" y="238"/>
                    </a:cubicBezTo>
                    <a:cubicBezTo>
                      <a:pt x="1" y="381"/>
                      <a:pt x="108" y="500"/>
                      <a:pt x="251" y="512"/>
                    </a:cubicBezTo>
                    <a:cubicBezTo>
                      <a:pt x="382" y="512"/>
                      <a:pt x="501" y="405"/>
                      <a:pt x="525" y="274"/>
                    </a:cubicBezTo>
                    <a:cubicBezTo>
                      <a:pt x="525" y="143"/>
                      <a:pt x="417" y="24"/>
                      <a:pt x="28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19" name="Google Shape;6019;p46"/>
              <p:cNvSpPr/>
              <p:nvPr/>
            </p:nvSpPr>
            <p:spPr>
              <a:xfrm>
                <a:off x="3786475" y="2807575"/>
                <a:ext cx="30975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206" extrusionOk="0">
                    <a:moveTo>
                      <a:pt x="604" y="1"/>
                    </a:moveTo>
                    <a:cubicBezTo>
                      <a:pt x="299" y="1"/>
                      <a:pt x="36" y="265"/>
                      <a:pt x="24" y="574"/>
                    </a:cubicBezTo>
                    <a:cubicBezTo>
                      <a:pt x="0" y="907"/>
                      <a:pt x="274" y="1193"/>
                      <a:pt x="596" y="1205"/>
                    </a:cubicBezTo>
                    <a:cubicBezTo>
                      <a:pt x="603" y="1205"/>
                      <a:pt x="610" y="1205"/>
                      <a:pt x="618" y="1205"/>
                    </a:cubicBezTo>
                    <a:cubicBezTo>
                      <a:pt x="941" y="1205"/>
                      <a:pt x="1215" y="947"/>
                      <a:pt x="1227" y="621"/>
                    </a:cubicBezTo>
                    <a:cubicBezTo>
                      <a:pt x="1239" y="276"/>
                      <a:pt x="977" y="14"/>
                      <a:pt x="643" y="2"/>
                    </a:cubicBezTo>
                    <a:cubicBezTo>
                      <a:pt x="630" y="1"/>
                      <a:pt x="617" y="1"/>
                      <a:pt x="60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20" name="Google Shape;6020;p46"/>
              <p:cNvSpPr/>
              <p:nvPr/>
            </p:nvSpPr>
            <p:spPr>
              <a:xfrm>
                <a:off x="3759100" y="2882625"/>
                <a:ext cx="25600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1002" extrusionOk="0">
                    <a:moveTo>
                      <a:pt x="514" y="0"/>
                    </a:moveTo>
                    <a:cubicBezTo>
                      <a:pt x="239" y="0"/>
                      <a:pt x="24" y="222"/>
                      <a:pt x="12" y="477"/>
                    </a:cubicBezTo>
                    <a:cubicBezTo>
                      <a:pt x="0" y="763"/>
                      <a:pt x="226" y="989"/>
                      <a:pt x="488" y="1001"/>
                    </a:cubicBezTo>
                    <a:cubicBezTo>
                      <a:pt x="496" y="1001"/>
                      <a:pt x="504" y="1001"/>
                      <a:pt x="512" y="1001"/>
                    </a:cubicBezTo>
                    <a:cubicBezTo>
                      <a:pt x="787" y="1001"/>
                      <a:pt x="1012" y="802"/>
                      <a:pt x="1012" y="524"/>
                    </a:cubicBezTo>
                    <a:cubicBezTo>
                      <a:pt x="1024" y="239"/>
                      <a:pt x="798" y="12"/>
                      <a:pt x="536" y="1"/>
                    </a:cubicBezTo>
                    <a:cubicBezTo>
                      <a:pt x="529" y="0"/>
                      <a:pt x="521" y="0"/>
                      <a:pt x="51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21" name="Google Shape;6021;p46"/>
              <p:cNvSpPr/>
              <p:nvPr/>
            </p:nvSpPr>
            <p:spPr>
              <a:xfrm>
                <a:off x="3350700" y="2713825"/>
                <a:ext cx="38125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1491" extrusionOk="0">
                    <a:moveTo>
                      <a:pt x="756" y="1"/>
                    </a:moveTo>
                    <a:cubicBezTo>
                      <a:pt x="359" y="1"/>
                      <a:pt x="36" y="325"/>
                      <a:pt x="24" y="716"/>
                    </a:cubicBezTo>
                    <a:cubicBezTo>
                      <a:pt x="1" y="1133"/>
                      <a:pt x="334" y="1466"/>
                      <a:pt x="739" y="1490"/>
                    </a:cubicBezTo>
                    <a:cubicBezTo>
                      <a:pt x="746" y="1490"/>
                      <a:pt x="753" y="1490"/>
                      <a:pt x="760" y="1490"/>
                    </a:cubicBezTo>
                    <a:cubicBezTo>
                      <a:pt x="1167" y="1490"/>
                      <a:pt x="1489" y="1162"/>
                      <a:pt x="1513" y="776"/>
                    </a:cubicBezTo>
                    <a:cubicBezTo>
                      <a:pt x="1525" y="359"/>
                      <a:pt x="1215" y="14"/>
                      <a:pt x="798" y="2"/>
                    </a:cubicBezTo>
                    <a:cubicBezTo>
                      <a:pt x="784" y="1"/>
                      <a:pt x="770" y="1"/>
                      <a:pt x="75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22" name="Google Shape;6022;p46"/>
              <p:cNvSpPr/>
              <p:nvPr/>
            </p:nvSpPr>
            <p:spPr>
              <a:xfrm>
                <a:off x="3358750" y="3395500"/>
                <a:ext cx="28900" cy="283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132" extrusionOk="0">
                    <a:moveTo>
                      <a:pt x="595" y="0"/>
                    </a:moveTo>
                    <a:cubicBezTo>
                      <a:pt x="298" y="0"/>
                      <a:pt x="24" y="238"/>
                      <a:pt x="12" y="548"/>
                    </a:cubicBezTo>
                    <a:cubicBezTo>
                      <a:pt x="0" y="857"/>
                      <a:pt x="250" y="1131"/>
                      <a:pt x="560" y="1131"/>
                    </a:cubicBezTo>
                    <a:cubicBezTo>
                      <a:pt x="567" y="1131"/>
                      <a:pt x="574" y="1132"/>
                      <a:pt x="582" y="1132"/>
                    </a:cubicBezTo>
                    <a:cubicBezTo>
                      <a:pt x="893" y="1132"/>
                      <a:pt x="1143" y="886"/>
                      <a:pt x="1143" y="572"/>
                    </a:cubicBezTo>
                    <a:cubicBezTo>
                      <a:pt x="1155" y="262"/>
                      <a:pt x="905" y="0"/>
                      <a:pt x="59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23" name="Google Shape;6023;p46"/>
              <p:cNvSpPr/>
              <p:nvPr/>
            </p:nvSpPr>
            <p:spPr>
              <a:xfrm>
                <a:off x="3401600" y="3381200"/>
                <a:ext cx="330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1299" extrusionOk="0">
                    <a:moveTo>
                      <a:pt x="657" y="0"/>
                    </a:moveTo>
                    <a:cubicBezTo>
                      <a:pt x="310" y="0"/>
                      <a:pt x="24" y="270"/>
                      <a:pt x="13" y="632"/>
                    </a:cubicBezTo>
                    <a:cubicBezTo>
                      <a:pt x="1" y="989"/>
                      <a:pt x="274" y="1298"/>
                      <a:pt x="632" y="1298"/>
                    </a:cubicBezTo>
                    <a:cubicBezTo>
                      <a:pt x="639" y="1299"/>
                      <a:pt x="646" y="1299"/>
                      <a:pt x="653" y="1299"/>
                    </a:cubicBezTo>
                    <a:cubicBezTo>
                      <a:pt x="1001" y="1299"/>
                      <a:pt x="1287" y="1017"/>
                      <a:pt x="1310" y="667"/>
                    </a:cubicBezTo>
                    <a:cubicBezTo>
                      <a:pt x="1322" y="310"/>
                      <a:pt x="1036" y="12"/>
                      <a:pt x="679" y="1"/>
                    </a:cubicBezTo>
                    <a:cubicBezTo>
                      <a:pt x="672" y="0"/>
                      <a:pt x="664" y="0"/>
                      <a:pt x="65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24" name="Google Shape;6024;p46"/>
              <p:cNvSpPr/>
              <p:nvPr/>
            </p:nvSpPr>
            <p:spPr>
              <a:xfrm>
                <a:off x="3445650" y="3451150"/>
                <a:ext cx="35450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82" extrusionOk="0">
                    <a:moveTo>
                      <a:pt x="717" y="0"/>
                    </a:moveTo>
                    <a:cubicBezTo>
                      <a:pt x="346" y="0"/>
                      <a:pt x="36" y="294"/>
                      <a:pt x="25" y="667"/>
                    </a:cubicBezTo>
                    <a:cubicBezTo>
                      <a:pt x="1" y="1048"/>
                      <a:pt x="298" y="1370"/>
                      <a:pt x="691" y="1382"/>
                    </a:cubicBezTo>
                    <a:cubicBezTo>
                      <a:pt x="1072" y="1382"/>
                      <a:pt x="1394" y="1084"/>
                      <a:pt x="1406" y="715"/>
                    </a:cubicBezTo>
                    <a:cubicBezTo>
                      <a:pt x="1418" y="346"/>
                      <a:pt x="1120" y="12"/>
                      <a:pt x="739" y="0"/>
                    </a:cubicBezTo>
                    <a:cubicBezTo>
                      <a:pt x="732" y="0"/>
                      <a:pt x="724" y="0"/>
                      <a:pt x="71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25" name="Google Shape;6025;p46"/>
              <p:cNvSpPr/>
              <p:nvPr/>
            </p:nvSpPr>
            <p:spPr>
              <a:xfrm>
                <a:off x="4756825" y="2174500"/>
                <a:ext cx="320000" cy="156450"/>
              </a:xfrm>
              <a:custGeom>
                <a:avLst/>
                <a:gdLst/>
                <a:ahLst/>
                <a:cxnLst/>
                <a:rect l="l" t="t" r="r" b="b"/>
                <a:pathLst>
                  <a:path w="12800" h="6258" extrusionOk="0">
                    <a:moveTo>
                      <a:pt x="4408" y="4941"/>
                    </a:moveTo>
                    <a:cubicBezTo>
                      <a:pt x="4415" y="4941"/>
                      <a:pt x="4423" y="4941"/>
                      <a:pt x="4430" y="4942"/>
                    </a:cubicBezTo>
                    <a:cubicBezTo>
                      <a:pt x="4620" y="4966"/>
                      <a:pt x="4763" y="5108"/>
                      <a:pt x="4751" y="5299"/>
                    </a:cubicBezTo>
                    <a:cubicBezTo>
                      <a:pt x="4751" y="5493"/>
                      <a:pt x="4597" y="5633"/>
                      <a:pt x="4416" y="5633"/>
                    </a:cubicBezTo>
                    <a:cubicBezTo>
                      <a:pt x="4409" y="5633"/>
                      <a:pt x="4402" y="5633"/>
                      <a:pt x="4394" y="5632"/>
                    </a:cubicBezTo>
                    <a:cubicBezTo>
                      <a:pt x="4204" y="5632"/>
                      <a:pt x="4049" y="5466"/>
                      <a:pt x="4073" y="5275"/>
                    </a:cubicBezTo>
                    <a:cubicBezTo>
                      <a:pt x="4073" y="5092"/>
                      <a:pt x="4216" y="4941"/>
                      <a:pt x="4408" y="4941"/>
                    </a:cubicBezTo>
                    <a:close/>
                    <a:moveTo>
                      <a:pt x="9480" y="0"/>
                    </a:moveTo>
                    <a:cubicBezTo>
                      <a:pt x="8561" y="0"/>
                      <a:pt x="7511" y="171"/>
                      <a:pt x="6383" y="632"/>
                    </a:cubicBezTo>
                    <a:cubicBezTo>
                      <a:pt x="2846" y="2096"/>
                      <a:pt x="1" y="6061"/>
                      <a:pt x="1" y="6061"/>
                    </a:cubicBezTo>
                    <a:cubicBezTo>
                      <a:pt x="1" y="6061"/>
                      <a:pt x="1245" y="6258"/>
                      <a:pt x="2931" y="6258"/>
                    </a:cubicBezTo>
                    <a:cubicBezTo>
                      <a:pt x="4565" y="6258"/>
                      <a:pt x="6613" y="6073"/>
                      <a:pt x="8347" y="5347"/>
                    </a:cubicBezTo>
                    <a:cubicBezTo>
                      <a:pt x="8740" y="5180"/>
                      <a:pt x="9097" y="5001"/>
                      <a:pt x="9419" y="4811"/>
                    </a:cubicBezTo>
                    <a:cubicBezTo>
                      <a:pt x="12062" y="3203"/>
                      <a:pt x="12800" y="715"/>
                      <a:pt x="12800" y="715"/>
                    </a:cubicBezTo>
                    <a:cubicBezTo>
                      <a:pt x="12800" y="715"/>
                      <a:pt x="11514" y="24"/>
                      <a:pt x="9573" y="1"/>
                    </a:cubicBezTo>
                    <a:cubicBezTo>
                      <a:pt x="9542" y="0"/>
                      <a:pt x="9511" y="0"/>
                      <a:pt x="948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26" name="Google Shape;6026;p46"/>
              <p:cNvSpPr/>
              <p:nvPr/>
            </p:nvSpPr>
            <p:spPr>
              <a:xfrm>
                <a:off x="6399300" y="2229200"/>
                <a:ext cx="320000" cy="156100"/>
              </a:xfrm>
              <a:custGeom>
                <a:avLst/>
                <a:gdLst/>
                <a:ahLst/>
                <a:cxnLst/>
                <a:rect l="l" t="t" r="r" b="b"/>
                <a:pathLst>
                  <a:path w="12800" h="6244" extrusionOk="0">
                    <a:moveTo>
                      <a:pt x="4407" y="4932"/>
                    </a:moveTo>
                    <a:cubicBezTo>
                      <a:pt x="4415" y="4932"/>
                      <a:pt x="4422" y="4932"/>
                      <a:pt x="4430" y="4933"/>
                    </a:cubicBezTo>
                    <a:cubicBezTo>
                      <a:pt x="4632" y="4945"/>
                      <a:pt x="4775" y="5099"/>
                      <a:pt x="4763" y="5290"/>
                    </a:cubicBezTo>
                    <a:cubicBezTo>
                      <a:pt x="4763" y="5467"/>
                      <a:pt x="4618" y="5614"/>
                      <a:pt x="4445" y="5614"/>
                    </a:cubicBezTo>
                    <a:cubicBezTo>
                      <a:pt x="4432" y="5614"/>
                      <a:pt x="4419" y="5613"/>
                      <a:pt x="4406" y="5611"/>
                    </a:cubicBezTo>
                    <a:cubicBezTo>
                      <a:pt x="4215" y="5611"/>
                      <a:pt x="4061" y="5456"/>
                      <a:pt x="4072" y="5254"/>
                    </a:cubicBezTo>
                    <a:cubicBezTo>
                      <a:pt x="4072" y="5071"/>
                      <a:pt x="4226" y="4932"/>
                      <a:pt x="4407" y="4932"/>
                    </a:cubicBezTo>
                    <a:close/>
                    <a:moveTo>
                      <a:pt x="9367" y="1"/>
                    </a:moveTo>
                    <a:cubicBezTo>
                      <a:pt x="8483" y="1"/>
                      <a:pt x="7469" y="156"/>
                      <a:pt x="6382" y="611"/>
                    </a:cubicBezTo>
                    <a:cubicBezTo>
                      <a:pt x="2846" y="2087"/>
                      <a:pt x="0" y="6052"/>
                      <a:pt x="0" y="6052"/>
                    </a:cubicBezTo>
                    <a:cubicBezTo>
                      <a:pt x="0" y="6052"/>
                      <a:pt x="1235" y="6244"/>
                      <a:pt x="2912" y="6244"/>
                    </a:cubicBezTo>
                    <a:cubicBezTo>
                      <a:pt x="4548" y="6244"/>
                      <a:pt x="6606" y="6061"/>
                      <a:pt x="8347" y="5337"/>
                    </a:cubicBezTo>
                    <a:cubicBezTo>
                      <a:pt x="8728" y="5171"/>
                      <a:pt x="9085" y="4992"/>
                      <a:pt x="9418" y="4790"/>
                    </a:cubicBezTo>
                    <a:cubicBezTo>
                      <a:pt x="12062" y="3206"/>
                      <a:pt x="12800" y="718"/>
                      <a:pt x="12800" y="718"/>
                    </a:cubicBezTo>
                    <a:cubicBezTo>
                      <a:pt x="12800" y="718"/>
                      <a:pt x="11502" y="15"/>
                      <a:pt x="9561" y="3"/>
                    </a:cubicBezTo>
                    <a:cubicBezTo>
                      <a:pt x="9497" y="2"/>
                      <a:pt x="9433" y="1"/>
                      <a:pt x="936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27" name="Google Shape;6027;p46"/>
              <p:cNvSpPr/>
              <p:nvPr/>
            </p:nvSpPr>
            <p:spPr>
              <a:xfrm>
                <a:off x="6010850" y="3506525"/>
                <a:ext cx="27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11181" h="8354" extrusionOk="0">
                    <a:moveTo>
                      <a:pt x="1" y="0"/>
                    </a:moveTo>
                    <a:cubicBezTo>
                      <a:pt x="1" y="0"/>
                      <a:pt x="1025" y="2524"/>
                      <a:pt x="2823" y="4739"/>
                    </a:cubicBezTo>
                    <a:cubicBezTo>
                      <a:pt x="3442" y="5501"/>
                      <a:pt x="4132" y="6203"/>
                      <a:pt x="4930" y="6775"/>
                    </a:cubicBezTo>
                    <a:cubicBezTo>
                      <a:pt x="6712" y="8077"/>
                      <a:pt x="8514" y="8353"/>
                      <a:pt x="9723" y="8353"/>
                    </a:cubicBezTo>
                    <a:cubicBezTo>
                      <a:pt x="10613" y="8353"/>
                      <a:pt x="11181" y="8203"/>
                      <a:pt x="11181" y="8203"/>
                    </a:cubicBezTo>
                    <a:cubicBezTo>
                      <a:pt x="11181" y="8203"/>
                      <a:pt x="11097" y="6668"/>
                      <a:pt x="10074" y="4977"/>
                    </a:cubicBezTo>
                    <a:cubicBezTo>
                      <a:pt x="9597" y="4203"/>
                      <a:pt x="8919" y="3381"/>
                      <a:pt x="7942" y="2667"/>
                    </a:cubicBezTo>
                    <a:cubicBezTo>
                      <a:pt x="4847" y="405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28" name="Google Shape;6028;p46"/>
              <p:cNvSpPr/>
              <p:nvPr/>
            </p:nvSpPr>
            <p:spPr>
              <a:xfrm>
                <a:off x="5208675" y="3125800"/>
                <a:ext cx="313750" cy="164525"/>
              </a:xfrm>
              <a:custGeom>
                <a:avLst/>
                <a:gdLst/>
                <a:ahLst/>
                <a:cxnLst/>
                <a:rect l="l" t="t" r="r" b="b"/>
                <a:pathLst>
                  <a:path w="12550" h="6581" extrusionOk="0">
                    <a:moveTo>
                      <a:pt x="1898" y="0"/>
                    </a:moveTo>
                    <a:cubicBezTo>
                      <a:pt x="762" y="0"/>
                      <a:pt x="0" y="84"/>
                      <a:pt x="0" y="84"/>
                    </a:cubicBezTo>
                    <a:cubicBezTo>
                      <a:pt x="0" y="84"/>
                      <a:pt x="2667" y="4156"/>
                      <a:pt x="6132" y="5799"/>
                    </a:cubicBezTo>
                    <a:cubicBezTo>
                      <a:pt x="7391" y="6392"/>
                      <a:pt x="8583" y="6581"/>
                      <a:pt x="9589" y="6581"/>
                    </a:cubicBezTo>
                    <a:cubicBezTo>
                      <a:pt x="11353" y="6581"/>
                      <a:pt x="12550" y="6002"/>
                      <a:pt x="12550" y="6002"/>
                    </a:cubicBezTo>
                    <a:cubicBezTo>
                      <a:pt x="12550" y="6002"/>
                      <a:pt x="11776" y="2823"/>
                      <a:pt x="8323" y="1180"/>
                    </a:cubicBezTo>
                    <a:cubicBezTo>
                      <a:pt x="6225" y="195"/>
                      <a:pt x="3628" y="0"/>
                      <a:pt x="189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29" name="Google Shape;6029;p46"/>
              <p:cNvSpPr/>
              <p:nvPr/>
            </p:nvSpPr>
            <p:spPr>
              <a:xfrm>
                <a:off x="5842975" y="3003775"/>
                <a:ext cx="19320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2193" extrusionOk="0">
                    <a:moveTo>
                      <a:pt x="846" y="0"/>
                    </a:moveTo>
                    <a:cubicBezTo>
                      <a:pt x="846" y="0"/>
                      <a:pt x="1" y="2060"/>
                      <a:pt x="715" y="4668"/>
                    </a:cubicBezTo>
                    <a:cubicBezTo>
                      <a:pt x="771" y="4630"/>
                      <a:pt x="841" y="4601"/>
                      <a:pt x="909" y="4601"/>
                    </a:cubicBezTo>
                    <a:cubicBezTo>
                      <a:pt x="928" y="4601"/>
                      <a:pt x="947" y="4603"/>
                      <a:pt x="965" y="4608"/>
                    </a:cubicBezTo>
                    <a:cubicBezTo>
                      <a:pt x="1263" y="4620"/>
                      <a:pt x="1489" y="4858"/>
                      <a:pt x="1489" y="5156"/>
                    </a:cubicBezTo>
                    <a:cubicBezTo>
                      <a:pt x="1477" y="5406"/>
                      <a:pt x="1298" y="5608"/>
                      <a:pt x="1060" y="5644"/>
                    </a:cubicBezTo>
                    <a:cubicBezTo>
                      <a:pt x="1156" y="5906"/>
                      <a:pt x="1275" y="6132"/>
                      <a:pt x="1418" y="6394"/>
                    </a:cubicBezTo>
                    <a:cubicBezTo>
                      <a:pt x="3239" y="9752"/>
                      <a:pt x="7478" y="12192"/>
                      <a:pt x="7478" y="12192"/>
                    </a:cubicBezTo>
                    <a:cubicBezTo>
                      <a:pt x="7478" y="12192"/>
                      <a:pt x="7728" y="7323"/>
                      <a:pt x="5894" y="3965"/>
                    </a:cubicBezTo>
                    <a:cubicBezTo>
                      <a:pt x="4085" y="584"/>
                      <a:pt x="846" y="0"/>
                      <a:pt x="84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30" name="Google Shape;6030;p46"/>
              <p:cNvSpPr/>
              <p:nvPr/>
            </p:nvSpPr>
            <p:spPr>
              <a:xfrm>
                <a:off x="5579850" y="2201025"/>
                <a:ext cx="382225" cy="128500"/>
              </a:xfrm>
              <a:custGeom>
                <a:avLst/>
                <a:gdLst/>
                <a:ahLst/>
                <a:cxnLst/>
                <a:rect l="l" t="t" r="r" b="b"/>
                <a:pathLst>
                  <a:path w="15289" h="5140" extrusionOk="0">
                    <a:moveTo>
                      <a:pt x="7930" y="0"/>
                    </a:moveTo>
                    <a:cubicBezTo>
                      <a:pt x="7655" y="0"/>
                      <a:pt x="7380" y="11"/>
                      <a:pt x="7109" y="35"/>
                    </a:cubicBezTo>
                    <a:cubicBezTo>
                      <a:pt x="3608" y="345"/>
                      <a:pt x="1787" y="2654"/>
                      <a:pt x="1513" y="3024"/>
                    </a:cubicBezTo>
                    <a:cubicBezTo>
                      <a:pt x="1489" y="2631"/>
                      <a:pt x="1179" y="2321"/>
                      <a:pt x="798" y="2309"/>
                    </a:cubicBezTo>
                    <a:cubicBezTo>
                      <a:pt x="791" y="2309"/>
                      <a:pt x="783" y="2309"/>
                      <a:pt x="776" y="2309"/>
                    </a:cubicBezTo>
                    <a:cubicBezTo>
                      <a:pt x="369" y="2309"/>
                      <a:pt x="36" y="2626"/>
                      <a:pt x="24" y="3035"/>
                    </a:cubicBezTo>
                    <a:cubicBezTo>
                      <a:pt x="1" y="3452"/>
                      <a:pt x="334" y="3797"/>
                      <a:pt x="751" y="3809"/>
                    </a:cubicBezTo>
                    <a:cubicBezTo>
                      <a:pt x="759" y="3810"/>
                      <a:pt x="766" y="3810"/>
                      <a:pt x="774" y="3810"/>
                    </a:cubicBezTo>
                    <a:cubicBezTo>
                      <a:pt x="1168" y="3810"/>
                      <a:pt x="1478" y="3516"/>
                      <a:pt x="1525" y="3131"/>
                    </a:cubicBezTo>
                    <a:cubicBezTo>
                      <a:pt x="1812" y="3407"/>
                      <a:pt x="3730" y="5140"/>
                      <a:pt x="6822" y="5140"/>
                    </a:cubicBezTo>
                    <a:cubicBezTo>
                      <a:pt x="7062" y="5140"/>
                      <a:pt x="7308" y="5129"/>
                      <a:pt x="7561" y="5107"/>
                    </a:cubicBezTo>
                    <a:cubicBezTo>
                      <a:pt x="11371" y="4774"/>
                      <a:pt x="15288" y="1881"/>
                      <a:pt x="15288" y="1881"/>
                    </a:cubicBezTo>
                    <a:cubicBezTo>
                      <a:pt x="15288" y="1881"/>
                      <a:pt x="11528" y="0"/>
                      <a:pt x="793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31" name="Google Shape;6031;p46"/>
              <p:cNvSpPr/>
              <p:nvPr/>
            </p:nvSpPr>
            <p:spPr>
              <a:xfrm>
                <a:off x="5096150" y="2621550"/>
                <a:ext cx="317925" cy="159175"/>
              </a:xfrm>
              <a:custGeom>
                <a:avLst/>
                <a:gdLst/>
                <a:ahLst/>
                <a:cxnLst/>
                <a:rect l="l" t="t" r="r" b="b"/>
                <a:pathLst>
                  <a:path w="12717" h="6367" extrusionOk="0">
                    <a:moveTo>
                      <a:pt x="10208" y="1"/>
                    </a:moveTo>
                    <a:cubicBezTo>
                      <a:pt x="8518" y="1"/>
                      <a:pt x="6262" y="192"/>
                      <a:pt x="4382" y="1014"/>
                    </a:cubicBezTo>
                    <a:cubicBezTo>
                      <a:pt x="870" y="2538"/>
                      <a:pt x="1" y="5693"/>
                      <a:pt x="1" y="5693"/>
                    </a:cubicBezTo>
                    <a:cubicBezTo>
                      <a:pt x="1" y="5693"/>
                      <a:pt x="1285" y="6367"/>
                      <a:pt x="3179" y="6367"/>
                    </a:cubicBezTo>
                    <a:cubicBezTo>
                      <a:pt x="4133" y="6367"/>
                      <a:pt x="5242" y="6196"/>
                      <a:pt x="6418" y="5681"/>
                    </a:cubicBezTo>
                    <a:cubicBezTo>
                      <a:pt x="9931" y="4145"/>
                      <a:pt x="12717" y="145"/>
                      <a:pt x="12717" y="145"/>
                    </a:cubicBezTo>
                    <a:cubicBezTo>
                      <a:pt x="12717" y="145"/>
                      <a:pt x="11675" y="1"/>
                      <a:pt x="1020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32" name="Google Shape;6032;p46"/>
              <p:cNvSpPr/>
              <p:nvPr/>
            </p:nvSpPr>
            <p:spPr>
              <a:xfrm>
                <a:off x="6137650" y="2687375"/>
                <a:ext cx="294725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11789" h="7613" extrusionOk="0">
                    <a:moveTo>
                      <a:pt x="11788" y="0"/>
                    </a:moveTo>
                    <a:cubicBezTo>
                      <a:pt x="11788" y="0"/>
                      <a:pt x="6906" y="24"/>
                      <a:pt x="3644" y="2048"/>
                    </a:cubicBezTo>
                    <a:cubicBezTo>
                      <a:pt x="382" y="4072"/>
                      <a:pt x="1" y="7322"/>
                      <a:pt x="1" y="7322"/>
                    </a:cubicBezTo>
                    <a:cubicBezTo>
                      <a:pt x="1" y="7322"/>
                      <a:pt x="828" y="7612"/>
                      <a:pt x="2075" y="7612"/>
                    </a:cubicBezTo>
                    <a:cubicBezTo>
                      <a:pt x="3240" y="7612"/>
                      <a:pt x="4771" y="7359"/>
                      <a:pt x="6335" y="6382"/>
                    </a:cubicBezTo>
                    <a:cubicBezTo>
                      <a:pt x="9597" y="4358"/>
                      <a:pt x="11788" y="0"/>
                      <a:pt x="1178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33" name="Google Shape;6033;p46"/>
              <p:cNvSpPr/>
              <p:nvPr/>
            </p:nvSpPr>
            <p:spPr>
              <a:xfrm>
                <a:off x="6068000" y="3346675"/>
                <a:ext cx="12525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89" extrusionOk="0">
                    <a:moveTo>
                      <a:pt x="263" y="0"/>
                    </a:moveTo>
                    <a:cubicBezTo>
                      <a:pt x="120" y="0"/>
                      <a:pt x="1" y="108"/>
                      <a:pt x="1" y="239"/>
                    </a:cubicBezTo>
                    <a:cubicBezTo>
                      <a:pt x="1" y="369"/>
                      <a:pt x="108" y="489"/>
                      <a:pt x="239" y="489"/>
                    </a:cubicBezTo>
                    <a:cubicBezTo>
                      <a:pt x="382" y="489"/>
                      <a:pt x="501" y="381"/>
                      <a:pt x="501" y="250"/>
                    </a:cubicBezTo>
                    <a:cubicBezTo>
                      <a:pt x="501" y="119"/>
                      <a:pt x="394" y="0"/>
                      <a:pt x="26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34" name="Google Shape;6034;p46"/>
              <p:cNvSpPr/>
              <p:nvPr/>
            </p:nvSpPr>
            <p:spPr>
              <a:xfrm>
                <a:off x="6196900" y="3536275"/>
                <a:ext cx="14000" cy="14325"/>
              </a:xfrm>
              <a:custGeom>
                <a:avLst/>
                <a:gdLst/>
                <a:ahLst/>
                <a:cxnLst/>
                <a:rect l="l" t="t" r="r" b="b"/>
                <a:pathLst>
                  <a:path w="560" h="573" extrusionOk="0">
                    <a:moveTo>
                      <a:pt x="298" y="1"/>
                    </a:moveTo>
                    <a:cubicBezTo>
                      <a:pt x="131" y="1"/>
                      <a:pt x="0" y="120"/>
                      <a:pt x="0" y="274"/>
                    </a:cubicBezTo>
                    <a:cubicBezTo>
                      <a:pt x="0" y="441"/>
                      <a:pt x="119" y="560"/>
                      <a:pt x="262" y="572"/>
                    </a:cubicBezTo>
                    <a:cubicBezTo>
                      <a:pt x="429" y="572"/>
                      <a:pt x="548" y="453"/>
                      <a:pt x="560" y="298"/>
                    </a:cubicBezTo>
                    <a:cubicBezTo>
                      <a:pt x="560" y="144"/>
                      <a:pt x="441" y="24"/>
                      <a:pt x="29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35" name="Google Shape;6035;p46"/>
              <p:cNvSpPr/>
              <p:nvPr/>
            </p:nvSpPr>
            <p:spPr>
              <a:xfrm>
                <a:off x="6366550" y="3483300"/>
                <a:ext cx="137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287" y="0"/>
                    </a:moveTo>
                    <a:cubicBezTo>
                      <a:pt x="132" y="0"/>
                      <a:pt x="13" y="119"/>
                      <a:pt x="1" y="262"/>
                    </a:cubicBezTo>
                    <a:cubicBezTo>
                      <a:pt x="1" y="417"/>
                      <a:pt x="120" y="548"/>
                      <a:pt x="263" y="548"/>
                    </a:cubicBezTo>
                    <a:cubicBezTo>
                      <a:pt x="418" y="548"/>
                      <a:pt x="548" y="429"/>
                      <a:pt x="548" y="274"/>
                    </a:cubicBezTo>
                    <a:cubicBezTo>
                      <a:pt x="548" y="131"/>
                      <a:pt x="429" y="0"/>
                      <a:pt x="28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36" name="Google Shape;6036;p46"/>
              <p:cNvSpPr/>
              <p:nvPr/>
            </p:nvSpPr>
            <p:spPr>
              <a:xfrm>
                <a:off x="6387400" y="3385950"/>
                <a:ext cx="23825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931" extrusionOk="0">
                    <a:moveTo>
                      <a:pt x="468" y="1"/>
                    </a:moveTo>
                    <a:cubicBezTo>
                      <a:pt x="226" y="1"/>
                      <a:pt x="12" y="210"/>
                      <a:pt x="12" y="453"/>
                    </a:cubicBezTo>
                    <a:cubicBezTo>
                      <a:pt x="0" y="703"/>
                      <a:pt x="203" y="930"/>
                      <a:pt x="465" y="930"/>
                    </a:cubicBezTo>
                    <a:cubicBezTo>
                      <a:pt x="472" y="930"/>
                      <a:pt x="479" y="930"/>
                      <a:pt x="487" y="930"/>
                    </a:cubicBezTo>
                    <a:cubicBezTo>
                      <a:pt x="726" y="930"/>
                      <a:pt x="918" y="743"/>
                      <a:pt x="941" y="477"/>
                    </a:cubicBezTo>
                    <a:cubicBezTo>
                      <a:pt x="953" y="227"/>
                      <a:pt x="738" y="1"/>
                      <a:pt x="488" y="1"/>
                    </a:cubicBezTo>
                    <a:cubicBezTo>
                      <a:pt x="482" y="1"/>
                      <a:pt x="475" y="1"/>
                      <a:pt x="46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37" name="Google Shape;6037;p46"/>
              <p:cNvSpPr/>
              <p:nvPr/>
            </p:nvSpPr>
            <p:spPr>
              <a:xfrm>
                <a:off x="6433225" y="2718625"/>
                <a:ext cx="22050" cy="21500"/>
              </a:xfrm>
              <a:custGeom>
                <a:avLst/>
                <a:gdLst/>
                <a:ahLst/>
                <a:cxnLst/>
                <a:rect l="l" t="t" r="r" b="b"/>
                <a:pathLst>
                  <a:path w="882" h="860" extrusionOk="0">
                    <a:moveTo>
                      <a:pt x="453" y="0"/>
                    </a:moveTo>
                    <a:cubicBezTo>
                      <a:pt x="215" y="0"/>
                      <a:pt x="25" y="179"/>
                      <a:pt x="13" y="417"/>
                    </a:cubicBezTo>
                    <a:cubicBezTo>
                      <a:pt x="1" y="655"/>
                      <a:pt x="191" y="857"/>
                      <a:pt x="429" y="857"/>
                    </a:cubicBezTo>
                    <a:cubicBezTo>
                      <a:pt x="442" y="859"/>
                      <a:pt x="455" y="859"/>
                      <a:pt x="468" y="859"/>
                    </a:cubicBezTo>
                    <a:cubicBezTo>
                      <a:pt x="689" y="859"/>
                      <a:pt x="870" y="666"/>
                      <a:pt x="870" y="441"/>
                    </a:cubicBezTo>
                    <a:cubicBezTo>
                      <a:pt x="882" y="203"/>
                      <a:pt x="691" y="0"/>
                      <a:pt x="45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38" name="Google Shape;6038;p46"/>
              <p:cNvSpPr/>
              <p:nvPr/>
            </p:nvSpPr>
            <p:spPr>
              <a:xfrm>
                <a:off x="6049550" y="2517700"/>
                <a:ext cx="60750" cy="48850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1954" extrusionOk="0">
                    <a:moveTo>
                      <a:pt x="1565" y="0"/>
                    </a:moveTo>
                    <a:cubicBezTo>
                      <a:pt x="1210" y="0"/>
                      <a:pt x="914" y="200"/>
                      <a:pt x="786" y="501"/>
                    </a:cubicBezTo>
                    <a:lnTo>
                      <a:pt x="751" y="501"/>
                    </a:lnTo>
                    <a:cubicBezTo>
                      <a:pt x="743" y="500"/>
                      <a:pt x="736" y="500"/>
                      <a:pt x="729" y="500"/>
                    </a:cubicBezTo>
                    <a:cubicBezTo>
                      <a:pt x="346" y="500"/>
                      <a:pt x="24" y="806"/>
                      <a:pt x="13" y="1203"/>
                    </a:cubicBezTo>
                    <a:cubicBezTo>
                      <a:pt x="1" y="1608"/>
                      <a:pt x="310" y="1929"/>
                      <a:pt x="715" y="1953"/>
                    </a:cubicBezTo>
                    <a:cubicBezTo>
                      <a:pt x="726" y="1954"/>
                      <a:pt x="738" y="1954"/>
                      <a:pt x="749" y="1954"/>
                    </a:cubicBezTo>
                    <a:cubicBezTo>
                      <a:pt x="986" y="1954"/>
                      <a:pt x="1197" y="1837"/>
                      <a:pt x="1322" y="1656"/>
                    </a:cubicBezTo>
                    <a:cubicBezTo>
                      <a:pt x="1394" y="1667"/>
                      <a:pt x="1453" y="1679"/>
                      <a:pt x="1525" y="1679"/>
                    </a:cubicBezTo>
                    <a:cubicBezTo>
                      <a:pt x="1540" y="1680"/>
                      <a:pt x="1555" y="1680"/>
                      <a:pt x="1569" y="1680"/>
                    </a:cubicBezTo>
                    <a:cubicBezTo>
                      <a:pt x="1789" y="1680"/>
                      <a:pt x="1986" y="1598"/>
                      <a:pt x="2120" y="1453"/>
                    </a:cubicBezTo>
                    <a:cubicBezTo>
                      <a:pt x="2287" y="1310"/>
                      <a:pt x="2394" y="1096"/>
                      <a:pt x="2394" y="858"/>
                    </a:cubicBezTo>
                    <a:cubicBezTo>
                      <a:pt x="2430" y="608"/>
                      <a:pt x="2310" y="370"/>
                      <a:pt x="2108" y="203"/>
                    </a:cubicBezTo>
                    <a:cubicBezTo>
                      <a:pt x="1977" y="84"/>
                      <a:pt x="1798" y="12"/>
                      <a:pt x="1596" y="1"/>
                    </a:cubicBezTo>
                    <a:cubicBezTo>
                      <a:pt x="1586" y="0"/>
                      <a:pt x="1575" y="0"/>
                      <a:pt x="156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39" name="Google Shape;6039;p46"/>
              <p:cNvSpPr/>
              <p:nvPr/>
            </p:nvSpPr>
            <p:spPr>
              <a:xfrm>
                <a:off x="6131100" y="2334275"/>
                <a:ext cx="15525" cy="155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623" extrusionOk="0">
                    <a:moveTo>
                      <a:pt x="284" y="1"/>
                    </a:moveTo>
                    <a:cubicBezTo>
                      <a:pt x="125" y="1"/>
                      <a:pt x="12" y="136"/>
                      <a:pt x="1" y="301"/>
                    </a:cubicBezTo>
                    <a:cubicBezTo>
                      <a:pt x="1" y="480"/>
                      <a:pt x="132" y="611"/>
                      <a:pt x="299" y="622"/>
                    </a:cubicBezTo>
                    <a:cubicBezTo>
                      <a:pt x="477" y="622"/>
                      <a:pt x="608" y="491"/>
                      <a:pt x="620" y="325"/>
                    </a:cubicBezTo>
                    <a:cubicBezTo>
                      <a:pt x="620" y="146"/>
                      <a:pt x="489" y="15"/>
                      <a:pt x="322" y="3"/>
                    </a:cubicBezTo>
                    <a:cubicBezTo>
                      <a:pt x="309" y="2"/>
                      <a:pt x="296" y="1"/>
                      <a:pt x="28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40" name="Google Shape;6040;p46"/>
              <p:cNvSpPr/>
              <p:nvPr/>
            </p:nvSpPr>
            <p:spPr>
              <a:xfrm>
                <a:off x="6303150" y="2530775"/>
                <a:ext cx="33375" cy="32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289" extrusionOk="0">
                    <a:moveTo>
                      <a:pt x="650" y="0"/>
                    </a:moveTo>
                    <a:cubicBezTo>
                      <a:pt x="311" y="0"/>
                      <a:pt x="36" y="277"/>
                      <a:pt x="25" y="621"/>
                    </a:cubicBezTo>
                    <a:cubicBezTo>
                      <a:pt x="1" y="978"/>
                      <a:pt x="287" y="1275"/>
                      <a:pt x="644" y="1287"/>
                    </a:cubicBezTo>
                    <a:cubicBezTo>
                      <a:pt x="658" y="1288"/>
                      <a:pt x="671" y="1289"/>
                      <a:pt x="685" y="1289"/>
                    </a:cubicBezTo>
                    <a:cubicBezTo>
                      <a:pt x="1024" y="1289"/>
                      <a:pt x="1299" y="1011"/>
                      <a:pt x="1310" y="668"/>
                    </a:cubicBezTo>
                    <a:cubicBezTo>
                      <a:pt x="1334" y="311"/>
                      <a:pt x="1049" y="13"/>
                      <a:pt x="691" y="1"/>
                    </a:cubicBezTo>
                    <a:cubicBezTo>
                      <a:pt x="677" y="0"/>
                      <a:pt x="664" y="0"/>
                      <a:pt x="65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41" name="Google Shape;6041;p46"/>
              <p:cNvSpPr/>
              <p:nvPr/>
            </p:nvSpPr>
            <p:spPr>
              <a:xfrm>
                <a:off x="6210575" y="2660225"/>
                <a:ext cx="2532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80" extrusionOk="0">
                    <a:moveTo>
                      <a:pt x="485" y="1"/>
                    </a:moveTo>
                    <a:cubicBezTo>
                      <a:pt x="228" y="1"/>
                      <a:pt x="13" y="218"/>
                      <a:pt x="13" y="479"/>
                    </a:cubicBezTo>
                    <a:cubicBezTo>
                      <a:pt x="1" y="741"/>
                      <a:pt x="227" y="979"/>
                      <a:pt x="489" y="979"/>
                    </a:cubicBezTo>
                    <a:cubicBezTo>
                      <a:pt x="497" y="979"/>
                      <a:pt x="504" y="979"/>
                      <a:pt x="512" y="979"/>
                    </a:cubicBezTo>
                    <a:cubicBezTo>
                      <a:pt x="776" y="979"/>
                      <a:pt x="1001" y="780"/>
                      <a:pt x="1001" y="503"/>
                    </a:cubicBezTo>
                    <a:cubicBezTo>
                      <a:pt x="1013" y="241"/>
                      <a:pt x="787" y="3"/>
                      <a:pt x="525" y="3"/>
                    </a:cubicBezTo>
                    <a:cubicBezTo>
                      <a:pt x="511" y="1"/>
                      <a:pt x="498" y="1"/>
                      <a:pt x="48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42" name="Google Shape;6042;p46"/>
              <p:cNvSpPr/>
              <p:nvPr/>
            </p:nvSpPr>
            <p:spPr>
              <a:xfrm>
                <a:off x="6527000" y="2530200"/>
                <a:ext cx="199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798" h="811" extrusionOk="0">
                    <a:moveTo>
                      <a:pt x="417" y="1"/>
                    </a:moveTo>
                    <a:cubicBezTo>
                      <a:pt x="191" y="1"/>
                      <a:pt x="12" y="179"/>
                      <a:pt x="0" y="394"/>
                    </a:cubicBezTo>
                    <a:cubicBezTo>
                      <a:pt x="0" y="620"/>
                      <a:pt x="155" y="798"/>
                      <a:pt x="381" y="810"/>
                    </a:cubicBezTo>
                    <a:cubicBezTo>
                      <a:pt x="607" y="810"/>
                      <a:pt x="786" y="644"/>
                      <a:pt x="798" y="417"/>
                    </a:cubicBezTo>
                    <a:cubicBezTo>
                      <a:pt x="798" y="203"/>
                      <a:pt x="631" y="24"/>
                      <a:pt x="41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43" name="Google Shape;6043;p46"/>
              <p:cNvSpPr/>
              <p:nvPr/>
            </p:nvSpPr>
            <p:spPr>
              <a:xfrm>
                <a:off x="6113850" y="2921000"/>
                <a:ext cx="13425" cy="13450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8" extrusionOk="0">
                    <a:moveTo>
                      <a:pt x="263" y="1"/>
                    </a:moveTo>
                    <a:cubicBezTo>
                      <a:pt x="109" y="1"/>
                      <a:pt x="0" y="115"/>
                      <a:pt x="0" y="252"/>
                    </a:cubicBezTo>
                    <a:cubicBezTo>
                      <a:pt x="0" y="406"/>
                      <a:pt x="108" y="525"/>
                      <a:pt x="250" y="537"/>
                    </a:cubicBezTo>
                    <a:cubicBezTo>
                      <a:pt x="405" y="537"/>
                      <a:pt x="524" y="430"/>
                      <a:pt x="536" y="287"/>
                    </a:cubicBezTo>
                    <a:cubicBezTo>
                      <a:pt x="536" y="132"/>
                      <a:pt x="429" y="13"/>
                      <a:pt x="286" y="1"/>
                    </a:cubicBezTo>
                    <a:cubicBezTo>
                      <a:pt x="278" y="1"/>
                      <a:pt x="271" y="1"/>
                      <a:pt x="26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44" name="Google Shape;6044;p46"/>
              <p:cNvSpPr/>
              <p:nvPr/>
            </p:nvSpPr>
            <p:spPr>
              <a:xfrm>
                <a:off x="5842375" y="3197850"/>
                <a:ext cx="25925" cy="2532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1013" extrusionOk="0">
                    <a:moveTo>
                      <a:pt x="537" y="0"/>
                    </a:moveTo>
                    <a:cubicBezTo>
                      <a:pt x="263" y="0"/>
                      <a:pt x="25" y="203"/>
                      <a:pt x="13" y="488"/>
                    </a:cubicBezTo>
                    <a:cubicBezTo>
                      <a:pt x="1" y="774"/>
                      <a:pt x="215" y="1000"/>
                      <a:pt x="501" y="1012"/>
                    </a:cubicBezTo>
                    <a:cubicBezTo>
                      <a:pt x="508" y="1013"/>
                      <a:pt x="515" y="1013"/>
                      <a:pt x="522" y="1013"/>
                    </a:cubicBezTo>
                    <a:cubicBezTo>
                      <a:pt x="798" y="1013"/>
                      <a:pt x="1013" y="791"/>
                      <a:pt x="1025" y="524"/>
                    </a:cubicBezTo>
                    <a:cubicBezTo>
                      <a:pt x="1037" y="238"/>
                      <a:pt x="811" y="12"/>
                      <a:pt x="53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45" name="Google Shape;6045;p46"/>
              <p:cNvSpPr/>
              <p:nvPr/>
            </p:nvSpPr>
            <p:spPr>
              <a:xfrm>
                <a:off x="6146875" y="2367675"/>
                <a:ext cx="6575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63" h="251" extrusionOk="0">
                    <a:moveTo>
                      <a:pt x="144" y="1"/>
                    </a:moveTo>
                    <a:cubicBezTo>
                      <a:pt x="84" y="1"/>
                      <a:pt x="25" y="48"/>
                      <a:pt x="1" y="120"/>
                    </a:cubicBezTo>
                    <a:cubicBezTo>
                      <a:pt x="1" y="191"/>
                      <a:pt x="61" y="251"/>
                      <a:pt x="120" y="251"/>
                    </a:cubicBezTo>
                    <a:cubicBezTo>
                      <a:pt x="203" y="251"/>
                      <a:pt x="263" y="191"/>
                      <a:pt x="263" y="132"/>
                    </a:cubicBezTo>
                    <a:cubicBezTo>
                      <a:pt x="263" y="60"/>
                      <a:pt x="203" y="1"/>
                      <a:pt x="14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46" name="Google Shape;6046;p46"/>
              <p:cNvSpPr/>
              <p:nvPr/>
            </p:nvSpPr>
            <p:spPr>
              <a:xfrm>
                <a:off x="5187850" y="2166775"/>
                <a:ext cx="3127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227" extrusionOk="0">
                    <a:moveTo>
                      <a:pt x="643" y="0"/>
                    </a:moveTo>
                    <a:cubicBezTo>
                      <a:pt x="524" y="0"/>
                      <a:pt x="405" y="36"/>
                      <a:pt x="310" y="95"/>
                    </a:cubicBezTo>
                    <a:cubicBezTo>
                      <a:pt x="143" y="191"/>
                      <a:pt x="24" y="369"/>
                      <a:pt x="12" y="595"/>
                    </a:cubicBezTo>
                    <a:cubicBezTo>
                      <a:pt x="0" y="941"/>
                      <a:pt x="262" y="1226"/>
                      <a:pt x="607" y="1226"/>
                    </a:cubicBezTo>
                    <a:cubicBezTo>
                      <a:pt x="615" y="1227"/>
                      <a:pt x="622" y="1227"/>
                      <a:pt x="629" y="1227"/>
                    </a:cubicBezTo>
                    <a:cubicBezTo>
                      <a:pt x="964" y="1227"/>
                      <a:pt x="1238" y="958"/>
                      <a:pt x="1238" y="631"/>
                    </a:cubicBezTo>
                    <a:cubicBezTo>
                      <a:pt x="1250" y="357"/>
                      <a:pt x="1072" y="119"/>
                      <a:pt x="822" y="36"/>
                    </a:cubicBezTo>
                    <a:cubicBezTo>
                      <a:pt x="762" y="12"/>
                      <a:pt x="703" y="0"/>
                      <a:pt x="64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47" name="Google Shape;6047;p46"/>
              <p:cNvSpPr/>
              <p:nvPr/>
            </p:nvSpPr>
            <p:spPr>
              <a:xfrm>
                <a:off x="5148850" y="2616825"/>
                <a:ext cx="12825" cy="128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13" extrusionOk="0">
                    <a:moveTo>
                      <a:pt x="274" y="0"/>
                    </a:moveTo>
                    <a:cubicBezTo>
                      <a:pt x="143" y="0"/>
                      <a:pt x="24" y="107"/>
                      <a:pt x="12" y="250"/>
                    </a:cubicBezTo>
                    <a:cubicBezTo>
                      <a:pt x="0" y="393"/>
                      <a:pt x="96" y="512"/>
                      <a:pt x="250" y="512"/>
                    </a:cubicBezTo>
                    <a:cubicBezTo>
                      <a:pt x="381" y="512"/>
                      <a:pt x="500" y="405"/>
                      <a:pt x="512" y="274"/>
                    </a:cubicBezTo>
                    <a:cubicBezTo>
                      <a:pt x="512" y="143"/>
                      <a:pt x="417" y="24"/>
                      <a:pt x="27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48" name="Google Shape;6048;p46"/>
              <p:cNvSpPr/>
              <p:nvPr/>
            </p:nvSpPr>
            <p:spPr>
              <a:xfrm>
                <a:off x="5429250" y="2861775"/>
                <a:ext cx="30975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206" extrusionOk="0">
                    <a:moveTo>
                      <a:pt x="620" y="1"/>
                    </a:moveTo>
                    <a:cubicBezTo>
                      <a:pt x="297" y="1"/>
                      <a:pt x="35" y="247"/>
                      <a:pt x="12" y="585"/>
                    </a:cubicBezTo>
                    <a:cubicBezTo>
                      <a:pt x="0" y="906"/>
                      <a:pt x="274" y="1192"/>
                      <a:pt x="595" y="1204"/>
                    </a:cubicBezTo>
                    <a:cubicBezTo>
                      <a:pt x="609" y="1205"/>
                      <a:pt x="622" y="1205"/>
                      <a:pt x="636" y="1205"/>
                    </a:cubicBezTo>
                    <a:cubicBezTo>
                      <a:pt x="951" y="1205"/>
                      <a:pt x="1204" y="941"/>
                      <a:pt x="1226" y="632"/>
                    </a:cubicBezTo>
                    <a:cubicBezTo>
                      <a:pt x="1238" y="299"/>
                      <a:pt x="964" y="13"/>
                      <a:pt x="643" y="1"/>
                    </a:cubicBezTo>
                    <a:cubicBezTo>
                      <a:pt x="635" y="1"/>
                      <a:pt x="628" y="1"/>
                      <a:pt x="62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49" name="Google Shape;6049;p46"/>
              <p:cNvSpPr/>
              <p:nvPr/>
            </p:nvSpPr>
            <p:spPr>
              <a:xfrm>
                <a:off x="5402150" y="2937350"/>
                <a:ext cx="2562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003" extrusionOk="0">
                    <a:moveTo>
                      <a:pt x="495" y="1"/>
                    </a:moveTo>
                    <a:cubicBezTo>
                      <a:pt x="229" y="1"/>
                      <a:pt x="24" y="218"/>
                      <a:pt x="12" y="479"/>
                    </a:cubicBezTo>
                    <a:cubicBezTo>
                      <a:pt x="1" y="741"/>
                      <a:pt x="203" y="979"/>
                      <a:pt x="489" y="1002"/>
                    </a:cubicBezTo>
                    <a:cubicBezTo>
                      <a:pt x="496" y="1003"/>
                      <a:pt x="503" y="1003"/>
                      <a:pt x="510" y="1003"/>
                    </a:cubicBezTo>
                    <a:cubicBezTo>
                      <a:pt x="786" y="1003"/>
                      <a:pt x="1001" y="782"/>
                      <a:pt x="1013" y="526"/>
                    </a:cubicBezTo>
                    <a:cubicBezTo>
                      <a:pt x="1024" y="240"/>
                      <a:pt x="798" y="14"/>
                      <a:pt x="536" y="2"/>
                    </a:cubicBezTo>
                    <a:cubicBezTo>
                      <a:pt x="522" y="1"/>
                      <a:pt x="509" y="1"/>
                      <a:pt x="49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0" name="Google Shape;6050;p46"/>
              <p:cNvSpPr/>
              <p:nvPr/>
            </p:nvSpPr>
            <p:spPr>
              <a:xfrm>
                <a:off x="4993475" y="2768025"/>
                <a:ext cx="38125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1490" extrusionOk="0">
                    <a:moveTo>
                      <a:pt x="775" y="0"/>
                    </a:moveTo>
                    <a:cubicBezTo>
                      <a:pt x="357" y="0"/>
                      <a:pt x="36" y="318"/>
                      <a:pt x="24" y="715"/>
                    </a:cubicBezTo>
                    <a:cubicBezTo>
                      <a:pt x="0" y="1132"/>
                      <a:pt x="334" y="1477"/>
                      <a:pt x="738" y="1489"/>
                    </a:cubicBezTo>
                    <a:cubicBezTo>
                      <a:pt x="746" y="1489"/>
                      <a:pt x="753" y="1489"/>
                      <a:pt x="761" y="1489"/>
                    </a:cubicBezTo>
                    <a:cubicBezTo>
                      <a:pt x="1167" y="1489"/>
                      <a:pt x="1489" y="1172"/>
                      <a:pt x="1512" y="775"/>
                    </a:cubicBezTo>
                    <a:cubicBezTo>
                      <a:pt x="1524" y="358"/>
                      <a:pt x="1191" y="13"/>
                      <a:pt x="798" y="1"/>
                    </a:cubicBezTo>
                    <a:cubicBezTo>
                      <a:pt x="790" y="0"/>
                      <a:pt x="783" y="0"/>
                      <a:pt x="77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1" name="Google Shape;6051;p46"/>
              <p:cNvSpPr/>
              <p:nvPr/>
            </p:nvSpPr>
            <p:spPr>
              <a:xfrm>
                <a:off x="5001500" y="3449950"/>
                <a:ext cx="28900" cy="283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132" extrusionOk="0">
                    <a:moveTo>
                      <a:pt x="574" y="0"/>
                    </a:moveTo>
                    <a:cubicBezTo>
                      <a:pt x="263" y="0"/>
                      <a:pt x="13" y="246"/>
                      <a:pt x="13" y="560"/>
                    </a:cubicBezTo>
                    <a:cubicBezTo>
                      <a:pt x="1" y="870"/>
                      <a:pt x="251" y="1132"/>
                      <a:pt x="560" y="1132"/>
                    </a:cubicBezTo>
                    <a:cubicBezTo>
                      <a:pt x="870" y="1132"/>
                      <a:pt x="1144" y="894"/>
                      <a:pt x="1144" y="584"/>
                    </a:cubicBezTo>
                    <a:cubicBezTo>
                      <a:pt x="1156" y="275"/>
                      <a:pt x="906" y="1"/>
                      <a:pt x="596" y="1"/>
                    </a:cubicBezTo>
                    <a:cubicBezTo>
                      <a:pt x="589" y="1"/>
                      <a:pt x="581" y="0"/>
                      <a:pt x="57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2" name="Google Shape;6052;p46"/>
              <p:cNvSpPr/>
              <p:nvPr/>
            </p:nvSpPr>
            <p:spPr>
              <a:xfrm>
                <a:off x="5044075" y="3435625"/>
                <a:ext cx="33050" cy="32250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1290" extrusionOk="0">
                    <a:moveTo>
                      <a:pt x="649" y="1"/>
                    </a:moveTo>
                    <a:cubicBezTo>
                      <a:pt x="311" y="1"/>
                      <a:pt x="36" y="278"/>
                      <a:pt x="24" y="621"/>
                    </a:cubicBezTo>
                    <a:cubicBezTo>
                      <a:pt x="0" y="979"/>
                      <a:pt x="286" y="1276"/>
                      <a:pt x="643" y="1288"/>
                    </a:cubicBezTo>
                    <a:cubicBezTo>
                      <a:pt x="657" y="1289"/>
                      <a:pt x="671" y="1290"/>
                      <a:pt x="685" y="1290"/>
                    </a:cubicBezTo>
                    <a:cubicBezTo>
                      <a:pt x="1023" y="1290"/>
                      <a:pt x="1299" y="1012"/>
                      <a:pt x="1310" y="669"/>
                    </a:cubicBezTo>
                    <a:cubicBezTo>
                      <a:pt x="1322" y="312"/>
                      <a:pt x="1048" y="14"/>
                      <a:pt x="691" y="2"/>
                    </a:cubicBezTo>
                    <a:cubicBezTo>
                      <a:pt x="677" y="1"/>
                      <a:pt x="663" y="1"/>
                      <a:pt x="649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3" name="Google Shape;6053;p46"/>
              <p:cNvSpPr/>
              <p:nvPr/>
            </p:nvSpPr>
            <p:spPr>
              <a:xfrm>
                <a:off x="5088725" y="3505025"/>
                <a:ext cx="35450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94" extrusionOk="0">
                    <a:moveTo>
                      <a:pt x="727" y="0"/>
                    </a:moveTo>
                    <a:cubicBezTo>
                      <a:pt x="346" y="0"/>
                      <a:pt x="24" y="298"/>
                      <a:pt x="24" y="679"/>
                    </a:cubicBezTo>
                    <a:cubicBezTo>
                      <a:pt x="0" y="1048"/>
                      <a:pt x="298" y="1370"/>
                      <a:pt x="691" y="1394"/>
                    </a:cubicBezTo>
                    <a:cubicBezTo>
                      <a:pt x="698" y="1394"/>
                      <a:pt x="705" y="1394"/>
                      <a:pt x="712" y="1394"/>
                    </a:cubicBezTo>
                    <a:cubicBezTo>
                      <a:pt x="1073" y="1394"/>
                      <a:pt x="1394" y="1100"/>
                      <a:pt x="1405" y="715"/>
                    </a:cubicBezTo>
                    <a:cubicBezTo>
                      <a:pt x="1417" y="346"/>
                      <a:pt x="1119" y="12"/>
                      <a:pt x="72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4" name="Google Shape;6054;p46"/>
              <p:cNvSpPr/>
              <p:nvPr/>
            </p:nvSpPr>
            <p:spPr>
              <a:xfrm>
                <a:off x="6393650" y="3271075"/>
                <a:ext cx="295900" cy="189475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7579" extrusionOk="0">
                    <a:moveTo>
                      <a:pt x="11835" y="0"/>
                    </a:moveTo>
                    <a:cubicBezTo>
                      <a:pt x="11835" y="0"/>
                      <a:pt x="10311" y="12"/>
                      <a:pt x="8406" y="357"/>
                    </a:cubicBezTo>
                    <a:cubicBezTo>
                      <a:pt x="6894" y="643"/>
                      <a:pt x="5120" y="1131"/>
                      <a:pt x="3679" y="2024"/>
                    </a:cubicBezTo>
                    <a:cubicBezTo>
                      <a:pt x="417" y="4036"/>
                      <a:pt x="0" y="7275"/>
                      <a:pt x="0" y="7275"/>
                    </a:cubicBezTo>
                    <a:cubicBezTo>
                      <a:pt x="0" y="7275"/>
                      <a:pt x="847" y="7579"/>
                      <a:pt x="2124" y="7579"/>
                    </a:cubicBezTo>
                    <a:cubicBezTo>
                      <a:pt x="3284" y="7579"/>
                      <a:pt x="4799" y="7328"/>
                      <a:pt x="6358" y="6370"/>
                    </a:cubicBezTo>
                    <a:cubicBezTo>
                      <a:pt x="7037" y="5941"/>
                      <a:pt x="7692" y="5418"/>
                      <a:pt x="8275" y="4834"/>
                    </a:cubicBezTo>
                    <a:cubicBezTo>
                      <a:pt x="10454" y="2715"/>
                      <a:pt x="11835" y="0"/>
                      <a:pt x="1183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5" name="Google Shape;6055;p46"/>
              <p:cNvSpPr/>
              <p:nvPr/>
            </p:nvSpPr>
            <p:spPr>
              <a:xfrm>
                <a:off x="6599925" y="2924575"/>
                <a:ext cx="26225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1062" extrusionOk="0">
                    <a:moveTo>
                      <a:pt x="516" y="1"/>
                    </a:moveTo>
                    <a:cubicBezTo>
                      <a:pt x="238" y="1"/>
                      <a:pt x="0" y="234"/>
                      <a:pt x="0" y="513"/>
                    </a:cubicBezTo>
                    <a:cubicBezTo>
                      <a:pt x="0" y="704"/>
                      <a:pt x="96" y="871"/>
                      <a:pt x="250" y="966"/>
                    </a:cubicBezTo>
                    <a:cubicBezTo>
                      <a:pt x="322" y="1013"/>
                      <a:pt x="417" y="1061"/>
                      <a:pt x="500" y="1061"/>
                    </a:cubicBezTo>
                    <a:cubicBezTo>
                      <a:pt x="536" y="1061"/>
                      <a:pt x="572" y="1049"/>
                      <a:pt x="608" y="1049"/>
                    </a:cubicBezTo>
                    <a:cubicBezTo>
                      <a:pt x="846" y="1001"/>
                      <a:pt x="1036" y="811"/>
                      <a:pt x="1036" y="549"/>
                    </a:cubicBezTo>
                    <a:cubicBezTo>
                      <a:pt x="1048" y="323"/>
                      <a:pt x="905" y="120"/>
                      <a:pt x="691" y="49"/>
                    </a:cubicBezTo>
                    <a:cubicBezTo>
                      <a:pt x="679" y="49"/>
                      <a:pt x="655" y="37"/>
                      <a:pt x="631" y="37"/>
                    </a:cubicBezTo>
                    <a:cubicBezTo>
                      <a:pt x="608" y="13"/>
                      <a:pt x="572" y="1"/>
                      <a:pt x="536" y="1"/>
                    </a:cubicBezTo>
                    <a:cubicBezTo>
                      <a:pt x="529" y="1"/>
                      <a:pt x="522" y="1"/>
                      <a:pt x="51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6" name="Google Shape;6056;p46"/>
              <p:cNvSpPr/>
              <p:nvPr/>
            </p:nvSpPr>
            <p:spPr>
              <a:xfrm>
                <a:off x="6830600" y="2221225"/>
                <a:ext cx="31275" cy="30400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216" extrusionOk="0">
                    <a:moveTo>
                      <a:pt x="632" y="1"/>
                    </a:moveTo>
                    <a:cubicBezTo>
                      <a:pt x="513" y="1"/>
                      <a:pt x="417" y="25"/>
                      <a:pt x="310" y="84"/>
                    </a:cubicBezTo>
                    <a:cubicBezTo>
                      <a:pt x="132" y="191"/>
                      <a:pt x="13" y="370"/>
                      <a:pt x="13" y="596"/>
                    </a:cubicBezTo>
                    <a:cubicBezTo>
                      <a:pt x="1" y="930"/>
                      <a:pt x="263" y="1215"/>
                      <a:pt x="608" y="1215"/>
                    </a:cubicBezTo>
                    <a:cubicBezTo>
                      <a:pt x="615" y="1216"/>
                      <a:pt x="623" y="1216"/>
                      <a:pt x="630" y="1216"/>
                    </a:cubicBezTo>
                    <a:cubicBezTo>
                      <a:pt x="965" y="1216"/>
                      <a:pt x="1227" y="958"/>
                      <a:pt x="1227" y="620"/>
                    </a:cubicBezTo>
                    <a:cubicBezTo>
                      <a:pt x="1251" y="346"/>
                      <a:pt x="1072" y="120"/>
                      <a:pt x="810" y="25"/>
                    </a:cubicBezTo>
                    <a:cubicBezTo>
                      <a:pt x="751" y="13"/>
                      <a:pt x="691" y="1"/>
                      <a:pt x="63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7" name="Google Shape;6057;p46"/>
              <p:cNvSpPr/>
              <p:nvPr/>
            </p:nvSpPr>
            <p:spPr>
              <a:xfrm>
                <a:off x="6791325" y="2671300"/>
                <a:ext cx="13100" cy="12825"/>
              </a:xfrm>
              <a:custGeom>
                <a:avLst/>
                <a:gdLst/>
                <a:ahLst/>
                <a:cxnLst/>
                <a:rect l="l" t="t" r="r" b="b"/>
                <a:pathLst>
                  <a:path w="524" h="513" extrusionOk="0">
                    <a:moveTo>
                      <a:pt x="286" y="0"/>
                    </a:moveTo>
                    <a:cubicBezTo>
                      <a:pt x="155" y="0"/>
                      <a:pt x="36" y="107"/>
                      <a:pt x="24" y="238"/>
                    </a:cubicBezTo>
                    <a:cubicBezTo>
                      <a:pt x="0" y="393"/>
                      <a:pt x="107" y="512"/>
                      <a:pt x="262" y="512"/>
                    </a:cubicBezTo>
                    <a:cubicBezTo>
                      <a:pt x="393" y="512"/>
                      <a:pt x="512" y="405"/>
                      <a:pt x="524" y="274"/>
                    </a:cubicBezTo>
                    <a:cubicBezTo>
                      <a:pt x="524" y="131"/>
                      <a:pt x="417" y="12"/>
                      <a:pt x="28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8" name="Google Shape;6058;p46"/>
              <p:cNvSpPr/>
              <p:nvPr/>
            </p:nvSpPr>
            <p:spPr>
              <a:xfrm>
                <a:off x="6636225" y="2822475"/>
                <a:ext cx="38125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1491" extrusionOk="0">
                    <a:moveTo>
                      <a:pt x="743" y="0"/>
                    </a:moveTo>
                    <a:cubicBezTo>
                      <a:pt x="347" y="0"/>
                      <a:pt x="36" y="313"/>
                      <a:pt x="13" y="704"/>
                    </a:cubicBezTo>
                    <a:cubicBezTo>
                      <a:pt x="1" y="1121"/>
                      <a:pt x="334" y="1466"/>
                      <a:pt x="727" y="1490"/>
                    </a:cubicBezTo>
                    <a:cubicBezTo>
                      <a:pt x="734" y="1490"/>
                      <a:pt x="742" y="1490"/>
                      <a:pt x="749" y="1490"/>
                    </a:cubicBezTo>
                    <a:cubicBezTo>
                      <a:pt x="1156" y="1490"/>
                      <a:pt x="1489" y="1162"/>
                      <a:pt x="1501" y="775"/>
                    </a:cubicBezTo>
                    <a:cubicBezTo>
                      <a:pt x="1525" y="359"/>
                      <a:pt x="1191" y="13"/>
                      <a:pt x="787" y="2"/>
                    </a:cubicBezTo>
                    <a:cubicBezTo>
                      <a:pt x="772" y="1"/>
                      <a:pt x="758" y="0"/>
                      <a:pt x="74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9" name="Google Shape;6059;p46"/>
              <p:cNvSpPr/>
              <p:nvPr/>
            </p:nvSpPr>
            <p:spPr>
              <a:xfrm>
                <a:off x="6643975" y="3504100"/>
                <a:ext cx="29200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34" extrusionOk="0">
                    <a:moveTo>
                      <a:pt x="557" y="0"/>
                    </a:moveTo>
                    <a:cubicBezTo>
                      <a:pt x="264" y="0"/>
                      <a:pt x="24" y="253"/>
                      <a:pt x="24" y="549"/>
                    </a:cubicBezTo>
                    <a:cubicBezTo>
                      <a:pt x="0" y="859"/>
                      <a:pt x="262" y="1133"/>
                      <a:pt x="572" y="1133"/>
                    </a:cubicBezTo>
                    <a:cubicBezTo>
                      <a:pt x="579" y="1133"/>
                      <a:pt x="586" y="1133"/>
                      <a:pt x="593" y="1133"/>
                    </a:cubicBezTo>
                    <a:cubicBezTo>
                      <a:pt x="894" y="1133"/>
                      <a:pt x="1155" y="887"/>
                      <a:pt x="1155" y="573"/>
                    </a:cubicBezTo>
                    <a:cubicBezTo>
                      <a:pt x="1167" y="264"/>
                      <a:pt x="917" y="14"/>
                      <a:pt x="596" y="2"/>
                    </a:cubicBezTo>
                    <a:cubicBezTo>
                      <a:pt x="583" y="1"/>
                      <a:pt x="570" y="0"/>
                      <a:pt x="55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60" name="Google Shape;6060;p46"/>
              <p:cNvSpPr/>
              <p:nvPr/>
            </p:nvSpPr>
            <p:spPr>
              <a:xfrm>
                <a:off x="6686550" y="3489825"/>
                <a:ext cx="33050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1300" extrusionOk="0">
                    <a:moveTo>
                      <a:pt x="657" y="1"/>
                    </a:moveTo>
                    <a:cubicBezTo>
                      <a:pt x="310" y="1"/>
                      <a:pt x="24" y="282"/>
                      <a:pt x="12" y="632"/>
                    </a:cubicBezTo>
                    <a:cubicBezTo>
                      <a:pt x="0" y="989"/>
                      <a:pt x="286" y="1287"/>
                      <a:pt x="643" y="1299"/>
                    </a:cubicBezTo>
                    <a:cubicBezTo>
                      <a:pt x="650" y="1299"/>
                      <a:pt x="657" y="1299"/>
                      <a:pt x="664" y="1299"/>
                    </a:cubicBezTo>
                    <a:cubicBezTo>
                      <a:pt x="1012" y="1299"/>
                      <a:pt x="1298" y="1018"/>
                      <a:pt x="1310" y="668"/>
                    </a:cubicBezTo>
                    <a:cubicBezTo>
                      <a:pt x="1322" y="311"/>
                      <a:pt x="1036" y="13"/>
                      <a:pt x="679" y="1"/>
                    </a:cubicBezTo>
                    <a:cubicBezTo>
                      <a:pt x="671" y="1"/>
                      <a:pt x="664" y="1"/>
                      <a:pt x="65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61" name="Google Shape;6061;p46"/>
              <p:cNvSpPr/>
              <p:nvPr/>
            </p:nvSpPr>
            <p:spPr>
              <a:xfrm>
                <a:off x="6731175" y="3559500"/>
                <a:ext cx="35450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82" extrusionOk="0">
                    <a:moveTo>
                      <a:pt x="727" y="0"/>
                    </a:moveTo>
                    <a:cubicBezTo>
                      <a:pt x="358" y="0"/>
                      <a:pt x="25" y="286"/>
                      <a:pt x="13" y="667"/>
                    </a:cubicBezTo>
                    <a:cubicBezTo>
                      <a:pt x="1" y="1036"/>
                      <a:pt x="299" y="1370"/>
                      <a:pt x="680" y="1381"/>
                    </a:cubicBezTo>
                    <a:cubicBezTo>
                      <a:pt x="687" y="1382"/>
                      <a:pt x="694" y="1382"/>
                      <a:pt x="702" y="1382"/>
                    </a:cubicBezTo>
                    <a:cubicBezTo>
                      <a:pt x="1073" y="1382"/>
                      <a:pt x="1382" y="1088"/>
                      <a:pt x="1394" y="715"/>
                    </a:cubicBezTo>
                    <a:cubicBezTo>
                      <a:pt x="1418" y="346"/>
                      <a:pt x="1120" y="12"/>
                      <a:pt x="72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62" name="Google Shape;6062;p46"/>
              <p:cNvSpPr/>
              <p:nvPr/>
            </p:nvSpPr>
            <p:spPr>
              <a:xfrm>
                <a:off x="1417125" y="3708900"/>
                <a:ext cx="320000" cy="156325"/>
              </a:xfrm>
              <a:custGeom>
                <a:avLst/>
                <a:gdLst/>
                <a:ahLst/>
                <a:cxnLst/>
                <a:rect l="l" t="t" r="r" b="b"/>
                <a:pathLst>
                  <a:path w="12800" h="6253" extrusionOk="0">
                    <a:moveTo>
                      <a:pt x="4421" y="4942"/>
                    </a:moveTo>
                    <a:cubicBezTo>
                      <a:pt x="4428" y="4942"/>
                      <a:pt x="4435" y="4942"/>
                      <a:pt x="4442" y="4942"/>
                    </a:cubicBezTo>
                    <a:cubicBezTo>
                      <a:pt x="4632" y="4942"/>
                      <a:pt x="4787" y="5109"/>
                      <a:pt x="4763" y="5300"/>
                    </a:cubicBezTo>
                    <a:cubicBezTo>
                      <a:pt x="4763" y="5494"/>
                      <a:pt x="4609" y="5634"/>
                      <a:pt x="4428" y="5634"/>
                    </a:cubicBezTo>
                    <a:cubicBezTo>
                      <a:pt x="4421" y="5634"/>
                      <a:pt x="4413" y="5633"/>
                      <a:pt x="4406" y="5633"/>
                    </a:cubicBezTo>
                    <a:cubicBezTo>
                      <a:pt x="4227" y="5621"/>
                      <a:pt x="4085" y="5466"/>
                      <a:pt x="4085" y="5276"/>
                    </a:cubicBezTo>
                    <a:cubicBezTo>
                      <a:pt x="4085" y="5092"/>
                      <a:pt x="4239" y="4942"/>
                      <a:pt x="4421" y="4942"/>
                    </a:cubicBezTo>
                    <a:close/>
                    <a:moveTo>
                      <a:pt x="9480" y="1"/>
                    </a:moveTo>
                    <a:cubicBezTo>
                      <a:pt x="8561" y="1"/>
                      <a:pt x="7511" y="172"/>
                      <a:pt x="6394" y="632"/>
                    </a:cubicBezTo>
                    <a:cubicBezTo>
                      <a:pt x="2846" y="2109"/>
                      <a:pt x="1" y="6062"/>
                      <a:pt x="1" y="6062"/>
                    </a:cubicBezTo>
                    <a:cubicBezTo>
                      <a:pt x="1" y="6062"/>
                      <a:pt x="1223" y="6252"/>
                      <a:pt x="2889" y="6252"/>
                    </a:cubicBezTo>
                    <a:cubicBezTo>
                      <a:pt x="4529" y="6252"/>
                      <a:pt x="6599" y="6068"/>
                      <a:pt x="8359" y="5335"/>
                    </a:cubicBezTo>
                    <a:cubicBezTo>
                      <a:pt x="8740" y="5169"/>
                      <a:pt x="9097" y="4990"/>
                      <a:pt x="9430" y="4799"/>
                    </a:cubicBezTo>
                    <a:cubicBezTo>
                      <a:pt x="12074" y="3204"/>
                      <a:pt x="12800" y="716"/>
                      <a:pt x="12800" y="716"/>
                    </a:cubicBezTo>
                    <a:cubicBezTo>
                      <a:pt x="12800" y="716"/>
                      <a:pt x="11514" y="25"/>
                      <a:pt x="9573" y="1"/>
                    </a:cubicBezTo>
                    <a:cubicBezTo>
                      <a:pt x="9542" y="1"/>
                      <a:pt x="9511" y="1"/>
                      <a:pt x="948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63" name="Google Shape;6063;p46"/>
              <p:cNvSpPr/>
              <p:nvPr/>
            </p:nvSpPr>
            <p:spPr>
              <a:xfrm>
                <a:off x="1082575" y="3344000"/>
                <a:ext cx="279500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11180" h="8354" extrusionOk="0">
                    <a:moveTo>
                      <a:pt x="0" y="0"/>
                    </a:moveTo>
                    <a:cubicBezTo>
                      <a:pt x="0" y="0"/>
                      <a:pt x="1036" y="2512"/>
                      <a:pt x="2834" y="4739"/>
                    </a:cubicBezTo>
                    <a:cubicBezTo>
                      <a:pt x="3441" y="5489"/>
                      <a:pt x="4143" y="6203"/>
                      <a:pt x="4929" y="6775"/>
                    </a:cubicBezTo>
                    <a:cubicBezTo>
                      <a:pt x="6712" y="8077"/>
                      <a:pt x="8514" y="8354"/>
                      <a:pt x="9722" y="8354"/>
                    </a:cubicBezTo>
                    <a:cubicBezTo>
                      <a:pt x="10612" y="8354"/>
                      <a:pt x="11180" y="8204"/>
                      <a:pt x="11180" y="8204"/>
                    </a:cubicBezTo>
                    <a:cubicBezTo>
                      <a:pt x="11180" y="8204"/>
                      <a:pt x="11120" y="6668"/>
                      <a:pt x="10085" y="4977"/>
                    </a:cubicBezTo>
                    <a:cubicBezTo>
                      <a:pt x="9608" y="4203"/>
                      <a:pt x="8918" y="3382"/>
                      <a:pt x="7953" y="2667"/>
                    </a:cubicBezTo>
                    <a:cubicBezTo>
                      <a:pt x="4858" y="40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64" name="Google Shape;6064;p46"/>
              <p:cNvSpPr/>
              <p:nvPr/>
            </p:nvSpPr>
            <p:spPr>
              <a:xfrm>
                <a:off x="597975" y="3680675"/>
                <a:ext cx="382225" cy="128850"/>
              </a:xfrm>
              <a:custGeom>
                <a:avLst/>
                <a:gdLst/>
                <a:ahLst/>
                <a:cxnLst/>
                <a:rect l="l" t="t" r="r" b="b"/>
                <a:pathLst>
                  <a:path w="15289" h="5154" extrusionOk="0">
                    <a:moveTo>
                      <a:pt x="7918" y="0"/>
                    </a:moveTo>
                    <a:cubicBezTo>
                      <a:pt x="7643" y="0"/>
                      <a:pt x="7368" y="11"/>
                      <a:pt x="7097" y="35"/>
                    </a:cubicBezTo>
                    <a:cubicBezTo>
                      <a:pt x="3596" y="344"/>
                      <a:pt x="1787" y="2654"/>
                      <a:pt x="1501" y="3023"/>
                    </a:cubicBezTo>
                    <a:cubicBezTo>
                      <a:pt x="1489" y="2642"/>
                      <a:pt x="1179" y="2321"/>
                      <a:pt x="786" y="2309"/>
                    </a:cubicBezTo>
                    <a:cubicBezTo>
                      <a:pt x="779" y="2309"/>
                      <a:pt x="772" y="2309"/>
                      <a:pt x="764" y="2309"/>
                    </a:cubicBezTo>
                    <a:cubicBezTo>
                      <a:pt x="357" y="2309"/>
                      <a:pt x="24" y="2626"/>
                      <a:pt x="13" y="3035"/>
                    </a:cubicBezTo>
                    <a:cubicBezTo>
                      <a:pt x="1" y="3452"/>
                      <a:pt x="322" y="3797"/>
                      <a:pt x="739" y="3809"/>
                    </a:cubicBezTo>
                    <a:cubicBezTo>
                      <a:pt x="754" y="3810"/>
                      <a:pt x="769" y="3810"/>
                      <a:pt x="784" y="3810"/>
                    </a:cubicBezTo>
                    <a:cubicBezTo>
                      <a:pt x="1168" y="3810"/>
                      <a:pt x="1478" y="3520"/>
                      <a:pt x="1513" y="3131"/>
                    </a:cubicBezTo>
                    <a:cubicBezTo>
                      <a:pt x="1788" y="3417"/>
                      <a:pt x="3698" y="5154"/>
                      <a:pt x="6787" y="5154"/>
                    </a:cubicBezTo>
                    <a:cubicBezTo>
                      <a:pt x="7033" y="5154"/>
                      <a:pt x="7288" y="5143"/>
                      <a:pt x="7549" y="5119"/>
                    </a:cubicBezTo>
                    <a:cubicBezTo>
                      <a:pt x="11359" y="4785"/>
                      <a:pt x="15288" y="1880"/>
                      <a:pt x="15288" y="1880"/>
                    </a:cubicBezTo>
                    <a:cubicBezTo>
                      <a:pt x="15288" y="1880"/>
                      <a:pt x="11518" y="0"/>
                      <a:pt x="791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65" name="Google Shape;6065;p46"/>
              <p:cNvSpPr/>
              <p:nvPr/>
            </p:nvSpPr>
            <p:spPr>
              <a:xfrm>
                <a:off x="1155500" y="4167300"/>
                <a:ext cx="294400" cy="190375"/>
              </a:xfrm>
              <a:custGeom>
                <a:avLst/>
                <a:gdLst/>
                <a:ahLst/>
                <a:cxnLst/>
                <a:rect l="l" t="t" r="r" b="b"/>
                <a:pathLst>
                  <a:path w="11776" h="7615" extrusionOk="0">
                    <a:moveTo>
                      <a:pt x="11775" y="1"/>
                    </a:moveTo>
                    <a:cubicBezTo>
                      <a:pt x="11775" y="1"/>
                      <a:pt x="6894" y="37"/>
                      <a:pt x="3655" y="2061"/>
                    </a:cubicBezTo>
                    <a:cubicBezTo>
                      <a:pt x="393" y="4085"/>
                      <a:pt x="0" y="7323"/>
                      <a:pt x="0" y="7323"/>
                    </a:cubicBezTo>
                    <a:cubicBezTo>
                      <a:pt x="0" y="7323"/>
                      <a:pt x="832" y="7614"/>
                      <a:pt x="2087" y="7614"/>
                    </a:cubicBezTo>
                    <a:cubicBezTo>
                      <a:pt x="3252" y="7614"/>
                      <a:pt x="4781" y="7363"/>
                      <a:pt x="6346" y="6394"/>
                    </a:cubicBezTo>
                    <a:cubicBezTo>
                      <a:pt x="9596" y="4370"/>
                      <a:pt x="11775" y="1"/>
                      <a:pt x="1177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66" name="Google Shape;6066;p46"/>
              <p:cNvSpPr/>
              <p:nvPr/>
            </p:nvSpPr>
            <p:spPr>
              <a:xfrm>
                <a:off x="1451050" y="4198550"/>
                <a:ext cx="22350" cy="21775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71" extrusionOk="0">
                    <a:moveTo>
                      <a:pt x="444" y="0"/>
                    </a:moveTo>
                    <a:cubicBezTo>
                      <a:pt x="215" y="0"/>
                      <a:pt x="13" y="187"/>
                      <a:pt x="13" y="418"/>
                    </a:cubicBezTo>
                    <a:cubicBezTo>
                      <a:pt x="1" y="656"/>
                      <a:pt x="191" y="870"/>
                      <a:pt x="430" y="870"/>
                    </a:cubicBezTo>
                    <a:cubicBezTo>
                      <a:pt x="437" y="871"/>
                      <a:pt x="444" y="871"/>
                      <a:pt x="451" y="871"/>
                    </a:cubicBezTo>
                    <a:cubicBezTo>
                      <a:pt x="680" y="871"/>
                      <a:pt x="882" y="684"/>
                      <a:pt x="882" y="453"/>
                    </a:cubicBezTo>
                    <a:cubicBezTo>
                      <a:pt x="894" y="215"/>
                      <a:pt x="703" y="1"/>
                      <a:pt x="465" y="1"/>
                    </a:cubicBezTo>
                    <a:cubicBezTo>
                      <a:pt x="458" y="1"/>
                      <a:pt x="451" y="0"/>
                      <a:pt x="44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67" name="Google Shape;6067;p46"/>
              <p:cNvSpPr/>
              <p:nvPr/>
            </p:nvSpPr>
            <p:spPr>
              <a:xfrm>
                <a:off x="1067075" y="3997625"/>
                <a:ext cx="60750" cy="48875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1955" extrusionOk="0">
                    <a:moveTo>
                      <a:pt x="1568" y="1"/>
                    </a:moveTo>
                    <a:cubicBezTo>
                      <a:pt x="1223" y="1"/>
                      <a:pt x="926" y="212"/>
                      <a:pt x="787" y="513"/>
                    </a:cubicBezTo>
                    <a:lnTo>
                      <a:pt x="763" y="513"/>
                    </a:lnTo>
                    <a:cubicBezTo>
                      <a:pt x="755" y="513"/>
                      <a:pt x="748" y="513"/>
                      <a:pt x="740" y="513"/>
                    </a:cubicBezTo>
                    <a:cubicBezTo>
                      <a:pt x="346" y="513"/>
                      <a:pt x="36" y="818"/>
                      <a:pt x="13" y="1216"/>
                    </a:cubicBezTo>
                    <a:cubicBezTo>
                      <a:pt x="1" y="1609"/>
                      <a:pt x="310" y="1942"/>
                      <a:pt x="715" y="1954"/>
                    </a:cubicBezTo>
                    <a:cubicBezTo>
                      <a:pt x="728" y="1954"/>
                      <a:pt x="740" y="1955"/>
                      <a:pt x="753" y="1955"/>
                    </a:cubicBezTo>
                    <a:cubicBezTo>
                      <a:pt x="1009" y="1955"/>
                      <a:pt x="1210" y="1839"/>
                      <a:pt x="1346" y="1668"/>
                    </a:cubicBezTo>
                    <a:cubicBezTo>
                      <a:pt x="1418" y="1692"/>
                      <a:pt x="1477" y="1704"/>
                      <a:pt x="1549" y="1704"/>
                    </a:cubicBezTo>
                    <a:cubicBezTo>
                      <a:pt x="1564" y="1705"/>
                      <a:pt x="1579" y="1705"/>
                      <a:pt x="1593" y="1705"/>
                    </a:cubicBezTo>
                    <a:cubicBezTo>
                      <a:pt x="1814" y="1705"/>
                      <a:pt x="2010" y="1623"/>
                      <a:pt x="2144" y="1478"/>
                    </a:cubicBezTo>
                    <a:cubicBezTo>
                      <a:pt x="2311" y="1335"/>
                      <a:pt x="2418" y="1120"/>
                      <a:pt x="2418" y="882"/>
                    </a:cubicBezTo>
                    <a:cubicBezTo>
                      <a:pt x="2430" y="620"/>
                      <a:pt x="2311" y="382"/>
                      <a:pt x="2120" y="216"/>
                    </a:cubicBezTo>
                    <a:cubicBezTo>
                      <a:pt x="1977" y="97"/>
                      <a:pt x="1799" y="25"/>
                      <a:pt x="1596" y="1"/>
                    </a:cubicBezTo>
                    <a:cubicBezTo>
                      <a:pt x="1587" y="1"/>
                      <a:pt x="1577" y="1"/>
                      <a:pt x="156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68" name="Google Shape;6068;p46"/>
              <p:cNvSpPr/>
              <p:nvPr/>
            </p:nvSpPr>
            <p:spPr>
              <a:xfrm>
                <a:off x="1148950" y="3814000"/>
                <a:ext cx="15800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20" extrusionOk="0">
                    <a:moveTo>
                      <a:pt x="334" y="0"/>
                    </a:moveTo>
                    <a:cubicBezTo>
                      <a:pt x="155" y="0"/>
                      <a:pt x="0" y="131"/>
                      <a:pt x="0" y="298"/>
                    </a:cubicBezTo>
                    <a:cubicBezTo>
                      <a:pt x="0" y="476"/>
                      <a:pt x="131" y="607"/>
                      <a:pt x="298" y="619"/>
                    </a:cubicBezTo>
                    <a:cubicBezTo>
                      <a:pt x="476" y="619"/>
                      <a:pt x="607" y="488"/>
                      <a:pt x="631" y="322"/>
                    </a:cubicBezTo>
                    <a:cubicBezTo>
                      <a:pt x="631" y="143"/>
                      <a:pt x="488" y="12"/>
                      <a:pt x="33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69" name="Google Shape;6069;p46"/>
              <p:cNvSpPr/>
              <p:nvPr/>
            </p:nvSpPr>
            <p:spPr>
              <a:xfrm>
                <a:off x="1321275" y="4010725"/>
                <a:ext cx="33075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1300" extrusionOk="0">
                    <a:moveTo>
                      <a:pt x="658" y="1"/>
                    </a:moveTo>
                    <a:cubicBezTo>
                      <a:pt x="310" y="1"/>
                      <a:pt x="24" y="282"/>
                      <a:pt x="13" y="632"/>
                    </a:cubicBezTo>
                    <a:cubicBezTo>
                      <a:pt x="1" y="989"/>
                      <a:pt x="287" y="1287"/>
                      <a:pt x="632" y="1299"/>
                    </a:cubicBezTo>
                    <a:cubicBezTo>
                      <a:pt x="639" y="1299"/>
                      <a:pt x="646" y="1299"/>
                      <a:pt x="653" y="1299"/>
                    </a:cubicBezTo>
                    <a:cubicBezTo>
                      <a:pt x="1001" y="1299"/>
                      <a:pt x="1287" y="1018"/>
                      <a:pt x="1311" y="668"/>
                    </a:cubicBezTo>
                    <a:cubicBezTo>
                      <a:pt x="1322" y="311"/>
                      <a:pt x="1037" y="13"/>
                      <a:pt x="680" y="1"/>
                    </a:cubicBezTo>
                    <a:cubicBezTo>
                      <a:pt x="672" y="1"/>
                      <a:pt x="665" y="1"/>
                      <a:pt x="65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0" name="Google Shape;6070;p46"/>
              <p:cNvSpPr/>
              <p:nvPr/>
            </p:nvSpPr>
            <p:spPr>
              <a:xfrm>
                <a:off x="1228725" y="4140200"/>
                <a:ext cx="25325" cy="2477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91" extrusionOk="0">
                    <a:moveTo>
                      <a:pt x="492" y="1"/>
                    </a:moveTo>
                    <a:cubicBezTo>
                      <a:pt x="238" y="1"/>
                      <a:pt x="12" y="222"/>
                      <a:pt x="12" y="478"/>
                    </a:cubicBezTo>
                    <a:cubicBezTo>
                      <a:pt x="0" y="751"/>
                      <a:pt x="214" y="990"/>
                      <a:pt x="488" y="990"/>
                    </a:cubicBezTo>
                    <a:cubicBezTo>
                      <a:pt x="495" y="990"/>
                      <a:pt x="501" y="990"/>
                      <a:pt x="508" y="990"/>
                    </a:cubicBezTo>
                    <a:cubicBezTo>
                      <a:pt x="761" y="990"/>
                      <a:pt x="977" y="769"/>
                      <a:pt x="988" y="513"/>
                    </a:cubicBezTo>
                    <a:cubicBezTo>
                      <a:pt x="1012" y="240"/>
                      <a:pt x="786" y="1"/>
                      <a:pt x="512" y="1"/>
                    </a:cubicBezTo>
                    <a:cubicBezTo>
                      <a:pt x="505" y="1"/>
                      <a:pt x="499" y="1"/>
                      <a:pt x="49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1" name="Google Shape;6071;p46"/>
              <p:cNvSpPr/>
              <p:nvPr/>
            </p:nvSpPr>
            <p:spPr>
              <a:xfrm>
                <a:off x="1544525" y="4010450"/>
                <a:ext cx="1997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417" y="0"/>
                    </a:moveTo>
                    <a:cubicBezTo>
                      <a:pt x="191" y="0"/>
                      <a:pt x="12" y="167"/>
                      <a:pt x="1" y="381"/>
                    </a:cubicBezTo>
                    <a:cubicBezTo>
                      <a:pt x="1" y="607"/>
                      <a:pt x="167" y="786"/>
                      <a:pt x="382" y="798"/>
                    </a:cubicBezTo>
                    <a:cubicBezTo>
                      <a:pt x="608" y="798"/>
                      <a:pt x="798" y="643"/>
                      <a:pt x="798" y="417"/>
                    </a:cubicBezTo>
                    <a:cubicBezTo>
                      <a:pt x="798" y="191"/>
                      <a:pt x="643" y="12"/>
                      <a:pt x="41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2" name="Google Shape;6072;p46"/>
              <p:cNvSpPr/>
              <p:nvPr/>
            </p:nvSpPr>
            <p:spPr>
              <a:xfrm>
                <a:off x="1131375" y="4400675"/>
                <a:ext cx="13425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7" extrusionOk="0">
                    <a:moveTo>
                      <a:pt x="286" y="0"/>
                    </a:moveTo>
                    <a:cubicBezTo>
                      <a:pt x="144" y="0"/>
                      <a:pt x="24" y="107"/>
                      <a:pt x="1" y="250"/>
                    </a:cubicBezTo>
                    <a:cubicBezTo>
                      <a:pt x="1" y="405"/>
                      <a:pt x="108" y="524"/>
                      <a:pt x="263" y="536"/>
                    </a:cubicBezTo>
                    <a:cubicBezTo>
                      <a:pt x="417" y="536"/>
                      <a:pt x="536" y="417"/>
                      <a:pt x="536" y="286"/>
                    </a:cubicBezTo>
                    <a:cubicBezTo>
                      <a:pt x="536" y="131"/>
                      <a:pt x="441" y="12"/>
                      <a:pt x="28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3" name="Google Shape;6073;p46"/>
              <p:cNvSpPr/>
              <p:nvPr/>
            </p:nvSpPr>
            <p:spPr>
              <a:xfrm>
                <a:off x="1165025" y="3847925"/>
                <a:ext cx="655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62" h="251" extrusionOk="0">
                    <a:moveTo>
                      <a:pt x="143" y="0"/>
                    </a:moveTo>
                    <a:cubicBezTo>
                      <a:pt x="72" y="0"/>
                      <a:pt x="12" y="60"/>
                      <a:pt x="12" y="120"/>
                    </a:cubicBezTo>
                    <a:cubicBezTo>
                      <a:pt x="0" y="191"/>
                      <a:pt x="60" y="251"/>
                      <a:pt x="131" y="251"/>
                    </a:cubicBezTo>
                    <a:cubicBezTo>
                      <a:pt x="202" y="251"/>
                      <a:pt x="262" y="191"/>
                      <a:pt x="262" y="131"/>
                    </a:cubicBezTo>
                    <a:cubicBezTo>
                      <a:pt x="262" y="60"/>
                      <a:pt x="202" y="0"/>
                      <a:pt x="14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4" name="Google Shape;6074;p46"/>
              <p:cNvSpPr/>
              <p:nvPr/>
            </p:nvSpPr>
            <p:spPr>
              <a:xfrm>
                <a:off x="2725925" y="3398475"/>
                <a:ext cx="279225" cy="208550"/>
              </a:xfrm>
              <a:custGeom>
                <a:avLst/>
                <a:gdLst/>
                <a:ahLst/>
                <a:cxnLst/>
                <a:rect l="l" t="t" r="r" b="b"/>
                <a:pathLst>
                  <a:path w="11169" h="8342" extrusionOk="0">
                    <a:moveTo>
                      <a:pt x="0" y="0"/>
                    </a:moveTo>
                    <a:cubicBezTo>
                      <a:pt x="0" y="0"/>
                      <a:pt x="1024" y="2512"/>
                      <a:pt x="2822" y="4727"/>
                    </a:cubicBezTo>
                    <a:cubicBezTo>
                      <a:pt x="3429" y="5489"/>
                      <a:pt x="4132" y="6203"/>
                      <a:pt x="4918" y="6763"/>
                    </a:cubicBezTo>
                    <a:cubicBezTo>
                      <a:pt x="6693" y="8065"/>
                      <a:pt x="8496" y="8342"/>
                      <a:pt x="9707" y="8342"/>
                    </a:cubicBezTo>
                    <a:cubicBezTo>
                      <a:pt x="10598" y="8342"/>
                      <a:pt x="11169" y="8192"/>
                      <a:pt x="11169" y="8192"/>
                    </a:cubicBezTo>
                    <a:cubicBezTo>
                      <a:pt x="11169" y="8192"/>
                      <a:pt x="11097" y="6668"/>
                      <a:pt x="10073" y="4965"/>
                    </a:cubicBezTo>
                    <a:cubicBezTo>
                      <a:pt x="9597" y="4191"/>
                      <a:pt x="8906" y="3370"/>
                      <a:pt x="7942" y="2655"/>
                    </a:cubicBezTo>
                    <a:cubicBezTo>
                      <a:pt x="4846" y="393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5" name="Google Shape;6075;p46"/>
              <p:cNvSpPr/>
              <p:nvPr/>
            </p:nvSpPr>
            <p:spPr>
              <a:xfrm>
                <a:off x="2240750" y="3734600"/>
                <a:ext cx="381900" cy="128800"/>
              </a:xfrm>
              <a:custGeom>
                <a:avLst/>
                <a:gdLst/>
                <a:ahLst/>
                <a:cxnLst/>
                <a:rect l="l" t="t" r="r" b="b"/>
                <a:pathLst>
                  <a:path w="15276" h="5152" extrusionOk="0">
                    <a:moveTo>
                      <a:pt x="7894" y="0"/>
                    </a:moveTo>
                    <a:cubicBezTo>
                      <a:pt x="7627" y="0"/>
                      <a:pt x="7360" y="11"/>
                      <a:pt x="7096" y="33"/>
                    </a:cubicBezTo>
                    <a:cubicBezTo>
                      <a:pt x="3596" y="342"/>
                      <a:pt x="1786" y="2652"/>
                      <a:pt x="1500" y="3021"/>
                    </a:cubicBezTo>
                    <a:cubicBezTo>
                      <a:pt x="1489" y="2640"/>
                      <a:pt x="1167" y="2331"/>
                      <a:pt x="786" y="2307"/>
                    </a:cubicBezTo>
                    <a:cubicBezTo>
                      <a:pt x="779" y="2307"/>
                      <a:pt x="772" y="2307"/>
                      <a:pt x="764" y="2307"/>
                    </a:cubicBezTo>
                    <a:cubicBezTo>
                      <a:pt x="357" y="2307"/>
                      <a:pt x="24" y="2636"/>
                      <a:pt x="12" y="3045"/>
                    </a:cubicBezTo>
                    <a:cubicBezTo>
                      <a:pt x="0" y="3474"/>
                      <a:pt x="322" y="3819"/>
                      <a:pt x="727" y="3831"/>
                    </a:cubicBezTo>
                    <a:cubicBezTo>
                      <a:pt x="734" y="3831"/>
                      <a:pt x="742" y="3831"/>
                      <a:pt x="750" y="3831"/>
                    </a:cubicBezTo>
                    <a:cubicBezTo>
                      <a:pt x="1144" y="3831"/>
                      <a:pt x="1454" y="3537"/>
                      <a:pt x="1500" y="3140"/>
                    </a:cubicBezTo>
                    <a:cubicBezTo>
                      <a:pt x="1787" y="3416"/>
                      <a:pt x="3697" y="5152"/>
                      <a:pt x="6777" y="5152"/>
                    </a:cubicBezTo>
                    <a:cubicBezTo>
                      <a:pt x="7023" y="5152"/>
                      <a:pt x="7276" y="5141"/>
                      <a:pt x="7537" y="5117"/>
                    </a:cubicBezTo>
                    <a:cubicBezTo>
                      <a:pt x="11347" y="4784"/>
                      <a:pt x="15276" y="1878"/>
                      <a:pt x="15276" y="1878"/>
                    </a:cubicBezTo>
                    <a:cubicBezTo>
                      <a:pt x="15276" y="1878"/>
                      <a:pt x="11499" y="0"/>
                      <a:pt x="789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6" name="Google Shape;6076;p46"/>
              <p:cNvSpPr/>
              <p:nvPr/>
            </p:nvSpPr>
            <p:spPr>
              <a:xfrm>
                <a:off x="1757050" y="4155650"/>
                <a:ext cx="317625" cy="159200"/>
              </a:xfrm>
              <a:custGeom>
                <a:avLst/>
                <a:gdLst/>
                <a:ahLst/>
                <a:cxnLst/>
                <a:rect l="l" t="t" r="r" b="b"/>
                <a:pathLst>
                  <a:path w="12705" h="6368" extrusionOk="0">
                    <a:moveTo>
                      <a:pt x="10173" y="0"/>
                    </a:moveTo>
                    <a:cubicBezTo>
                      <a:pt x="8483" y="0"/>
                      <a:pt x="6237" y="190"/>
                      <a:pt x="4370" y="1003"/>
                    </a:cubicBezTo>
                    <a:cubicBezTo>
                      <a:pt x="858" y="2539"/>
                      <a:pt x="1" y="5694"/>
                      <a:pt x="1" y="5694"/>
                    </a:cubicBezTo>
                    <a:cubicBezTo>
                      <a:pt x="1" y="5694"/>
                      <a:pt x="1280" y="6367"/>
                      <a:pt x="3170" y="6367"/>
                    </a:cubicBezTo>
                    <a:cubicBezTo>
                      <a:pt x="4122" y="6367"/>
                      <a:pt x="5229" y="6196"/>
                      <a:pt x="6406" y="5682"/>
                    </a:cubicBezTo>
                    <a:cubicBezTo>
                      <a:pt x="9919" y="4146"/>
                      <a:pt x="12705" y="145"/>
                      <a:pt x="12705" y="145"/>
                    </a:cubicBezTo>
                    <a:cubicBezTo>
                      <a:pt x="12705" y="145"/>
                      <a:pt x="11652" y="0"/>
                      <a:pt x="1017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7" name="Google Shape;6077;p46"/>
              <p:cNvSpPr/>
              <p:nvPr/>
            </p:nvSpPr>
            <p:spPr>
              <a:xfrm>
                <a:off x="2798250" y="4221775"/>
                <a:ext cx="29470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11788" h="7613" extrusionOk="0">
                    <a:moveTo>
                      <a:pt x="11788" y="1"/>
                    </a:moveTo>
                    <a:lnTo>
                      <a:pt x="11788" y="1"/>
                    </a:lnTo>
                    <a:cubicBezTo>
                      <a:pt x="11788" y="1"/>
                      <a:pt x="6894" y="25"/>
                      <a:pt x="3656" y="2049"/>
                    </a:cubicBezTo>
                    <a:cubicBezTo>
                      <a:pt x="394" y="4073"/>
                      <a:pt x="1" y="7323"/>
                      <a:pt x="1" y="7323"/>
                    </a:cubicBezTo>
                    <a:cubicBezTo>
                      <a:pt x="1" y="7323"/>
                      <a:pt x="828" y="7613"/>
                      <a:pt x="2077" y="7613"/>
                    </a:cubicBezTo>
                    <a:cubicBezTo>
                      <a:pt x="3243" y="7613"/>
                      <a:pt x="4777" y="7360"/>
                      <a:pt x="6347" y="6382"/>
                    </a:cubicBezTo>
                    <a:cubicBezTo>
                      <a:pt x="9609" y="4358"/>
                      <a:pt x="11788" y="1"/>
                      <a:pt x="1178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8" name="Google Shape;6078;p46"/>
              <p:cNvSpPr/>
              <p:nvPr/>
            </p:nvSpPr>
            <p:spPr>
              <a:xfrm>
                <a:off x="1617750" y="4404825"/>
                <a:ext cx="26225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1061" extrusionOk="0">
                    <a:moveTo>
                      <a:pt x="516" y="1"/>
                    </a:moveTo>
                    <a:cubicBezTo>
                      <a:pt x="239" y="1"/>
                      <a:pt x="0" y="234"/>
                      <a:pt x="0" y="501"/>
                    </a:cubicBezTo>
                    <a:cubicBezTo>
                      <a:pt x="0" y="692"/>
                      <a:pt x="108" y="858"/>
                      <a:pt x="251" y="965"/>
                    </a:cubicBezTo>
                    <a:cubicBezTo>
                      <a:pt x="334" y="1013"/>
                      <a:pt x="417" y="1061"/>
                      <a:pt x="512" y="1061"/>
                    </a:cubicBezTo>
                    <a:cubicBezTo>
                      <a:pt x="536" y="1061"/>
                      <a:pt x="584" y="1037"/>
                      <a:pt x="608" y="1037"/>
                    </a:cubicBezTo>
                    <a:cubicBezTo>
                      <a:pt x="846" y="1001"/>
                      <a:pt x="1036" y="799"/>
                      <a:pt x="1036" y="549"/>
                    </a:cubicBezTo>
                    <a:cubicBezTo>
                      <a:pt x="1048" y="311"/>
                      <a:pt x="893" y="120"/>
                      <a:pt x="703" y="49"/>
                    </a:cubicBezTo>
                    <a:cubicBezTo>
                      <a:pt x="691" y="49"/>
                      <a:pt x="655" y="25"/>
                      <a:pt x="643" y="25"/>
                    </a:cubicBezTo>
                    <a:cubicBezTo>
                      <a:pt x="608" y="13"/>
                      <a:pt x="584" y="1"/>
                      <a:pt x="536" y="1"/>
                    </a:cubicBezTo>
                    <a:cubicBezTo>
                      <a:pt x="529" y="1"/>
                      <a:pt x="523" y="1"/>
                      <a:pt x="51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9" name="Google Shape;6079;p46"/>
              <p:cNvSpPr/>
              <p:nvPr/>
            </p:nvSpPr>
            <p:spPr>
              <a:xfrm>
                <a:off x="3093825" y="4253025"/>
                <a:ext cx="22350" cy="21500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60" extrusionOk="0">
                    <a:moveTo>
                      <a:pt x="444" y="0"/>
                    </a:moveTo>
                    <a:cubicBezTo>
                      <a:pt x="214" y="0"/>
                      <a:pt x="12" y="187"/>
                      <a:pt x="12" y="418"/>
                    </a:cubicBezTo>
                    <a:cubicBezTo>
                      <a:pt x="1" y="656"/>
                      <a:pt x="191" y="858"/>
                      <a:pt x="429" y="858"/>
                    </a:cubicBezTo>
                    <a:cubicBezTo>
                      <a:pt x="442" y="859"/>
                      <a:pt x="455" y="860"/>
                      <a:pt x="467" y="860"/>
                    </a:cubicBezTo>
                    <a:cubicBezTo>
                      <a:pt x="690" y="860"/>
                      <a:pt x="882" y="667"/>
                      <a:pt x="882" y="441"/>
                    </a:cubicBezTo>
                    <a:cubicBezTo>
                      <a:pt x="894" y="203"/>
                      <a:pt x="703" y="1"/>
                      <a:pt x="465" y="1"/>
                    </a:cubicBezTo>
                    <a:cubicBezTo>
                      <a:pt x="458" y="0"/>
                      <a:pt x="451" y="0"/>
                      <a:pt x="44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0" name="Google Shape;6080;p46"/>
              <p:cNvSpPr/>
              <p:nvPr/>
            </p:nvSpPr>
            <p:spPr>
              <a:xfrm>
                <a:off x="2709850" y="4052100"/>
                <a:ext cx="60750" cy="48875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1955" extrusionOk="0">
                    <a:moveTo>
                      <a:pt x="1566" y="1"/>
                    </a:moveTo>
                    <a:cubicBezTo>
                      <a:pt x="1221" y="1"/>
                      <a:pt x="914" y="200"/>
                      <a:pt x="786" y="501"/>
                    </a:cubicBezTo>
                    <a:lnTo>
                      <a:pt x="763" y="501"/>
                    </a:lnTo>
                    <a:cubicBezTo>
                      <a:pt x="755" y="501"/>
                      <a:pt x="747" y="501"/>
                      <a:pt x="740" y="501"/>
                    </a:cubicBezTo>
                    <a:cubicBezTo>
                      <a:pt x="345" y="501"/>
                      <a:pt x="24" y="806"/>
                      <a:pt x="12" y="1204"/>
                    </a:cubicBezTo>
                    <a:cubicBezTo>
                      <a:pt x="1" y="1608"/>
                      <a:pt x="310" y="1930"/>
                      <a:pt x="715" y="1954"/>
                    </a:cubicBezTo>
                    <a:cubicBezTo>
                      <a:pt x="726" y="1954"/>
                      <a:pt x="738" y="1955"/>
                      <a:pt x="749" y="1955"/>
                    </a:cubicBezTo>
                    <a:cubicBezTo>
                      <a:pt x="985" y="1955"/>
                      <a:pt x="1197" y="1838"/>
                      <a:pt x="1322" y="1656"/>
                    </a:cubicBezTo>
                    <a:cubicBezTo>
                      <a:pt x="1394" y="1668"/>
                      <a:pt x="1453" y="1680"/>
                      <a:pt x="1536" y="1680"/>
                    </a:cubicBezTo>
                    <a:cubicBezTo>
                      <a:pt x="1551" y="1681"/>
                      <a:pt x="1566" y="1681"/>
                      <a:pt x="1581" y="1681"/>
                    </a:cubicBezTo>
                    <a:cubicBezTo>
                      <a:pt x="1800" y="1681"/>
                      <a:pt x="1987" y="1599"/>
                      <a:pt x="2132" y="1454"/>
                    </a:cubicBezTo>
                    <a:cubicBezTo>
                      <a:pt x="2287" y="1311"/>
                      <a:pt x="2394" y="1097"/>
                      <a:pt x="2394" y="858"/>
                    </a:cubicBezTo>
                    <a:cubicBezTo>
                      <a:pt x="2429" y="608"/>
                      <a:pt x="2310" y="370"/>
                      <a:pt x="2108" y="204"/>
                    </a:cubicBezTo>
                    <a:cubicBezTo>
                      <a:pt x="1977" y="84"/>
                      <a:pt x="1798" y="13"/>
                      <a:pt x="1596" y="1"/>
                    </a:cubicBezTo>
                    <a:cubicBezTo>
                      <a:pt x="1586" y="1"/>
                      <a:pt x="1576" y="1"/>
                      <a:pt x="156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1" name="Google Shape;6081;p46"/>
              <p:cNvSpPr/>
              <p:nvPr/>
            </p:nvSpPr>
            <p:spPr>
              <a:xfrm>
                <a:off x="2791700" y="3868175"/>
                <a:ext cx="155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632" extrusionOk="0">
                    <a:moveTo>
                      <a:pt x="322" y="0"/>
                    </a:moveTo>
                    <a:cubicBezTo>
                      <a:pt x="144" y="0"/>
                      <a:pt x="1" y="143"/>
                      <a:pt x="1" y="298"/>
                    </a:cubicBezTo>
                    <a:cubicBezTo>
                      <a:pt x="1" y="476"/>
                      <a:pt x="132" y="619"/>
                      <a:pt x="298" y="631"/>
                    </a:cubicBezTo>
                    <a:cubicBezTo>
                      <a:pt x="477" y="631"/>
                      <a:pt x="608" y="500"/>
                      <a:pt x="620" y="333"/>
                    </a:cubicBezTo>
                    <a:cubicBezTo>
                      <a:pt x="620" y="155"/>
                      <a:pt x="489" y="24"/>
                      <a:pt x="32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2" name="Google Shape;6082;p46"/>
              <p:cNvSpPr/>
              <p:nvPr/>
            </p:nvSpPr>
            <p:spPr>
              <a:xfrm>
                <a:off x="2963750" y="4064600"/>
                <a:ext cx="33375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300" extrusionOk="0">
                    <a:moveTo>
                      <a:pt x="670" y="1"/>
                    </a:moveTo>
                    <a:cubicBezTo>
                      <a:pt x="322" y="1"/>
                      <a:pt x="36" y="282"/>
                      <a:pt x="24" y="632"/>
                    </a:cubicBezTo>
                    <a:cubicBezTo>
                      <a:pt x="1" y="989"/>
                      <a:pt x="286" y="1287"/>
                      <a:pt x="643" y="1299"/>
                    </a:cubicBezTo>
                    <a:cubicBezTo>
                      <a:pt x="651" y="1299"/>
                      <a:pt x="658" y="1299"/>
                      <a:pt x="666" y="1299"/>
                    </a:cubicBezTo>
                    <a:cubicBezTo>
                      <a:pt x="1014" y="1299"/>
                      <a:pt x="1322" y="1030"/>
                      <a:pt x="1322" y="680"/>
                    </a:cubicBezTo>
                    <a:cubicBezTo>
                      <a:pt x="1334" y="323"/>
                      <a:pt x="1048" y="25"/>
                      <a:pt x="691" y="1"/>
                    </a:cubicBezTo>
                    <a:cubicBezTo>
                      <a:pt x="684" y="1"/>
                      <a:pt x="677" y="1"/>
                      <a:pt x="67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3" name="Google Shape;6083;p46"/>
              <p:cNvSpPr/>
              <p:nvPr/>
            </p:nvSpPr>
            <p:spPr>
              <a:xfrm>
                <a:off x="2871175" y="4194650"/>
                <a:ext cx="253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79" extrusionOk="0">
                    <a:moveTo>
                      <a:pt x="487" y="0"/>
                    </a:moveTo>
                    <a:cubicBezTo>
                      <a:pt x="240" y="0"/>
                      <a:pt x="25" y="218"/>
                      <a:pt x="25" y="478"/>
                    </a:cubicBezTo>
                    <a:cubicBezTo>
                      <a:pt x="1" y="740"/>
                      <a:pt x="227" y="979"/>
                      <a:pt x="501" y="979"/>
                    </a:cubicBezTo>
                    <a:cubicBezTo>
                      <a:pt x="763" y="979"/>
                      <a:pt x="989" y="776"/>
                      <a:pt x="1001" y="502"/>
                    </a:cubicBezTo>
                    <a:cubicBezTo>
                      <a:pt x="1013" y="240"/>
                      <a:pt x="798" y="2"/>
                      <a:pt x="525" y="2"/>
                    </a:cubicBezTo>
                    <a:cubicBezTo>
                      <a:pt x="512" y="1"/>
                      <a:pt x="499" y="0"/>
                      <a:pt x="48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4" name="Google Shape;6084;p46"/>
              <p:cNvSpPr/>
              <p:nvPr/>
            </p:nvSpPr>
            <p:spPr>
              <a:xfrm>
                <a:off x="3187600" y="4064625"/>
                <a:ext cx="1995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798" h="810" extrusionOk="0">
                    <a:moveTo>
                      <a:pt x="417" y="0"/>
                    </a:moveTo>
                    <a:cubicBezTo>
                      <a:pt x="179" y="0"/>
                      <a:pt x="0" y="167"/>
                      <a:pt x="0" y="393"/>
                    </a:cubicBezTo>
                    <a:cubicBezTo>
                      <a:pt x="0" y="619"/>
                      <a:pt x="167" y="798"/>
                      <a:pt x="381" y="810"/>
                    </a:cubicBezTo>
                    <a:cubicBezTo>
                      <a:pt x="607" y="810"/>
                      <a:pt x="786" y="643"/>
                      <a:pt x="798" y="417"/>
                    </a:cubicBezTo>
                    <a:cubicBezTo>
                      <a:pt x="798" y="203"/>
                      <a:pt x="643" y="12"/>
                      <a:pt x="41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5" name="Google Shape;6085;p46"/>
              <p:cNvSpPr/>
              <p:nvPr/>
            </p:nvSpPr>
            <p:spPr>
              <a:xfrm>
                <a:off x="2774150" y="4455075"/>
                <a:ext cx="13425" cy="1347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9" extrusionOk="0">
                    <a:moveTo>
                      <a:pt x="247" y="0"/>
                    </a:moveTo>
                    <a:cubicBezTo>
                      <a:pt x="112" y="0"/>
                      <a:pt x="11" y="112"/>
                      <a:pt x="0" y="253"/>
                    </a:cubicBezTo>
                    <a:cubicBezTo>
                      <a:pt x="0" y="396"/>
                      <a:pt x="107" y="515"/>
                      <a:pt x="250" y="539"/>
                    </a:cubicBezTo>
                    <a:cubicBezTo>
                      <a:pt x="405" y="539"/>
                      <a:pt x="524" y="432"/>
                      <a:pt x="536" y="277"/>
                    </a:cubicBezTo>
                    <a:cubicBezTo>
                      <a:pt x="536" y="134"/>
                      <a:pt x="429" y="15"/>
                      <a:pt x="286" y="3"/>
                    </a:cubicBezTo>
                    <a:cubicBezTo>
                      <a:pt x="273" y="1"/>
                      <a:pt x="260" y="0"/>
                      <a:pt x="24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6" name="Google Shape;6086;p46"/>
              <p:cNvSpPr/>
              <p:nvPr/>
            </p:nvSpPr>
            <p:spPr>
              <a:xfrm>
                <a:off x="2807775" y="3902100"/>
                <a:ext cx="6275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51" extrusionOk="0">
                    <a:moveTo>
                      <a:pt x="132" y="0"/>
                    </a:moveTo>
                    <a:cubicBezTo>
                      <a:pt x="60" y="0"/>
                      <a:pt x="1" y="60"/>
                      <a:pt x="1" y="119"/>
                    </a:cubicBezTo>
                    <a:cubicBezTo>
                      <a:pt x="1" y="191"/>
                      <a:pt x="60" y="250"/>
                      <a:pt x="120" y="250"/>
                    </a:cubicBezTo>
                    <a:cubicBezTo>
                      <a:pt x="191" y="250"/>
                      <a:pt x="251" y="191"/>
                      <a:pt x="251" y="131"/>
                    </a:cubicBezTo>
                    <a:cubicBezTo>
                      <a:pt x="251" y="60"/>
                      <a:pt x="191" y="0"/>
                      <a:pt x="13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7" name="Google Shape;6087;p46"/>
              <p:cNvSpPr/>
              <p:nvPr/>
            </p:nvSpPr>
            <p:spPr>
              <a:xfrm>
                <a:off x="1848425" y="3701175"/>
                <a:ext cx="31275" cy="30700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228" extrusionOk="0">
                    <a:moveTo>
                      <a:pt x="644" y="1"/>
                    </a:moveTo>
                    <a:cubicBezTo>
                      <a:pt x="525" y="1"/>
                      <a:pt x="406" y="36"/>
                      <a:pt x="310" y="96"/>
                    </a:cubicBezTo>
                    <a:cubicBezTo>
                      <a:pt x="132" y="191"/>
                      <a:pt x="13" y="370"/>
                      <a:pt x="13" y="596"/>
                    </a:cubicBezTo>
                    <a:cubicBezTo>
                      <a:pt x="1" y="941"/>
                      <a:pt x="275" y="1227"/>
                      <a:pt x="608" y="1227"/>
                    </a:cubicBezTo>
                    <a:cubicBezTo>
                      <a:pt x="941" y="1227"/>
                      <a:pt x="1227" y="965"/>
                      <a:pt x="1239" y="632"/>
                    </a:cubicBezTo>
                    <a:cubicBezTo>
                      <a:pt x="1251" y="358"/>
                      <a:pt x="1072" y="120"/>
                      <a:pt x="822" y="36"/>
                    </a:cubicBezTo>
                    <a:cubicBezTo>
                      <a:pt x="763" y="13"/>
                      <a:pt x="703" y="1"/>
                      <a:pt x="64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8" name="Google Shape;6088;p46"/>
              <p:cNvSpPr/>
              <p:nvPr/>
            </p:nvSpPr>
            <p:spPr>
              <a:xfrm>
                <a:off x="1809450" y="4151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2" y="1"/>
                    </a:moveTo>
                    <a:cubicBezTo>
                      <a:pt x="131" y="1"/>
                      <a:pt x="12" y="96"/>
                      <a:pt x="0" y="239"/>
                    </a:cubicBezTo>
                    <a:cubicBezTo>
                      <a:pt x="0" y="382"/>
                      <a:pt x="107" y="489"/>
                      <a:pt x="238" y="501"/>
                    </a:cubicBezTo>
                    <a:cubicBezTo>
                      <a:pt x="369" y="501"/>
                      <a:pt x="488" y="394"/>
                      <a:pt x="500" y="263"/>
                    </a:cubicBezTo>
                    <a:cubicBezTo>
                      <a:pt x="500" y="132"/>
                      <a:pt x="405" y="13"/>
                      <a:pt x="26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9" name="Google Shape;6089;p46"/>
              <p:cNvSpPr/>
              <p:nvPr/>
            </p:nvSpPr>
            <p:spPr>
              <a:xfrm>
                <a:off x="2089825" y="4395900"/>
                <a:ext cx="31000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204" extrusionOk="0">
                    <a:moveTo>
                      <a:pt x="621" y="0"/>
                    </a:moveTo>
                    <a:cubicBezTo>
                      <a:pt x="287" y="0"/>
                      <a:pt x="36" y="258"/>
                      <a:pt x="25" y="584"/>
                    </a:cubicBezTo>
                    <a:cubicBezTo>
                      <a:pt x="1" y="906"/>
                      <a:pt x="275" y="1191"/>
                      <a:pt x="596" y="1203"/>
                    </a:cubicBezTo>
                    <a:cubicBezTo>
                      <a:pt x="603" y="1204"/>
                      <a:pt x="611" y="1204"/>
                      <a:pt x="618" y="1204"/>
                    </a:cubicBezTo>
                    <a:cubicBezTo>
                      <a:pt x="942" y="1204"/>
                      <a:pt x="1215" y="946"/>
                      <a:pt x="1227" y="620"/>
                    </a:cubicBezTo>
                    <a:cubicBezTo>
                      <a:pt x="1239" y="298"/>
                      <a:pt x="977" y="13"/>
                      <a:pt x="644" y="1"/>
                    </a:cubicBezTo>
                    <a:cubicBezTo>
                      <a:pt x="636" y="1"/>
                      <a:pt x="629" y="0"/>
                      <a:pt x="62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0" name="Google Shape;6090;p46"/>
              <p:cNvSpPr/>
              <p:nvPr/>
            </p:nvSpPr>
            <p:spPr>
              <a:xfrm>
                <a:off x="2062450" y="4471475"/>
                <a:ext cx="25625" cy="24800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992" extrusionOk="0">
                    <a:moveTo>
                      <a:pt x="495" y="0"/>
                    </a:moveTo>
                    <a:cubicBezTo>
                      <a:pt x="229" y="0"/>
                      <a:pt x="24" y="218"/>
                      <a:pt x="12" y="478"/>
                    </a:cubicBezTo>
                    <a:cubicBezTo>
                      <a:pt x="0" y="752"/>
                      <a:pt x="227" y="978"/>
                      <a:pt x="489" y="990"/>
                    </a:cubicBezTo>
                    <a:cubicBezTo>
                      <a:pt x="502" y="991"/>
                      <a:pt x="516" y="992"/>
                      <a:pt x="530" y="992"/>
                    </a:cubicBezTo>
                    <a:cubicBezTo>
                      <a:pt x="796" y="992"/>
                      <a:pt x="1001" y="775"/>
                      <a:pt x="1012" y="514"/>
                    </a:cubicBezTo>
                    <a:cubicBezTo>
                      <a:pt x="1024" y="240"/>
                      <a:pt x="798" y="14"/>
                      <a:pt x="536" y="2"/>
                    </a:cubicBezTo>
                    <a:cubicBezTo>
                      <a:pt x="522" y="1"/>
                      <a:pt x="509" y="0"/>
                      <a:pt x="49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1" name="Google Shape;6091;p46"/>
              <p:cNvSpPr/>
              <p:nvPr/>
            </p:nvSpPr>
            <p:spPr>
              <a:xfrm>
                <a:off x="1654350" y="4302425"/>
                <a:ext cx="378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490" extrusionOk="0">
                    <a:moveTo>
                      <a:pt x="743" y="0"/>
                    </a:moveTo>
                    <a:cubicBezTo>
                      <a:pt x="346" y="0"/>
                      <a:pt x="24" y="313"/>
                      <a:pt x="13" y="716"/>
                    </a:cubicBezTo>
                    <a:cubicBezTo>
                      <a:pt x="1" y="1132"/>
                      <a:pt x="322" y="1478"/>
                      <a:pt x="727" y="1490"/>
                    </a:cubicBezTo>
                    <a:cubicBezTo>
                      <a:pt x="735" y="1490"/>
                      <a:pt x="742" y="1490"/>
                      <a:pt x="750" y="1490"/>
                    </a:cubicBezTo>
                    <a:cubicBezTo>
                      <a:pt x="1156" y="1490"/>
                      <a:pt x="1489" y="1173"/>
                      <a:pt x="1501" y="775"/>
                    </a:cubicBezTo>
                    <a:cubicBezTo>
                      <a:pt x="1513" y="358"/>
                      <a:pt x="1192" y="13"/>
                      <a:pt x="787" y="1"/>
                    </a:cubicBezTo>
                    <a:cubicBezTo>
                      <a:pt x="772" y="0"/>
                      <a:pt x="758" y="0"/>
                      <a:pt x="74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2" name="Google Shape;6092;p46"/>
              <p:cNvSpPr/>
              <p:nvPr/>
            </p:nvSpPr>
            <p:spPr>
              <a:xfrm>
                <a:off x="3059900" y="3763025"/>
                <a:ext cx="320000" cy="156225"/>
              </a:xfrm>
              <a:custGeom>
                <a:avLst/>
                <a:gdLst/>
                <a:ahLst/>
                <a:cxnLst/>
                <a:rect l="l" t="t" r="r" b="b"/>
                <a:pathLst>
                  <a:path w="12800" h="6249" extrusionOk="0">
                    <a:moveTo>
                      <a:pt x="4400" y="4942"/>
                    </a:moveTo>
                    <a:cubicBezTo>
                      <a:pt x="4414" y="4942"/>
                      <a:pt x="4427" y="4943"/>
                      <a:pt x="4441" y="4944"/>
                    </a:cubicBezTo>
                    <a:cubicBezTo>
                      <a:pt x="4620" y="4956"/>
                      <a:pt x="4763" y="5123"/>
                      <a:pt x="4763" y="5301"/>
                    </a:cubicBezTo>
                    <a:cubicBezTo>
                      <a:pt x="4763" y="5485"/>
                      <a:pt x="4609" y="5624"/>
                      <a:pt x="4428" y="5624"/>
                    </a:cubicBezTo>
                    <a:cubicBezTo>
                      <a:pt x="4420" y="5624"/>
                      <a:pt x="4413" y="5623"/>
                      <a:pt x="4406" y="5623"/>
                    </a:cubicBezTo>
                    <a:cubicBezTo>
                      <a:pt x="4215" y="5623"/>
                      <a:pt x="4060" y="5456"/>
                      <a:pt x="4084" y="5266"/>
                    </a:cubicBezTo>
                    <a:cubicBezTo>
                      <a:pt x="4084" y="5088"/>
                      <a:pt x="4218" y="4942"/>
                      <a:pt x="4400" y="4942"/>
                    </a:cubicBezTo>
                    <a:close/>
                    <a:moveTo>
                      <a:pt x="9398" y="1"/>
                    </a:moveTo>
                    <a:cubicBezTo>
                      <a:pt x="8499" y="1"/>
                      <a:pt x="7477" y="175"/>
                      <a:pt x="6382" y="622"/>
                    </a:cubicBezTo>
                    <a:cubicBezTo>
                      <a:pt x="2846" y="2099"/>
                      <a:pt x="0" y="6052"/>
                      <a:pt x="0" y="6052"/>
                    </a:cubicBezTo>
                    <a:cubicBezTo>
                      <a:pt x="0" y="6052"/>
                      <a:pt x="1244" y="6248"/>
                      <a:pt x="2931" y="6248"/>
                    </a:cubicBezTo>
                    <a:cubicBezTo>
                      <a:pt x="4564" y="6248"/>
                      <a:pt x="6612" y="6064"/>
                      <a:pt x="8347" y="5337"/>
                    </a:cubicBezTo>
                    <a:cubicBezTo>
                      <a:pt x="8739" y="5182"/>
                      <a:pt x="9097" y="5004"/>
                      <a:pt x="9418" y="4801"/>
                    </a:cubicBezTo>
                    <a:cubicBezTo>
                      <a:pt x="12073" y="3218"/>
                      <a:pt x="12799" y="729"/>
                      <a:pt x="12799" y="729"/>
                    </a:cubicBezTo>
                    <a:cubicBezTo>
                      <a:pt x="12799" y="729"/>
                      <a:pt x="11502" y="15"/>
                      <a:pt x="9573" y="3"/>
                    </a:cubicBezTo>
                    <a:cubicBezTo>
                      <a:pt x="9515" y="2"/>
                      <a:pt x="9457" y="1"/>
                      <a:pt x="939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3" name="Google Shape;6093;p46"/>
              <p:cNvSpPr/>
              <p:nvPr/>
            </p:nvSpPr>
            <p:spPr>
              <a:xfrm>
                <a:off x="4368100" y="3452350"/>
                <a:ext cx="27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11181" h="8354" extrusionOk="0">
                    <a:moveTo>
                      <a:pt x="0" y="0"/>
                    </a:moveTo>
                    <a:cubicBezTo>
                      <a:pt x="0" y="0"/>
                      <a:pt x="1024" y="2512"/>
                      <a:pt x="2834" y="4727"/>
                    </a:cubicBezTo>
                    <a:cubicBezTo>
                      <a:pt x="3441" y="5489"/>
                      <a:pt x="4144" y="6203"/>
                      <a:pt x="4929" y="6775"/>
                    </a:cubicBezTo>
                    <a:cubicBezTo>
                      <a:pt x="6712" y="8077"/>
                      <a:pt x="8514" y="8353"/>
                      <a:pt x="9722" y="8353"/>
                    </a:cubicBezTo>
                    <a:cubicBezTo>
                      <a:pt x="10612" y="8353"/>
                      <a:pt x="11180" y="8203"/>
                      <a:pt x="11180" y="8203"/>
                    </a:cubicBezTo>
                    <a:cubicBezTo>
                      <a:pt x="11180" y="8203"/>
                      <a:pt x="11121" y="6668"/>
                      <a:pt x="10073" y="4965"/>
                    </a:cubicBezTo>
                    <a:cubicBezTo>
                      <a:pt x="9597" y="4191"/>
                      <a:pt x="8918" y="3381"/>
                      <a:pt x="7954" y="2667"/>
                    </a:cubicBezTo>
                    <a:cubicBezTo>
                      <a:pt x="4858" y="405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4" name="Google Shape;6094;p46"/>
              <p:cNvSpPr/>
              <p:nvPr/>
            </p:nvSpPr>
            <p:spPr>
              <a:xfrm>
                <a:off x="3883200" y="3789025"/>
                <a:ext cx="382225" cy="128800"/>
              </a:xfrm>
              <a:custGeom>
                <a:avLst/>
                <a:gdLst/>
                <a:ahLst/>
                <a:cxnLst/>
                <a:rect l="l" t="t" r="r" b="b"/>
                <a:pathLst>
                  <a:path w="15289" h="5152" extrusionOk="0">
                    <a:moveTo>
                      <a:pt x="7930" y="0"/>
                    </a:moveTo>
                    <a:cubicBezTo>
                      <a:pt x="7655" y="0"/>
                      <a:pt x="7381" y="11"/>
                      <a:pt x="7109" y="35"/>
                    </a:cubicBezTo>
                    <a:cubicBezTo>
                      <a:pt x="3609" y="344"/>
                      <a:pt x="1787" y="2654"/>
                      <a:pt x="1513" y="3023"/>
                    </a:cubicBezTo>
                    <a:cubicBezTo>
                      <a:pt x="1489" y="2630"/>
                      <a:pt x="1180" y="2321"/>
                      <a:pt x="799" y="2309"/>
                    </a:cubicBezTo>
                    <a:cubicBezTo>
                      <a:pt x="791" y="2309"/>
                      <a:pt x="784" y="2309"/>
                      <a:pt x="776" y="2309"/>
                    </a:cubicBezTo>
                    <a:cubicBezTo>
                      <a:pt x="370" y="2309"/>
                      <a:pt x="36" y="2626"/>
                      <a:pt x="25" y="3035"/>
                    </a:cubicBezTo>
                    <a:cubicBezTo>
                      <a:pt x="1" y="3464"/>
                      <a:pt x="322" y="3809"/>
                      <a:pt x="739" y="3821"/>
                    </a:cubicBezTo>
                    <a:cubicBezTo>
                      <a:pt x="754" y="3822"/>
                      <a:pt x="769" y="3822"/>
                      <a:pt x="783" y="3822"/>
                    </a:cubicBezTo>
                    <a:cubicBezTo>
                      <a:pt x="1157" y="3822"/>
                      <a:pt x="1467" y="3532"/>
                      <a:pt x="1513" y="3142"/>
                    </a:cubicBezTo>
                    <a:cubicBezTo>
                      <a:pt x="1800" y="3419"/>
                      <a:pt x="3719" y="5151"/>
                      <a:pt x="6811" y="5151"/>
                    </a:cubicBezTo>
                    <a:cubicBezTo>
                      <a:pt x="7050" y="5151"/>
                      <a:pt x="7296" y="5141"/>
                      <a:pt x="7550" y="5119"/>
                    </a:cubicBezTo>
                    <a:cubicBezTo>
                      <a:pt x="11360" y="4773"/>
                      <a:pt x="15289" y="1880"/>
                      <a:pt x="15289" y="1880"/>
                    </a:cubicBezTo>
                    <a:cubicBezTo>
                      <a:pt x="15289" y="1880"/>
                      <a:pt x="11528" y="0"/>
                      <a:pt x="793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5" name="Google Shape;6095;p46"/>
              <p:cNvSpPr/>
              <p:nvPr/>
            </p:nvSpPr>
            <p:spPr>
              <a:xfrm>
                <a:off x="3399525" y="4209850"/>
                <a:ext cx="317925" cy="159250"/>
              </a:xfrm>
              <a:custGeom>
                <a:avLst/>
                <a:gdLst/>
                <a:ahLst/>
                <a:cxnLst/>
                <a:rect l="l" t="t" r="r" b="b"/>
                <a:pathLst>
                  <a:path w="12717" h="6370" extrusionOk="0">
                    <a:moveTo>
                      <a:pt x="10207" y="0"/>
                    </a:moveTo>
                    <a:cubicBezTo>
                      <a:pt x="8517" y="0"/>
                      <a:pt x="6262" y="191"/>
                      <a:pt x="4382" y="1013"/>
                    </a:cubicBezTo>
                    <a:cubicBezTo>
                      <a:pt x="869" y="2549"/>
                      <a:pt x="0" y="5705"/>
                      <a:pt x="0" y="5705"/>
                    </a:cubicBezTo>
                    <a:cubicBezTo>
                      <a:pt x="0" y="5705"/>
                      <a:pt x="1278" y="6370"/>
                      <a:pt x="3163" y="6370"/>
                    </a:cubicBezTo>
                    <a:cubicBezTo>
                      <a:pt x="4121" y="6370"/>
                      <a:pt x="5235" y="6198"/>
                      <a:pt x="6418" y="5681"/>
                    </a:cubicBezTo>
                    <a:cubicBezTo>
                      <a:pt x="9930" y="4157"/>
                      <a:pt x="12716" y="144"/>
                      <a:pt x="12716" y="144"/>
                    </a:cubicBezTo>
                    <a:cubicBezTo>
                      <a:pt x="12716" y="144"/>
                      <a:pt x="11675" y="0"/>
                      <a:pt x="1020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6" name="Google Shape;6096;p46"/>
              <p:cNvSpPr/>
              <p:nvPr/>
            </p:nvSpPr>
            <p:spPr>
              <a:xfrm>
                <a:off x="4441025" y="4275950"/>
                <a:ext cx="294400" cy="190475"/>
              </a:xfrm>
              <a:custGeom>
                <a:avLst/>
                <a:gdLst/>
                <a:ahLst/>
                <a:cxnLst/>
                <a:rect l="l" t="t" r="r" b="b"/>
                <a:pathLst>
                  <a:path w="11776" h="7619" extrusionOk="0">
                    <a:moveTo>
                      <a:pt x="11776" y="1"/>
                    </a:moveTo>
                    <a:cubicBezTo>
                      <a:pt x="11775" y="1"/>
                      <a:pt x="6894" y="36"/>
                      <a:pt x="3644" y="2060"/>
                    </a:cubicBezTo>
                    <a:cubicBezTo>
                      <a:pt x="393" y="4084"/>
                      <a:pt x="0" y="7323"/>
                      <a:pt x="0" y="7323"/>
                    </a:cubicBezTo>
                    <a:cubicBezTo>
                      <a:pt x="0" y="7323"/>
                      <a:pt x="837" y="7619"/>
                      <a:pt x="2096" y="7619"/>
                    </a:cubicBezTo>
                    <a:cubicBezTo>
                      <a:pt x="3260" y="7619"/>
                      <a:pt x="4785" y="7366"/>
                      <a:pt x="6346" y="6394"/>
                    </a:cubicBezTo>
                    <a:cubicBezTo>
                      <a:pt x="9585" y="4370"/>
                      <a:pt x="11776" y="1"/>
                      <a:pt x="1177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7" name="Google Shape;6097;p46"/>
              <p:cNvSpPr/>
              <p:nvPr/>
            </p:nvSpPr>
            <p:spPr>
              <a:xfrm>
                <a:off x="3260525" y="4458700"/>
                <a:ext cx="2590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1061" extrusionOk="0">
                    <a:moveTo>
                      <a:pt x="515" y="1"/>
                    </a:moveTo>
                    <a:cubicBezTo>
                      <a:pt x="238" y="1"/>
                      <a:pt x="0" y="234"/>
                      <a:pt x="0" y="513"/>
                    </a:cubicBezTo>
                    <a:cubicBezTo>
                      <a:pt x="0" y="704"/>
                      <a:pt x="107" y="858"/>
                      <a:pt x="250" y="965"/>
                    </a:cubicBezTo>
                    <a:cubicBezTo>
                      <a:pt x="322" y="1013"/>
                      <a:pt x="417" y="1061"/>
                      <a:pt x="500" y="1061"/>
                    </a:cubicBezTo>
                    <a:cubicBezTo>
                      <a:pt x="536" y="1061"/>
                      <a:pt x="583" y="1049"/>
                      <a:pt x="607" y="1049"/>
                    </a:cubicBezTo>
                    <a:cubicBezTo>
                      <a:pt x="845" y="1001"/>
                      <a:pt x="1036" y="811"/>
                      <a:pt x="1036" y="549"/>
                    </a:cubicBezTo>
                    <a:cubicBezTo>
                      <a:pt x="1036" y="334"/>
                      <a:pt x="893" y="132"/>
                      <a:pt x="703" y="49"/>
                    </a:cubicBezTo>
                    <a:cubicBezTo>
                      <a:pt x="679" y="49"/>
                      <a:pt x="655" y="37"/>
                      <a:pt x="643" y="37"/>
                    </a:cubicBezTo>
                    <a:cubicBezTo>
                      <a:pt x="607" y="13"/>
                      <a:pt x="583" y="1"/>
                      <a:pt x="536" y="1"/>
                    </a:cubicBezTo>
                    <a:cubicBezTo>
                      <a:pt x="529" y="1"/>
                      <a:pt x="522" y="1"/>
                      <a:pt x="51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8" name="Google Shape;6098;p46"/>
              <p:cNvSpPr/>
              <p:nvPr/>
            </p:nvSpPr>
            <p:spPr>
              <a:xfrm>
                <a:off x="4736600" y="4306900"/>
                <a:ext cx="22050" cy="2177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871" extrusionOk="0">
                    <a:moveTo>
                      <a:pt x="453" y="1"/>
                    </a:moveTo>
                    <a:cubicBezTo>
                      <a:pt x="214" y="1"/>
                      <a:pt x="12" y="179"/>
                      <a:pt x="12" y="418"/>
                    </a:cubicBezTo>
                    <a:cubicBezTo>
                      <a:pt x="0" y="656"/>
                      <a:pt x="191" y="870"/>
                      <a:pt x="429" y="870"/>
                    </a:cubicBezTo>
                    <a:cubicBezTo>
                      <a:pt x="435" y="870"/>
                      <a:pt x="442" y="871"/>
                      <a:pt x="449" y="871"/>
                    </a:cubicBezTo>
                    <a:cubicBezTo>
                      <a:pt x="678" y="871"/>
                      <a:pt x="869" y="673"/>
                      <a:pt x="869" y="453"/>
                    </a:cubicBezTo>
                    <a:cubicBezTo>
                      <a:pt x="881" y="215"/>
                      <a:pt x="691" y="1"/>
                      <a:pt x="45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9" name="Google Shape;6099;p46"/>
              <p:cNvSpPr/>
              <p:nvPr/>
            </p:nvSpPr>
            <p:spPr>
              <a:xfrm>
                <a:off x="4352625" y="4105975"/>
                <a:ext cx="60450" cy="488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1955" extrusionOk="0">
                    <a:moveTo>
                      <a:pt x="1554" y="1"/>
                    </a:moveTo>
                    <a:cubicBezTo>
                      <a:pt x="1209" y="1"/>
                      <a:pt x="913" y="201"/>
                      <a:pt x="786" y="513"/>
                    </a:cubicBezTo>
                    <a:lnTo>
                      <a:pt x="750" y="513"/>
                    </a:lnTo>
                    <a:cubicBezTo>
                      <a:pt x="736" y="512"/>
                      <a:pt x="722" y="512"/>
                      <a:pt x="708" y="512"/>
                    </a:cubicBezTo>
                    <a:cubicBezTo>
                      <a:pt x="323" y="512"/>
                      <a:pt x="23" y="825"/>
                      <a:pt x="12" y="1204"/>
                    </a:cubicBezTo>
                    <a:cubicBezTo>
                      <a:pt x="0" y="1609"/>
                      <a:pt x="310" y="1942"/>
                      <a:pt x="703" y="1954"/>
                    </a:cubicBezTo>
                    <a:cubicBezTo>
                      <a:pt x="715" y="1954"/>
                      <a:pt x="727" y="1955"/>
                      <a:pt x="738" y="1955"/>
                    </a:cubicBezTo>
                    <a:cubicBezTo>
                      <a:pt x="985" y="1955"/>
                      <a:pt x="1197" y="1838"/>
                      <a:pt x="1322" y="1656"/>
                    </a:cubicBezTo>
                    <a:cubicBezTo>
                      <a:pt x="1393" y="1668"/>
                      <a:pt x="1453" y="1680"/>
                      <a:pt x="1524" y="1680"/>
                    </a:cubicBezTo>
                    <a:cubicBezTo>
                      <a:pt x="1549" y="1682"/>
                      <a:pt x="1573" y="1684"/>
                      <a:pt x="1597" y="1684"/>
                    </a:cubicBezTo>
                    <a:cubicBezTo>
                      <a:pt x="1806" y="1684"/>
                      <a:pt x="1991" y="1594"/>
                      <a:pt x="2119" y="1466"/>
                    </a:cubicBezTo>
                    <a:cubicBezTo>
                      <a:pt x="2286" y="1311"/>
                      <a:pt x="2393" y="1108"/>
                      <a:pt x="2393" y="870"/>
                    </a:cubicBezTo>
                    <a:cubicBezTo>
                      <a:pt x="2417" y="608"/>
                      <a:pt x="2298" y="370"/>
                      <a:pt x="2108" y="215"/>
                    </a:cubicBezTo>
                    <a:cubicBezTo>
                      <a:pt x="1977" y="96"/>
                      <a:pt x="1798" y="13"/>
                      <a:pt x="1584" y="1"/>
                    </a:cubicBezTo>
                    <a:cubicBezTo>
                      <a:pt x="1574" y="1"/>
                      <a:pt x="1564" y="1"/>
                      <a:pt x="155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00" name="Google Shape;6100;p46"/>
              <p:cNvSpPr/>
              <p:nvPr/>
            </p:nvSpPr>
            <p:spPr>
              <a:xfrm>
                <a:off x="4434475" y="3922625"/>
                <a:ext cx="1550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621" extrusionOk="0">
                    <a:moveTo>
                      <a:pt x="299" y="0"/>
                    </a:moveTo>
                    <a:cubicBezTo>
                      <a:pt x="131" y="0"/>
                      <a:pt x="0" y="128"/>
                      <a:pt x="0" y="299"/>
                    </a:cubicBezTo>
                    <a:cubicBezTo>
                      <a:pt x="0" y="477"/>
                      <a:pt x="131" y="608"/>
                      <a:pt x="298" y="620"/>
                    </a:cubicBezTo>
                    <a:cubicBezTo>
                      <a:pt x="477" y="620"/>
                      <a:pt x="608" y="489"/>
                      <a:pt x="619" y="322"/>
                    </a:cubicBezTo>
                    <a:cubicBezTo>
                      <a:pt x="619" y="144"/>
                      <a:pt x="488" y="13"/>
                      <a:pt x="322" y="1"/>
                    </a:cubicBezTo>
                    <a:cubicBezTo>
                      <a:pt x="314" y="0"/>
                      <a:pt x="307" y="0"/>
                      <a:pt x="299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01" name="Google Shape;6101;p46"/>
              <p:cNvSpPr/>
              <p:nvPr/>
            </p:nvSpPr>
            <p:spPr>
              <a:xfrm>
                <a:off x="4606525" y="4119075"/>
                <a:ext cx="33350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300" extrusionOk="0">
                    <a:moveTo>
                      <a:pt x="668" y="1"/>
                    </a:moveTo>
                    <a:cubicBezTo>
                      <a:pt x="321" y="1"/>
                      <a:pt x="36" y="270"/>
                      <a:pt x="24" y="620"/>
                    </a:cubicBezTo>
                    <a:cubicBezTo>
                      <a:pt x="0" y="977"/>
                      <a:pt x="286" y="1275"/>
                      <a:pt x="643" y="1299"/>
                    </a:cubicBezTo>
                    <a:cubicBezTo>
                      <a:pt x="650" y="1299"/>
                      <a:pt x="657" y="1299"/>
                      <a:pt x="665" y="1299"/>
                    </a:cubicBezTo>
                    <a:cubicBezTo>
                      <a:pt x="1012" y="1299"/>
                      <a:pt x="1298" y="1018"/>
                      <a:pt x="1310" y="668"/>
                    </a:cubicBezTo>
                    <a:cubicBezTo>
                      <a:pt x="1334" y="311"/>
                      <a:pt x="1048" y="13"/>
                      <a:pt x="691" y="1"/>
                    </a:cubicBezTo>
                    <a:cubicBezTo>
                      <a:pt x="683" y="1"/>
                      <a:pt x="676" y="1"/>
                      <a:pt x="66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02" name="Google Shape;6102;p46"/>
              <p:cNvSpPr/>
              <p:nvPr/>
            </p:nvSpPr>
            <p:spPr>
              <a:xfrm>
                <a:off x="4513650" y="4248575"/>
                <a:ext cx="253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79" extrusionOk="0">
                    <a:moveTo>
                      <a:pt x="524" y="0"/>
                    </a:moveTo>
                    <a:cubicBezTo>
                      <a:pt x="250" y="0"/>
                      <a:pt x="24" y="203"/>
                      <a:pt x="12" y="476"/>
                    </a:cubicBezTo>
                    <a:cubicBezTo>
                      <a:pt x="0" y="738"/>
                      <a:pt x="227" y="977"/>
                      <a:pt x="489" y="977"/>
                    </a:cubicBezTo>
                    <a:cubicBezTo>
                      <a:pt x="502" y="978"/>
                      <a:pt x="515" y="978"/>
                      <a:pt x="528" y="978"/>
                    </a:cubicBezTo>
                    <a:cubicBezTo>
                      <a:pt x="785" y="978"/>
                      <a:pt x="1001" y="761"/>
                      <a:pt x="1001" y="500"/>
                    </a:cubicBezTo>
                    <a:cubicBezTo>
                      <a:pt x="1012" y="238"/>
                      <a:pt x="786" y="0"/>
                      <a:pt x="52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03" name="Google Shape;6103;p46"/>
              <p:cNvSpPr/>
              <p:nvPr/>
            </p:nvSpPr>
            <p:spPr>
              <a:xfrm>
                <a:off x="4829750" y="4118800"/>
                <a:ext cx="2027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798" extrusionOk="0">
                    <a:moveTo>
                      <a:pt x="418" y="0"/>
                    </a:moveTo>
                    <a:cubicBezTo>
                      <a:pt x="203" y="0"/>
                      <a:pt x="25" y="179"/>
                      <a:pt x="1" y="381"/>
                    </a:cubicBezTo>
                    <a:cubicBezTo>
                      <a:pt x="1" y="607"/>
                      <a:pt x="168" y="786"/>
                      <a:pt x="394" y="798"/>
                    </a:cubicBezTo>
                    <a:cubicBezTo>
                      <a:pt x="608" y="798"/>
                      <a:pt x="787" y="631"/>
                      <a:pt x="810" y="417"/>
                    </a:cubicBezTo>
                    <a:cubicBezTo>
                      <a:pt x="810" y="191"/>
                      <a:pt x="644" y="12"/>
                      <a:pt x="41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04" name="Google Shape;6104;p46"/>
              <p:cNvSpPr/>
              <p:nvPr/>
            </p:nvSpPr>
            <p:spPr>
              <a:xfrm>
                <a:off x="4416900" y="4509300"/>
                <a:ext cx="13425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7" extrusionOk="0">
                    <a:moveTo>
                      <a:pt x="265" y="0"/>
                    </a:moveTo>
                    <a:cubicBezTo>
                      <a:pt x="120" y="0"/>
                      <a:pt x="1" y="115"/>
                      <a:pt x="1" y="251"/>
                    </a:cubicBezTo>
                    <a:cubicBezTo>
                      <a:pt x="1" y="406"/>
                      <a:pt x="108" y="525"/>
                      <a:pt x="251" y="537"/>
                    </a:cubicBezTo>
                    <a:cubicBezTo>
                      <a:pt x="406" y="537"/>
                      <a:pt x="513" y="430"/>
                      <a:pt x="537" y="287"/>
                    </a:cubicBezTo>
                    <a:cubicBezTo>
                      <a:pt x="537" y="132"/>
                      <a:pt x="429" y="13"/>
                      <a:pt x="287" y="1"/>
                    </a:cubicBezTo>
                    <a:cubicBezTo>
                      <a:pt x="279" y="1"/>
                      <a:pt x="272" y="0"/>
                      <a:pt x="26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05" name="Google Shape;6105;p46"/>
              <p:cNvSpPr/>
              <p:nvPr/>
            </p:nvSpPr>
            <p:spPr>
              <a:xfrm>
                <a:off x="4450250" y="3955975"/>
                <a:ext cx="6575" cy="6575"/>
              </a:xfrm>
              <a:custGeom>
                <a:avLst/>
                <a:gdLst/>
                <a:ahLst/>
                <a:cxnLst/>
                <a:rect l="l" t="t" r="r" b="b"/>
                <a:pathLst>
                  <a:path w="263" h="263" extrusionOk="0">
                    <a:moveTo>
                      <a:pt x="143" y="0"/>
                    </a:moveTo>
                    <a:cubicBezTo>
                      <a:pt x="60" y="0"/>
                      <a:pt x="0" y="60"/>
                      <a:pt x="0" y="119"/>
                    </a:cubicBezTo>
                    <a:cubicBezTo>
                      <a:pt x="0" y="203"/>
                      <a:pt x="48" y="262"/>
                      <a:pt x="119" y="262"/>
                    </a:cubicBezTo>
                    <a:cubicBezTo>
                      <a:pt x="203" y="262"/>
                      <a:pt x="262" y="203"/>
                      <a:pt x="262" y="143"/>
                    </a:cubicBezTo>
                    <a:cubicBezTo>
                      <a:pt x="262" y="60"/>
                      <a:pt x="203" y="0"/>
                      <a:pt x="14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06" name="Google Shape;6106;p46"/>
              <p:cNvSpPr/>
              <p:nvPr/>
            </p:nvSpPr>
            <p:spPr>
              <a:xfrm>
                <a:off x="3491200" y="3755650"/>
                <a:ext cx="31275" cy="30375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215" extrusionOk="0">
                    <a:moveTo>
                      <a:pt x="643" y="1"/>
                    </a:moveTo>
                    <a:cubicBezTo>
                      <a:pt x="524" y="1"/>
                      <a:pt x="405" y="24"/>
                      <a:pt x="310" y="84"/>
                    </a:cubicBezTo>
                    <a:cubicBezTo>
                      <a:pt x="131" y="191"/>
                      <a:pt x="12" y="370"/>
                      <a:pt x="12" y="596"/>
                    </a:cubicBezTo>
                    <a:cubicBezTo>
                      <a:pt x="0" y="929"/>
                      <a:pt x="262" y="1215"/>
                      <a:pt x="608" y="1215"/>
                    </a:cubicBezTo>
                    <a:cubicBezTo>
                      <a:pt x="941" y="1215"/>
                      <a:pt x="1215" y="953"/>
                      <a:pt x="1239" y="620"/>
                    </a:cubicBezTo>
                    <a:cubicBezTo>
                      <a:pt x="1251" y="358"/>
                      <a:pt x="1072" y="120"/>
                      <a:pt x="822" y="24"/>
                    </a:cubicBezTo>
                    <a:cubicBezTo>
                      <a:pt x="762" y="12"/>
                      <a:pt x="703" y="1"/>
                      <a:pt x="64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07" name="Google Shape;6107;p46"/>
              <p:cNvSpPr/>
              <p:nvPr/>
            </p:nvSpPr>
            <p:spPr>
              <a:xfrm>
                <a:off x="3451600" y="4205400"/>
                <a:ext cx="131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25" h="501" extrusionOk="0">
                    <a:moveTo>
                      <a:pt x="287" y="1"/>
                    </a:moveTo>
                    <a:cubicBezTo>
                      <a:pt x="156" y="1"/>
                      <a:pt x="37" y="108"/>
                      <a:pt x="25" y="239"/>
                    </a:cubicBezTo>
                    <a:cubicBezTo>
                      <a:pt x="1" y="382"/>
                      <a:pt x="120" y="501"/>
                      <a:pt x="263" y="501"/>
                    </a:cubicBezTo>
                    <a:cubicBezTo>
                      <a:pt x="394" y="501"/>
                      <a:pt x="513" y="406"/>
                      <a:pt x="525" y="263"/>
                    </a:cubicBezTo>
                    <a:cubicBezTo>
                      <a:pt x="525" y="132"/>
                      <a:pt x="418" y="13"/>
                      <a:pt x="28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08" name="Google Shape;6108;p46"/>
              <p:cNvSpPr/>
              <p:nvPr/>
            </p:nvSpPr>
            <p:spPr>
              <a:xfrm>
                <a:off x="3732600" y="4450075"/>
                <a:ext cx="30975" cy="3040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216" extrusionOk="0">
                    <a:moveTo>
                      <a:pt x="622" y="0"/>
                    </a:moveTo>
                    <a:cubicBezTo>
                      <a:pt x="286" y="0"/>
                      <a:pt x="12" y="269"/>
                      <a:pt x="12" y="584"/>
                    </a:cubicBezTo>
                    <a:cubicBezTo>
                      <a:pt x="0" y="918"/>
                      <a:pt x="274" y="1191"/>
                      <a:pt x="596" y="1215"/>
                    </a:cubicBezTo>
                    <a:cubicBezTo>
                      <a:pt x="603" y="1215"/>
                      <a:pt x="610" y="1216"/>
                      <a:pt x="617" y="1216"/>
                    </a:cubicBezTo>
                    <a:cubicBezTo>
                      <a:pt x="940" y="1216"/>
                      <a:pt x="1203" y="947"/>
                      <a:pt x="1227" y="632"/>
                    </a:cubicBezTo>
                    <a:cubicBezTo>
                      <a:pt x="1239" y="298"/>
                      <a:pt x="965" y="25"/>
                      <a:pt x="643" y="1"/>
                    </a:cubicBezTo>
                    <a:cubicBezTo>
                      <a:pt x="636" y="1"/>
                      <a:pt x="629" y="0"/>
                      <a:pt x="62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09" name="Google Shape;6109;p46"/>
              <p:cNvSpPr/>
              <p:nvPr/>
            </p:nvSpPr>
            <p:spPr>
              <a:xfrm>
                <a:off x="3705225" y="4525375"/>
                <a:ext cx="25600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1002" extrusionOk="0">
                    <a:moveTo>
                      <a:pt x="513" y="1"/>
                    </a:moveTo>
                    <a:cubicBezTo>
                      <a:pt x="238" y="1"/>
                      <a:pt x="24" y="211"/>
                      <a:pt x="12" y="477"/>
                    </a:cubicBezTo>
                    <a:cubicBezTo>
                      <a:pt x="0" y="763"/>
                      <a:pt x="214" y="977"/>
                      <a:pt x="488" y="1001"/>
                    </a:cubicBezTo>
                    <a:cubicBezTo>
                      <a:pt x="496" y="1001"/>
                      <a:pt x="503" y="1002"/>
                      <a:pt x="511" y="1002"/>
                    </a:cubicBezTo>
                    <a:cubicBezTo>
                      <a:pt x="785" y="1002"/>
                      <a:pt x="989" y="791"/>
                      <a:pt x="1012" y="525"/>
                    </a:cubicBezTo>
                    <a:cubicBezTo>
                      <a:pt x="1024" y="239"/>
                      <a:pt x="798" y="13"/>
                      <a:pt x="536" y="1"/>
                    </a:cubicBezTo>
                    <a:cubicBezTo>
                      <a:pt x="528" y="1"/>
                      <a:pt x="521" y="1"/>
                      <a:pt x="51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10" name="Google Shape;6110;p46"/>
              <p:cNvSpPr/>
              <p:nvPr/>
            </p:nvSpPr>
            <p:spPr>
              <a:xfrm>
                <a:off x="3296825" y="4356300"/>
                <a:ext cx="38125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1491" extrusionOk="0">
                    <a:moveTo>
                      <a:pt x="777" y="1"/>
                    </a:moveTo>
                    <a:cubicBezTo>
                      <a:pt x="370" y="1"/>
                      <a:pt x="36" y="330"/>
                      <a:pt x="24" y="716"/>
                    </a:cubicBezTo>
                    <a:cubicBezTo>
                      <a:pt x="1" y="1132"/>
                      <a:pt x="334" y="1478"/>
                      <a:pt x="739" y="1490"/>
                    </a:cubicBezTo>
                    <a:cubicBezTo>
                      <a:pt x="753" y="1490"/>
                      <a:pt x="767" y="1491"/>
                      <a:pt x="781" y="1491"/>
                    </a:cubicBezTo>
                    <a:cubicBezTo>
                      <a:pt x="1178" y="1491"/>
                      <a:pt x="1490" y="1166"/>
                      <a:pt x="1513" y="775"/>
                    </a:cubicBezTo>
                    <a:cubicBezTo>
                      <a:pt x="1525" y="358"/>
                      <a:pt x="1191" y="25"/>
                      <a:pt x="798" y="1"/>
                    </a:cubicBezTo>
                    <a:cubicBezTo>
                      <a:pt x="791" y="1"/>
                      <a:pt x="784" y="1"/>
                      <a:pt x="77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11" name="Google Shape;6111;p46"/>
              <p:cNvSpPr/>
              <p:nvPr/>
            </p:nvSpPr>
            <p:spPr>
              <a:xfrm>
                <a:off x="4702650" y="3817250"/>
                <a:ext cx="320025" cy="156450"/>
              </a:xfrm>
              <a:custGeom>
                <a:avLst/>
                <a:gdLst/>
                <a:ahLst/>
                <a:cxnLst/>
                <a:rect l="l" t="t" r="r" b="b"/>
                <a:pathLst>
                  <a:path w="12801" h="6258" extrusionOk="0">
                    <a:moveTo>
                      <a:pt x="4408" y="4942"/>
                    </a:moveTo>
                    <a:cubicBezTo>
                      <a:pt x="4415" y="4942"/>
                      <a:pt x="4423" y="4942"/>
                      <a:pt x="4430" y="4942"/>
                    </a:cubicBezTo>
                    <a:cubicBezTo>
                      <a:pt x="4609" y="4954"/>
                      <a:pt x="4763" y="5109"/>
                      <a:pt x="4763" y="5299"/>
                    </a:cubicBezTo>
                    <a:cubicBezTo>
                      <a:pt x="4763" y="5483"/>
                      <a:pt x="4609" y="5633"/>
                      <a:pt x="4427" y="5633"/>
                    </a:cubicBezTo>
                    <a:cubicBezTo>
                      <a:pt x="4420" y="5633"/>
                      <a:pt x="4413" y="5633"/>
                      <a:pt x="4406" y="5633"/>
                    </a:cubicBezTo>
                    <a:cubicBezTo>
                      <a:pt x="4216" y="5633"/>
                      <a:pt x="4061" y="5466"/>
                      <a:pt x="4073" y="5276"/>
                    </a:cubicBezTo>
                    <a:cubicBezTo>
                      <a:pt x="4073" y="5081"/>
                      <a:pt x="4227" y="4942"/>
                      <a:pt x="4408" y="4942"/>
                    </a:cubicBezTo>
                    <a:close/>
                    <a:moveTo>
                      <a:pt x="9480" y="1"/>
                    </a:moveTo>
                    <a:cubicBezTo>
                      <a:pt x="8561" y="1"/>
                      <a:pt x="7511" y="172"/>
                      <a:pt x="6383" y="632"/>
                    </a:cubicBezTo>
                    <a:cubicBezTo>
                      <a:pt x="2846" y="2097"/>
                      <a:pt x="1" y="6061"/>
                      <a:pt x="1" y="6061"/>
                    </a:cubicBezTo>
                    <a:cubicBezTo>
                      <a:pt x="1" y="6061"/>
                      <a:pt x="1245" y="6258"/>
                      <a:pt x="2931" y="6258"/>
                    </a:cubicBezTo>
                    <a:cubicBezTo>
                      <a:pt x="4565" y="6258"/>
                      <a:pt x="6613" y="6073"/>
                      <a:pt x="8347" y="5347"/>
                    </a:cubicBezTo>
                    <a:cubicBezTo>
                      <a:pt x="8728" y="5180"/>
                      <a:pt x="9085" y="5002"/>
                      <a:pt x="9419" y="4811"/>
                    </a:cubicBezTo>
                    <a:cubicBezTo>
                      <a:pt x="12074" y="3204"/>
                      <a:pt x="12800" y="716"/>
                      <a:pt x="12800" y="716"/>
                    </a:cubicBezTo>
                    <a:cubicBezTo>
                      <a:pt x="12800" y="716"/>
                      <a:pt x="11502" y="13"/>
                      <a:pt x="9573" y="1"/>
                    </a:cubicBezTo>
                    <a:cubicBezTo>
                      <a:pt x="9542" y="1"/>
                      <a:pt x="9511" y="1"/>
                      <a:pt x="948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12" name="Google Shape;6112;p46"/>
              <p:cNvSpPr/>
              <p:nvPr/>
            </p:nvSpPr>
            <p:spPr>
              <a:xfrm>
                <a:off x="6345425" y="3871900"/>
                <a:ext cx="320000" cy="155975"/>
              </a:xfrm>
              <a:custGeom>
                <a:avLst/>
                <a:gdLst/>
                <a:ahLst/>
                <a:cxnLst/>
                <a:rect l="l" t="t" r="r" b="b"/>
                <a:pathLst>
                  <a:path w="12800" h="6239" extrusionOk="0">
                    <a:moveTo>
                      <a:pt x="4391" y="4933"/>
                    </a:moveTo>
                    <a:cubicBezTo>
                      <a:pt x="4404" y="4933"/>
                      <a:pt x="4417" y="4933"/>
                      <a:pt x="4430" y="4935"/>
                    </a:cubicBezTo>
                    <a:cubicBezTo>
                      <a:pt x="4608" y="4935"/>
                      <a:pt x="4763" y="5090"/>
                      <a:pt x="4763" y="5292"/>
                    </a:cubicBezTo>
                    <a:cubicBezTo>
                      <a:pt x="4763" y="5475"/>
                      <a:pt x="4609" y="5614"/>
                      <a:pt x="4428" y="5614"/>
                    </a:cubicBezTo>
                    <a:cubicBezTo>
                      <a:pt x="4421" y="5614"/>
                      <a:pt x="4413" y="5614"/>
                      <a:pt x="4406" y="5614"/>
                    </a:cubicBezTo>
                    <a:cubicBezTo>
                      <a:pt x="4203" y="5614"/>
                      <a:pt x="4060" y="5447"/>
                      <a:pt x="4072" y="5257"/>
                    </a:cubicBezTo>
                    <a:cubicBezTo>
                      <a:pt x="4072" y="5079"/>
                      <a:pt x="4217" y="4933"/>
                      <a:pt x="4391" y="4933"/>
                    </a:cubicBezTo>
                    <a:close/>
                    <a:moveTo>
                      <a:pt x="9305" y="1"/>
                    </a:moveTo>
                    <a:cubicBezTo>
                      <a:pt x="8433" y="1"/>
                      <a:pt x="7432" y="169"/>
                      <a:pt x="6382" y="613"/>
                    </a:cubicBezTo>
                    <a:cubicBezTo>
                      <a:pt x="2834" y="2089"/>
                      <a:pt x="0" y="6042"/>
                      <a:pt x="0" y="6042"/>
                    </a:cubicBezTo>
                    <a:cubicBezTo>
                      <a:pt x="0" y="6042"/>
                      <a:pt x="1245" y="6239"/>
                      <a:pt x="2931" y="6239"/>
                    </a:cubicBezTo>
                    <a:cubicBezTo>
                      <a:pt x="4564" y="6239"/>
                      <a:pt x="6613" y="6054"/>
                      <a:pt x="8347" y="5328"/>
                    </a:cubicBezTo>
                    <a:cubicBezTo>
                      <a:pt x="8728" y="5173"/>
                      <a:pt x="9085" y="4995"/>
                      <a:pt x="9418" y="4792"/>
                    </a:cubicBezTo>
                    <a:cubicBezTo>
                      <a:pt x="12061" y="3209"/>
                      <a:pt x="12800" y="720"/>
                      <a:pt x="12800" y="720"/>
                    </a:cubicBezTo>
                    <a:cubicBezTo>
                      <a:pt x="12800" y="720"/>
                      <a:pt x="11502" y="18"/>
                      <a:pt x="9561" y="6"/>
                    </a:cubicBezTo>
                    <a:cubicBezTo>
                      <a:pt x="9477" y="3"/>
                      <a:pt x="9391" y="1"/>
                      <a:pt x="930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13" name="Google Shape;6113;p46"/>
              <p:cNvSpPr/>
              <p:nvPr/>
            </p:nvSpPr>
            <p:spPr>
              <a:xfrm>
                <a:off x="5525975" y="3843250"/>
                <a:ext cx="382225" cy="128500"/>
              </a:xfrm>
              <a:custGeom>
                <a:avLst/>
                <a:gdLst/>
                <a:ahLst/>
                <a:cxnLst/>
                <a:rect l="l" t="t" r="r" b="b"/>
                <a:pathLst>
                  <a:path w="15289" h="5140" extrusionOk="0">
                    <a:moveTo>
                      <a:pt x="7897" y="0"/>
                    </a:moveTo>
                    <a:cubicBezTo>
                      <a:pt x="7629" y="0"/>
                      <a:pt x="7361" y="10"/>
                      <a:pt x="7097" y="33"/>
                    </a:cubicBezTo>
                    <a:cubicBezTo>
                      <a:pt x="3608" y="342"/>
                      <a:pt x="1786" y="2652"/>
                      <a:pt x="1501" y="3021"/>
                    </a:cubicBezTo>
                    <a:cubicBezTo>
                      <a:pt x="1489" y="2640"/>
                      <a:pt x="1179" y="2331"/>
                      <a:pt x="786" y="2307"/>
                    </a:cubicBezTo>
                    <a:cubicBezTo>
                      <a:pt x="779" y="2307"/>
                      <a:pt x="772" y="2306"/>
                      <a:pt x="765" y="2306"/>
                    </a:cubicBezTo>
                    <a:cubicBezTo>
                      <a:pt x="358" y="2306"/>
                      <a:pt x="36" y="2635"/>
                      <a:pt x="12" y="3045"/>
                    </a:cubicBezTo>
                    <a:cubicBezTo>
                      <a:pt x="1" y="3462"/>
                      <a:pt x="334" y="3795"/>
                      <a:pt x="751" y="3819"/>
                    </a:cubicBezTo>
                    <a:cubicBezTo>
                      <a:pt x="758" y="3819"/>
                      <a:pt x="766" y="3819"/>
                      <a:pt x="773" y="3819"/>
                    </a:cubicBezTo>
                    <a:cubicBezTo>
                      <a:pt x="1156" y="3819"/>
                      <a:pt x="1478" y="3525"/>
                      <a:pt x="1525" y="3128"/>
                    </a:cubicBezTo>
                    <a:cubicBezTo>
                      <a:pt x="1811" y="3404"/>
                      <a:pt x="3721" y="5140"/>
                      <a:pt x="6801" y="5140"/>
                    </a:cubicBezTo>
                    <a:cubicBezTo>
                      <a:pt x="7047" y="5140"/>
                      <a:pt x="7300" y="5129"/>
                      <a:pt x="7561" y="5105"/>
                    </a:cubicBezTo>
                    <a:cubicBezTo>
                      <a:pt x="11359" y="4795"/>
                      <a:pt x="15288" y="1878"/>
                      <a:pt x="15288" y="1878"/>
                    </a:cubicBezTo>
                    <a:cubicBezTo>
                      <a:pt x="15288" y="1878"/>
                      <a:pt x="11512" y="0"/>
                      <a:pt x="789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14" name="Google Shape;6114;p46"/>
              <p:cNvSpPr/>
              <p:nvPr/>
            </p:nvSpPr>
            <p:spPr>
              <a:xfrm>
                <a:off x="5042275" y="4264075"/>
                <a:ext cx="317625" cy="159425"/>
              </a:xfrm>
              <a:custGeom>
                <a:avLst/>
                <a:gdLst/>
                <a:ahLst/>
                <a:cxnLst/>
                <a:rect l="l" t="t" r="r" b="b"/>
                <a:pathLst>
                  <a:path w="12705" h="6377" extrusionOk="0">
                    <a:moveTo>
                      <a:pt x="10128" y="1"/>
                    </a:moveTo>
                    <a:cubicBezTo>
                      <a:pt x="8445" y="1"/>
                      <a:pt x="6226" y="193"/>
                      <a:pt x="4382" y="1011"/>
                    </a:cubicBezTo>
                    <a:cubicBezTo>
                      <a:pt x="870" y="2547"/>
                      <a:pt x="1" y="5702"/>
                      <a:pt x="1" y="5702"/>
                    </a:cubicBezTo>
                    <a:cubicBezTo>
                      <a:pt x="1" y="5702"/>
                      <a:pt x="1285" y="6376"/>
                      <a:pt x="3179" y="6376"/>
                    </a:cubicBezTo>
                    <a:cubicBezTo>
                      <a:pt x="4133" y="6376"/>
                      <a:pt x="5241" y="6205"/>
                      <a:pt x="6418" y="5691"/>
                    </a:cubicBezTo>
                    <a:cubicBezTo>
                      <a:pt x="9931" y="4155"/>
                      <a:pt x="12705" y="154"/>
                      <a:pt x="12705" y="154"/>
                    </a:cubicBezTo>
                    <a:cubicBezTo>
                      <a:pt x="12705" y="154"/>
                      <a:pt x="11630" y="1"/>
                      <a:pt x="1012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15" name="Google Shape;6115;p46"/>
              <p:cNvSpPr/>
              <p:nvPr/>
            </p:nvSpPr>
            <p:spPr>
              <a:xfrm>
                <a:off x="6083475" y="4330125"/>
                <a:ext cx="294425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7613" extrusionOk="0">
                    <a:moveTo>
                      <a:pt x="11776" y="1"/>
                    </a:moveTo>
                    <a:lnTo>
                      <a:pt x="11776" y="1"/>
                    </a:lnTo>
                    <a:cubicBezTo>
                      <a:pt x="11776" y="1"/>
                      <a:pt x="6906" y="24"/>
                      <a:pt x="3644" y="2048"/>
                    </a:cubicBezTo>
                    <a:cubicBezTo>
                      <a:pt x="382" y="4072"/>
                      <a:pt x="1" y="7323"/>
                      <a:pt x="1" y="7323"/>
                    </a:cubicBezTo>
                    <a:cubicBezTo>
                      <a:pt x="1" y="7323"/>
                      <a:pt x="829" y="7613"/>
                      <a:pt x="2076" y="7613"/>
                    </a:cubicBezTo>
                    <a:cubicBezTo>
                      <a:pt x="3240" y="7613"/>
                      <a:pt x="4771" y="7360"/>
                      <a:pt x="6335" y="6382"/>
                    </a:cubicBezTo>
                    <a:cubicBezTo>
                      <a:pt x="9597" y="4358"/>
                      <a:pt x="11776" y="1"/>
                      <a:pt x="1177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16" name="Google Shape;6116;p46"/>
              <p:cNvSpPr/>
              <p:nvPr/>
            </p:nvSpPr>
            <p:spPr>
              <a:xfrm>
                <a:off x="4902675" y="4513150"/>
                <a:ext cx="26525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1050" extrusionOk="0">
                    <a:moveTo>
                      <a:pt x="497" y="0"/>
                    </a:moveTo>
                    <a:cubicBezTo>
                      <a:pt x="228" y="0"/>
                      <a:pt x="1" y="229"/>
                      <a:pt x="1" y="502"/>
                    </a:cubicBezTo>
                    <a:cubicBezTo>
                      <a:pt x="1" y="692"/>
                      <a:pt x="108" y="859"/>
                      <a:pt x="263" y="966"/>
                    </a:cubicBezTo>
                    <a:cubicBezTo>
                      <a:pt x="334" y="1014"/>
                      <a:pt x="418" y="1050"/>
                      <a:pt x="513" y="1050"/>
                    </a:cubicBezTo>
                    <a:cubicBezTo>
                      <a:pt x="537" y="1050"/>
                      <a:pt x="584" y="1038"/>
                      <a:pt x="620" y="1038"/>
                    </a:cubicBezTo>
                    <a:cubicBezTo>
                      <a:pt x="858" y="990"/>
                      <a:pt x="1049" y="800"/>
                      <a:pt x="1049" y="550"/>
                    </a:cubicBezTo>
                    <a:cubicBezTo>
                      <a:pt x="1061" y="311"/>
                      <a:pt x="918" y="121"/>
                      <a:pt x="703" y="38"/>
                    </a:cubicBezTo>
                    <a:cubicBezTo>
                      <a:pt x="691" y="38"/>
                      <a:pt x="656" y="26"/>
                      <a:pt x="644" y="26"/>
                    </a:cubicBezTo>
                    <a:cubicBezTo>
                      <a:pt x="620" y="14"/>
                      <a:pt x="584" y="2"/>
                      <a:pt x="537" y="2"/>
                    </a:cubicBezTo>
                    <a:cubicBezTo>
                      <a:pt x="523" y="1"/>
                      <a:pt x="510" y="0"/>
                      <a:pt x="49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17" name="Google Shape;6117;p46"/>
              <p:cNvSpPr/>
              <p:nvPr/>
            </p:nvSpPr>
            <p:spPr>
              <a:xfrm>
                <a:off x="6378750" y="4361325"/>
                <a:ext cx="22350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61" extrusionOk="0">
                    <a:moveTo>
                      <a:pt x="429" y="1"/>
                    </a:moveTo>
                    <a:cubicBezTo>
                      <a:pt x="218" y="1"/>
                      <a:pt x="35" y="194"/>
                      <a:pt x="13" y="419"/>
                    </a:cubicBezTo>
                    <a:cubicBezTo>
                      <a:pt x="1" y="658"/>
                      <a:pt x="191" y="860"/>
                      <a:pt x="430" y="860"/>
                    </a:cubicBezTo>
                    <a:cubicBezTo>
                      <a:pt x="437" y="860"/>
                      <a:pt x="444" y="860"/>
                      <a:pt x="451" y="860"/>
                    </a:cubicBezTo>
                    <a:cubicBezTo>
                      <a:pt x="680" y="860"/>
                      <a:pt x="882" y="674"/>
                      <a:pt x="882" y="443"/>
                    </a:cubicBezTo>
                    <a:cubicBezTo>
                      <a:pt x="894" y="205"/>
                      <a:pt x="703" y="3"/>
                      <a:pt x="465" y="3"/>
                    </a:cubicBezTo>
                    <a:cubicBezTo>
                      <a:pt x="453" y="1"/>
                      <a:pt x="441" y="1"/>
                      <a:pt x="429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18" name="Google Shape;6118;p46"/>
              <p:cNvSpPr/>
              <p:nvPr/>
            </p:nvSpPr>
            <p:spPr>
              <a:xfrm>
                <a:off x="5995075" y="4160425"/>
                <a:ext cx="60750" cy="48650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1946" extrusionOk="0">
                    <a:moveTo>
                      <a:pt x="1542" y="0"/>
                    </a:moveTo>
                    <a:cubicBezTo>
                      <a:pt x="1208" y="0"/>
                      <a:pt x="923" y="208"/>
                      <a:pt x="799" y="502"/>
                    </a:cubicBezTo>
                    <a:lnTo>
                      <a:pt x="763" y="502"/>
                    </a:lnTo>
                    <a:cubicBezTo>
                      <a:pt x="755" y="502"/>
                      <a:pt x="748" y="502"/>
                      <a:pt x="740" y="502"/>
                    </a:cubicBezTo>
                    <a:cubicBezTo>
                      <a:pt x="346" y="502"/>
                      <a:pt x="36" y="807"/>
                      <a:pt x="25" y="1205"/>
                    </a:cubicBezTo>
                    <a:cubicBezTo>
                      <a:pt x="1" y="1609"/>
                      <a:pt x="322" y="1931"/>
                      <a:pt x="715" y="1943"/>
                    </a:cubicBezTo>
                    <a:cubicBezTo>
                      <a:pt x="737" y="1945"/>
                      <a:pt x="759" y="1946"/>
                      <a:pt x="781" y="1946"/>
                    </a:cubicBezTo>
                    <a:cubicBezTo>
                      <a:pt x="1013" y="1946"/>
                      <a:pt x="1203" y="1830"/>
                      <a:pt x="1322" y="1645"/>
                    </a:cubicBezTo>
                    <a:cubicBezTo>
                      <a:pt x="1406" y="1669"/>
                      <a:pt x="1465" y="1681"/>
                      <a:pt x="1537" y="1681"/>
                    </a:cubicBezTo>
                    <a:cubicBezTo>
                      <a:pt x="1552" y="1682"/>
                      <a:pt x="1567" y="1682"/>
                      <a:pt x="1581" y="1682"/>
                    </a:cubicBezTo>
                    <a:cubicBezTo>
                      <a:pt x="1802" y="1682"/>
                      <a:pt x="1998" y="1600"/>
                      <a:pt x="2132" y="1455"/>
                    </a:cubicBezTo>
                    <a:cubicBezTo>
                      <a:pt x="2299" y="1312"/>
                      <a:pt x="2406" y="1097"/>
                      <a:pt x="2406" y="859"/>
                    </a:cubicBezTo>
                    <a:cubicBezTo>
                      <a:pt x="2430" y="609"/>
                      <a:pt x="2311" y="371"/>
                      <a:pt x="2120" y="204"/>
                    </a:cubicBezTo>
                    <a:cubicBezTo>
                      <a:pt x="1989" y="85"/>
                      <a:pt x="1811" y="14"/>
                      <a:pt x="1596" y="2"/>
                    </a:cubicBezTo>
                    <a:cubicBezTo>
                      <a:pt x="1578" y="1"/>
                      <a:pt x="1560" y="0"/>
                      <a:pt x="154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19" name="Google Shape;6119;p46"/>
              <p:cNvSpPr/>
              <p:nvPr/>
            </p:nvSpPr>
            <p:spPr>
              <a:xfrm>
                <a:off x="6076950" y="3976800"/>
                <a:ext cx="158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32" extrusionOk="0">
                    <a:moveTo>
                      <a:pt x="311" y="0"/>
                    </a:moveTo>
                    <a:cubicBezTo>
                      <a:pt x="142" y="0"/>
                      <a:pt x="0" y="127"/>
                      <a:pt x="0" y="299"/>
                    </a:cubicBezTo>
                    <a:cubicBezTo>
                      <a:pt x="0" y="477"/>
                      <a:pt x="143" y="620"/>
                      <a:pt x="298" y="632"/>
                    </a:cubicBezTo>
                    <a:cubicBezTo>
                      <a:pt x="476" y="632"/>
                      <a:pt x="619" y="501"/>
                      <a:pt x="631" y="334"/>
                    </a:cubicBezTo>
                    <a:cubicBezTo>
                      <a:pt x="631" y="156"/>
                      <a:pt x="500" y="25"/>
                      <a:pt x="333" y="1"/>
                    </a:cubicBezTo>
                    <a:cubicBezTo>
                      <a:pt x="326" y="0"/>
                      <a:pt x="318" y="0"/>
                      <a:pt x="31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20" name="Google Shape;6120;p46"/>
              <p:cNvSpPr/>
              <p:nvPr/>
            </p:nvSpPr>
            <p:spPr>
              <a:xfrm>
                <a:off x="6249275" y="4173250"/>
                <a:ext cx="33075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1300" extrusionOk="0">
                    <a:moveTo>
                      <a:pt x="670" y="1"/>
                    </a:moveTo>
                    <a:cubicBezTo>
                      <a:pt x="321" y="1"/>
                      <a:pt x="13" y="282"/>
                      <a:pt x="13" y="632"/>
                    </a:cubicBezTo>
                    <a:cubicBezTo>
                      <a:pt x="1" y="989"/>
                      <a:pt x="286" y="1287"/>
                      <a:pt x="644" y="1299"/>
                    </a:cubicBezTo>
                    <a:cubicBezTo>
                      <a:pt x="651" y="1299"/>
                      <a:pt x="659" y="1299"/>
                      <a:pt x="666" y="1299"/>
                    </a:cubicBezTo>
                    <a:cubicBezTo>
                      <a:pt x="1013" y="1299"/>
                      <a:pt x="1299" y="1029"/>
                      <a:pt x="1310" y="668"/>
                    </a:cubicBezTo>
                    <a:cubicBezTo>
                      <a:pt x="1322" y="322"/>
                      <a:pt x="1048" y="25"/>
                      <a:pt x="691" y="1"/>
                    </a:cubicBezTo>
                    <a:cubicBezTo>
                      <a:pt x="684" y="1"/>
                      <a:pt x="677" y="1"/>
                      <a:pt x="67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21" name="Google Shape;6121;p46"/>
              <p:cNvSpPr/>
              <p:nvPr/>
            </p:nvSpPr>
            <p:spPr>
              <a:xfrm>
                <a:off x="6156400" y="4302725"/>
                <a:ext cx="25325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90" extrusionOk="0">
                    <a:moveTo>
                      <a:pt x="493" y="1"/>
                    </a:moveTo>
                    <a:cubicBezTo>
                      <a:pt x="239" y="1"/>
                      <a:pt x="13" y="222"/>
                      <a:pt x="13" y="477"/>
                    </a:cubicBezTo>
                    <a:cubicBezTo>
                      <a:pt x="1" y="751"/>
                      <a:pt x="215" y="989"/>
                      <a:pt x="489" y="989"/>
                    </a:cubicBezTo>
                    <a:cubicBezTo>
                      <a:pt x="497" y="990"/>
                      <a:pt x="505" y="990"/>
                      <a:pt x="513" y="990"/>
                    </a:cubicBezTo>
                    <a:cubicBezTo>
                      <a:pt x="787" y="990"/>
                      <a:pt x="989" y="791"/>
                      <a:pt x="989" y="513"/>
                    </a:cubicBezTo>
                    <a:cubicBezTo>
                      <a:pt x="1013" y="239"/>
                      <a:pt x="787" y="1"/>
                      <a:pt x="513" y="1"/>
                    </a:cubicBezTo>
                    <a:cubicBezTo>
                      <a:pt x="506" y="1"/>
                      <a:pt x="500" y="1"/>
                      <a:pt x="49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22" name="Google Shape;6122;p46"/>
              <p:cNvSpPr/>
              <p:nvPr/>
            </p:nvSpPr>
            <p:spPr>
              <a:xfrm>
                <a:off x="6472525" y="4172975"/>
                <a:ext cx="19975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799" h="810" extrusionOk="0">
                    <a:moveTo>
                      <a:pt x="417" y="0"/>
                    </a:moveTo>
                    <a:cubicBezTo>
                      <a:pt x="191" y="0"/>
                      <a:pt x="12" y="167"/>
                      <a:pt x="0" y="393"/>
                    </a:cubicBezTo>
                    <a:cubicBezTo>
                      <a:pt x="0" y="607"/>
                      <a:pt x="167" y="786"/>
                      <a:pt x="381" y="810"/>
                    </a:cubicBezTo>
                    <a:cubicBezTo>
                      <a:pt x="608" y="810"/>
                      <a:pt x="786" y="643"/>
                      <a:pt x="798" y="417"/>
                    </a:cubicBezTo>
                    <a:cubicBezTo>
                      <a:pt x="798" y="191"/>
                      <a:pt x="643" y="12"/>
                      <a:pt x="41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23" name="Google Shape;6123;p46"/>
              <p:cNvSpPr/>
              <p:nvPr/>
            </p:nvSpPr>
            <p:spPr>
              <a:xfrm>
                <a:off x="6059675" y="4563200"/>
                <a:ext cx="13425" cy="13400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6" extrusionOk="0">
                    <a:moveTo>
                      <a:pt x="274" y="0"/>
                    </a:moveTo>
                    <a:cubicBezTo>
                      <a:pt x="131" y="0"/>
                      <a:pt x="0" y="119"/>
                      <a:pt x="0" y="262"/>
                    </a:cubicBezTo>
                    <a:cubicBezTo>
                      <a:pt x="0" y="405"/>
                      <a:pt x="96" y="524"/>
                      <a:pt x="250" y="536"/>
                    </a:cubicBezTo>
                    <a:cubicBezTo>
                      <a:pt x="393" y="536"/>
                      <a:pt x="512" y="441"/>
                      <a:pt x="536" y="286"/>
                    </a:cubicBezTo>
                    <a:cubicBezTo>
                      <a:pt x="536" y="143"/>
                      <a:pt x="429" y="24"/>
                      <a:pt x="27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24" name="Google Shape;6124;p46"/>
              <p:cNvSpPr/>
              <p:nvPr/>
            </p:nvSpPr>
            <p:spPr>
              <a:xfrm>
                <a:off x="6093000" y="4010450"/>
                <a:ext cx="6275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51" extrusionOk="0">
                    <a:moveTo>
                      <a:pt x="132" y="0"/>
                    </a:moveTo>
                    <a:cubicBezTo>
                      <a:pt x="60" y="0"/>
                      <a:pt x="1" y="48"/>
                      <a:pt x="1" y="119"/>
                    </a:cubicBezTo>
                    <a:cubicBezTo>
                      <a:pt x="1" y="191"/>
                      <a:pt x="60" y="250"/>
                      <a:pt x="120" y="250"/>
                    </a:cubicBezTo>
                    <a:cubicBezTo>
                      <a:pt x="191" y="250"/>
                      <a:pt x="251" y="191"/>
                      <a:pt x="251" y="131"/>
                    </a:cubicBezTo>
                    <a:cubicBezTo>
                      <a:pt x="251" y="60"/>
                      <a:pt x="191" y="0"/>
                      <a:pt x="13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25" name="Google Shape;6125;p46"/>
              <p:cNvSpPr/>
              <p:nvPr/>
            </p:nvSpPr>
            <p:spPr>
              <a:xfrm>
                <a:off x="5133975" y="3809525"/>
                <a:ext cx="31275" cy="30425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217" extrusionOk="0">
                    <a:moveTo>
                      <a:pt x="631" y="1"/>
                    </a:moveTo>
                    <a:cubicBezTo>
                      <a:pt x="512" y="1"/>
                      <a:pt x="393" y="24"/>
                      <a:pt x="310" y="84"/>
                    </a:cubicBezTo>
                    <a:cubicBezTo>
                      <a:pt x="131" y="191"/>
                      <a:pt x="12" y="370"/>
                      <a:pt x="12" y="596"/>
                    </a:cubicBezTo>
                    <a:cubicBezTo>
                      <a:pt x="0" y="929"/>
                      <a:pt x="262" y="1215"/>
                      <a:pt x="607" y="1215"/>
                    </a:cubicBezTo>
                    <a:cubicBezTo>
                      <a:pt x="621" y="1216"/>
                      <a:pt x="635" y="1216"/>
                      <a:pt x="649" y="1216"/>
                    </a:cubicBezTo>
                    <a:cubicBezTo>
                      <a:pt x="974" y="1216"/>
                      <a:pt x="1226" y="951"/>
                      <a:pt x="1226" y="620"/>
                    </a:cubicBezTo>
                    <a:cubicBezTo>
                      <a:pt x="1250" y="358"/>
                      <a:pt x="1072" y="120"/>
                      <a:pt x="810" y="24"/>
                    </a:cubicBezTo>
                    <a:cubicBezTo>
                      <a:pt x="750" y="12"/>
                      <a:pt x="691" y="1"/>
                      <a:pt x="631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26" name="Google Shape;6126;p46"/>
              <p:cNvSpPr/>
              <p:nvPr/>
            </p:nvSpPr>
            <p:spPr>
              <a:xfrm>
                <a:off x="5094375" y="4259550"/>
                <a:ext cx="1312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25" h="514" extrusionOk="0">
                    <a:moveTo>
                      <a:pt x="268" y="1"/>
                    </a:moveTo>
                    <a:cubicBezTo>
                      <a:pt x="144" y="1"/>
                      <a:pt x="35" y="115"/>
                      <a:pt x="12" y="240"/>
                    </a:cubicBezTo>
                    <a:cubicBezTo>
                      <a:pt x="0" y="395"/>
                      <a:pt x="120" y="514"/>
                      <a:pt x="251" y="514"/>
                    </a:cubicBezTo>
                    <a:cubicBezTo>
                      <a:pt x="393" y="514"/>
                      <a:pt x="512" y="407"/>
                      <a:pt x="524" y="276"/>
                    </a:cubicBezTo>
                    <a:cubicBezTo>
                      <a:pt x="524" y="145"/>
                      <a:pt x="417" y="26"/>
                      <a:pt x="286" y="2"/>
                    </a:cubicBezTo>
                    <a:cubicBezTo>
                      <a:pt x="280" y="1"/>
                      <a:pt x="274" y="1"/>
                      <a:pt x="26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27" name="Google Shape;6127;p46"/>
              <p:cNvSpPr/>
              <p:nvPr/>
            </p:nvSpPr>
            <p:spPr>
              <a:xfrm>
                <a:off x="5375350" y="4504550"/>
                <a:ext cx="31000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204" extrusionOk="0">
                    <a:moveTo>
                      <a:pt x="620" y="0"/>
                    </a:moveTo>
                    <a:cubicBezTo>
                      <a:pt x="286" y="0"/>
                      <a:pt x="13" y="247"/>
                      <a:pt x="13" y="584"/>
                    </a:cubicBezTo>
                    <a:cubicBezTo>
                      <a:pt x="1" y="905"/>
                      <a:pt x="263" y="1191"/>
                      <a:pt x="596" y="1203"/>
                    </a:cubicBezTo>
                    <a:cubicBezTo>
                      <a:pt x="603" y="1203"/>
                      <a:pt x="610" y="1204"/>
                      <a:pt x="617" y="1204"/>
                    </a:cubicBezTo>
                    <a:cubicBezTo>
                      <a:pt x="930" y="1204"/>
                      <a:pt x="1204" y="946"/>
                      <a:pt x="1215" y="620"/>
                    </a:cubicBezTo>
                    <a:cubicBezTo>
                      <a:pt x="1239" y="298"/>
                      <a:pt x="965" y="13"/>
                      <a:pt x="644" y="1"/>
                    </a:cubicBezTo>
                    <a:cubicBezTo>
                      <a:pt x="636" y="0"/>
                      <a:pt x="628" y="0"/>
                      <a:pt x="62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28" name="Google Shape;6128;p46"/>
              <p:cNvSpPr/>
              <p:nvPr/>
            </p:nvSpPr>
            <p:spPr>
              <a:xfrm>
                <a:off x="5347675" y="4579550"/>
                <a:ext cx="25625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002" extrusionOk="0">
                    <a:moveTo>
                      <a:pt x="515" y="1"/>
                    </a:moveTo>
                    <a:cubicBezTo>
                      <a:pt x="240" y="1"/>
                      <a:pt x="36" y="222"/>
                      <a:pt x="25" y="477"/>
                    </a:cubicBezTo>
                    <a:cubicBezTo>
                      <a:pt x="1" y="763"/>
                      <a:pt x="227" y="989"/>
                      <a:pt x="501" y="1001"/>
                    </a:cubicBezTo>
                    <a:cubicBezTo>
                      <a:pt x="508" y="1001"/>
                      <a:pt x="515" y="1002"/>
                      <a:pt x="523" y="1002"/>
                    </a:cubicBezTo>
                    <a:cubicBezTo>
                      <a:pt x="776" y="1002"/>
                      <a:pt x="1001" y="803"/>
                      <a:pt x="1013" y="525"/>
                    </a:cubicBezTo>
                    <a:cubicBezTo>
                      <a:pt x="1025" y="239"/>
                      <a:pt x="810" y="25"/>
                      <a:pt x="536" y="1"/>
                    </a:cubicBezTo>
                    <a:cubicBezTo>
                      <a:pt x="529" y="1"/>
                      <a:pt x="522" y="1"/>
                      <a:pt x="51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29" name="Google Shape;6129;p46"/>
              <p:cNvSpPr/>
              <p:nvPr/>
            </p:nvSpPr>
            <p:spPr>
              <a:xfrm>
                <a:off x="4939600" y="4410775"/>
                <a:ext cx="38125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1490" extrusionOk="0">
                    <a:moveTo>
                      <a:pt x="764" y="1"/>
                    </a:moveTo>
                    <a:cubicBezTo>
                      <a:pt x="357" y="1"/>
                      <a:pt x="12" y="318"/>
                      <a:pt x="12" y="716"/>
                    </a:cubicBezTo>
                    <a:cubicBezTo>
                      <a:pt x="0" y="1132"/>
                      <a:pt x="334" y="1478"/>
                      <a:pt x="727" y="1489"/>
                    </a:cubicBezTo>
                    <a:cubicBezTo>
                      <a:pt x="734" y="1490"/>
                      <a:pt x="741" y="1490"/>
                      <a:pt x="749" y="1490"/>
                    </a:cubicBezTo>
                    <a:cubicBezTo>
                      <a:pt x="1156" y="1490"/>
                      <a:pt x="1489" y="1173"/>
                      <a:pt x="1500" y="775"/>
                    </a:cubicBezTo>
                    <a:cubicBezTo>
                      <a:pt x="1524" y="358"/>
                      <a:pt x="1191" y="13"/>
                      <a:pt x="786" y="1"/>
                    </a:cubicBezTo>
                    <a:cubicBezTo>
                      <a:pt x="779" y="1"/>
                      <a:pt x="771" y="1"/>
                      <a:pt x="76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30" name="Google Shape;6130;p46"/>
              <p:cNvSpPr/>
              <p:nvPr/>
            </p:nvSpPr>
            <p:spPr>
              <a:xfrm>
                <a:off x="6685050" y="4318500"/>
                <a:ext cx="317625" cy="159250"/>
              </a:xfrm>
              <a:custGeom>
                <a:avLst/>
                <a:gdLst/>
                <a:ahLst/>
                <a:cxnLst/>
                <a:rect l="l" t="t" r="r" b="b"/>
                <a:pathLst>
                  <a:path w="12705" h="6370" extrusionOk="0">
                    <a:moveTo>
                      <a:pt x="10191" y="0"/>
                    </a:moveTo>
                    <a:cubicBezTo>
                      <a:pt x="8500" y="0"/>
                      <a:pt x="6244" y="191"/>
                      <a:pt x="4370" y="1013"/>
                    </a:cubicBezTo>
                    <a:cubicBezTo>
                      <a:pt x="858" y="2525"/>
                      <a:pt x="0" y="5704"/>
                      <a:pt x="0" y="5704"/>
                    </a:cubicBezTo>
                    <a:cubicBezTo>
                      <a:pt x="0" y="5704"/>
                      <a:pt x="1278" y="6369"/>
                      <a:pt x="3163" y="6369"/>
                    </a:cubicBezTo>
                    <a:cubicBezTo>
                      <a:pt x="4121" y="6369"/>
                      <a:pt x="5235" y="6198"/>
                      <a:pt x="6418" y="5680"/>
                    </a:cubicBezTo>
                    <a:cubicBezTo>
                      <a:pt x="9930" y="4156"/>
                      <a:pt x="12704" y="144"/>
                      <a:pt x="12704" y="144"/>
                    </a:cubicBezTo>
                    <a:cubicBezTo>
                      <a:pt x="12704" y="144"/>
                      <a:pt x="11660" y="0"/>
                      <a:pt x="1019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31" name="Google Shape;6131;p46"/>
              <p:cNvSpPr/>
              <p:nvPr/>
            </p:nvSpPr>
            <p:spPr>
              <a:xfrm>
                <a:off x="6545450" y="4567350"/>
                <a:ext cx="26525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1061" extrusionOk="0">
                    <a:moveTo>
                      <a:pt x="516" y="0"/>
                    </a:moveTo>
                    <a:cubicBezTo>
                      <a:pt x="239" y="0"/>
                      <a:pt x="0" y="234"/>
                      <a:pt x="0" y="501"/>
                    </a:cubicBezTo>
                    <a:cubicBezTo>
                      <a:pt x="0" y="703"/>
                      <a:pt x="108" y="858"/>
                      <a:pt x="250" y="965"/>
                    </a:cubicBezTo>
                    <a:cubicBezTo>
                      <a:pt x="334" y="1013"/>
                      <a:pt x="417" y="1060"/>
                      <a:pt x="512" y="1060"/>
                    </a:cubicBezTo>
                    <a:cubicBezTo>
                      <a:pt x="536" y="1060"/>
                      <a:pt x="584" y="1037"/>
                      <a:pt x="608" y="1037"/>
                    </a:cubicBezTo>
                    <a:cubicBezTo>
                      <a:pt x="846" y="1001"/>
                      <a:pt x="1048" y="799"/>
                      <a:pt x="1048" y="549"/>
                    </a:cubicBezTo>
                    <a:cubicBezTo>
                      <a:pt x="1060" y="310"/>
                      <a:pt x="905" y="120"/>
                      <a:pt x="703" y="48"/>
                    </a:cubicBezTo>
                    <a:cubicBezTo>
                      <a:pt x="691" y="48"/>
                      <a:pt x="655" y="37"/>
                      <a:pt x="643" y="37"/>
                    </a:cubicBezTo>
                    <a:cubicBezTo>
                      <a:pt x="608" y="13"/>
                      <a:pt x="584" y="1"/>
                      <a:pt x="536" y="1"/>
                    </a:cubicBezTo>
                    <a:cubicBezTo>
                      <a:pt x="529" y="1"/>
                      <a:pt x="523" y="0"/>
                      <a:pt x="51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32" name="Google Shape;6132;p46"/>
              <p:cNvSpPr/>
              <p:nvPr/>
            </p:nvSpPr>
            <p:spPr>
              <a:xfrm>
                <a:off x="6776425" y="3863700"/>
                <a:ext cx="31275" cy="30700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228" extrusionOk="0">
                    <a:moveTo>
                      <a:pt x="644" y="0"/>
                    </a:moveTo>
                    <a:cubicBezTo>
                      <a:pt x="525" y="0"/>
                      <a:pt x="406" y="36"/>
                      <a:pt x="322" y="96"/>
                    </a:cubicBezTo>
                    <a:cubicBezTo>
                      <a:pt x="144" y="203"/>
                      <a:pt x="25" y="381"/>
                      <a:pt x="25" y="596"/>
                    </a:cubicBezTo>
                    <a:cubicBezTo>
                      <a:pt x="1" y="941"/>
                      <a:pt x="275" y="1227"/>
                      <a:pt x="620" y="1227"/>
                    </a:cubicBezTo>
                    <a:cubicBezTo>
                      <a:pt x="627" y="1227"/>
                      <a:pt x="634" y="1227"/>
                      <a:pt x="642" y="1227"/>
                    </a:cubicBezTo>
                    <a:cubicBezTo>
                      <a:pt x="966" y="1227"/>
                      <a:pt x="1239" y="969"/>
                      <a:pt x="1239" y="632"/>
                    </a:cubicBezTo>
                    <a:cubicBezTo>
                      <a:pt x="1251" y="358"/>
                      <a:pt x="1072" y="120"/>
                      <a:pt x="822" y="36"/>
                    </a:cubicBezTo>
                    <a:cubicBezTo>
                      <a:pt x="763" y="24"/>
                      <a:pt x="703" y="0"/>
                      <a:pt x="64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33" name="Google Shape;6133;p46"/>
              <p:cNvSpPr/>
              <p:nvPr/>
            </p:nvSpPr>
            <p:spPr>
              <a:xfrm>
                <a:off x="6737150" y="4314050"/>
                <a:ext cx="1310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24" h="501" extrusionOk="0">
                    <a:moveTo>
                      <a:pt x="286" y="1"/>
                    </a:moveTo>
                    <a:cubicBezTo>
                      <a:pt x="143" y="1"/>
                      <a:pt x="24" y="108"/>
                      <a:pt x="12" y="239"/>
                    </a:cubicBezTo>
                    <a:cubicBezTo>
                      <a:pt x="0" y="382"/>
                      <a:pt x="107" y="489"/>
                      <a:pt x="250" y="501"/>
                    </a:cubicBezTo>
                    <a:cubicBezTo>
                      <a:pt x="381" y="501"/>
                      <a:pt x="500" y="394"/>
                      <a:pt x="524" y="263"/>
                    </a:cubicBezTo>
                    <a:cubicBezTo>
                      <a:pt x="524" y="132"/>
                      <a:pt x="417" y="13"/>
                      <a:pt x="28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34" name="Google Shape;6134;p46"/>
              <p:cNvSpPr/>
              <p:nvPr/>
            </p:nvSpPr>
            <p:spPr>
              <a:xfrm>
                <a:off x="6582050" y="4464950"/>
                <a:ext cx="37825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491" extrusionOk="0">
                    <a:moveTo>
                      <a:pt x="764" y="1"/>
                    </a:moveTo>
                    <a:cubicBezTo>
                      <a:pt x="357" y="1"/>
                      <a:pt x="25" y="306"/>
                      <a:pt x="13" y="715"/>
                    </a:cubicBezTo>
                    <a:cubicBezTo>
                      <a:pt x="1" y="1132"/>
                      <a:pt x="322" y="1477"/>
                      <a:pt x="727" y="1489"/>
                    </a:cubicBezTo>
                    <a:cubicBezTo>
                      <a:pt x="741" y="1490"/>
                      <a:pt x="754" y="1491"/>
                      <a:pt x="768" y="1491"/>
                    </a:cubicBezTo>
                    <a:cubicBezTo>
                      <a:pt x="1155" y="1491"/>
                      <a:pt x="1478" y="1166"/>
                      <a:pt x="1501" y="775"/>
                    </a:cubicBezTo>
                    <a:cubicBezTo>
                      <a:pt x="1513" y="358"/>
                      <a:pt x="1192" y="25"/>
                      <a:pt x="787" y="1"/>
                    </a:cubicBezTo>
                    <a:cubicBezTo>
                      <a:pt x="779" y="1"/>
                      <a:pt x="771" y="1"/>
                      <a:pt x="76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35" name="Google Shape;6135;p46"/>
              <p:cNvSpPr/>
              <p:nvPr/>
            </p:nvSpPr>
            <p:spPr>
              <a:xfrm>
                <a:off x="979575" y="1313600"/>
                <a:ext cx="27700" cy="2660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64" extrusionOk="0">
                    <a:moveTo>
                      <a:pt x="524" y="1"/>
                    </a:moveTo>
                    <a:cubicBezTo>
                      <a:pt x="448" y="1"/>
                      <a:pt x="381" y="24"/>
                      <a:pt x="322" y="63"/>
                    </a:cubicBezTo>
                    <a:cubicBezTo>
                      <a:pt x="155" y="147"/>
                      <a:pt x="36" y="313"/>
                      <a:pt x="24" y="504"/>
                    </a:cubicBezTo>
                    <a:cubicBezTo>
                      <a:pt x="0" y="802"/>
                      <a:pt x="239" y="1040"/>
                      <a:pt x="536" y="1064"/>
                    </a:cubicBezTo>
                    <a:cubicBezTo>
                      <a:pt x="584" y="1064"/>
                      <a:pt x="620" y="1040"/>
                      <a:pt x="655" y="1040"/>
                    </a:cubicBezTo>
                    <a:cubicBezTo>
                      <a:pt x="893" y="992"/>
                      <a:pt x="1072" y="802"/>
                      <a:pt x="1096" y="552"/>
                    </a:cubicBezTo>
                    <a:cubicBezTo>
                      <a:pt x="1108" y="254"/>
                      <a:pt x="870" y="16"/>
                      <a:pt x="572" y="4"/>
                    </a:cubicBezTo>
                    <a:cubicBezTo>
                      <a:pt x="556" y="2"/>
                      <a:pt x="540" y="1"/>
                      <a:pt x="52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36" name="Google Shape;6136;p46"/>
              <p:cNvSpPr/>
              <p:nvPr/>
            </p:nvSpPr>
            <p:spPr>
              <a:xfrm>
                <a:off x="692925" y="1529475"/>
                <a:ext cx="44375" cy="43825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1753" extrusionOk="0">
                    <a:moveTo>
                      <a:pt x="895" y="1"/>
                    </a:moveTo>
                    <a:cubicBezTo>
                      <a:pt x="428" y="1"/>
                      <a:pt x="24" y="366"/>
                      <a:pt x="13" y="846"/>
                    </a:cubicBezTo>
                    <a:cubicBezTo>
                      <a:pt x="1" y="1322"/>
                      <a:pt x="370" y="1739"/>
                      <a:pt x="858" y="1751"/>
                    </a:cubicBezTo>
                    <a:cubicBezTo>
                      <a:pt x="873" y="1752"/>
                      <a:pt x="887" y="1752"/>
                      <a:pt x="901" y="1752"/>
                    </a:cubicBezTo>
                    <a:cubicBezTo>
                      <a:pt x="1370" y="1752"/>
                      <a:pt x="1751" y="1379"/>
                      <a:pt x="1763" y="906"/>
                    </a:cubicBezTo>
                    <a:cubicBezTo>
                      <a:pt x="1775" y="430"/>
                      <a:pt x="1406" y="13"/>
                      <a:pt x="918" y="1"/>
                    </a:cubicBezTo>
                    <a:cubicBezTo>
                      <a:pt x="910" y="1"/>
                      <a:pt x="903" y="1"/>
                      <a:pt x="8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37" name="Google Shape;6137;p46"/>
              <p:cNvSpPr/>
              <p:nvPr/>
            </p:nvSpPr>
            <p:spPr>
              <a:xfrm>
                <a:off x="543500" y="1528300"/>
                <a:ext cx="7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287" h="287" extrusionOk="0">
                    <a:moveTo>
                      <a:pt x="156" y="0"/>
                    </a:moveTo>
                    <a:cubicBezTo>
                      <a:pt x="84" y="0"/>
                      <a:pt x="1" y="60"/>
                      <a:pt x="1" y="131"/>
                    </a:cubicBezTo>
                    <a:cubicBezTo>
                      <a:pt x="1" y="215"/>
                      <a:pt x="60" y="286"/>
                      <a:pt x="144" y="286"/>
                    </a:cubicBezTo>
                    <a:cubicBezTo>
                      <a:pt x="215" y="286"/>
                      <a:pt x="287" y="226"/>
                      <a:pt x="287" y="155"/>
                    </a:cubicBezTo>
                    <a:cubicBezTo>
                      <a:pt x="287" y="72"/>
                      <a:pt x="227" y="0"/>
                      <a:pt x="1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38" name="Google Shape;6138;p46"/>
              <p:cNvSpPr/>
              <p:nvPr/>
            </p:nvSpPr>
            <p:spPr>
              <a:xfrm>
                <a:off x="611375" y="1533950"/>
                <a:ext cx="15500" cy="1557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623" extrusionOk="0">
                    <a:moveTo>
                      <a:pt x="322" y="0"/>
                    </a:moveTo>
                    <a:cubicBezTo>
                      <a:pt x="143" y="0"/>
                      <a:pt x="12" y="131"/>
                      <a:pt x="0" y="298"/>
                    </a:cubicBezTo>
                    <a:cubicBezTo>
                      <a:pt x="0" y="477"/>
                      <a:pt x="131" y="608"/>
                      <a:pt x="298" y="620"/>
                    </a:cubicBezTo>
                    <a:cubicBezTo>
                      <a:pt x="311" y="621"/>
                      <a:pt x="324" y="622"/>
                      <a:pt x="337" y="622"/>
                    </a:cubicBezTo>
                    <a:cubicBezTo>
                      <a:pt x="497" y="622"/>
                      <a:pt x="620" y="487"/>
                      <a:pt x="620" y="322"/>
                    </a:cubicBezTo>
                    <a:cubicBezTo>
                      <a:pt x="620" y="143"/>
                      <a:pt x="489" y="12"/>
                      <a:pt x="3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39" name="Google Shape;6139;p46"/>
              <p:cNvSpPr/>
              <p:nvPr/>
            </p:nvSpPr>
            <p:spPr>
              <a:xfrm>
                <a:off x="979275" y="1752725"/>
                <a:ext cx="396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549" extrusionOk="0">
                    <a:moveTo>
                      <a:pt x="800" y="0"/>
                    </a:moveTo>
                    <a:cubicBezTo>
                      <a:pt x="381" y="0"/>
                      <a:pt x="36" y="329"/>
                      <a:pt x="12" y="739"/>
                    </a:cubicBezTo>
                    <a:cubicBezTo>
                      <a:pt x="1" y="1179"/>
                      <a:pt x="334" y="1536"/>
                      <a:pt x="763" y="1548"/>
                    </a:cubicBezTo>
                    <a:cubicBezTo>
                      <a:pt x="770" y="1549"/>
                      <a:pt x="777" y="1549"/>
                      <a:pt x="784" y="1549"/>
                    </a:cubicBezTo>
                    <a:cubicBezTo>
                      <a:pt x="1203" y="1549"/>
                      <a:pt x="1549" y="1208"/>
                      <a:pt x="1560" y="798"/>
                    </a:cubicBezTo>
                    <a:cubicBezTo>
                      <a:pt x="1584" y="370"/>
                      <a:pt x="1239" y="12"/>
                      <a:pt x="822" y="1"/>
                    </a:cubicBezTo>
                    <a:cubicBezTo>
                      <a:pt x="815" y="0"/>
                      <a:pt x="807" y="0"/>
                      <a:pt x="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40" name="Google Shape;6140;p46"/>
              <p:cNvSpPr/>
              <p:nvPr/>
            </p:nvSpPr>
            <p:spPr>
              <a:xfrm>
                <a:off x="1030775" y="1666700"/>
                <a:ext cx="4050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597" extrusionOk="0">
                    <a:moveTo>
                      <a:pt x="811" y="0"/>
                    </a:moveTo>
                    <a:cubicBezTo>
                      <a:pt x="369" y="0"/>
                      <a:pt x="24" y="341"/>
                      <a:pt x="12" y="775"/>
                    </a:cubicBezTo>
                    <a:cubicBezTo>
                      <a:pt x="0" y="1227"/>
                      <a:pt x="358" y="1584"/>
                      <a:pt x="786" y="1596"/>
                    </a:cubicBezTo>
                    <a:cubicBezTo>
                      <a:pt x="794" y="1596"/>
                      <a:pt x="801" y="1596"/>
                      <a:pt x="808" y="1596"/>
                    </a:cubicBezTo>
                    <a:cubicBezTo>
                      <a:pt x="1239" y="1596"/>
                      <a:pt x="1584" y="1255"/>
                      <a:pt x="1608" y="822"/>
                    </a:cubicBezTo>
                    <a:cubicBezTo>
                      <a:pt x="1620" y="370"/>
                      <a:pt x="1274" y="13"/>
                      <a:pt x="834" y="1"/>
                    </a:cubicBezTo>
                    <a:cubicBezTo>
                      <a:pt x="826" y="0"/>
                      <a:pt x="819" y="0"/>
                      <a:pt x="8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41" name="Google Shape;6141;p46"/>
              <p:cNvSpPr/>
              <p:nvPr/>
            </p:nvSpPr>
            <p:spPr>
              <a:xfrm>
                <a:off x="1391525" y="1541700"/>
                <a:ext cx="190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51" extrusionOk="0">
                    <a:moveTo>
                      <a:pt x="394" y="0"/>
                    </a:moveTo>
                    <a:cubicBezTo>
                      <a:pt x="179" y="0"/>
                      <a:pt x="1" y="167"/>
                      <a:pt x="1" y="357"/>
                    </a:cubicBezTo>
                    <a:cubicBezTo>
                      <a:pt x="1" y="572"/>
                      <a:pt x="167" y="750"/>
                      <a:pt x="370" y="750"/>
                    </a:cubicBezTo>
                    <a:cubicBezTo>
                      <a:pt x="377" y="751"/>
                      <a:pt x="384" y="751"/>
                      <a:pt x="391" y="751"/>
                    </a:cubicBezTo>
                    <a:cubicBezTo>
                      <a:pt x="596" y="751"/>
                      <a:pt x="763" y="589"/>
                      <a:pt x="763" y="393"/>
                    </a:cubicBezTo>
                    <a:cubicBezTo>
                      <a:pt x="763" y="179"/>
                      <a:pt x="596" y="0"/>
                      <a:pt x="3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42" name="Google Shape;6142;p46"/>
              <p:cNvSpPr/>
              <p:nvPr/>
            </p:nvSpPr>
            <p:spPr>
              <a:xfrm>
                <a:off x="1607025" y="1481550"/>
                <a:ext cx="19075" cy="18800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52" extrusionOk="0">
                    <a:moveTo>
                      <a:pt x="382" y="1"/>
                    </a:moveTo>
                    <a:cubicBezTo>
                      <a:pt x="179" y="1"/>
                      <a:pt x="1" y="156"/>
                      <a:pt x="1" y="370"/>
                    </a:cubicBezTo>
                    <a:cubicBezTo>
                      <a:pt x="1" y="572"/>
                      <a:pt x="168" y="751"/>
                      <a:pt x="370" y="751"/>
                    </a:cubicBezTo>
                    <a:cubicBezTo>
                      <a:pt x="572" y="751"/>
                      <a:pt x="763" y="596"/>
                      <a:pt x="763" y="382"/>
                    </a:cubicBezTo>
                    <a:cubicBezTo>
                      <a:pt x="763" y="180"/>
                      <a:pt x="596" y="1"/>
                      <a:pt x="3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43" name="Google Shape;6143;p46"/>
              <p:cNvSpPr/>
              <p:nvPr/>
            </p:nvSpPr>
            <p:spPr>
              <a:xfrm>
                <a:off x="1392425" y="1452700"/>
                <a:ext cx="158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44" extrusionOk="0">
                    <a:moveTo>
                      <a:pt x="322" y="0"/>
                    </a:moveTo>
                    <a:cubicBezTo>
                      <a:pt x="143" y="0"/>
                      <a:pt x="0" y="143"/>
                      <a:pt x="0" y="322"/>
                    </a:cubicBezTo>
                    <a:cubicBezTo>
                      <a:pt x="0" y="500"/>
                      <a:pt x="131" y="643"/>
                      <a:pt x="310" y="643"/>
                    </a:cubicBezTo>
                    <a:cubicBezTo>
                      <a:pt x="489" y="643"/>
                      <a:pt x="620" y="512"/>
                      <a:pt x="631" y="333"/>
                    </a:cubicBezTo>
                    <a:cubicBezTo>
                      <a:pt x="631" y="155"/>
                      <a:pt x="501" y="0"/>
                      <a:pt x="3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44" name="Google Shape;6144;p46"/>
              <p:cNvSpPr/>
              <p:nvPr/>
            </p:nvSpPr>
            <p:spPr>
              <a:xfrm>
                <a:off x="1718650" y="1245225"/>
                <a:ext cx="327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299" extrusionOk="0">
                    <a:moveTo>
                      <a:pt x="645" y="0"/>
                    </a:moveTo>
                    <a:cubicBezTo>
                      <a:pt x="298" y="0"/>
                      <a:pt x="13" y="270"/>
                      <a:pt x="13" y="620"/>
                    </a:cubicBezTo>
                    <a:cubicBezTo>
                      <a:pt x="1" y="977"/>
                      <a:pt x="286" y="1274"/>
                      <a:pt x="644" y="1298"/>
                    </a:cubicBezTo>
                    <a:lnTo>
                      <a:pt x="727" y="1298"/>
                    </a:lnTo>
                    <a:cubicBezTo>
                      <a:pt x="1037" y="1262"/>
                      <a:pt x="1298" y="1001"/>
                      <a:pt x="1298" y="667"/>
                    </a:cubicBezTo>
                    <a:cubicBezTo>
                      <a:pt x="1310" y="346"/>
                      <a:pt x="1072" y="72"/>
                      <a:pt x="763" y="12"/>
                    </a:cubicBezTo>
                    <a:cubicBezTo>
                      <a:pt x="727" y="12"/>
                      <a:pt x="703" y="0"/>
                      <a:pt x="667" y="0"/>
                    </a:cubicBezTo>
                    <a:cubicBezTo>
                      <a:pt x="660" y="0"/>
                      <a:pt x="652" y="0"/>
                      <a:pt x="6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45" name="Google Shape;6145;p46"/>
              <p:cNvSpPr/>
              <p:nvPr/>
            </p:nvSpPr>
            <p:spPr>
              <a:xfrm>
                <a:off x="1525475" y="1486925"/>
                <a:ext cx="43175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704" extrusionOk="0">
                    <a:moveTo>
                      <a:pt x="871" y="0"/>
                    </a:moveTo>
                    <a:cubicBezTo>
                      <a:pt x="417" y="0"/>
                      <a:pt x="48" y="353"/>
                      <a:pt x="12" y="822"/>
                    </a:cubicBezTo>
                    <a:cubicBezTo>
                      <a:pt x="1" y="1286"/>
                      <a:pt x="358" y="1667"/>
                      <a:pt x="834" y="1703"/>
                    </a:cubicBezTo>
                    <a:cubicBezTo>
                      <a:pt x="842" y="1703"/>
                      <a:pt x="849" y="1703"/>
                      <a:pt x="857" y="1703"/>
                    </a:cubicBezTo>
                    <a:cubicBezTo>
                      <a:pt x="1311" y="1703"/>
                      <a:pt x="1703" y="1350"/>
                      <a:pt x="1715" y="881"/>
                    </a:cubicBezTo>
                    <a:cubicBezTo>
                      <a:pt x="1727" y="417"/>
                      <a:pt x="1370" y="36"/>
                      <a:pt x="894" y="0"/>
                    </a:cubicBezTo>
                    <a:cubicBezTo>
                      <a:pt x="886" y="0"/>
                      <a:pt x="878" y="0"/>
                      <a:pt x="8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46" name="Google Shape;6146;p46"/>
              <p:cNvSpPr/>
              <p:nvPr/>
            </p:nvSpPr>
            <p:spPr>
              <a:xfrm>
                <a:off x="3114675" y="1765825"/>
                <a:ext cx="133950" cy="237550"/>
              </a:xfrm>
              <a:custGeom>
                <a:avLst/>
                <a:gdLst/>
                <a:ahLst/>
                <a:cxnLst/>
                <a:rect l="l" t="t" r="r" b="b"/>
                <a:pathLst>
                  <a:path w="5358" h="9502" extrusionOk="0">
                    <a:moveTo>
                      <a:pt x="4167" y="0"/>
                    </a:moveTo>
                    <a:cubicBezTo>
                      <a:pt x="4167" y="0"/>
                      <a:pt x="1857" y="715"/>
                      <a:pt x="833" y="3346"/>
                    </a:cubicBezTo>
                    <a:cubicBezTo>
                      <a:pt x="667" y="3763"/>
                      <a:pt x="548" y="4215"/>
                      <a:pt x="464" y="4680"/>
                    </a:cubicBezTo>
                    <a:cubicBezTo>
                      <a:pt x="0" y="7037"/>
                      <a:pt x="429" y="9502"/>
                      <a:pt x="429" y="9502"/>
                    </a:cubicBezTo>
                    <a:cubicBezTo>
                      <a:pt x="429" y="9502"/>
                      <a:pt x="3227" y="7394"/>
                      <a:pt x="4286" y="4811"/>
                    </a:cubicBezTo>
                    <a:cubicBezTo>
                      <a:pt x="4298" y="4787"/>
                      <a:pt x="4310" y="4763"/>
                      <a:pt x="4334" y="4715"/>
                    </a:cubicBezTo>
                    <a:cubicBezTo>
                      <a:pt x="5358" y="2084"/>
                      <a:pt x="4167" y="0"/>
                      <a:pt x="41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47" name="Google Shape;6147;p46"/>
              <p:cNvSpPr/>
              <p:nvPr/>
            </p:nvSpPr>
            <p:spPr>
              <a:xfrm>
                <a:off x="1956475" y="1742900"/>
                <a:ext cx="170300" cy="199150"/>
              </a:xfrm>
              <a:custGeom>
                <a:avLst/>
                <a:gdLst/>
                <a:ahLst/>
                <a:cxnLst/>
                <a:rect l="l" t="t" r="r" b="b"/>
                <a:pathLst>
                  <a:path w="6812" h="7966" extrusionOk="0">
                    <a:moveTo>
                      <a:pt x="6811" y="1"/>
                    </a:moveTo>
                    <a:cubicBezTo>
                      <a:pt x="6811" y="1"/>
                      <a:pt x="3430" y="1215"/>
                      <a:pt x="1668" y="3418"/>
                    </a:cubicBezTo>
                    <a:cubicBezTo>
                      <a:pt x="1489" y="3632"/>
                      <a:pt x="1322" y="3870"/>
                      <a:pt x="1191" y="4096"/>
                    </a:cubicBezTo>
                    <a:cubicBezTo>
                      <a:pt x="1" y="6073"/>
                      <a:pt x="394" y="7966"/>
                      <a:pt x="394" y="7966"/>
                    </a:cubicBezTo>
                    <a:cubicBezTo>
                      <a:pt x="394" y="7966"/>
                      <a:pt x="2811" y="7966"/>
                      <a:pt x="4585" y="5763"/>
                    </a:cubicBezTo>
                    <a:cubicBezTo>
                      <a:pt x="4954" y="5299"/>
                      <a:pt x="5263" y="4763"/>
                      <a:pt x="5537" y="4227"/>
                    </a:cubicBezTo>
                    <a:cubicBezTo>
                      <a:pt x="6525" y="2227"/>
                      <a:pt x="6811" y="1"/>
                      <a:pt x="68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48" name="Google Shape;6148;p46"/>
              <p:cNvSpPr/>
              <p:nvPr/>
            </p:nvSpPr>
            <p:spPr>
              <a:xfrm>
                <a:off x="2030900" y="1190150"/>
                <a:ext cx="109250" cy="117300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4692" extrusionOk="0">
                    <a:moveTo>
                      <a:pt x="774" y="1"/>
                    </a:moveTo>
                    <a:lnTo>
                      <a:pt x="774" y="1"/>
                    </a:lnTo>
                    <a:cubicBezTo>
                      <a:pt x="0" y="2703"/>
                      <a:pt x="1381" y="4692"/>
                      <a:pt x="1381" y="4692"/>
                    </a:cubicBezTo>
                    <a:cubicBezTo>
                      <a:pt x="1381" y="4692"/>
                      <a:pt x="3596" y="3751"/>
                      <a:pt x="4370" y="1037"/>
                    </a:cubicBezTo>
                    <a:lnTo>
                      <a:pt x="77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49" name="Google Shape;6149;p46"/>
              <p:cNvSpPr/>
              <p:nvPr/>
            </p:nvSpPr>
            <p:spPr>
              <a:xfrm>
                <a:off x="2030900" y="1190150"/>
                <a:ext cx="109250" cy="117300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4692" fill="none" extrusionOk="0">
                    <a:moveTo>
                      <a:pt x="774" y="1"/>
                    </a:moveTo>
                    <a:cubicBezTo>
                      <a:pt x="0" y="2703"/>
                      <a:pt x="1381" y="4692"/>
                      <a:pt x="1381" y="4692"/>
                    </a:cubicBezTo>
                    <a:cubicBezTo>
                      <a:pt x="1381" y="4692"/>
                      <a:pt x="3596" y="3751"/>
                      <a:pt x="4370" y="1037"/>
                    </a:cubicBezTo>
                  </a:path>
                </a:pathLst>
              </a:custGeom>
              <a:noFill/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50" name="Google Shape;6150;p46"/>
              <p:cNvSpPr/>
              <p:nvPr/>
            </p:nvSpPr>
            <p:spPr>
              <a:xfrm>
                <a:off x="2622350" y="1367550"/>
                <a:ext cx="2710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61" extrusionOk="0">
                    <a:moveTo>
                      <a:pt x="572" y="1"/>
                    </a:moveTo>
                    <a:cubicBezTo>
                      <a:pt x="476" y="1"/>
                      <a:pt x="393" y="25"/>
                      <a:pt x="310" y="60"/>
                    </a:cubicBezTo>
                    <a:cubicBezTo>
                      <a:pt x="143" y="156"/>
                      <a:pt x="36" y="310"/>
                      <a:pt x="12" y="513"/>
                    </a:cubicBezTo>
                    <a:cubicBezTo>
                      <a:pt x="0" y="811"/>
                      <a:pt x="238" y="1049"/>
                      <a:pt x="536" y="1061"/>
                    </a:cubicBezTo>
                    <a:cubicBezTo>
                      <a:pt x="583" y="1061"/>
                      <a:pt x="607" y="1049"/>
                      <a:pt x="655" y="1049"/>
                    </a:cubicBezTo>
                    <a:cubicBezTo>
                      <a:pt x="893" y="1001"/>
                      <a:pt x="1072" y="811"/>
                      <a:pt x="1084" y="549"/>
                    </a:cubicBezTo>
                    <a:cubicBezTo>
                      <a:pt x="1084" y="251"/>
                      <a:pt x="869" y="13"/>
                      <a:pt x="57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51" name="Google Shape;6151;p46"/>
              <p:cNvSpPr/>
              <p:nvPr/>
            </p:nvSpPr>
            <p:spPr>
              <a:xfrm>
                <a:off x="2272300" y="1153250"/>
                <a:ext cx="244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77" h="954" extrusionOk="0">
                    <a:moveTo>
                      <a:pt x="500" y="0"/>
                    </a:moveTo>
                    <a:cubicBezTo>
                      <a:pt x="238" y="0"/>
                      <a:pt x="24" y="191"/>
                      <a:pt x="12" y="465"/>
                    </a:cubicBezTo>
                    <a:cubicBezTo>
                      <a:pt x="0" y="715"/>
                      <a:pt x="203" y="941"/>
                      <a:pt x="477" y="953"/>
                    </a:cubicBezTo>
                    <a:cubicBezTo>
                      <a:pt x="484" y="953"/>
                      <a:pt x="491" y="953"/>
                      <a:pt x="498" y="953"/>
                    </a:cubicBezTo>
                    <a:cubicBezTo>
                      <a:pt x="739" y="953"/>
                      <a:pt x="953" y="755"/>
                      <a:pt x="965" y="489"/>
                    </a:cubicBezTo>
                    <a:cubicBezTo>
                      <a:pt x="977" y="239"/>
                      <a:pt x="774" y="12"/>
                      <a:pt x="5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52" name="Google Shape;6152;p46"/>
              <p:cNvSpPr/>
              <p:nvPr/>
            </p:nvSpPr>
            <p:spPr>
              <a:xfrm>
                <a:off x="2335700" y="1583650"/>
                <a:ext cx="44375" cy="44100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1764" extrusionOk="0">
                    <a:moveTo>
                      <a:pt x="895" y="1"/>
                    </a:moveTo>
                    <a:cubicBezTo>
                      <a:pt x="428" y="1"/>
                      <a:pt x="24" y="366"/>
                      <a:pt x="0" y="858"/>
                    </a:cubicBezTo>
                    <a:cubicBezTo>
                      <a:pt x="0" y="1334"/>
                      <a:pt x="381" y="1727"/>
                      <a:pt x="858" y="1763"/>
                    </a:cubicBezTo>
                    <a:cubicBezTo>
                      <a:pt x="865" y="1763"/>
                      <a:pt x="873" y="1763"/>
                      <a:pt x="880" y="1763"/>
                    </a:cubicBezTo>
                    <a:cubicBezTo>
                      <a:pt x="1347" y="1763"/>
                      <a:pt x="1751" y="1398"/>
                      <a:pt x="1762" y="918"/>
                    </a:cubicBezTo>
                    <a:cubicBezTo>
                      <a:pt x="1774" y="441"/>
                      <a:pt x="1405" y="25"/>
                      <a:pt x="917" y="1"/>
                    </a:cubicBezTo>
                    <a:cubicBezTo>
                      <a:pt x="910" y="1"/>
                      <a:pt x="902" y="1"/>
                      <a:pt x="8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53" name="Google Shape;6153;p46"/>
              <p:cNvSpPr/>
              <p:nvPr/>
            </p:nvSpPr>
            <p:spPr>
              <a:xfrm>
                <a:off x="2049950" y="1626500"/>
                <a:ext cx="3782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478" extrusionOk="0">
                    <a:moveTo>
                      <a:pt x="764" y="1"/>
                    </a:moveTo>
                    <a:cubicBezTo>
                      <a:pt x="369" y="1"/>
                      <a:pt x="36" y="307"/>
                      <a:pt x="24" y="716"/>
                    </a:cubicBezTo>
                    <a:cubicBezTo>
                      <a:pt x="0" y="1120"/>
                      <a:pt x="322" y="1466"/>
                      <a:pt x="739" y="1478"/>
                    </a:cubicBezTo>
                    <a:cubicBezTo>
                      <a:pt x="1143" y="1478"/>
                      <a:pt x="1477" y="1168"/>
                      <a:pt x="1501" y="763"/>
                    </a:cubicBezTo>
                    <a:cubicBezTo>
                      <a:pt x="1512" y="358"/>
                      <a:pt x="1203" y="13"/>
                      <a:pt x="786" y="1"/>
                    </a:cubicBezTo>
                    <a:cubicBezTo>
                      <a:pt x="779" y="1"/>
                      <a:pt x="771" y="1"/>
                      <a:pt x="7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54" name="Google Shape;6154;p46"/>
              <p:cNvSpPr/>
              <p:nvPr/>
            </p:nvSpPr>
            <p:spPr>
              <a:xfrm>
                <a:off x="2186275" y="1582175"/>
                <a:ext cx="7175" cy="7200"/>
              </a:xfrm>
              <a:custGeom>
                <a:avLst/>
                <a:gdLst/>
                <a:ahLst/>
                <a:cxnLst/>
                <a:rect l="l" t="t" r="r" b="b"/>
                <a:pathLst>
                  <a:path w="287" h="288" extrusionOk="0">
                    <a:moveTo>
                      <a:pt x="155" y="0"/>
                    </a:moveTo>
                    <a:cubicBezTo>
                      <a:pt x="72" y="0"/>
                      <a:pt x="0" y="60"/>
                      <a:pt x="0" y="143"/>
                    </a:cubicBezTo>
                    <a:cubicBezTo>
                      <a:pt x="0" y="215"/>
                      <a:pt x="60" y="286"/>
                      <a:pt x="131" y="286"/>
                    </a:cubicBezTo>
                    <a:cubicBezTo>
                      <a:pt x="139" y="287"/>
                      <a:pt x="146" y="288"/>
                      <a:pt x="153" y="288"/>
                    </a:cubicBezTo>
                    <a:cubicBezTo>
                      <a:pt x="226" y="288"/>
                      <a:pt x="286" y="231"/>
                      <a:pt x="286" y="155"/>
                    </a:cubicBezTo>
                    <a:cubicBezTo>
                      <a:pt x="286" y="84"/>
                      <a:pt x="227" y="0"/>
                      <a:pt x="1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55" name="Google Shape;6155;p46"/>
              <p:cNvSpPr/>
              <p:nvPr/>
            </p:nvSpPr>
            <p:spPr>
              <a:xfrm>
                <a:off x="2253850" y="1588125"/>
                <a:ext cx="15800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33" extrusionOk="0">
                    <a:moveTo>
                      <a:pt x="334" y="0"/>
                    </a:moveTo>
                    <a:cubicBezTo>
                      <a:pt x="155" y="0"/>
                      <a:pt x="24" y="143"/>
                      <a:pt x="0" y="298"/>
                    </a:cubicBezTo>
                    <a:cubicBezTo>
                      <a:pt x="0" y="477"/>
                      <a:pt x="143" y="620"/>
                      <a:pt x="298" y="631"/>
                    </a:cubicBezTo>
                    <a:cubicBezTo>
                      <a:pt x="305" y="632"/>
                      <a:pt x="313" y="632"/>
                      <a:pt x="320" y="632"/>
                    </a:cubicBezTo>
                    <a:cubicBezTo>
                      <a:pt x="499" y="632"/>
                      <a:pt x="631" y="494"/>
                      <a:pt x="631" y="334"/>
                    </a:cubicBezTo>
                    <a:cubicBezTo>
                      <a:pt x="631" y="155"/>
                      <a:pt x="500" y="24"/>
                      <a:pt x="3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56" name="Google Shape;6156;p46"/>
              <p:cNvSpPr/>
              <p:nvPr/>
            </p:nvSpPr>
            <p:spPr>
              <a:xfrm>
                <a:off x="2621750" y="1806600"/>
                <a:ext cx="39600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549" extrusionOk="0">
                    <a:moveTo>
                      <a:pt x="800" y="0"/>
                    </a:moveTo>
                    <a:cubicBezTo>
                      <a:pt x="381" y="0"/>
                      <a:pt x="36" y="341"/>
                      <a:pt x="24" y="751"/>
                    </a:cubicBezTo>
                    <a:cubicBezTo>
                      <a:pt x="0" y="1179"/>
                      <a:pt x="334" y="1536"/>
                      <a:pt x="762" y="1548"/>
                    </a:cubicBezTo>
                    <a:cubicBezTo>
                      <a:pt x="770" y="1549"/>
                      <a:pt x="778" y="1549"/>
                      <a:pt x="785" y="1549"/>
                    </a:cubicBezTo>
                    <a:cubicBezTo>
                      <a:pt x="1215" y="1549"/>
                      <a:pt x="1560" y="1219"/>
                      <a:pt x="1572" y="798"/>
                    </a:cubicBezTo>
                    <a:cubicBezTo>
                      <a:pt x="1584" y="370"/>
                      <a:pt x="1239" y="12"/>
                      <a:pt x="822" y="1"/>
                    </a:cubicBezTo>
                    <a:cubicBezTo>
                      <a:pt x="815" y="0"/>
                      <a:pt x="807" y="0"/>
                      <a:pt x="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57" name="Google Shape;6157;p46"/>
              <p:cNvSpPr/>
              <p:nvPr/>
            </p:nvSpPr>
            <p:spPr>
              <a:xfrm>
                <a:off x="2673250" y="1721150"/>
                <a:ext cx="40800" cy="39675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1587" extrusionOk="0">
                    <a:moveTo>
                      <a:pt x="791" y="0"/>
                    </a:moveTo>
                    <a:cubicBezTo>
                      <a:pt x="370" y="0"/>
                      <a:pt x="35" y="338"/>
                      <a:pt x="12" y="775"/>
                    </a:cubicBezTo>
                    <a:cubicBezTo>
                      <a:pt x="0" y="1216"/>
                      <a:pt x="345" y="1573"/>
                      <a:pt x="798" y="1585"/>
                    </a:cubicBezTo>
                    <a:cubicBezTo>
                      <a:pt x="812" y="1586"/>
                      <a:pt x="826" y="1586"/>
                      <a:pt x="841" y="1586"/>
                    </a:cubicBezTo>
                    <a:cubicBezTo>
                      <a:pt x="1261" y="1586"/>
                      <a:pt x="1596" y="1249"/>
                      <a:pt x="1607" y="811"/>
                    </a:cubicBezTo>
                    <a:cubicBezTo>
                      <a:pt x="1631" y="371"/>
                      <a:pt x="1286" y="13"/>
                      <a:pt x="833" y="1"/>
                    </a:cubicBezTo>
                    <a:cubicBezTo>
                      <a:pt x="819" y="1"/>
                      <a:pt x="805" y="0"/>
                      <a:pt x="7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58" name="Google Shape;6158;p46"/>
              <p:cNvSpPr/>
              <p:nvPr/>
            </p:nvSpPr>
            <p:spPr>
              <a:xfrm>
                <a:off x="3034300" y="1595575"/>
                <a:ext cx="190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51" extrusionOk="0">
                    <a:moveTo>
                      <a:pt x="381" y="0"/>
                    </a:moveTo>
                    <a:cubicBezTo>
                      <a:pt x="179" y="0"/>
                      <a:pt x="0" y="167"/>
                      <a:pt x="0" y="357"/>
                    </a:cubicBezTo>
                    <a:cubicBezTo>
                      <a:pt x="0" y="572"/>
                      <a:pt x="167" y="750"/>
                      <a:pt x="369" y="750"/>
                    </a:cubicBezTo>
                    <a:cubicBezTo>
                      <a:pt x="377" y="751"/>
                      <a:pt x="384" y="751"/>
                      <a:pt x="391" y="751"/>
                    </a:cubicBezTo>
                    <a:cubicBezTo>
                      <a:pt x="594" y="751"/>
                      <a:pt x="739" y="589"/>
                      <a:pt x="762" y="393"/>
                    </a:cubicBezTo>
                    <a:cubicBezTo>
                      <a:pt x="762" y="179"/>
                      <a:pt x="596" y="0"/>
                      <a:pt x="3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59" name="Google Shape;6159;p46"/>
              <p:cNvSpPr/>
              <p:nvPr/>
            </p:nvSpPr>
            <p:spPr>
              <a:xfrm>
                <a:off x="3249800" y="1535725"/>
                <a:ext cx="18775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63" extrusionOk="0">
                    <a:moveTo>
                      <a:pt x="381" y="1"/>
                    </a:moveTo>
                    <a:cubicBezTo>
                      <a:pt x="179" y="1"/>
                      <a:pt x="0" y="168"/>
                      <a:pt x="0" y="370"/>
                    </a:cubicBezTo>
                    <a:cubicBezTo>
                      <a:pt x="0" y="584"/>
                      <a:pt x="155" y="763"/>
                      <a:pt x="370" y="763"/>
                    </a:cubicBezTo>
                    <a:cubicBezTo>
                      <a:pt x="572" y="763"/>
                      <a:pt x="751" y="596"/>
                      <a:pt x="751" y="394"/>
                    </a:cubicBezTo>
                    <a:cubicBezTo>
                      <a:pt x="751" y="180"/>
                      <a:pt x="596" y="1"/>
                      <a:pt x="38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60" name="Google Shape;6160;p46"/>
              <p:cNvSpPr/>
              <p:nvPr/>
            </p:nvSpPr>
            <p:spPr>
              <a:xfrm>
                <a:off x="3034900" y="1507150"/>
                <a:ext cx="161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644" extrusionOk="0">
                    <a:moveTo>
                      <a:pt x="334" y="1"/>
                    </a:moveTo>
                    <a:cubicBezTo>
                      <a:pt x="155" y="1"/>
                      <a:pt x="0" y="132"/>
                      <a:pt x="0" y="310"/>
                    </a:cubicBezTo>
                    <a:cubicBezTo>
                      <a:pt x="0" y="489"/>
                      <a:pt x="131" y="644"/>
                      <a:pt x="322" y="644"/>
                    </a:cubicBezTo>
                    <a:cubicBezTo>
                      <a:pt x="500" y="644"/>
                      <a:pt x="643" y="501"/>
                      <a:pt x="643" y="322"/>
                    </a:cubicBezTo>
                    <a:cubicBezTo>
                      <a:pt x="643" y="144"/>
                      <a:pt x="512" y="1"/>
                      <a:pt x="3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61" name="Google Shape;6161;p46"/>
              <p:cNvSpPr/>
              <p:nvPr/>
            </p:nvSpPr>
            <p:spPr>
              <a:xfrm>
                <a:off x="3360825" y="1299400"/>
                <a:ext cx="327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299" extrusionOk="0">
                    <a:moveTo>
                      <a:pt x="658" y="0"/>
                    </a:moveTo>
                    <a:cubicBezTo>
                      <a:pt x="322" y="0"/>
                      <a:pt x="36" y="281"/>
                      <a:pt x="24" y="631"/>
                    </a:cubicBezTo>
                    <a:cubicBezTo>
                      <a:pt x="0" y="989"/>
                      <a:pt x="286" y="1286"/>
                      <a:pt x="643" y="1298"/>
                    </a:cubicBezTo>
                    <a:lnTo>
                      <a:pt x="739" y="1298"/>
                    </a:lnTo>
                    <a:cubicBezTo>
                      <a:pt x="1048" y="1274"/>
                      <a:pt x="1298" y="1000"/>
                      <a:pt x="1298" y="679"/>
                    </a:cubicBezTo>
                    <a:cubicBezTo>
                      <a:pt x="1310" y="346"/>
                      <a:pt x="1072" y="84"/>
                      <a:pt x="762" y="24"/>
                    </a:cubicBezTo>
                    <a:cubicBezTo>
                      <a:pt x="739" y="24"/>
                      <a:pt x="703" y="0"/>
                      <a:pt x="679" y="0"/>
                    </a:cubicBezTo>
                    <a:cubicBezTo>
                      <a:pt x="672" y="0"/>
                      <a:pt x="665" y="0"/>
                      <a:pt x="6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62" name="Google Shape;6162;p46"/>
              <p:cNvSpPr/>
              <p:nvPr/>
            </p:nvSpPr>
            <p:spPr>
              <a:xfrm>
                <a:off x="3168250" y="1541400"/>
                <a:ext cx="43175" cy="42300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692" extrusionOk="0">
                    <a:moveTo>
                      <a:pt x="893" y="0"/>
                    </a:moveTo>
                    <a:cubicBezTo>
                      <a:pt x="417" y="0"/>
                      <a:pt x="24" y="357"/>
                      <a:pt x="12" y="822"/>
                    </a:cubicBezTo>
                    <a:cubicBezTo>
                      <a:pt x="0" y="1274"/>
                      <a:pt x="357" y="1667"/>
                      <a:pt x="834" y="1691"/>
                    </a:cubicBezTo>
                    <a:cubicBezTo>
                      <a:pt x="848" y="1692"/>
                      <a:pt x="863" y="1692"/>
                      <a:pt x="877" y="1692"/>
                    </a:cubicBezTo>
                    <a:cubicBezTo>
                      <a:pt x="1322" y="1692"/>
                      <a:pt x="1680" y="1342"/>
                      <a:pt x="1715" y="881"/>
                    </a:cubicBezTo>
                    <a:cubicBezTo>
                      <a:pt x="1727" y="417"/>
                      <a:pt x="1369" y="24"/>
                      <a:pt x="8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63" name="Google Shape;6163;p46"/>
              <p:cNvSpPr/>
              <p:nvPr/>
            </p:nvSpPr>
            <p:spPr>
              <a:xfrm>
                <a:off x="4756825" y="1820000"/>
                <a:ext cx="134575" cy="238150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9526" extrusionOk="0">
                    <a:moveTo>
                      <a:pt x="4192" y="0"/>
                    </a:moveTo>
                    <a:cubicBezTo>
                      <a:pt x="4192" y="0"/>
                      <a:pt x="1882" y="715"/>
                      <a:pt x="858" y="3346"/>
                    </a:cubicBezTo>
                    <a:cubicBezTo>
                      <a:pt x="691" y="3787"/>
                      <a:pt x="560" y="4239"/>
                      <a:pt x="465" y="4703"/>
                    </a:cubicBezTo>
                    <a:cubicBezTo>
                      <a:pt x="1" y="7061"/>
                      <a:pt x="441" y="9525"/>
                      <a:pt x="441" y="9525"/>
                    </a:cubicBezTo>
                    <a:cubicBezTo>
                      <a:pt x="441" y="9525"/>
                      <a:pt x="3239" y="7418"/>
                      <a:pt x="4287" y="4834"/>
                    </a:cubicBezTo>
                    <a:cubicBezTo>
                      <a:pt x="4323" y="4775"/>
                      <a:pt x="4347" y="4751"/>
                      <a:pt x="4347" y="4715"/>
                    </a:cubicBezTo>
                    <a:cubicBezTo>
                      <a:pt x="5382" y="2084"/>
                      <a:pt x="4192" y="0"/>
                      <a:pt x="41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64" name="Google Shape;6164;p46"/>
              <p:cNvSpPr/>
              <p:nvPr/>
            </p:nvSpPr>
            <p:spPr>
              <a:xfrm>
                <a:off x="3598950" y="1797375"/>
                <a:ext cx="170575" cy="199150"/>
              </a:xfrm>
              <a:custGeom>
                <a:avLst/>
                <a:gdLst/>
                <a:ahLst/>
                <a:cxnLst/>
                <a:rect l="l" t="t" r="r" b="b"/>
                <a:pathLst>
                  <a:path w="6823" h="7966" extrusionOk="0">
                    <a:moveTo>
                      <a:pt x="6823" y="0"/>
                    </a:moveTo>
                    <a:cubicBezTo>
                      <a:pt x="6822" y="1"/>
                      <a:pt x="3441" y="1203"/>
                      <a:pt x="1667" y="3406"/>
                    </a:cubicBezTo>
                    <a:cubicBezTo>
                      <a:pt x="1489" y="3632"/>
                      <a:pt x="1334" y="3870"/>
                      <a:pt x="1191" y="4096"/>
                    </a:cubicBezTo>
                    <a:cubicBezTo>
                      <a:pt x="0" y="6073"/>
                      <a:pt x="405" y="7966"/>
                      <a:pt x="405" y="7966"/>
                    </a:cubicBezTo>
                    <a:cubicBezTo>
                      <a:pt x="405" y="7966"/>
                      <a:pt x="2822" y="7966"/>
                      <a:pt x="4584" y="5763"/>
                    </a:cubicBezTo>
                    <a:cubicBezTo>
                      <a:pt x="4965" y="5299"/>
                      <a:pt x="5275" y="4763"/>
                      <a:pt x="5537" y="4227"/>
                    </a:cubicBezTo>
                    <a:cubicBezTo>
                      <a:pt x="6537" y="2215"/>
                      <a:pt x="6823" y="1"/>
                      <a:pt x="68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65" name="Google Shape;6165;p46"/>
              <p:cNvSpPr/>
              <p:nvPr/>
            </p:nvSpPr>
            <p:spPr>
              <a:xfrm>
                <a:off x="4264800" y="1422025"/>
                <a:ext cx="2742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1049" extrusionOk="0">
                    <a:moveTo>
                      <a:pt x="560" y="1"/>
                    </a:moveTo>
                    <a:cubicBezTo>
                      <a:pt x="477" y="1"/>
                      <a:pt x="382" y="25"/>
                      <a:pt x="310" y="60"/>
                    </a:cubicBezTo>
                    <a:cubicBezTo>
                      <a:pt x="144" y="144"/>
                      <a:pt x="25" y="310"/>
                      <a:pt x="13" y="501"/>
                    </a:cubicBezTo>
                    <a:cubicBezTo>
                      <a:pt x="1" y="798"/>
                      <a:pt x="239" y="1037"/>
                      <a:pt x="537" y="1048"/>
                    </a:cubicBezTo>
                    <a:cubicBezTo>
                      <a:pt x="572" y="1048"/>
                      <a:pt x="608" y="1037"/>
                      <a:pt x="644" y="1037"/>
                    </a:cubicBezTo>
                    <a:cubicBezTo>
                      <a:pt x="894" y="989"/>
                      <a:pt x="1084" y="798"/>
                      <a:pt x="1084" y="548"/>
                    </a:cubicBezTo>
                    <a:cubicBezTo>
                      <a:pt x="1096" y="251"/>
                      <a:pt x="858" y="13"/>
                      <a:pt x="56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66" name="Google Shape;6166;p46"/>
              <p:cNvSpPr/>
              <p:nvPr/>
            </p:nvSpPr>
            <p:spPr>
              <a:xfrm>
                <a:off x="3914475" y="1207675"/>
                <a:ext cx="247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55" extrusionOk="0">
                    <a:moveTo>
                      <a:pt x="474" y="0"/>
                    </a:moveTo>
                    <a:cubicBezTo>
                      <a:pt x="240" y="0"/>
                      <a:pt x="35" y="206"/>
                      <a:pt x="24" y="455"/>
                    </a:cubicBezTo>
                    <a:cubicBezTo>
                      <a:pt x="0" y="717"/>
                      <a:pt x="214" y="931"/>
                      <a:pt x="476" y="955"/>
                    </a:cubicBezTo>
                    <a:cubicBezTo>
                      <a:pt x="750" y="955"/>
                      <a:pt x="976" y="740"/>
                      <a:pt x="976" y="490"/>
                    </a:cubicBezTo>
                    <a:cubicBezTo>
                      <a:pt x="988" y="240"/>
                      <a:pt x="774" y="14"/>
                      <a:pt x="512" y="2"/>
                    </a:cubicBezTo>
                    <a:cubicBezTo>
                      <a:pt x="499" y="1"/>
                      <a:pt x="487" y="0"/>
                      <a:pt x="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67" name="Google Shape;6167;p46"/>
              <p:cNvSpPr/>
              <p:nvPr/>
            </p:nvSpPr>
            <p:spPr>
              <a:xfrm>
                <a:off x="3978175" y="1637800"/>
                <a:ext cx="44650" cy="43825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1753" extrusionOk="0">
                    <a:moveTo>
                      <a:pt x="886" y="1"/>
                    </a:moveTo>
                    <a:cubicBezTo>
                      <a:pt x="428" y="1"/>
                      <a:pt x="35" y="373"/>
                      <a:pt x="12" y="847"/>
                    </a:cubicBezTo>
                    <a:cubicBezTo>
                      <a:pt x="0" y="1323"/>
                      <a:pt x="369" y="1740"/>
                      <a:pt x="869" y="1752"/>
                    </a:cubicBezTo>
                    <a:cubicBezTo>
                      <a:pt x="877" y="1752"/>
                      <a:pt x="885" y="1752"/>
                      <a:pt x="892" y="1752"/>
                    </a:cubicBezTo>
                    <a:cubicBezTo>
                      <a:pt x="1370" y="1752"/>
                      <a:pt x="1762" y="1387"/>
                      <a:pt x="1774" y="907"/>
                    </a:cubicBezTo>
                    <a:cubicBezTo>
                      <a:pt x="1786" y="430"/>
                      <a:pt x="1417" y="14"/>
                      <a:pt x="929" y="2"/>
                    </a:cubicBezTo>
                    <a:cubicBezTo>
                      <a:pt x="915" y="1"/>
                      <a:pt x="900" y="1"/>
                      <a:pt x="88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68" name="Google Shape;6168;p46"/>
              <p:cNvSpPr/>
              <p:nvPr/>
            </p:nvSpPr>
            <p:spPr>
              <a:xfrm>
                <a:off x="3692700" y="1680400"/>
                <a:ext cx="37850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478" extrusionOk="0">
                    <a:moveTo>
                      <a:pt x="775" y="0"/>
                    </a:moveTo>
                    <a:cubicBezTo>
                      <a:pt x="382" y="0"/>
                      <a:pt x="37" y="322"/>
                      <a:pt x="25" y="715"/>
                    </a:cubicBezTo>
                    <a:cubicBezTo>
                      <a:pt x="1" y="1120"/>
                      <a:pt x="322" y="1465"/>
                      <a:pt x="739" y="1477"/>
                    </a:cubicBezTo>
                    <a:cubicBezTo>
                      <a:pt x="746" y="1477"/>
                      <a:pt x="754" y="1477"/>
                      <a:pt x="761" y="1477"/>
                    </a:cubicBezTo>
                    <a:cubicBezTo>
                      <a:pt x="1145" y="1477"/>
                      <a:pt x="1478" y="1171"/>
                      <a:pt x="1489" y="762"/>
                    </a:cubicBezTo>
                    <a:cubicBezTo>
                      <a:pt x="1513" y="358"/>
                      <a:pt x="1192" y="24"/>
                      <a:pt x="7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69" name="Google Shape;6169;p46"/>
              <p:cNvSpPr/>
              <p:nvPr/>
            </p:nvSpPr>
            <p:spPr>
              <a:xfrm>
                <a:off x="3828750" y="1636650"/>
                <a:ext cx="7450" cy="715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86" extrusionOk="0">
                    <a:moveTo>
                      <a:pt x="155" y="0"/>
                    </a:moveTo>
                    <a:cubicBezTo>
                      <a:pt x="83" y="0"/>
                      <a:pt x="12" y="60"/>
                      <a:pt x="12" y="131"/>
                    </a:cubicBezTo>
                    <a:cubicBezTo>
                      <a:pt x="0" y="226"/>
                      <a:pt x="60" y="286"/>
                      <a:pt x="143" y="286"/>
                    </a:cubicBezTo>
                    <a:cubicBezTo>
                      <a:pt x="214" y="286"/>
                      <a:pt x="298" y="226"/>
                      <a:pt x="298" y="143"/>
                    </a:cubicBezTo>
                    <a:cubicBezTo>
                      <a:pt x="298" y="72"/>
                      <a:pt x="238" y="0"/>
                      <a:pt x="1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70" name="Google Shape;6170;p46"/>
              <p:cNvSpPr/>
              <p:nvPr/>
            </p:nvSpPr>
            <p:spPr>
              <a:xfrm>
                <a:off x="3896600" y="1642225"/>
                <a:ext cx="15800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24" extrusionOk="0">
                    <a:moveTo>
                      <a:pt x="300" y="1"/>
                    </a:moveTo>
                    <a:cubicBezTo>
                      <a:pt x="148" y="1"/>
                      <a:pt x="23" y="146"/>
                      <a:pt x="1" y="301"/>
                    </a:cubicBezTo>
                    <a:cubicBezTo>
                      <a:pt x="1" y="480"/>
                      <a:pt x="144" y="611"/>
                      <a:pt x="298" y="622"/>
                    </a:cubicBezTo>
                    <a:cubicBezTo>
                      <a:pt x="305" y="623"/>
                      <a:pt x="312" y="623"/>
                      <a:pt x="320" y="623"/>
                    </a:cubicBezTo>
                    <a:cubicBezTo>
                      <a:pt x="479" y="623"/>
                      <a:pt x="632" y="496"/>
                      <a:pt x="632" y="325"/>
                    </a:cubicBezTo>
                    <a:cubicBezTo>
                      <a:pt x="632" y="146"/>
                      <a:pt x="501" y="15"/>
                      <a:pt x="334" y="3"/>
                    </a:cubicBezTo>
                    <a:cubicBezTo>
                      <a:pt x="323" y="2"/>
                      <a:pt x="311" y="1"/>
                      <a:pt x="30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71" name="Google Shape;6171;p46"/>
              <p:cNvSpPr/>
              <p:nvPr/>
            </p:nvSpPr>
            <p:spPr>
              <a:xfrm>
                <a:off x="4264200" y="1861050"/>
                <a:ext cx="39625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550" extrusionOk="0">
                    <a:moveTo>
                      <a:pt x="781" y="0"/>
                    </a:moveTo>
                    <a:cubicBezTo>
                      <a:pt x="371" y="0"/>
                      <a:pt x="36" y="337"/>
                      <a:pt x="13" y="740"/>
                    </a:cubicBezTo>
                    <a:cubicBezTo>
                      <a:pt x="1" y="1168"/>
                      <a:pt x="346" y="1525"/>
                      <a:pt x="763" y="1549"/>
                    </a:cubicBezTo>
                    <a:cubicBezTo>
                      <a:pt x="770" y="1549"/>
                      <a:pt x="778" y="1550"/>
                      <a:pt x="785" y="1550"/>
                    </a:cubicBezTo>
                    <a:cubicBezTo>
                      <a:pt x="1204" y="1550"/>
                      <a:pt x="1549" y="1220"/>
                      <a:pt x="1561" y="799"/>
                    </a:cubicBezTo>
                    <a:cubicBezTo>
                      <a:pt x="1584" y="371"/>
                      <a:pt x="1239" y="13"/>
                      <a:pt x="822" y="1"/>
                    </a:cubicBezTo>
                    <a:cubicBezTo>
                      <a:pt x="808" y="1"/>
                      <a:pt x="795" y="0"/>
                      <a:pt x="7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72" name="Google Shape;6172;p46"/>
              <p:cNvSpPr/>
              <p:nvPr/>
            </p:nvSpPr>
            <p:spPr>
              <a:xfrm>
                <a:off x="4316000" y="1775350"/>
                <a:ext cx="4050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597" extrusionOk="0">
                    <a:moveTo>
                      <a:pt x="813" y="0"/>
                    </a:moveTo>
                    <a:cubicBezTo>
                      <a:pt x="393" y="0"/>
                      <a:pt x="36" y="341"/>
                      <a:pt x="13" y="774"/>
                    </a:cubicBezTo>
                    <a:cubicBezTo>
                      <a:pt x="1" y="1227"/>
                      <a:pt x="346" y="1584"/>
                      <a:pt x="786" y="1596"/>
                    </a:cubicBezTo>
                    <a:cubicBezTo>
                      <a:pt x="794" y="1596"/>
                      <a:pt x="802" y="1596"/>
                      <a:pt x="809" y="1596"/>
                    </a:cubicBezTo>
                    <a:cubicBezTo>
                      <a:pt x="1251" y="1596"/>
                      <a:pt x="1596" y="1255"/>
                      <a:pt x="1608" y="822"/>
                    </a:cubicBezTo>
                    <a:cubicBezTo>
                      <a:pt x="1620" y="370"/>
                      <a:pt x="1275" y="12"/>
                      <a:pt x="834" y="0"/>
                    </a:cubicBezTo>
                    <a:cubicBezTo>
                      <a:pt x="827" y="0"/>
                      <a:pt x="820" y="0"/>
                      <a:pt x="8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73" name="Google Shape;6173;p46"/>
              <p:cNvSpPr/>
              <p:nvPr/>
            </p:nvSpPr>
            <p:spPr>
              <a:xfrm>
                <a:off x="4677050" y="1650025"/>
                <a:ext cx="18775" cy="18500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40" extrusionOk="0">
                    <a:moveTo>
                      <a:pt x="382" y="1"/>
                    </a:moveTo>
                    <a:cubicBezTo>
                      <a:pt x="180" y="1"/>
                      <a:pt x="13" y="144"/>
                      <a:pt x="1" y="358"/>
                    </a:cubicBezTo>
                    <a:cubicBezTo>
                      <a:pt x="1" y="560"/>
                      <a:pt x="156" y="739"/>
                      <a:pt x="370" y="739"/>
                    </a:cubicBezTo>
                    <a:cubicBezTo>
                      <a:pt x="572" y="739"/>
                      <a:pt x="751" y="584"/>
                      <a:pt x="751" y="382"/>
                    </a:cubicBezTo>
                    <a:cubicBezTo>
                      <a:pt x="751" y="179"/>
                      <a:pt x="596" y="1"/>
                      <a:pt x="3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74" name="Google Shape;6174;p46"/>
              <p:cNvSpPr/>
              <p:nvPr/>
            </p:nvSpPr>
            <p:spPr>
              <a:xfrm>
                <a:off x="4892275" y="1590200"/>
                <a:ext cx="190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51" extrusionOk="0">
                    <a:moveTo>
                      <a:pt x="393" y="1"/>
                    </a:moveTo>
                    <a:cubicBezTo>
                      <a:pt x="179" y="1"/>
                      <a:pt x="0" y="156"/>
                      <a:pt x="0" y="370"/>
                    </a:cubicBezTo>
                    <a:cubicBezTo>
                      <a:pt x="0" y="572"/>
                      <a:pt x="167" y="739"/>
                      <a:pt x="381" y="751"/>
                    </a:cubicBezTo>
                    <a:cubicBezTo>
                      <a:pt x="584" y="751"/>
                      <a:pt x="762" y="596"/>
                      <a:pt x="762" y="382"/>
                    </a:cubicBezTo>
                    <a:cubicBezTo>
                      <a:pt x="762" y="179"/>
                      <a:pt x="595" y="1"/>
                      <a:pt x="3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75" name="Google Shape;6175;p46"/>
              <p:cNvSpPr/>
              <p:nvPr/>
            </p:nvSpPr>
            <p:spPr>
              <a:xfrm>
                <a:off x="4677650" y="1561025"/>
                <a:ext cx="161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644" extrusionOk="0">
                    <a:moveTo>
                      <a:pt x="334" y="1"/>
                    </a:moveTo>
                    <a:cubicBezTo>
                      <a:pt x="156" y="1"/>
                      <a:pt x="1" y="132"/>
                      <a:pt x="1" y="311"/>
                    </a:cubicBezTo>
                    <a:cubicBezTo>
                      <a:pt x="1" y="489"/>
                      <a:pt x="132" y="644"/>
                      <a:pt x="310" y="644"/>
                    </a:cubicBezTo>
                    <a:cubicBezTo>
                      <a:pt x="489" y="644"/>
                      <a:pt x="644" y="501"/>
                      <a:pt x="644" y="334"/>
                    </a:cubicBezTo>
                    <a:cubicBezTo>
                      <a:pt x="644" y="156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76" name="Google Shape;6176;p46"/>
              <p:cNvSpPr/>
              <p:nvPr/>
            </p:nvSpPr>
            <p:spPr>
              <a:xfrm>
                <a:off x="5003600" y="1353550"/>
                <a:ext cx="32750" cy="32200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1288" extrusionOk="0">
                    <a:moveTo>
                      <a:pt x="646" y="1"/>
                    </a:moveTo>
                    <a:cubicBezTo>
                      <a:pt x="321" y="1"/>
                      <a:pt x="35" y="271"/>
                      <a:pt x="12" y="620"/>
                    </a:cubicBezTo>
                    <a:cubicBezTo>
                      <a:pt x="0" y="978"/>
                      <a:pt x="286" y="1275"/>
                      <a:pt x="643" y="1287"/>
                    </a:cubicBezTo>
                    <a:lnTo>
                      <a:pt x="726" y="1287"/>
                    </a:lnTo>
                    <a:cubicBezTo>
                      <a:pt x="1048" y="1263"/>
                      <a:pt x="1298" y="990"/>
                      <a:pt x="1298" y="668"/>
                    </a:cubicBezTo>
                    <a:cubicBezTo>
                      <a:pt x="1310" y="335"/>
                      <a:pt x="1072" y="73"/>
                      <a:pt x="762" y="13"/>
                    </a:cubicBezTo>
                    <a:cubicBezTo>
                      <a:pt x="726" y="13"/>
                      <a:pt x="703" y="1"/>
                      <a:pt x="667" y="1"/>
                    </a:cubicBezTo>
                    <a:cubicBezTo>
                      <a:pt x="660" y="1"/>
                      <a:pt x="653" y="1"/>
                      <a:pt x="6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77" name="Google Shape;6177;p46"/>
              <p:cNvSpPr/>
              <p:nvPr/>
            </p:nvSpPr>
            <p:spPr>
              <a:xfrm>
                <a:off x="4811000" y="1595550"/>
                <a:ext cx="42900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1704" extrusionOk="0">
                    <a:moveTo>
                      <a:pt x="871" y="1"/>
                    </a:moveTo>
                    <a:cubicBezTo>
                      <a:pt x="405" y="1"/>
                      <a:pt x="24" y="366"/>
                      <a:pt x="13" y="823"/>
                    </a:cubicBezTo>
                    <a:cubicBezTo>
                      <a:pt x="1" y="1287"/>
                      <a:pt x="346" y="1668"/>
                      <a:pt x="822" y="1704"/>
                    </a:cubicBezTo>
                    <a:cubicBezTo>
                      <a:pt x="830" y="1704"/>
                      <a:pt x="837" y="1704"/>
                      <a:pt x="845" y="1704"/>
                    </a:cubicBezTo>
                    <a:cubicBezTo>
                      <a:pt x="1299" y="1704"/>
                      <a:pt x="1680" y="1351"/>
                      <a:pt x="1703" y="882"/>
                    </a:cubicBezTo>
                    <a:cubicBezTo>
                      <a:pt x="1715" y="418"/>
                      <a:pt x="1370" y="37"/>
                      <a:pt x="894" y="1"/>
                    </a:cubicBezTo>
                    <a:cubicBezTo>
                      <a:pt x="886" y="1"/>
                      <a:pt x="879" y="1"/>
                      <a:pt x="87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78" name="Google Shape;6178;p46"/>
              <p:cNvSpPr/>
              <p:nvPr/>
            </p:nvSpPr>
            <p:spPr>
              <a:xfrm>
                <a:off x="5974250" y="1172600"/>
                <a:ext cx="15332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8752" extrusionOk="0">
                    <a:moveTo>
                      <a:pt x="822" y="0"/>
                    </a:moveTo>
                    <a:cubicBezTo>
                      <a:pt x="822" y="0"/>
                      <a:pt x="0" y="2263"/>
                      <a:pt x="1465" y="4691"/>
                    </a:cubicBezTo>
                    <a:cubicBezTo>
                      <a:pt x="2917" y="7096"/>
                      <a:pt x="6120" y="8751"/>
                      <a:pt x="6120" y="8751"/>
                    </a:cubicBezTo>
                    <a:cubicBezTo>
                      <a:pt x="6120" y="8751"/>
                      <a:pt x="6132" y="5168"/>
                      <a:pt x="4680" y="2739"/>
                    </a:cubicBezTo>
                    <a:cubicBezTo>
                      <a:pt x="3203" y="334"/>
                      <a:pt x="822" y="0"/>
                      <a:pt x="8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79" name="Google Shape;6179;p46"/>
              <p:cNvSpPr/>
              <p:nvPr/>
            </p:nvSpPr>
            <p:spPr>
              <a:xfrm>
                <a:off x="5746250" y="1934900"/>
                <a:ext cx="138725" cy="229200"/>
              </a:xfrm>
              <a:custGeom>
                <a:avLst/>
                <a:gdLst/>
                <a:ahLst/>
                <a:cxnLst/>
                <a:rect l="l" t="t" r="r" b="b"/>
                <a:pathLst>
                  <a:path w="5549" h="9168" extrusionOk="0">
                    <a:moveTo>
                      <a:pt x="48" y="0"/>
                    </a:moveTo>
                    <a:cubicBezTo>
                      <a:pt x="48" y="0"/>
                      <a:pt x="0" y="560"/>
                      <a:pt x="0" y="1369"/>
                    </a:cubicBezTo>
                    <a:cubicBezTo>
                      <a:pt x="12" y="2655"/>
                      <a:pt x="179" y="4572"/>
                      <a:pt x="941" y="6108"/>
                    </a:cubicBezTo>
                    <a:cubicBezTo>
                      <a:pt x="2179" y="8632"/>
                      <a:pt x="4525" y="9168"/>
                      <a:pt x="4525" y="9168"/>
                    </a:cubicBezTo>
                    <a:cubicBezTo>
                      <a:pt x="4525" y="9168"/>
                      <a:pt x="5548" y="6989"/>
                      <a:pt x="4298" y="4453"/>
                    </a:cubicBezTo>
                    <a:cubicBezTo>
                      <a:pt x="3727" y="3262"/>
                      <a:pt x="2739" y="2203"/>
                      <a:pt x="1881" y="1429"/>
                    </a:cubicBezTo>
                    <a:cubicBezTo>
                      <a:pt x="893" y="560"/>
                      <a:pt x="48" y="0"/>
                      <a:pt x="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80" name="Google Shape;6180;p46"/>
              <p:cNvSpPr/>
              <p:nvPr/>
            </p:nvSpPr>
            <p:spPr>
              <a:xfrm>
                <a:off x="5241425" y="1851550"/>
                <a:ext cx="170875" cy="199150"/>
              </a:xfrm>
              <a:custGeom>
                <a:avLst/>
                <a:gdLst/>
                <a:ahLst/>
                <a:cxnLst/>
                <a:rect l="l" t="t" r="r" b="b"/>
                <a:pathLst>
                  <a:path w="6835" h="7966" extrusionOk="0">
                    <a:moveTo>
                      <a:pt x="6834" y="0"/>
                    </a:moveTo>
                    <a:cubicBezTo>
                      <a:pt x="6834" y="1"/>
                      <a:pt x="3453" y="1215"/>
                      <a:pt x="1667" y="3418"/>
                    </a:cubicBezTo>
                    <a:cubicBezTo>
                      <a:pt x="1488" y="3632"/>
                      <a:pt x="1322" y="3870"/>
                      <a:pt x="1191" y="4096"/>
                    </a:cubicBezTo>
                    <a:cubicBezTo>
                      <a:pt x="0" y="6073"/>
                      <a:pt x="405" y="7966"/>
                      <a:pt x="405" y="7966"/>
                    </a:cubicBezTo>
                    <a:cubicBezTo>
                      <a:pt x="405" y="7966"/>
                      <a:pt x="2810" y="7966"/>
                      <a:pt x="4584" y="5763"/>
                    </a:cubicBezTo>
                    <a:cubicBezTo>
                      <a:pt x="4953" y="5299"/>
                      <a:pt x="5263" y="4763"/>
                      <a:pt x="5537" y="4227"/>
                    </a:cubicBezTo>
                    <a:cubicBezTo>
                      <a:pt x="6549" y="2227"/>
                      <a:pt x="6834" y="1"/>
                      <a:pt x="68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81" name="Google Shape;6181;p46"/>
              <p:cNvSpPr/>
              <p:nvPr/>
            </p:nvSpPr>
            <p:spPr>
              <a:xfrm>
                <a:off x="5315825" y="1169925"/>
                <a:ext cx="128625" cy="245575"/>
              </a:xfrm>
              <a:custGeom>
                <a:avLst/>
                <a:gdLst/>
                <a:ahLst/>
                <a:cxnLst/>
                <a:rect l="l" t="t" r="r" b="b"/>
                <a:pathLst>
                  <a:path w="5145" h="9823" extrusionOk="0">
                    <a:moveTo>
                      <a:pt x="4180" y="0"/>
                    </a:moveTo>
                    <a:cubicBezTo>
                      <a:pt x="4180" y="0"/>
                      <a:pt x="1549" y="2429"/>
                      <a:pt x="775" y="5144"/>
                    </a:cubicBezTo>
                    <a:cubicBezTo>
                      <a:pt x="1" y="7846"/>
                      <a:pt x="1382" y="9823"/>
                      <a:pt x="1382" y="9823"/>
                    </a:cubicBezTo>
                    <a:cubicBezTo>
                      <a:pt x="1382" y="9823"/>
                      <a:pt x="3596" y="8894"/>
                      <a:pt x="4370" y="6179"/>
                    </a:cubicBezTo>
                    <a:cubicBezTo>
                      <a:pt x="5144" y="3477"/>
                      <a:pt x="4180" y="0"/>
                      <a:pt x="41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82" name="Google Shape;6182;p46"/>
              <p:cNvSpPr/>
              <p:nvPr/>
            </p:nvSpPr>
            <p:spPr>
              <a:xfrm>
                <a:off x="5907275" y="1476125"/>
                <a:ext cx="27700" cy="2660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64" extrusionOk="0">
                    <a:moveTo>
                      <a:pt x="524" y="1"/>
                    </a:moveTo>
                    <a:cubicBezTo>
                      <a:pt x="448" y="1"/>
                      <a:pt x="381" y="24"/>
                      <a:pt x="322" y="63"/>
                    </a:cubicBezTo>
                    <a:cubicBezTo>
                      <a:pt x="155" y="158"/>
                      <a:pt x="36" y="313"/>
                      <a:pt x="24" y="516"/>
                    </a:cubicBezTo>
                    <a:cubicBezTo>
                      <a:pt x="0" y="813"/>
                      <a:pt x="239" y="1051"/>
                      <a:pt x="536" y="1063"/>
                    </a:cubicBezTo>
                    <a:cubicBezTo>
                      <a:pt x="584" y="1063"/>
                      <a:pt x="620" y="1051"/>
                      <a:pt x="655" y="1051"/>
                    </a:cubicBezTo>
                    <a:cubicBezTo>
                      <a:pt x="893" y="1004"/>
                      <a:pt x="1072" y="813"/>
                      <a:pt x="1096" y="551"/>
                    </a:cubicBezTo>
                    <a:cubicBezTo>
                      <a:pt x="1108" y="254"/>
                      <a:pt x="870" y="16"/>
                      <a:pt x="572" y="4"/>
                    </a:cubicBezTo>
                    <a:cubicBezTo>
                      <a:pt x="556" y="2"/>
                      <a:pt x="540" y="1"/>
                      <a:pt x="52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83" name="Google Shape;6183;p46"/>
              <p:cNvSpPr/>
              <p:nvPr/>
            </p:nvSpPr>
            <p:spPr>
              <a:xfrm>
                <a:off x="5557525" y="1261600"/>
                <a:ext cx="247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54" extrusionOk="0">
                    <a:moveTo>
                      <a:pt x="513" y="0"/>
                    </a:moveTo>
                    <a:cubicBezTo>
                      <a:pt x="239" y="0"/>
                      <a:pt x="36" y="203"/>
                      <a:pt x="24" y="465"/>
                    </a:cubicBezTo>
                    <a:cubicBezTo>
                      <a:pt x="1" y="715"/>
                      <a:pt x="215" y="941"/>
                      <a:pt x="477" y="953"/>
                    </a:cubicBezTo>
                    <a:cubicBezTo>
                      <a:pt x="484" y="953"/>
                      <a:pt x="492" y="953"/>
                      <a:pt x="499" y="953"/>
                    </a:cubicBezTo>
                    <a:cubicBezTo>
                      <a:pt x="751" y="953"/>
                      <a:pt x="953" y="755"/>
                      <a:pt x="965" y="488"/>
                    </a:cubicBezTo>
                    <a:cubicBezTo>
                      <a:pt x="989" y="238"/>
                      <a:pt x="775" y="12"/>
                      <a:pt x="5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84" name="Google Shape;6184;p46"/>
              <p:cNvSpPr/>
              <p:nvPr/>
            </p:nvSpPr>
            <p:spPr>
              <a:xfrm>
                <a:off x="5834050" y="1186300"/>
                <a:ext cx="122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501" extrusionOk="0">
                    <a:moveTo>
                      <a:pt x="251" y="0"/>
                    </a:moveTo>
                    <a:cubicBezTo>
                      <a:pt x="120" y="0"/>
                      <a:pt x="1" y="107"/>
                      <a:pt x="1" y="238"/>
                    </a:cubicBezTo>
                    <a:cubicBezTo>
                      <a:pt x="1" y="393"/>
                      <a:pt x="108" y="500"/>
                      <a:pt x="239" y="500"/>
                    </a:cubicBezTo>
                    <a:cubicBezTo>
                      <a:pt x="370" y="500"/>
                      <a:pt x="489" y="393"/>
                      <a:pt x="489" y="262"/>
                    </a:cubicBezTo>
                    <a:cubicBezTo>
                      <a:pt x="489" y="119"/>
                      <a:pt x="393" y="0"/>
                      <a:pt x="2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85" name="Google Shape;6185;p46"/>
              <p:cNvSpPr/>
              <p:nvPr/>
            </p:nvSpPr>
            <p:spPr>
              <a:xfrm>
                <a:off x="5620925" y="1692000"/>
                <a:ext cx="44675" cy="44100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1764" extrusionOk="0">
                    <a:moveTo>
                      <a:pt x="896" y="0"/>
                    </a:moveTo>
                    <a:cubicBezTo>
                      <a:pt x="429" y="0"/>
                      <a:pt x="24" y="377"/>
                      <a:pt x="13" y="846"/>
                    </a:cubicBezTo>
                    <a:cubicBezTo>
                      <a:pt x="1" y="1322"/>
                      <a:pt x="370" y="1739"/>
                      <a:pt x="858" y="1763"/>
                    </a:cubicBezTo>
                    <a:cubicBezTo>
                      <a:pt x="865" y="1763"/>
                      <a:pt x="873" y="1763"/>
                      <a:pt x="880" y="1763"/>
                    </a:cubicBezTo>
                    <a:cubicBezTo>
                      <a:pt x="1347" y="1763"/>
                      <a:pt x="1751" y="1398"/>
                      <a:pt x="1775" y="906"/>
                    </a:cubicBezTo>
                    <a:cubicBezTo>
                      <a:pt x="1787" y="429"/>
                      <a:pt x="1406" y="13"/>
                      <a:pt x="917" y="1"/>
                    </a:cubicBezTo>
                    <a:cubicBezTo>
                      <a:pt x="910" y="1"/>
                      <a:pt x="903" y="0"/>
                      <a:pt x="8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86" name="Google Shape;6186;p46"/>
              <p:cNvSpPr/>
              <p:nvPr/>
            </p:nvSpPr>
            <p:spPr>
              <a:xfrm>
                <a:off x="5335475" y="1734850"/>
                <a:ext cx="3752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478" extrusionOk="0">
                    <a:moveTo>
                      <a:pt x="752" y="1"/>
                    </a:moveTo>
                    <a:cubicBezTo>
                      <a:pt x="346" y="1"/>
                      <a:pt x="36" y="318"/>
                      <a:pt x="12" y="716"/>
                    </a:cubicBezTo>
                    <a:cubicBezTo>
                      <a:pt x="1" y="1120"/>
                      <a:pt x="310" y="1454"/>
                      <a:pt x="727" y="1478"/>
                    </a:cubicBezTo>
                    <a:cubicBezTo>
                      <a:pt x="734" y="1478"/>
                      <a:pt x="742" y="1478"/>
                      <a:pt x="749" y="1478"/>
                    </a:cubicBezTo>
                    <a:cubicBezTo>
                      <a:pt x="1144" y="1478"/>
                      <a:pt x="1477" y="1172"/>
                      <a:pt x="1489" y="763"/>
                    </a:cubicBezTo>
                    <a:cubicBezTo>
                      <a:pt x="1501" y="358"/>
                      <a:pt x="1191" y="13"/>
                      <a:pt x="774" y="1"/>
                    </a:cubicBezTo>
                    <a:cubicBezTo>
                      <a:pt x="767" y="1"/>
                      <a:pt x="759" y="1"/>
                      <a:pt x="7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87" name="Google Shape;6187;p46"/>
              <p:cNvSpPr/>
              <p:nvPr/>
            </p:nvSpPr>
            <p:spPr>
              <a:xfrm>
                <a:off x="5471200" y="1690825"/>
                <a:ext cx="7175" cy="7150"/>
              </a:xfrm>
              <a:custGeom>
                <a:avLst/>
                <a:gdLst/>
                <a:ahLst/>
                <a:cxnLst/>
                <a:rect l="l" t="t" r="r" b="b"/>
                <a:pathLst>
                  <a:path w="287" h="286" extrusionOk="0">
                    <a:moveTo>
                      <a:pt x="156" y="0"/>
                    </a:moveTo>
                    <a:cubicBezTo>
                      <a:pt x="84" y="0"/>
                      <a:pt x="25" y="60"/>
                      <a:pt x="1" y="143"/>
                    </a:cubicBezTo>
                    <a:cubicBezTo>
                      <a:pt x="1" y="214"/>
                      <a:pt x="60" y="286"/>
                      <a:pt x="144" y="286"/>
                    </a:cubicBezTo>
                    <a:cubicBezTo>
                      <a:pt x="215" y="286"/>
                      <a:pt x="287" y="226"/>
                      <a:pt x="287" y="155"/>
                    </a:cubicBezTo>
                    <a:cubicBezTo>
                      <a:pt x="287" y="83"/>
                      <a:pt x="227" y="0"/>
                      <a:pt x="1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88" name="Google Shape;6188;p46"/>
              <p:cNvSpPr/>
              <p:nvPr/>
            </p:nvSpPr>
            <p:spPr>
              <a:xfrm>
                <a:off x="5539075" y="1696750"/>
                <a:ext cx="15500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633" extrusionOk="0">
                    <a:moveTo>
                      <a:pt x="302" y="0"/>
                    </a:moveTo>
                    <a:cubicBezTo>
                      <a:pt x="154" y="0"/>
                      <a:pt x="12" y="128"/>
                      <a:pt x="0" y="299"/>
                    </a:cubicBezTo>
                    <a:cubicBezTo>
                      <a:pt x="0" y="477"/>
                      <a:pt x="131" y="620"/>
                      <a:pt x="298" y="632"/>
                    </a:cubicBezTo>
                    <a:cubicBezTo>
                      <a:pt x="477" y="632"/>
                      <a:pt x="608" y="501"/>
                      <a:pt x="620" y="335"/>
                    </a:cubicBezTo>
                    <a:cubicBezTo>
                      <a:pt x="620" y="156"/>
                      <a:pt x="489" y="25"/>
                      <a:pt x="322" y="1"/>
                    </a:cubicBezTo>
                    <a:cubicBezTo>
                      <a:pt x="315" y="1"/>
                      <a:pt x="309" y="0"/>
                      <a:pt x="3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89" name="Google Shape;6189;p46"/>
              <p:cNvSpPr/>
              <p:nvPr/>
            </p:nvSpPr>
            <p:spPr>
              <a:xfrm>
                <a:off x="5906975" y="1915250"/>
                <a:ext cx="396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549" extrusionOk="0">
                    <a:moveTo>
                      <a:pt x="799" y="0"/>
                    </a:moveTo>
                    <a:cubicBezTo>
                      <a:pt x="381" y="0"/>
                      <a:pt x="36" y="318"/>
                      <a:pt x="12" y="750"/>
                    </a:cubicBezTo>
                    <a:cubicBezTo>
                      <a:pt x="1" y="1179"/>
                      <a:pt x="346" y="1536"/>
                      <a:pt x="763" y="1548"/>
                    </a:cubicBezTo>
                    <a:cubicBezTo>
                      <a:pt x="770" y="1548"/>
                      <a:pt x="777" y="1548"/>
                      <a:pt x="784" y="1548"/>
                    </a:cubicBezTo>
                    <a:cubicBezTo>
                      <a:pt x="1203" y="1548"/>
                      <a:pt x="1549" y="1208"/>
                      <a:pt x="1560" y="798"/>
                    </a:cubicBezTo>
                    <a:cubicBezTo>
                      <a:pt x="1584" y="369"/>
                      <a:pt x="1239" y="12"/>
                      <a:pt x="822" y="0"/>
                    </a:cubicBezTo>
                    <a:cubicBezTo>
                      <a:pt x="814" y="0"/>
                      <a:pt x="807" y="0"/>
                      <a:pt x="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90" name="Google Shape;6190;p46"/>
              <p:cNvSpPr/>
              <p:nvPr/>
            </p:nvSpPr>
            <p:spPr>
              <a:xfrm>
                <a:off x="5958775" y="1829225"/>
                <a:ext cx="4050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597" extrusionOk="0">
                    <a:moveTo>
                      <a:pt x="834" y="0"/>
                    </a:moveTo>
                    <a:cubicBezTo>
                      <a:pt x="405" y="0"/>
                      <a:pt x="24" y="346"/>
                      <a:pt x="12" y="774"/>
                    </a:cubicBezTo>
                    <a:cubicBezTo>
                      <a:pt x="0" y="1227"/>
                      <a:pt x="346" y="1584"/>
                      <a:pt x="786" y="1596"/>
                    </a:cubicBezTo>
                    <a:cubicBezTo>
                      <a:pt x="794" y="1596"/>
                      <a:pt x="802" y="1596"/>
                      <a:pt x="809" y="1596"/>
                    </a:cubicBezTo>
                    <a:cubicBezTo>
                      <a:pt x="1251" y="1596"/>
                      <a:pt x="1596" y="1267"/>
                      <a:pt x="1608" y="822"/>
                    </a:cubicBezTo>
                    <a:cubicBezTo>
                      <a:pt x="1619" y="381"/>
                      <a:pt x="1274" y="24"/>
                      <a:pt x="8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91" name="Google Shape;6191;p46"/>
              <p:cNvSpPr/>
              <p:nvPr/>
            </p:nvSpPr>
            <p:spPr>
              <a:xfrm>
                <a:off x="6319525" y="1704200"/>
                <a:ext cx="190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51" extrusionOk="0">
                    <a:moveTo>
                      <a:pt x="372" y="0"/>
                    </a:moveTo>
                    <a:cubicBezTo>
                      <a:pt x="167" y="0"/>
                      <a:pt x="1" y="162"/>
                      <a:pt x="1" y="358"/>
                    </a:cubicBezTo>
                    <a:cubicBezTo>
                      <a:pt x="1" y="572"/>
                      <a:pt x="167" y="751"/>
                      <a:pt x="382" y="751"/>
                    </a:cubicBezTo>
                    <a:cubicBezTo>
                      <a:pt x="584" y="751"/>
                      <a:pt x="763" y="584"/>
                      <a:pt x="763" y="394"/>
                    </a:cubicBezTo>
                    <a:cubicBezTo>
                      <a:pt x="763" y="179"/>
                      <a:pt x="596" y="1"/>
                      <a:pt x="394" y="1"/>
                    </a:cubicBezTo>
                    <a:cubicBezTo>
                      <a:pt x="386" y="0"/>
                      <a:pt x="379" y="0"/>
                      <a:pt x="3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92" name="Google Shape;6192;p46"/>
              <p:cNvSpPr/>
              <p:nvPr/>
            </p:nvSpPr>
            <p:spPr>
              <a:xfrm>
                <a:off x="6535025" y="1644075"/>
                <a:ext cx="19075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63" extrusionOk="0">
                    <a:moveTo>
                      <a:pt x="394" y="1"/>
                    </a:moveTo>
                    <a:cubicBezTo>
                      <a:pt x="179" y="1"/>
                      <a:pt x="13" y="167"/>
                      <a:pt x="1" y="370"/>
                    </a:cubicBezTo>
                    <a:cubicBezTo>
                      <a:pt x="1" y="584"/>
                      <a:pt x="167" y="763"/>
                      <a:pt x="370" y="763"/>
                    </a:cubicBezTo>
                    <a:cubicBezTo>
                      <a:pt x="584" y="763"/>
                      <a:pt x="763" y="596"/>
                      <a:pt x="763" y="382"/>
                    </a:cubicBezTo>
                    <a:cubicBezTo>
                      <a:pt x="763" y="179"/>
                      <a:pt x="596" y="1"/>
                      <a:pt x="3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93" name="Google Shape;6193;p46"/>
              <p:cNvSpPr/>
              <p:nvPr/>
            </p:nvSpPr>
            <p:spPr>
              <a:xfrm>
                <a:off x="6320125" y="1615500"/>
                <a:ext cx="158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32" extrusionOk="0">
                    <a:moveTo>
                      <a:pt x="322" y="1"/>
                    </a:moveTo>
                    <a:cubicBezTo>
                      <a:pt x="143" y="1"/>
                      <a:pt x="0" y="132"/>
                      <a:pt x="0" y="310"/>
                    </a:cubicBezTo>
                    <a:cubicBezTo>
                      <a:pt x="0" y="489"/>
                      <a:pt x="131" y="632"/>
                      <a:pt x="310" y="632"/>
                    </a:cubicBezTo>
                    <a:cubicBezTo>
                      <a:pt x="489" y="632"/>
                      <a:pt x="631" y="501"/>
                      <a:pt x="631" y="322"/>
                    </a:cubicBezTo>
                    <a:cubicBezTo>
                      <a:pt x="631" y="144"/>
                      <a:pt x="500" y="1"/>
                      <a:pt x="3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94" name="Google Shape;6194;p46"/>
              <p:cNvSpPr/>
              <p:nvPr/>
            </p:nvSpPr>
            <p:spPr>
              <a:xfrm>
                <a:off x="6646350" y="1407725"/>
                <a:ext cx="32775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300" extrusionOk="0">
                    <a:moveTo>
                      <a:pt x="647" y="1"/>
                    </a:moveTo>
                    <a:cubicBezTo>
                      <a:pt x="310" y="1"/>
                      <a:pt x="24" y="282"/>
                      <a:pt x="13" y="632"/>
                    </a:cubicBezTo>
                    <a:cubicBezTo>
                      <a:pt x="1" y="989"/>
                      <a:pt x="286" y="1287"/>
                      <a:pt x="644" y="1299"/>
                    </a:cubicBezTo>
                    <a:lnTo>
                      <a:pt x="727" y="1299"/>
                    </a:lnTo>
                    <a:cubicBezTo>
                      <a:pt x="1037" y="1263"/>
                      <a:pt x="1298" y="1001"/>
                      <a:pt x="1298" y="668"/>
                    </a:cubicBezTo>
                    <a:cubicBezTo>
                      <a:pt x="1310" y="347"/>
                      <a:pt x="1072" y="73"/>
                      <a:pt x="763" y="13"/>
                    </a:cubicBezTo>
                    <a:cubicBezTo>
                      <a:pt x="727" y="13"/>
                      <a:pt x="703" y="1"/>
                      <a:pt x="667" y="1"/>
                    </a:cubicBezTo>
                    <a:cubicBezTo>
                      <a:pt x="660" y="1"/>
                      <a:pt x="654" y="1"/>
                      <a:pt x="6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95" name="Google Shape;6195;p46"/>
              <p:cNvSpPr/>
              <p:nvPr/>
            </p:nvSpPr>
            <p:spPr>
              <a:xfrm>
                <a:off x="6453175" y="1650025"/>
                <a:ext cx="4317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693" extrusionOk="0">
                    <a:moveTo>
                      <a:pt x="871" y="1"/>
                    </a:moveTo>
                    <a:cubicBezTo>
                      <a:pt x="417" y="1"/>
                      <a:pt x="48" y="354"/>
                      <a:pt x="12" y="822"/>
                    </a:cubicBezTo>
                    <a:cubicBezTo>
                      <a:pt x="1" y="1275"/>
                      <a:pt x="358" y="1668"/>
                      <a:pt x="834" y="1692"/>
                    </a:cubicBezTo>
                    <a:cubicBezTo>
                      <a:pt x="849" y="1692"/>
                      <a:pt x="863" y="1693"/>
                      <a:pt x="878" y="1693"/>
                    </a:cubicBezTo>
                    <a:cubicBezTo>
                      <a:pt x="1322" y="1693"/>
                      <a:pt x="1680" y="1343"/>
                      <a:pt x="1715" y="882"/>
                    </a:cubicBezTo>
                    <a:cubicBezTo>
                      <a:pt x="1727" y="406"/>
                      <a:pt x="1370" y="13"/>
                      <a:pt x="893" y="1"/>
                    </a:cubicBezTo>
                    <a:cubicBezTo>
                      <a:pt x="886" y="1"/>
                      <a:pt x="878" y="1"/>
                      <a:pt x="87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96" name="Google Shape;6196;p46"/>
              <p:cNvSpPr/>
              <p:nvPr/>
            </p:nvSpPr>
            <p:spPr>
              <a:xfrm>
                <a:off x="6978250" y="1789025"/>
                <a:ext cx="3752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478" extrusionOk="0">
                    <a:moveTo>
                      <a:pt x="751" y="1"/>
                    </a:moveTo>
                    <a:cubicBezTo>
                      <a:pt x="345" y="1"/>
                      <a:pt x="24" y="307"/>
                      <a:pt x="12" y="715"/>
                    </a:cubicBezTo>
                    <a:cubicBezTo>
                      <a:pt x="0" y="1120"/>
                      <a:pt x="310" y="1466"/>
                      <a:pt x="726" y="1477"/>
                    </a:cubicBezTo>
                    <a:cubicBezTo>
                      <a:pt x="734" y="1478"/>
                      <a:pt x="741" y="1478"/>
                      <a:pt x="749" y="1478"/>
                    </a:cubicBezTo>
                    <a:cubicBezTo>
                      <a:pt x="1144" y="1478"/>
                      <a:pt x="1477" y="1172"/>
                      <a:pt x="1488" y="763"/>
                    </a:cubicBezTo>
                    <a:cubicBezTo>
                      <a:pt x="1500" y="358"/>
                      <a:pt x="1191" y="25"/>
                      <a:pt x="774" y="1"/>
                    </a:cubicBezTo>
                    <a:cubicBezTo>
                      <a:pt x="766" y="1"/>
                      <a:pt x="759" y="1"/>
                      <a:pt x="7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97" name="Google Shape;6197;p46"/>
              <p:cNvSpPr/>
              <p:nvPr/>
            </p:nvSpPr>
            <p:spPr>
              <a:xfrm>
                <a:off x="1602875" y="2593600"/>
                <a:ext cx="108950" cy="253025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10121" extrusionOk="0">
                    <a:moveTo>
                      <a:pt x="2917" y="1"/>
                    </a:moveTo>
                    <a:cubicBezTo>
                      <a:pt x="2917" y="1"/>
                      <a:pt x="834" y="1215"/>
                      <a:pt x="417" y="4013"/>
                    </a:cubicBezTo>
                    <a:cubicBezTo>
                      <a:pt x="0" y="6811"/>
                      <a:pt x="1417" y="10121"/>
                      <a:pt x="1417" y="10121"/>
                    </a:cubicBezTo>
                    <a:cubicBezTo>
                      <a:pt x="1417" y="10121"/>
                      <a:pt x="2250" y="9109"/>
                      <a:pt x="3012" y="7704"/>
                    </a:cubicBezTo>
                    <a:cubicBezTo>
                      <a:pt x="2858" y="7621"/>
                      <a:pt x="2751" y="7442"/>
                      <a:pt x="2751" y="7240"/>
                    </a:cubicBezTo>
                    <a:cubicBezTo>
                      <a:pt x="2774" y="6972"/>
                      <a:pt x="3001" y="6739"/>
                      <a:pt x="3267" y="6739"/>
                    </a:cubicBezTo>
                    <a:cubicBezTo>
                      <a:pt x="3273" y="6739"/>
                      <a:pt x="3280" y="6739"/>
                      <a:pt x="3286" y="6740"/>
                    </a:cubicBezTo>
                    <a:cubicBezTo>
                      <a:pt x="3322" y="6740"/>
                      <a:pt x="3370" y="6751"/>
                      <a:pt x="3393" y="6775"/>
                    </a:cubicBezTo>
                    <a:cubicBezTo>
                      <a:pt x="3405" y="6775"/>
                      <a:pt x="3441" y="6775"/>
                      <a:pt x="3453" y="6787"/>
                    </a:cubicBezTo>
                    <a:cubicBezTo>
                      <a:pt x="3763" y="6085"/>
                      <a:pt x="4024" y="5323"/>
                      <a:pt x="4144" y="4573"/>
                    </a:cubicBezTo>
                    <a:cubicBezTo>
                      <a:pt x="4358" y="3049"/>
                      <a:pt x="3989" y="1846"/>
                      <a:pt x="3584" y="1036"/>
                    </a:cubicBezTo>
                    <a:cubicBezTo>
                      <a:pt x="3262" y="370"/>
                      <a:pt x="2917" y="1"/>
                      <a:pt x="29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98" name="Google Shape;6198;p46"/>
              <p:cNvSpPr/>
              <p:nvPr/>
            </p:nvSpPr>
            <p:spPr>
              <a:xfrm>
                <a:off x="992075" y="2652825"/>
                <a:ext cx="153625" cy="218825"/>
              </a:xfrm>
              <a:custGeom>
                <a:avLst/>
                <a:gdLst/>
                <a:ahLst/>
                <a:cxnLst/>
                <a:rect l="l" t="t" r="r" b="b"/>
                <a:pathLst>
                  <a:path w="6145" h="8753" extrusionOk="0">
                    <a:moveTo>
                      <a:pt x="810" y="1"/>
                    </a:moveTo>
                    <a:lnTo>
                      <a:pt x="810" y="1"/>
                    </a:lnTo>
                    <a:cubicBezTo>
                      <a:pt x="810" y="1"/>
                      <a:pt x="1" y="2263"/>
                      <a:pt x="1453" y="4680"/>
                    </a:cubicBezTo>
                    <a:cubicBezTo>
                      <a:pt x="2918" y="7097"/>
                      <a:pt x="6108" y="8752"/>
                      <a:pt x="6108" y="8752"/>
                    </a:cubicBezTo>
                    <a:cubicBezTo>
                      <a:pt x="6108" y="8752"/>
                      <a:pt x="6144" y="5144"/>
                      <a:pt x="4668" y="2739"/>
                    </a:cubicBezTo>
                    <a:cubicBezTo>
                      <a:pt x="3215" y="322"/>
                      <a:pt x="810" y="1"/>
                      <a:pt x="8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99" name="Google Shape;6199;p46"/>
              <p:cNvSpPr/>
              <p:nvPr/>
            </p:nvSpPr>
            <p:spPr>
              <a:xfrm>
                <a:off x="1471900" y="1711350"/>
                <a:ext cx="134275" cy="23815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9526" extrusionOk="0">
                    <a:moveTo>
                      <a:pt x="4180" y="1"/>
                    </a:moveTo>
                    <a:cubicBezTo>
                      <a:pt x="4180" y="1"/>
                      <a:pt x="1882" y="715"/>
                      <a:pt x="846" y="3346"/>
                    </a:cubicBezTo>
                    <a:cubicBezTo>
                      <a:pt x="691" y="3787"/>
                      <a:pt x="548" y="4239"/>
                      <a:pt x="465" y="4704"/>
                    </a:cubicBezTo>
                    <a:cubicBezTo>
                      <a:pt x="0" y="7061"/>
                      <a:pt x="429" y="9526"/>
                      <a:pt x="429" y="9526"/>
                    </a:cubicBezTo>
                    <a:cubicBezTo>
                      <a:pt x="429" y="9526"/>
                      <a:pt x="3227" y="7394"/>
                      <a:pt x="4299" y="4823"/>
                    </a:cubicBezTo>
                    <a:cubicBezTo>
                      <a:pt x="4322" y="4799"/>
                      <a:pt x="4334" y="4763"/>
                      <a:pt x="4346" y="4715"/>
                    </a:cubicBezTo>
                    <a:cubicBezTo>
                      <a:pt x="5370" y="2084"/>
                      <a:pt x="4180" y="1"/>
                      <a:pt x="41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00" name="Google Shape;6200;p46"/>
              <p:cNvSpPr/>
              <p:nvPr/>
            </p:nvSpPr>
            <p:spPr>
              <a:xfrm>
                <a:off x="1054000" y="2158475"/>
                <a:ext cx="241700" cy="108775"/>
              </a:xfrm>
              <a:custGeom>
                <a:avLst/>
                <a:gdLst/>
                <a:ahLst/>
                <a:cxnLst/>
                <a:rect l="l" t="t" r="r" b="b"/>
                <a:pathLst>
                  <a:path w="9668" h="4351" extrusionOk="0">
                    <a:moveTo>
                      <a:pt x="6276" y="522"/>
                    </a:moveTo>
                    <a:cubicBezTo>
                      <a:pt x="6283" y="522"/>
                      <a:pt x="6291" y="522"/>
                      <a:pt x="6298" y="523"/>
                    </a:cubicBezTo>
                    <a:cubicBezTo>
                      <a:pt x="6477" y="523"/>
                      <a:pt x="6608" y="677"/>
                      <a:pt x="6596" y="856"/>
                    </a:cubicBezTo>
                    <a:cubicBezTo>
                      <a:pt x="6596" y="1027"/>
                      <a:pt x="6454" y="1154"/>
                      <a:pt x="6285" y="1154"/>
                    </a:cubicBezTo>
                    <a:cubicBezTo>
                      <a:pt x="6278" y="1154"/>
                      <a:pt x="6270" y="1154"/>
                      <a:pt x="6263" y="1154"/>
                    </a:cubicBezTo>
                    <a:cubicBezTo>
                      <a:pt x="6096" y="1142"/>
                      <a:pt x="5953" y="987"/>
                      <a:pt x="5965" y="820"/>
                    </a:cubicBezTo>
                    <a:cubicBezTo>
                      <a:pt x="5965" y="649"/>
                      <a:pt x="6107" y="522"/>
                      <a:pt x="6276" y="522"/>
                    </a:cubicBezTo>
                    <a:close/>
                    <a:moveTo>
                      <a:pt x="6721" y="1866"/>
                    </a:moveTo>
                    <a:cubicBezTo>
                      <a:pt x="6727" y="1866"/>
                      <a:pt x="6733" y="1867"/>
                      <a:pt x="6739" y="1868"/>
                    </a:cubicBezTo>
                    <a:cubicBezTo>
                      <a:pt x="6822" y="1868"/>
                      <a:pt x="6882" y="1928"/>
                      <a:pt x="6858" y="1999"/>
                    </a:cubicBezTo>
                    <a:cubicBezTo>
                      <a:pt x="6858" y="2064"/>
                      <a:pt x="6818" y="2120"/>
                      <a:pt x="6748" y="2120"/>
                    </a:cubicBezTo>
                    <a:cubicBezTo>
                      <a:pt x="6741" y="2120"/>
                      <a:pt x="6734" y="2119"/>
                      <a:pt x="6727" y="2118"/>
                    </a:cubicBezTo>
                    <a:cubicBezTo>
                      <a:pt x="6656" y="2118"/>
                      <a:pt x="6608" y="2059"/>
                      <a:pt x="6608" y="1987"/>
                    </a:cubicBezTo>
                    <a:cubicBezTo>
                      <a:pt x="6608" y="1922"/>
                      <a:pt x="6658" y="1866"/>
                      <a:pt x="6721" y="1866"/>
                    </a:cubicBezTo>
                    <a:close/>
                    <a:moveTo>
                      <a:pt x="6909" y="0"/>
                    </a:moveTo>
                    <a:cubicBezTo>
                      <a:pt x="6315" y="0"/>
                      <a:pt x="5650" y="90"/>
                      <a:pt x="4941" y="332"/>
                    </a:cubicBezTo>
                    <a:cubicBezTo>
                      <a:pt x="2286" y="1261"/>
                      <a:pt x="0" y="4035"/>
                      <a:pt x="0" y="4035"/>
                    </a:cubicBezTo>
                    <a:cubicBezTo>
                      <a:pt x="0" y="4035"/>
                      <a:pt x="1385" y="4351"/>
                      <a:pt x="3080" y="4351"/>
                    </a:cubicBezTo>
                    <a:cubicBezTo>
                      <a:pt x="4079" y="4351"/>
                      <a:pt x="5186" y="4241"/>
                      <a:pt x="6179" y="3892"/>
                    </a:cubicBezTo>
                    <a:cubicBezTo>
                      <a:pt x="8846" y="2963"/>
                      <a:pt x="9668" y="689"/>
                      <a:pt x="9668" y="689"/>
                    </a:cubicBezTo>
                    <a:cubicBezTo>
                      <a:pt x="9668" y="689"/>
                      <a:pt x="8560" y="0"/>
                      <a:pt x="69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01" name="Google Shape;6201;p46"/>
              <p:cNvSpPr/>
              <p:nvPr/>
            </p:nvSpPr>
            <p:spPr>
              <a:xfrm>
                <a:off x="818250" y="1772375"/>
                <a:ext cx="139025" cy="229225"/>
              </a:xfrm>
              <a:custGeom>
                <a:avLst/>
                <a:gdLst/>
                <a:ahLst/>
                <a:cxnLst/>
                <a:rect l="l" t="t" r="r" b="b"/>
                <a:pathLst>
                  <a:path w="5561" h="9169" extrusionOk="0">
                    <a:moveTo>
                      <a:pt x="36" y="0"/>
                    </a:moveTo>
                    <a:cubicBezTo>
                      <a:pt x="36" y="0"/>
                      <a:pt x="0" y="548"/>
                      <a:pt x="0" y="1370"/>
                    </a:cubicBezTo>
                    <a:cubicBezTo>
                      <a:pt x="12" y="2655"/>
                      <a:pt x="179" y="4572"/>
                      <a:pt x="929" y="6108"/>
                    </a:cubicBezTo>
                    <a:cubicBezTo>
                      <a:pt x="2167" y="8632"/>
                      <a:pt x="4525" y="9168"/>
                      <a:pt x="4525" y="9168"/>
                    </a:cubicBezTo>
                    <a:cubicBezTo>
                      <a:pt x="4525" y="9168"/>
                      <a:pt x="5561" y="7001"/>
                      <a:pt x="4310" y="4465"/>
                    </a:cubicBezTo>
                    <a:cubicBezTo>
                      <a:pt x="3739" y="3275"/>
                      <a:pt x="2751" y="2215"/>
                      <a:pt x="1893" y="1441"/>
                    </a:cubicBezTo>
                    <a:cubicBezTo>
                      <a:pt x="905" y="548"/>
                      <a:pt x="36" y="0"/>
                      <a:pt x="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02" name="Google Shape;6202;p46"/>
              <p:cNvSpPr/>
              <p:nvPr/>
            </p:nvSpPr>
            <p:spPr>
              <a:xfrm>
                <a:off x="925400" y="2956450"/>
                <a:ext cx="27400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49" extrusionOk="0">
                    <a:moveTo>
                      <a:pt x="560" y="0"/>
                    </a:moveTo>
                    <a:cubicBezTo>
                      <a:pt x="477" y="0"/>
                      <a:pt x="382" y="24"/>
                      <a:pt x="310" y="60"/>
                    </a:cubicBezTo>
                    <a:cubicBezTo>
                      <a:pt x="143" y="143"/>
                      <a:pt x="24" y="310"/>
                      <a:pt x="12" y="500"/>
                    </a:cubicBezTo>
                    <a:cubicBezTo>
                      <a:pt x="1" y="798"/>
                      <a:pt x="239" y="1036"/>
                      <a:pt x="536" y="1048"/>
                    </a:cubicBezTo>
                    <a:cubicBezTo>
                      <a:pt x="584" y="1048"/>
                      <a:pt x="608" y="1036"/>
                      <a:pt x="655" y="1036"/>
                    </a:cubicBezTo>
                    <a:cubicBezTo>
                      <a:pt x="894" y="989"/>
                      <a:pt x="1072" y="798"/>
                      <a:pt x="1084" y="548"/>
                    </a:cubicBezTo>
                    <a:cubicBezTo>
                      <a:pt x="1096" y="250"/>
                      <a:pt x="858" y="12"/>
                      <a:pt x="5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03" name="Google Shape;6203;p46"/>
              <p:cNvSpPr/>
              <p:nvPr/>
            </p:nvSpPr>
            <p:spPr>
              <a:xfrm>
                <a:off x="1092675" y="2560575"/>
                <a:ext cx="23250" cy="22925"/>
              </a:xfrm>
              <a:custGeom>
                <a:avLst/>
                <a:gdLst/>
                <a:ahLst/>
                <a:cxnLst/>
                <a:rect l="l" t="t" r="r" b="b"/>
                <a:pathLst>
                  <a:path w="930" h="917" extrusionOk="0">
                    <a:moveTo>
                      <a:pt x="501" y="0"/>
                    </a:moveTo>
                    <a:cubicBezTo>
                      <a:pt x="334" y="0"/>
                      <a:pt x="179" y="83"/>
                      <a:pt x="96" y="214"/>
                    </a:cubicBezTo>
                    <a:cubicBezTo>
                      <a:pt x="48" y="274"/>
                      <a:pt x="25" y="357"/>
                      <a:pt x="25" y="441"/>
                    </a:cubicBezTo>
                    <a:cubicBezTo>
                      <a:pt x="1" y="691"/>
                      <a:pt x="215" y="905"/>
                      <a:pt x="465" y="917"/>
                    </a:cubicBezTo>
                    <a:cubicBezTo>
                      <a:pt x="680" y="917"/>
                      <a:pt x="870" y="738"/>
                      <a:pt x="918" y="512"/>
                    </a:cubicBezTo>
                    <a:cubicBezTo>
                      <a:pt x="918" y="500"/>
                      <a:pt x="930" y="488"/>
                      <a:pt x="930" y="476"/>
                    </a:cubicBezTo>
                    <a:cubicBezTo>
                      <a:pt x="930" y="393"/>
                      <a:pt x="918" y="333"/>
                      <a:pt x="894" y="274"/>
                    </a:cubicBezTo>
                    <a:cubicBezTo>
                      <a:pt x="822" y="119"/>
                      <a:pt x="680" y="0"/>
                      <a:pt x="5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04" name="Google Shape;6204;p46"/>
              <p:cNvSpPr/>
              <p:nvPr/>
            </p:nvSpPr>
            <p:spPr>
              <a:xfrm>
                <a:off x="731925" y="2187600"/>
                <a:ext cx="2682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049" extrusionOk="0">
                    <a:moveTo>
                      <a:pt x="528" y="0"/>
                    </a:moveTo>
                    <a:cubicBezTo>
                      <a:pt x="251" y="0"/>
                      <a:pt x="12" y="233"/>
                      <a:pt x="12" y="501"/>
                    </a:cubicBezTo>
                    <a:cubicBezTo>
                      <a:pt x="0" y="786"/>
                      <a:pt x="239" y="1048"/>
                      <a:pt x="524" y="1048"/>
                    </a:cubicBezTo>
                    <a:cubicBezTo>
                      <a:pt x="531" y="1049"/>
                      <a:pt x="537" y="1049"/>
                      <a:pt x="544" y="1049"/>
                    </a:cubicBezTo>
                    <a:cubicBezTo>
                      <a:pt x="810" y="1049"/>
                      <a:pt x="1037" y="815"/>
                      <a:pt x="1060" y="536"/>
                    </a:cubicBezTo>
                    <a:cubicBezTo>
                      <a:pt x="1072" y="251"/>
                      <a:pt x="834" y="1"/>
                      <a:pt x="548" y="1"/>
                    </a:cubicBezTo>
                    <a:cubicBezTo>
                      <a:pt x="541" y="0"/>
                      <a:pt x="534" y="0"/>
                      <a:pt x="5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05" name="Google Shape;6205;p46"/>
              <p:cNvSpPr/>
              <p:nvPr/>
            </p:nvSpPr>
            <p:spPr>
              <a:xfrm>
                <a:off x="1115600" y="2035800"/>
                <a:ext cx="39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573" h="1549" extrusionOk="0">
                    <a:moveTo>
                      <a:pt x="789" y="0"/>
                    </a:moveTo>
                    <a:cubicBezTo>
                      <a:pt x="370" y="0"/>
                      <a:pt x="24" y="341"/>
                      <a:pt x="13" y="750"/>
                    </a:cubicBezTo>
                    <a:cubicBezTo>
                      <a:pt x="1" y="1179"/>
                      <a:pt x="322" y="1536"/>
                      <a:pt x="751" y="1548"/>
                    </a:cubicBezTo>
                    <a:cubicBezTo>
                      <a:pt x="758" y="1548"/>
                      <a:pt x="766" y="1548"/>
                      <a:pt x="774" y="1548"/>
                    </a:cubicBezTo>
                    <a:cubicBezTo>
                      <a:pt x="1204" y="1548"/>
                      <a:pt x="1549" y="1219"/>
                      <a:pt x="1560" y="810"/>
                    </a:cubicBezTo>
                    <a:cubicBezTo>
                      <a:pt x="1572" y="369"/>
                      <a:pt x="1251" y="12"/>
                      <a:pt x="810" y="0"/>
                    </a:cubicBezTo>
                    <a:cubicBezTo>
                      <a:pt x="803" y="0"/>
                      <a:pt x="796" y="0"/>
                      <a:pt x="7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06" name="Google Shape;6206;p46"/>
              <p:cNvSpPr/>
              <p:nvPr/>
            </p:nvSpPr>
            <p:spPr>
              <a:xfrm>
                <a:off x="787875" y="2259900"/>
                <a:ext cx="42900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1693" extrusionOk="0">
                    <a:moveTo>
                      <a:pt x="853" y="1"/>
                    </a:moveTo>
                    <a:cubicBezTo>
                      <a:pt x="406" y="1"/>
                      <a:pt x="36" y="372"/>
                      <a:pt x="25" y="811"/>
                    </a:cubicBezTo>
                    <a:cubicBezTo>
                      <a:pt x="1" y="1288"/>
                      <a:pt x="382" y="1681"/>
                      <a:pt x="834" y="1692"/>
                    </a:cubicBezTo>
                    <a:cubicBezTo>
                      <a:pt x="843" y="1693"/>
                      <a:pt x="851" y="1693"/>
                      <a:pt x="860" y="1693"/>
                    </a:cubicBezTo>
                    <a:cubicBezTo>
                      <a:pt x="1289" y="1693"/>
                      <a:pt x="1633" y="1399"/>
                      <a:pt x="1703" y="1026"/>
                    </a:cubicBezTo>
                    <a:cubicBezTo>
                      <a:pt x="1715" y="978"/>
                      <a:pt x="1715" y="919"/>
                      <a:pt x="1715" y="871"/>
                    </a:cubicBezTo>
                    <a:cubicBezTo>
                      <a:pt x="1715" y="788"/>
                      <a:pt x="1703" y="692"/>
                      <a:pt x="1692" y="621"/>
                    </a:cubicBezTo>
                    <a:cubicBezTo>
                      <a:pt x="1596" y="264"/>
                      <a:pt x="1287" y="14"/>
                      <a:pt x="894" y="2"/>
                    </a:cubicBezTo>
                    <a:cubicBezTo>
                      <a:pt x="880" y="1"/>
                      <a:pt x="866" y="1"/>
                      <a:pt x="8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07" name="Google Shape;6207;p46"/>
              <p:cNvSpPr/>
              <p:nvPr/>
            </p:nvSpPr>
            <p:spPr>
              <a:xfrm>
                <a:off x="605125" y="1825300"/>
                <a:ext cx="2145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858" h="827" extrusionOk="0">
                    <a:moveTo>
                      <a:pt x="399" y="1"/>
                    </a:moveTo>
                    <a:cubicBezTo>
                      <a:pt x="181" y="1"/>
                      <a:pt x="12" y="172"/>
                      <a:pt x="12" y="396"/>
                    </a:cubicBezTo>
                    <a:cubicBezTo>
                      <a:pt x="0" y="622"/>
                      <a:pt x="191" y="812"/>
                      <a:pt x="417" y="824"/>
                    </a:cubicBezTo>
                    <a:cubicBezTo>
                      <a:pt x="429" y="825"/>
                      <a:pt x="440" y="826"/>
                      <a:pt x="452" y="826"/>
                    </a:cubicBezTo>
                    <a:cubicBezTo>
                      <a:pt x="653" y="826"/>
                      <a:pt x="834" y="634"/>
                      <a:pt x="846" y="431"/>
                    </a:cubicBezTo>
                    <a:cubicBezTo>
                      <a:pt x="858" y="205"/>
                      <a:pt x="667" y="15"/>
                      <a:pt x="441" y="3"/>
                    </a:cubicBezTo>
                    <a:cubicBezTo>
                      <a:pt x="427" y="1"/>
                      <a:pt x="412" y="1"/>
                      <a:pt x="3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08" name="Google Shape;6208;p46"/>
              <p:cNvSpPr/>
              <p:nvPr/>
            </p:nvSpPr>
            <p:spPr>
              <a:xfrm>
                <a:off x="1019450" y="1813450"/>
                <a:ext cx="208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835" h="334" extrusionOk="0">
                    <a:moveTo>
                      <a:pt x="1" y="0"/>
                    </a:moveTo>
                    <a:cubicBezTo>
                      <a:pt x="49" y="191"/>
                      <a:pt x="215" y="322"/>
                      <a:pt x="406" y="334"/>
                    </a:cubicBezTo>
                    <a:cubicBezTo>
                      <a:pt x="608" y="334"/>
                      <a:pt x="787" y="203"/>
                      <a:pt x="834" y="2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09" name="Google Shape;6209;p46"/>
              <p:cNvSpPr/>
              <p:nvPr/>
            </p:nvSpPr>
            <p:spPr>
              <a:xfrm>
                <a:off x="554525" y="2031625"/>
                <a:ext cx="985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394" h="406" extrusionOk="0">
                    <a:moveTo>
                      <a:pt x="203" y="1"/>
                    </a:moveTo>
                    <a:cubicBezTo>
                      <a:pt x="96" y="1"/>
                      <a:pt x="12" y="84"/>
                      <a:pt x="0" y="203"/>
                    </a:cubicBezTo>
                    <a:cubicBezTo>
                      <a:pt x="0" y="298"/>
                      <a:pt x="72" y="394"/>
                      <a:pt x="191" y="405"/>
                    </a:cubicBezTo>
                    <a:cubicBezTo>
                      <a:pt x="298" y="405"/>
                      <a:pt x="381" y="322"/>
                      <a:pt x="393" y="215"/>
                    </a:cubicBezTo>
                    <a:cubicBezTo>
                      <a:pt x="393" y="108"/>
                      <a:pt x="322" y="13"/>
                      <a:pt x="2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10" name="Google Shape;6210;p46"/>
              <p:cNvSpPr/>
              <p:nvPr/>
            </p:nvSpPr>
            <p:spPr>
              <a:xfrm>
                <a:off x="575350" y="2741525"/>
                <a:ext cx="24450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78" h="954" extrusionOk="0">
                    <a:moveTo>
                      <a:pt x="481" y="1"/>
                    </a:moveTo>
                    <a:cubicBezTo>
                      <a:pt x="239" y="1"/>
                      <a:pt x="24" y="210"/>
                      <a:pt x="13" y="465"/>
                    </a:cubicBezTo>
                    <a:cubicBezTo>
                      <a:pt x="1" y="715"/>
                      <a:pt x="203" y="942"/>
                      <a:pt x="477" y="954"/>
                    </a:cubicBezTo>
                    <a:cubicBezTo>
                      <a:pt x="739" y="954"/>
                      <a:pt x="953" y="763"/>
                      <a:pt x="965" y="501"/>
                    </a:cubicBezTo>
                    <a:cubicBezTo>
                      <a:pt x="977" y="239"/>
                      <a:pt x="775" y="25"/>
                      <a:pt x="501" y="1"/>
                    </a:cubicBezTo>
                    <a:cubicBezTo>
                      <a:pt x="494" y="1"/>
                      <a:pt x="488" y="1"/>
                      <a:pt x="48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11" name="Google Shape;6211;p46"/>
              <p:cNvSpPr/>
              <p:nvPr/>
            </p:nvSpPr>
            <p:spPr>
              <a:xfrm>
                <a:off x="851575" y="2666525"/>
                <a:ext cx="12525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89" extrusionOk="0">
                    <a:moveTo>
                      <a:pt x="263" y="1"/>
                    </a:moveTo>
                    <a:cubicBezTo>
                      <a:pt x="120" y="1"/>
                      <a:pt x="1" y="108"/>
                      <a:pt x="1" y="239"/>
                    </a:cubicBezTo>
                    <a:cubicBezTo>
                      <a:pt x="1" y="370"/>
                      <a:pt x="108" y="489"/>
                      <a:pt x="239" y="489"/>
                    </a:cubicBezTo>
                    <a:cubicBezTo>
                      <a:pt x="394" y="489"/>
                      <a:pt x="501" y="382"/>
                      <a:pt x="501" y="251"/>
                    </a:cubicBezTo>
                    <a:cubicBezTo>
                      <a:pt x="501" y="120"/>
                      <a:pt x="394" y="1"/>
                      <a:pt x="26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12" name="Google Shape;6212;p46"/>
              <p:cNvSpPr/>
              <p:nvPr/>
            </p:nvSpPr>
            <p:spPr>
              <a:xfrm>
                <a:off x="638450" y="3172225"/>
                <a:ext cx="44675" cy="43800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1752" extrusionOk="0">
                    <a:moveTo>
                      <a:pt x="887" y="0"/>
                    </a:moveTo>
                    <a:cubicBezTo>
                      <a:pt x="429" y="0"/>
                      <a:pt x="36" y="373"/>
                      <a:pt x="13" y="847"/>
                    </a:cubicBezTo>
                    <a:cubicBezTo>
                      <a:pt x="1" y="1323"/>
                      <a:pt x="370" y="1740"/>
                      <a:pt x="870" y="1752"/>
                    </a:cubicBezTo>
                    <a:cubicBezTo>
                      <a:pt x="878" y="1752"/>
                      <a:pt x="885" y="1752"/>
                      <a:pt x="892" y="1752"/>
                    </a:cubicBezTo>
                    <a:cubicBezTo>
                      <a:pt x="1370" y="1752"/>
                      <a:pt x="1763" y="1375"/>
                      <a:pt x="1775" y="906"/>
                    </a:cubicBezTo>
                    <a:cubicBezTo>
                      <a:pt x="1787" y="430"/>
                      <a:pt x="1418" y="13"/>
                      <a:pt x="930" y="1"/>
                    </a:cubicBezTo>
                    <a:cubicBezTo>
                      <a:pt x="915" y="1"/>
                      <a:pt x="901" y="0"/>
                      <a:pt x="8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13" name="Google Shape;6213;p46"/>
              <p:cNvSpPr/>
              <p:nvPr/>
            </p:nvSpPr>
            <p:spPr>
              <a:xfrm>
                <a:off x="556900" y="3176425"/>
                <a:ext cx="158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32" extrusionOk="0">
                    <a:moveTo>
                      <a:pt x="334" y="0"/>
                    </a:moveTo>
                    <a:cubicBezTo>
                      <a:pt x="155" y="0"/>
                      <a:pt x="24" y="143"/>
                      <a:pt x="1" y="298"/>
                    </a:cubicBezTo>
                    <a:cubicBezTo>
                      <a:pt x="1" y="488"/>
                      <a:pt x="143" y="619"/>
                      <a:pt x="298" y="631"/>
                    </a:cubicBezTo>
                    <a:cubicBezTo>
                      <a:pt x="306" y="632"/>
                      <a:pt x="313" y="632"/>
                      <a:pt x="321" y="632"/>
                    </a:cubicBezTo>
                    <a:cubicBezTo>
                      <a:pt x="490" y="632"/>
                      <a:pt x="632" y="504"/>
                      <a:pt x="632" y="333"/>
                    </a:cubicBezTo>
                    <a:cubicBezTo>
                      <a:pt x="632" y="155"/>
                      <a:pt x="501" y="24"/>
                      <a:pt x="3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14" name="Google Shape;6214;p46"/>
              <p:cNvSpPr/>
              <p:nvPr/>
            </p:nvSpPr>
            <p:spPr>
              <a:xfrm>
                <a:off x="925100" y="3394875"/>
                <a:ext cx="3932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573" h="1552" extrusionOk="0">
                    <a:moveTo>
                      <a:pt x="789" y="1"/>
                    </a:moveTo>
                    <a:cubicBezTo>
                      <a:pt x="370" y="1"/>
                      <a:pt x="24" y="342"/>
                      <a:pt x="13" y="751"/>
                    </a:cubicBezTo>
                    <a:cubicBezTo>
                      <a:pt x="1" y="1180"/>
                      <a:pt x="334" y="1537"/>
                      <a:pt x="751" y="1549"/>
                    </a:cubicBezTo>
                    <a:cubicBezTo>
                      <a:pt x="772" y="1551"/>
                      <a:pt x="793" y="1552"/>
                      <a:pt x="813" y="1552"/>
                    </a:cubicBezTo>
                    <a:cubicBezTo>
                      <a:pt x="1225" y="1552"/>
                      <a:pt x="1549" y="1219"/>
                      <a:pt x="1560" y="811"/>
                    </a:cubicBezTo>
                    <a:cubicBezTo>
                      <a:pt x="1572" y="382"/>
                      <a:pt x="1227" y="25"/>
                      <a:pt x="810" y="1"/>
                    </a:cubicBezTo>
                    <a:cubicBezTo>
                      <a:pt x="803" y="1"/>
                      <a:pt x="796" y="1"/>
                      <a:pt x="78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15" name="Google Shape;6215;p46"/>
              <p:cNvSpPr/>
              <p:nvPr/>
            </p:nvSpPr>
            <p:spPr>
              <a:xfrm>
                <a:off x="976600" y="3309750"/>
                <a:ext cx="4080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1597" extrusionOk="0">
                    <a:moveTo>
                      <a:pt x="812" y="1"/>
                    </a:moveTo>
                    <a:cubicBezTo>
                      <a:pt x="381" y="1"/>
                      <a:pt x="36" y="342"/>
                      <a:pt x="24" y="775"/>
                    </a:cubicBezTo>
                    <a:cubicBezTo>
                      <a:pt x="0" y="1227"/>
                      <a:pt x="346" y="1585"/>
                      <a:pt x="798" y="1596"/>
                    </a:cubicBezTo>
                    <a:cubicBezTo>
                      <a:pt x="1227" y="1596"/>
                      <a:pt x="1596" y="1251"/>
                      <a:pt x="1608" y="823"/>
                    </a:cubicBezTo>
                    <a:cubicBezTo>
                      <a:pt x="1632" y="370"/>
                      <a:pt x="1286" y="13"/>
                      <a:pt x="834" y="1"/>
                    </a:cubicBezTo>
                    <a:cubicBezTo>
                      <a:pt x="826" y="1"/>
                      <a:pt x="819" y="1"/>
                      <a:pt x="8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16" name="Google Shape;6216;p46"/>
              <p:cNvSpPr/>
              <p:nvPr/>
            </p:nvSpPr>
            <p:spPr>
              <a:xfrm>
                <a:off x="1337050" y="3184450"/>
                <a:ext cx="19075" cy="1852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1" extrusionOk="0">
                    <a:moveTo>
                      <a:pt x="394" y="0"/>
                    </a:moveTo>
                    <a:cubicBezTo>
                      <a:pt x="191" y="0"/>
                      <a:pt x="1" y="167"/>
                      <a:pt x="1" y="358"/>
                    </a:cubicBezTo>
                    <a:cubicBezTo>
                      <a:pt x="1" y="560"/>
                      <a:pt x="168" y="739"/>
                      <a:pt x="358" y="739"/>
                    </a:cubicBezTo>
                    <a:cubicBezTo>
                      <a:pt x="373" y="740"/>
                      <a:pt x="387" y="741"/>
                      <a:pt x="401" y="741"/>
                    </a:cubicBezTo>
                    <a:cubicBezTo>
                      <a:pt x="606" y="741"/>
                      <a:pt x="763" y="582"/>
                      <a:pt x="763" y="381"/>
                    </a:cubicBezTo>
                    <a:cubicBezTo>
                      <a:pt x="763" y="179"/>
                      <a:pt x="596" y="0"/>
                      <a:pt x="3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17" name="Google Shape;6217;p46"/>
              <p:cNvSpPr/>
              <p:nvPr/>
            </p:nvSpPr>
            <p:spPr>
              <a:xfrm>
                <a:off x="1552575" y="3124025"/>
                <a:ext cx="193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774" h="763" extrusionOk="0">
                    <a:moveTo>
                      <a:pt x="405" y="1"/>
                    </a:moveTo>
                    <a:cubicBezTo>
                      <a:pt x="202" y="1"/>
                      <a:pt x="24" y="167"/>
                      <a:pt x="24" y="382"/>
                    </a:cubicBezTo>
                    <a:cubicBezTo>
                      <a:pt x="0" y="584"/>
                      <a:pt x="167" y="763"/>
                      <a:pt x="393" y="763"/>
                    </a:cubicBezTo>
                    <a:cubicBezTo>
                      <a:pt x="595" y="763"/>
                      <a:pt x="774" y="596"/>
                      <a:pt x="774" y="393"/>
                    </a:cubicBezTo>
                    <a:cubicBezTo>
                      <a:pt x="774" y="179"/>
                      <a:pt x="619" y="1"/>
                      <a:pt x="40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18" name="Google Shape;6218;p46"/>
              <p:cNvSpPr/>
              <p:nvPr/>
            </p:nvSpPr>
            <p:spPr>
              <a:xfrm>
                <a:off x="1337950" y="3095450"/>
                <a:ext cx="161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644" extrusionOk="0">
                    <a:moveTo>
                      <a:pt x="322" y="1"/>
                    </a:moveTo>
                    <a:cubicBezTo>
                      <a:pt x="143" y="1"/>
                      <a:pt x="1" y="131"/>
                      <a:pt x="1" y="310"/>
                    </a:cubicBezTo>
                    <a:cubicBezTo>
                      <a:pt x="1" y="489"/>
                      <a:pt x="132" y="643"/>
                      <a:pt x="310" y="643"/>
                    </a:cubicBezTo>
                    <a:cubicBezTo>
                      <a:pt x="489" y="643"/>
                      <a:pt x="644" y="501"/>
                      <a:pt x="644" y="334"/>
                    </a:cubicBezTo>
                    <a:cubicBezTo>
                      <a:pt x="644" y="155"/>
                      <a:pt x="513" y="1"/>
                      <a:pt x="3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19" name="Google Shape;6219;p46"/>
              <p:cNvSpPr/>
              <p:nvPr/>
            </p:nvSpPr>
            <p:spPr>
              <a:xfrm>
                <a:off x="1664175" y="2887675"/>
                <a:ext cx="327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299" extrusionOk="0">
                    <a:moveTo>
                      <a:pt x="647" y="1"/>
                    </a:moveTo>
                    <a:cubicBezTo>
                      <a:pt x="322" y="1"/>
                      <a:pt x="36" y="282"/>
                      <a:pt x="25" y="632"/>
                    </a:cubicBezTo>
                    <a:cubicBezTo>
                      <a:pt x="1" y="989"/>
                      <a:pt x="287" y="1287"/>
                      <a:pt x="644" y="1299"/>
                    </a:cubicBezTo>
                    <a:lnTo>
                      <a:pt x="739" y="1299"/>
                    </a:lnTo>
                    <a:cubicBezTo>
                      <a:pt x="1049" y="1275"/>
                      <a:pt x="1299" y="1001"/>
                      <a:pt x="1299" y="680"/>
                    </a:cubicBezTo>
                    <a:cubicBezTo>
                      <a:pt x="1311" y="346"/>
                      <a:pt x="1072" y="84"/>
                      <a:pt x="763" y="25"/>
                    </a:cubicBezTo>
                    <a:cubicBezTo>
                      <a:pt x="739" y="25"/>
                      <a:pt x="703" y="1"/>
                      <a:pt x="668" y="1"/>
                    </a:cubicBezTo>
                    <a:cubicBezTo>
                      <a:pt x="661" y="1"/>
                      <a:pt x="654" y="1"/>
                      <a:pt x="6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20" name="Google Shape;6220;p46"/>
              <p:cNvSpPr/>
              <p:nvPr/>
            </p:nvSpPr>
            <p:spPr>
              <a:xfrm>
                <a:off x="1471300" y="3129675"/>
                <a:ext cx="43175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704" extrusionOk="0">
                    <a:moveTo>
                      <a:pt x="871" y="0"/>
                    </a:moveTo>
                    <a:cubicBezTo>
                      <a:pt x="417" y="0"/>
                      <a:pt x="36" y="354"/>
                      <a:pt x="13" y="822"/>
                    </a:cubicBezTo>
                    <a:cubicBezTo>
                      <a:pt x="1" y="1287"/>
                      <a:pt x="358" y="1668"/>
                      <a:pt x="834" y="1703"/>
                    </a:cubicBezTo>
                    <a:cubicBezTo>
                      <a:pt x="842" y="1704"/>
                      <a:pt x="849" y="1704"/>
                      <a:pt x="857" y="1704"/>
                    </a:cubicBezTo>
                    <a:cubicBezTo>
                      <a:pt x="1323" y="1704"/>
                      <a:pt x="1691" y="1350"/>
                      <a:pt x="1703" y="882"/>
                    </a:cubicBezTo>
                    <a:cubicBezTo>
                      <a:pt x="1727" y="417"/>
                      <a:pt x="1370" y="25"/>
                      <a:pt x="894" y="1"/>
                    </a:cubicBezTo>
                    <a:cubicBezTo>
                      <a:pt x="886" y="1"/>
                      <a:pt x="879" y="0"/>
                      <a:pt x="8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21" name="Google Shape;6221;p46"/>
              <p:cNvSpPr/>
              <p:nvPr/>
            </p:nvSpPr>
            <p:spPr>
              <a:xfrm>
                <a:off x="1378725" y="2466750"/>
                <a:ext cx="28000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87" extrusionOk="0">
                    <a:moveTo>
                      <a:pt x="543" y="1"/>
                    </a:moveTo>
                    <a:cubicBezTo>
                      <a:pt x="264" y="1"/>
                      <a:pt x="36" y="231"/>
                      <a:pt x="25" y="515"/>
                    </a:cubicBezTo>
                    <a:cubicBezTo>
                      <a:pt x="1" y="812"/>
                      <a:pt x="251" y="1074"/>
                      <a:pt x="548" y="1086"/>
                    </a:cubicBezTo>
                    <a:cubicBezTo>
                      <a:pt x="556" y="1086"/>
                      <a:pt x="563" y="1086"/>
                      <a:pt x="570" y="1086"/>
                    </a:cubicBezTo>
                    <a:cubicBezTo>
                      <a:pt x="858" y="1086"/>
                      <a:pt x="1096" y="853"/>
                      <a:pt x="1108" y="562"/>
                    </a:cubicBezTo>
                    <a:cubicBezTo>
                      <a:pt x="1120" y="265"/>
                      <a:pt x="882" y="14"/>
                      <a:pt x="584" y="3"/>
                    </a:cubicBezTo>
                    <a:cubicBezTo>
                      <a:pt x="570" y="1"/>
                      <a:pt x="557" y="1"/>
                      <a:pt x="5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22" name="Google Shape;6222;p46"/>
              <p:cNvSpPr/>
              <p:nvPr/>
            </p:nvSpPr>
            <p:spPr>
              <a:xfrm>
                <a:off x="1287350" y="2218550"/>
                <a:ext cx="1520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608" h="609" extrusionOk="0">
                    <a:moveTo>
                      <a:pt x="310" y="1"/>
                    </a:moveTo>
                    <a:cubicBezTo>
                      <a:pt x="155" y="1"/>
                      <a:pt x="1" y="120"/>
                      <a:pt x="1" y="298"/>
                    </a:cubicBezTo>
                    <a:cubicBezTo>
                      <a:pt x="1" y="465"/>
                      <a:pt x="120" y="608"/>
                      <a:pt x="298" y="608"/>
                    </a:cubicBezTo>
                    <a:cubicBezTo>
                      <a:pt x="477" y="608"/>
                      <a:pt x="608" y="477"/>
                      <a:pt x="608" y="310"/>
                    </a:cubicBezTo>
                    <a:cubicBezTo>
                      <a:pt x="608" y="144"/>
                      <a:pt x="489" y="1"/>
                      <a:pt x="3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23" name="Google Shape;6223;p46"/>
              <p:cNvSpPr/>
              <p:nvPr/>
            </p:nvSpPr>
            <p:spPr>
              <a:xfrm>
                <a:off x="1573400" y="2189975"/>
                <a:ext cx="17275" cy="17000"/>
              </a:xfrm>
              <a:custGeom>
                <a:avLst/>
                <a:gdLst/>
                <a:ahLst/>
                <a:cxnLst/>
                <a:rect l="l" t="t" r="r" b="b"/>
                <a:pathLst>
                  <a:path w="691" h="680" extrusionOk="0">
                    <a:moveTo>
                      <a:pt x="358" y="1"/>
                    </a:moveTo>
                    <a:cubicBezTo>
                      <a:pt x="167" y="1"/>
                      <a:pt x="24" y="132"/>
                      <a:pt x="0" y="322"/>
                    </a:cubicBezTo>
                    <a:cubicBezTo>
                      <a:pt x="0" y="513"/>
                      <a:pt x="143" y="668"/>
                      <a:pt x="334" y="679"/>
                    </a:cubicBezTo>
                    <a:cubicBezTo>
                      <a:pt x="524" y="679"/>
                      <a:pt x="679" y="537"/>
                      <a:pt x="691" y="358"/>
                    </a:cubicBezTo>
                    <a:cubicBezTo>
                      <a:pt x="691" y="156"/>
                      <a:pt x="560" y="13"/>
                      <a:pt x="3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24" name="Google Shape;6224;p46"/>
              <p:cNvSpPr/>
              <p:nvPr/>
            </p:nvSpPr>
            <p:spPr>
              <a:xfrm>
                <a:off x="1552575" y="1951850"/>
                <a:ext cx="169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68" extrusionOk="0">
                    <a:moveTo>
                      <a:pt x="345" y="1"/>
                    </a:moveTo>
                    <a:cubicBezTo>
                      <a:pt x="167" y="1"/>
                      <a:pt x="0" y="132"/>
                      <a:pt x="0" y="322"/>
                    </a:cubicBezTo>
                    <a:cubicBezTo>
                      <a:pt x="0" y="501"/>
                      <a:pt x="143" y="668"/>
                      <a:pt x="333" y="668"/>
                    </a:cubicBezTo>
                    <a:cubicBezTo>
                      <a:pt x="512" y="668"/>
                      <a:pt x="655" y="537"/>
                      <a:pt x="679" y="334"/>
                    </a:cubicBezTo>
                    <a:cubicBezTo>
                      <a:pt x="679" y="156"/>
                      <a:pt x="536" y="1"/>
                      <a:pt x="34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25" name="Google Shape;6225;p46"/>
              <p:cNvSpPr/>
              <p:nvPr/>
            </p:nvSpPr>
            <p:spPr>
              <a:xfrm>
                <a:off x="2634550" y="2707000"/>
                <a:ext cx="153300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6132" h="8752" extrusionOk="0">
                    <a:moveTo>
                      <a:pt x="822" y="1"/>
                    </a:moveTo>
                    <a:cubicBezTo>
                      <a:pt x="822" y="1"/>
                      <a:pt x="0" y="2263"/>
                      <a:pt x="1465" y="4692"/>
                    </a:cubicBezTo>
                    <a:cubicBezTo>
                      <a:pt x="2917" y="7097"/>
                      <a:pt x="6120" y="8752"/>
                      <a:pt x="6120" y="8752"/>
                    </a:cubicBezTo>
                    <a:cubicBezTo>
                      <a:pt x="6120" y="8752"/>
                      <a:pt x="6132" y="5168"/>
                      <a:pt x="4679" y="2739"/>
                    </a:cubicBezTo>
                    <a:cubicBezTo>
                      <a:pt x="3215" y="311"/>
                      <a:pt x="822" y="1"/>
                      <a:pt x="8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26" name="Google Shape;6226;p46"/>
              <p:cNvSpPr/>
              <p:nvPr/>
            </p:nvSpPr>
            <p:spPr>
              <a:xfrm>
                <a:off x="2139850" y="2353225"/>
                <a:ext cx="245275" cy="104350"/>
              </a:xfrm>
              <a:custGeom>
                <a:avLst/>
                <a:gdLst/>
                <a:ahLst/>
                <a:cxnLst/>
                <a:rect l="l" t="t" r="r" b="b"/>
                <a:pathLst>
                  <a:path w="9811" h="4174" extrusionOk="0">
                    <a:moveTo>
                      <a:pt x="6165" y="0"/>
                    </a:moveTo>
                    <a:cubicBezTo>
                      <a:pt x="5328" y="0"/>
                      <a:pt x="4445" y="85"/>
                      <a:pt x="3631" y="329"/>
                    </a:cubicBezTo>
                    <a:cubicBezTo>
                      <a:pt x="917" y="1126"/>
                      <a:pt x="0" y="3353"/>
                      <a:pt x="0" y="3353"/>
                    </a:cubicBezTo>
                    <a:cubicBezTo>
                      <a:pt x="0" y="3353"/>
                      <a:pt x="286" y="3567"/>
                      <a:pt x="822" y="3770"/>
                    </a:cubicBezTo>
                    <a:cubicBezTo>
                      <a:pt x="798" y="3793"/>
                      <a:pt x="798" y="3829"/>
                      <a:pt x="798" y="3853"/>
                    </a:cubicBezTo>
                    <a:cubicBezTo>
                      <a:pt x="798" y="3984"/>
                      <a:pt x="893" y="4091"/>
                      <a:pt x="1024" y="4091"/>
                    </a:cubicBezTo>
                    <a:cubicBezTo>
                      <a:pt x="1131" y="4091"/>
                      <a:pt x="1214" y="4020"/>
                      <a:pt x="1250" y="3913"/>
                    </a:cubicBezTo>
                    <a:cubicBezTo>
                      <a:pt x="1723" y="4055"/>
                      <a:pt x="2316" y="4173"/>
                      <a:pt x="2996" y="4173"/>
                    </a:cubicBezTo>
                    <a:cubicBezTo>
                      <a:pt x="3515" y="4173"/>
                      <a:pt x="4084" y="4105"/>
                      <a:pt x="4691" y="3924"/>
                    </a:cubicBezTo>
                    <a:cubicBezTo>
                      <a:pt x="7394" y="3127"/>
                      <a:pt x="9811" y="460"/>
                      <a:pt x="9811" y="460"/>
                    </a:cubicBezTo>
                    <a:cubicBezTo>
                      <a:pt x="9811" y="460"/>
                      <a:pt x="8112" y="0"/>
                      <a:pt x="61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27" name="Google Shape;6227;p46"/>
              <p:cNvSpPr/>
              <p:nvPr/>
            </p:nvSpPr>
            <p:spPr>
              <a:xfrm>
                <a:off x="1845450" y="2125100"/>
                <a:ext cx="117000" cy="251825"/>
              </a:xfrm>
              <a:custGeom>
                <a:avLst/>
                <a:gdLst/>
                <a:ahLst/>
                <a:cxnLst/>
                <a:rect l="l" t="t" r="r" b="b"/>
                <a:pathLst>
                  <a:path w="4680" h="10073" extrusionOk="0">
                    <a:moveTo>
                      <a:pt x="1596" y="0"/>
                    </a:moveTo>
                    <a:cubicBezTo>
                      <a:pt x="1596" y="0"/>
                      <a:pt x="1" y="1810"/>
                      <a:pt x="477" y="4596"/>
                    </a:cubicBezTo>
                    <a:cubicBezTo>
                      <a:pt x="953" y="7382"/>
                      <a:pt x="3335" y="10073"/>
                      <a:pt x="3335" y="10073"/>
                    </a:cubicBezTo>
                    <a:cubicBezTo>
                      <a:pt x="3335" y="10073"/>
                      <a:pt x="4680" y="6739"/>
                      <a:pt x="4180" y="3965"/>
                    </a:cubicBezTo>
                    <a:cubicBezTo>
                      <a:pt x="3704" y="1179"/>
                      <a:pt x="1596" y="0"/>
                      <a:pt x="15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28" name="Google Shape;6228;p46"/>
              <p:cNvSpPr/>
              <p:nvPr/>
            </p:nvSpPr>
            <p:spPr>
              <a:xfrm>
                <a:off x="3060200" y="3408275"/>
                <a:ext cx="133950" cy="237875"/>
              </a:xfrm>
              <a:custGeom>
                <a:avLst/>
                <a:gdLst/>
                <a:ahLst/>
                <a:cxnLst/>
                <a:rect l="l" t="t" r="r" b="b"/>
                <a:pathLst>
                  <a:path w="5358" h="9515" extrusionOk="0">
                    <a:moveTo>
                      <a:pt x="4167" y="1"/>
                    </a:moveTo>
                    <a:cubicBezTo>
                      <a:pt x="4167" y="1"/>
                      <a:pt x="1858" y="715"/>
                      <a:pt x="834" y="3347"/>
                    </a:cubicBezTo>
                    <a:cubicBezTo>
                      <a:pt x="679" y="3775"/>
                      <a:pt x="560" y="4228"/>
                      <a:pt x="465" y="4692"/>
                    </a:cubicBezTo>
                    <a:cubicBezTo>
                      <a:pt x="0" y="7049"/>
                      <a:pt x="441" y="9514"/>
                      <a:pt x="441" y="9514"/>
                    </a:cubicBezTo>
                    <a:cubicBezTo>
                      <a:pt x="441" y="9514"/>
                      <a:pt x="3239" y="7407"/>
                      <a:pt x="4286" y="4823"/>
                    </a:cubicBezTo>
                    <a:cubicBezTo>
                      <a:pt x="4310" y="4799"/>
                      <a:pt x="4322" y="4763"/>
                      <a:pt x="4334" y="4728"/>
                    </a:cubicBezTo>
                    <a:cubicBezTo>
                      <a:pt x="5358" y="2085"/>
                      <a:pt x="4167" y="1"/>
                      <a:pt x="416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29" name="Google Shape;6229;p46"/>
              <p:cNvSpPr/>
              <p:nvPr/>
            </p:nvSpPr>
            <p:spPr>
              <a:xfrm>
                <a:off x="2696450" y="2212825"/>
                <a:ext cx="241425" cy="108575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4343" extrusionOk="0">
                    <a:moveTo>
                      <a:pt x="6299" y="516"/>
                    </a:moveTo>
                    <a:cubicBezTo>
                      <a:pt x="6478" y="516"/>
                      <a:pt x="6609" y="658"/>
                      <a:pt x="6597" y="837"/>
                    </a:cubicBezTo>
                    <a:cubicBezTo>
                      <a:pt x="6597" y="1008"/>
                      <a:pt x="6455" y="1135"/>
                      <a:pt x="6286" y="1135"/>
                    </a:cubicBezTo>
                    <a:cubicBezTo>
                      <a:pt x="6278" y="1135"/>
                      <a:pt x="6271" y="1135"/>
                      <a:pt x="6263" y="1135"/>
                    </a:cubicBezTo>
                    <a:cubicBezTo>
                      <a:pt x="6085" y="1135"/>
                      <a:pt x="5954" y="992"/>
                      <a:pt x="5966" y="813"/>
                    </a:cubicBezTo>
                    <a:cubicBezTo>
                      <a:pt x="5978" y="647"/>
                      <a:pt x="6132" y="516"/>
                      <a:pt x="6299" y="516"/>
                    </a:cubicBezTo>
                    <a:close/>
                    <a:moveTo>
                      <a:pt x="6733" y="1848"/>
                    </a:moveTo>
                    <a:cubicBezTo>
                      <a:pt x="6739" y="1848"/>
                      <a:pt x="6745" y="1848"/>
                      <a:pt x="6752" y="1849"/>
                    </a:cubicBezTo>
                    <a:cubicBezTo>
                      <a:pt x="6811" y="1861"/>
                      <a:pt x="6871" y="1920"/>
                      <a:pt x="6871" y="1980"/>
                    </a:cubicBezTo>
                    <a:cubicBezTo>
                      <a:pt x="6871" y="2051"/>
                      <a:pt x="6828" y="2104"/>
                      <a:pt x="6771" y="2104"/>
                    </a:cubicBezTo>
                    <a:cubicBezTo>
                      <a:pt x="6761" y="2104"/>
                      <a:pt x="6750" y="2103"/>
                      <a:pt x="6740" y="2099"/>
                    </a:cubicBezTo>
                    <a:cubicBezTo>
                      <a:pt x="6668" y="2099"/>
                      <a:pt x="6609" y="2040"/>
                      <a:pt x="6621" y="1968"/>
                    </a:cubicBezTo>
                    <a:cubicBezTo>
                      <a:pt x="6621" y="1903"/>
                      <a:pt x="6670" y="1848"/>
                      <a:pt x="6733" y="1848"/>
                    </a:cubicBezTo>
                    <a:close/>
                    <a:moveTo>
                      <a:pt x="6912" y="0"/>
                    </a:moveTo>
                    <a:cubicBezTo>
                      <a:pt x="6318" y="0"/>
                      <a:pt x="5653" y="91"/>
                      <a:pt x="4942" y="337"/>
                    </a:cubicBezTo>
                    <a:cubicBezTo>
                      <a:pt x="2275" y="1266"/>
                      <a:pt x="1" y="4040"/>
                      <a:pt x="1" y="4040"/>
                    </a:cubicBezTo>
                    <a:cubicBezTo>
                      <a:pt x="1" y="4040"/>
                      <a:pt x="1373" y="4342"/>
                      <a:pt x="3053" y="4342"/>
                    </a:cubicBezTo>
                    <a:cubicBezTo>
                      <a:pt x="4061" y="4342"/>
                      <a:pt x="5180" y="4233"/>
                      <a:pt x="6180" y="3885"/>
                    </a:cubicBezTo>
                    <a:cubicBezTo>
                      <a:pt x="8835" y="2968"/>
                      <a:pt x="9657" y="694"/>
                      <a:pt x="9657" y="694"/>
                    </a:cubicBezTo>
                    <a:cubicBezTo>
                      <a:pt x="9657" y="694"/>
                      <a:pt x="8558" y="0"/>
                      <a:pt x="69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30" name="Google Shape;6230;p46"/>
              <p:cNvSpPr/>
              <p:nvPr/>
            </p:nvSpPr>
            <p:spPr>
              <a:xfrm>
                <a:off x="2461000" y="1826850"/>
                <a:ext cx="139050" cy="229500"/>
              </a:xfrm>
              <a:custGeom>
                <a:avLst/>
                <a:gdLst/>
                <a:ahLst/>
                <a:cxnLst/>
                <a:rect l="l" t="t" r="r" b="b"/>
                <a:pathLst>
                  <a:path w="5562" h="9180" extrusionOk="0">
                    <a:moveTo>
                      <a:pt x="37" y="0"/>
                    </a:moveTo>
                    <a:cubicBezTo>
                      <a:pt x="37" y="0"/>
                      <a:pt x="1" y="548"/>
                      <a:pt x="1" y="1369"/>
                    </a:cubicBezTo>
                    <a:cubicBezTo>
                      <a:pt x="13" y="2643"/>
                      <a:pt x="179" y="4560"/>
                      <a:pt x="930" y="6096"/>
                    </a:cubicBezTo>
                    <a:cubicBezTo>
                      <a:pt x="2180" y="8644"/>
                      <a:pt x="4537" y="9180"/>
                      <a:pt x="4537" y="9180"/>
                    </a:cubicBezTo>
                    <a:cubicBezTo>
                      <a:pt x="4537" y="9180"/>
                      <a:pt x="5561" y="6989"/>
                      <a:pt x="4311" y="4465"/>
                    </a:cubicBezTo>
                    <a:cubicBezTo>
                      <a:pt x="3728" y="3274"/>
                      <a:pt x="2751" y="2215"/>
                      <a:pt x="1882" y="1441"/>
                    </a:cubicBezTo>
                    <a:cubicBezTo>
                      <a:pt x="906" y="548"/>
                      <a:pt x="37" y="0"/>
                      <a:pt x="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31" name="Google Shape;6231;p46"/>
              <p:cNvSpPr/>
              <p:nvPr/>
            </p:nvSpPr>
            <p:spPr>
              <a:xfrm>
                <a:off x="1902000" y="3385675"/>
                <a:ext cx="170600" cy="199150"/>
              </a:xfrm>
              <a:custGeom>
                <a:avLst/>
                <a:gdLst/>
                <a:ahLst/>
                <a:cxnLst/>
                <a:rect l="l" t="t" r="r" b="b"/>
                <a:pathLst>
                  <a:path w="6824" h="7966" extrusionOk="0">
                    <a:moveTo>
                      <a:pt x="6823" y="0"/>
                    </a:moveTo>
                    <a:cubicBezTo>
                      <a:pt x="6823" y="0"/>
                      <a:pt x="3454" y="1203"/>
                      <a:pt x="1668" y="3405"/>
                    </a:cubicBezTo>
                    <a:cubicBezTo>
                      <a:pt x="1489" y="3632"/>
                      <a:pt x="1323" y="3870"/>
                      <a:pt x="1192" y="4096"/>
                    </a:cubicBezTo>
                    <a:cubicBezTo>
                      <a:pt x="1" y="6072"/>
                      <a:pt x="406" y="7965"/>
                      <a:pt x="406" y="7965"/>
                    </a:cubicBezTo>
                    <a:cubicBezTo>
                      <a:pt x="406" y="7965"/>
                      <a:pt x="2811" y="7965"/>
                      <a:pt x="4585" y="5763"/>
                    </a:cubicBezTo>
                    <a:cubicBezTo>
                      <a:pt x="4954" y="5298"/>
                      <a:pt x="5275" y="4763"/>
                      <a:pt x="5537" y="4227"/>
                    </a:cubicBezTo>
                    <a:cubicBezTo>
                      <a:pt x="6537" y="2215"/>
                      <a:pt x="6823" y="0"/>
                      <a:pt x="68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32" name="Google Shape;6232;p46"/>
              <p:cNvSpPr/>
              <p:nvPr/>
            </p:nvSpPr>
            <p:spPr>
              <a:xfrm>
                <a:off x="1976425" y="2704325"/>
                <a:ext cx="128900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5156" h="9824" extrusionOk="0">
                    <a:moveTo>
                      <a:pt x="4180" y="1"/>
                    </a:moveTo>
                    <a:cubicBezTo>
                      <a:pt x="4180" y="1"/>
                      <a:pt x="1548" y="2418"/>
                      <a:pt x="774" y="5132"/>
                    </a:cubicBezTo>
                    <a:cubicBezTo>
                      <a:pt x="1" y="7847"/>
                      <a:pt x="1382" y="9823"/>
                      <a:pt x="1382" y="9823"/>
                    </a:cubicBezTo>
                    <a:cubicBezTo>
                      <a:pt x="1382" y="9823"/>
                      <a:pt x="3608" y="8895"/>
                      <a:pt x="4382" y="6180"/>
                    </a:cubicBezTo>
                    <a:cubicBezTo>
                      <a:pt x="5156" y="3465"/>
                      <a:pt x="4180" y="1"/>
                      <a:pt x="41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33" name="Google Shape;6233;p46"/>
              <p:cNvSpPr/>
              <p:nvPr/>
            </p:nvSpPr>
            <p:spPr>
              <a:xfrm>
                <a:off x="2567875" y="3010325"/>
                <a:ext cx="27400" cy="26500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60" extrusionOk="0">
                    <a:moveTo>
                      <a:pt x="572" y="0"/>
                    </a:moveTo>
                    <a:cubicBezTo>
                      <a:pt x="488" y="0"/>
                      <a:pt x="393" y="24"/>
                      <a:pt x="322" y="60"/>
                    </a:cubicBezTo>
                    <a:cubicBezTo>
                      <a:pt x="155" y="143"/>
                      <a:pt x="36" y="310"/>
                      <a:pt x="24" y="500"/>
                    </a:cubicBezTo>
                    <a:cubicBezTo>
                      <a:pt x="0" y="798"/>
                      <a:pt x="238" y="1036"/>
                      <a:pt x="536" y="1060"/>
                    </a:cubicBezTo>
                    <a:cubicBezTo>
                      <a:pt x="584" y="1060"/>
                      <a:pt x="619" y="1036"/>
                      <a:pt x="655" y="1036"/>
                    </a:cubicBezTo>
                    <a:cubicBezTo>
                      <a:pt x="893" y="1000"/>
                      <a:pt x="1072" y="798"/>
                      <a:pt x="1096" y="548"/>
                    </a:cubicBezTo>
                    <a:cubicBezTo>
                      <a:pt x="1096" y="250"/>
                      <a:pt x="869" y="12"/>
                      <a:pt x="5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34" name="Google Shape;6234;p46"/>
              <p:cNvSpPr/>
              <p:nvPr/>
            </p:nvSpPr>
            <p:spPr>
              <a:xfrm>
                <a:off x="2734850" y="2614450"/>
                <a:ext cx="23250" cy="22975"/>
              </a:xfrm>
              <a:custGeom>
                <a:avLst/>
                <a:gdLst/>
                <a:ahLst/>
                <a:cxnLst/>
                <a:rect l="l" t="t" r="r" b="b"/>
                <a:pathLst>
                  <a:path w="930" h="919" extrusionOk="0">
                    <a:moveTo>
                      <a:pt x="501" y="0"/>
                    </a:moveTo>
                    <a:cubicBezTo>
                      <a:pt x="334" y="0"/>
                      <a:pt x="191" y="83"/>
                      <a:pt x="96" y="226"/>
                    </a:cubicBezTo>
                    <a:cubicBezTo>
                      <a:pt x="60" y="298"/>
                      <a:pt x="13" y="369"/>
                      <a:pt x="13" y="441"/>
                    </a:cubicBezTo>
                    <a:cubicBezTo>
                      <a:pt x="1" y="703"/>
                      <a:pt x="203" y="905"/>
                      <a:pt x="453" y="917"/>
                    </a:cubicBezTo>
                    <a:cubicBezTo>
                      <a:pt x="467" y="918"/>
                      <a:pt x="482" y="919"/>
                      <a:pt x="496" y="919"/>
                    </a:cubicBezTo>
                    <a:cubicBezTo>
                      <a:pt x="715" y="919"/>
                      <a:pt x="895" y="748"/>
                      <a:pt x="917" y="524"/>
                    </a:cubicBezTo>
                    <a:cubicBezTo>
                      <a:pt x="917" y="500"/>
                      <a:pt x="929" y="488"/>
                      <a:pt x="929" y="476"/>
                    </a:cubicBezTo>
                    <a:cubicBezTo>
                      <a:pt x="929" y="405"/>
                      <a:pt x="917" y="345"/>
                      <a:pt x="906" y="286"/>
                    </a:cubicBezTo>
                    <a:cubicBezTo>
                      <a:pt x="834" y="119"/>
                      <a:pt x="679" y="0"/>
                      <a:pt x="5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35" name="Google Shape;6235;p46"/>
              <p:cNvSpPr/>
              <p:nvPr/>
            </p:nvSpPr>
            <p:spPr>
              <a:xfrm>
                <a:off x="2374700" y="2242025"/>
                <a:ext cx="26800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1039" extrusionOk="0">
                    <a:moveTo>
                      <a:pt x="508" y="1"/>
                    </a:moveTo>
                    <a:cubicBezTo>
                      <a:pt x="239" y="1"/>
                      <a:pt x="12" y="230"/>
                      <a:pt x="12" y="502"/>
                    </a:cubicBezTo>
                    <a:cubicBezTo>
                      <a:pt x="0" y="788"/>
                      <a:pt x="214" y="1026"/>
                      <a:pt x="512" y="1038"/>
                    </a:cubicBezTo>
                    <a:cubicBezTo>
                      <a:pt x="519" y="1039"/>
                      <a:pt x="526" y="1039"/>
                      <a:pt x="533" y="1039"/>
                    </a:cubicBezTo>
                    <a:cubicBezTo>
                      <a:pt x="810" y="1039"/>
                      <a:pt x="1048" y="805"/>
                      <a:pt x="1048" y="538"/>
                    </a:cubicBezTo>
                    <a:cubicBezTo>
                      <a:pt x="1072" y="252"/>
                      <a:pt x="834" y="2"/>
                      <a:pt x="548" y="2"/>
                    </a:cubicBezTo>
                    <a:cubicBezTo>
                      <a:pt x="535" y="1"/>
                      <a:pt x="521" y="1"/>
                      <a:pt x="5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36" name="Google Shape;6236;p46"/>
              <p:cNvSpPr/>
              <p:nvPr/>
            </p:nvSpPr>
            <p:spPr>
              <a:xfrm>
                <a:off x="2758675" y="2090250"/>
                <a:ext cx="39300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550" extrusionOk="0">
                    <a:moveTo>
                      <a:pt x="767" y="0"/>
                    </a:moveTo>
                    <a:cubicBezTo>
                      <a:pt x="357" y="0"/>
                      <a:pt x="24" y="325"/>
                      <a:pt x="12" y="739"/>
                    </a:cubicBezTo>
                    <a:cubicBezTo>
                      <a:pt x="0" y="1168"/>
                      <a:pt x="322" y="1525"/>
                      <a:pt x="750" y="1549"/>
                    </a:cubicBezTo>
                    <a:cubicBezTo>
                      <a:pt x="758" y="1549"/>
                      <a:pt x="765" y="1549"/>
                      <a:pt x="773" y="1549"/>
                    </a:cubicBezTo>
                    <a:cubicBezTo>
                      <a:pt x="1203" y="1549"/>
                      <a:pt x="1548" y="1220"/>
                      <a:pt x="1560" y="799"/>
                    </a:cubicBezTo>
                    <a:cubicBezTo>
                      <a:pt x="1572" y="370"/>
                      <a:pt x="1250" y="13"/>
                      <a:pt x="810" y="1"/>
                    </a:cubicBezTo>
                    <a:cubicBezTo>
                      <a:pt x="795" y="0"/>
                      <a:pt x="781" y="0"/>
                      <a:pt x="7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37" name="Google Shape;6237;p46"/>
              <p:cNvSpPr/>
              <p:nvPr/>
            </p:nvSpPr>
            <p:spPr>
              <a:xfrm>
                <a:off x="2430650" y="2314075"/>
                <a:ext cx="42875" cy="42350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1694" extrusionOk="0">
                    <a:moveTo>
                      <a:pt x="852" y="1"/>
                    </a:moveTo>
                    <a:cubicBezTo>
                      <a:pt x="417" y="1"/>
                      <a:pt x="36" y="362"/>
                      <a:pt x="24" y="823"/>
                    </a:cubicBezTo>
                    <a:cubicBezTo>
                      <a:pt x="0" y="1299"/>
                      <a:pt x="370" y="1680"/>
                      <a:pt x="834" y="1692"/>
                    </a:cubicBezTo>
                    <a:cubicBezTo>
                      <a:pt x="850" y="1693"/>
                      <a:pt x="865" y="1694"/>
                      <a:pt x="881" y="1694"/>
                    </a:cubicBezTo>
                    <a:cubicBezTo>
                      <a:pt x="1277" y="1694"/>
                      <a:pt x="1611" y="1404"/>
                      <a:pt x="1703" y="1026"/>
                    </a:cubicBezTo>
                    <a:cubicBezTo>
                      <a:pt x="1715" y="978"/>
                      <a:pt x="1715" y="930"/>
                      <a:pt x="1715" y="883"/>
                    </a:cubicBezTo>
                    <a:cubicBezTo>
                      <a:pt x="1715" y="788"/>
                      <a:pt x="1703" y="704"/>
                      <a:pt x="1679" y="633"/>
                    </a:cubicBezTo>
                    <a:cubicBezTo>
                      <a:pt x="1596" y="276"/>
                      <a:pt x="1286" y="14"/>
                      <a:pt x="893" y="2"/>
                    </a:cubicBezTo>
                    <a:cubicBezTo>
                      <a:pt x="880" y="1"/>
                      <a:pt x="866" y="1"/>
                      <a:pt x="8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38" name="Google Shape;6238;p46"/>
              <p:cNvSpPr/>
              <p:nvPr/>
            </p:nvSpPr>
            <p:spPr>
              <a:xfrm>
                <a:off x="2247600" y="1879175"/>
                <a:ext cx="21750" cy="20925"/>
              </a:xfrm>
              <a:custGeom>
                <a:avLst/>
                <a:gdLst/>
                <a:ahLst/>
                <a:cxnLst/>
                <a:rect l="l" t="t" r="r" b="b"/>
                <a:pathLst>
                  <a:path w="870" h="837" extrusionOk="0">
                    <a:moveTo>
                      <a:pt x="416" y="1"/>
                    </a:moveTo>
                    <a:cubicBezTo>
                      <a:pt x="206" y="1"/>
                      <a:pt x="35" y="193"/>
                      <a:pt x="12" y="408"/>
                    </a:cubicBezTo>
                    <a:cubicBezTo>
                      <a:pt x="0" y="622"/>
                      <a:pt x="203" y="824"/>
                      <a:pt x="417" y="836"/>
                    </a:cubicBezTo>
                    <a:cubicBezTo>
                      <a:pt x="424" y="837"/>
                      <a:pt x="431" y="837"/>
                      <a:pt x="438" y="837"/>
                    </a:cubicBezTo>
                    <a:cubicBezTo>
                      <a:pt x="655" y="837"/>
                      <a:pt x="834" y="662"/>
                      <a:pt x="845" y="431"/>
                    </a:cubicBezTo>
                    <a:cubicBezTo>
                      <a:pt x="869" y="205"/>
                      <a:pt x="667" y="15"/>
                      <a:pt x="453" y="3"/>
                    </a:cubicBezTo>
                    <a:cubicBezTo>
                      <a:pt x="440" y="1"/>
                      <a:pt x="428" y="1"/>
                      <a:pt x="4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39" name="Google Shape;6239;p46"/>
              <p:cNvSpPr/>
              <p:nvPr/>
            </p:nvSpPr>
            <p:spPr>
              <a:xfrm>
                <a:off x="2662525" y="1867625"/>
                <a:ext cx="20850" cy="8650"/>
              </a:xfrm>
              <a:custGeom>
                <a:avLst/>
                <a:gdLst/>
                <a:ahLst/>
                <a:cxnLst/>
                <a:rect l="l" t="t" r="r" b="b"/>
                <a:pathLst>
                  <a:path w="834" h="346" extrusionOk="0">
                    <a:moveTo>
                      <a:pt x="0" y="0"/>
                    </a:moveTo>
                    <a:cubicBezTo>
                      <a:pt x="24" y="179"/>
                      <a:pt x="191" y="334"/>
                      <a:pt x="405" y="346"/>
                    </a:cubicBezTo>
                    <a:cubicBezTo>
                      <a:pt x="608" y="346"/>
                      <a:pt x="774" y="215"/>
                      <a:pt x="834" y="2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40" name="Google Shape;6240;p46"/>
              <p:cNvSpPr/>
              <p:nvPr/>
            </p:nvSpPr>
            <p:spPr>
              <a:xfrm>
                <a:off x="2197000" y="2085800"/>
                <a:ext cx="10125" cy="9850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94" extrusionOk="0">
                    <a:moveTo>
                      <a:pt x="214" y="1"/>
                    </a:moveTo>
                    <a:cubicBezTo>
                      <a:pt x="107" y="1"/>
                      <a:pt x="24" y="72"/>
                      <a:pt x="0" y="191"/>
                    </a:cubicBezTo>
                    <a:cubicBezTo>
                      <a:pt x="0" y="310"/>
                      <a:pt x="95" y="394"/>
                      <a:pt x="191" y="394"/>
                    </a:cubicBezTo>
                    <a:cubicBezTo>
                      <a:pt x="298" y="394"/>
                      <a:pt x="393" y="322"/>
                      <a:pt x="405" y="203"/>
                    </a:cubicBezTo>
                    <a:cubicBezTo>
                      <a:pt x="405" y="96"/>
                      <a:pt x="333" y="13"/>
                      <a:pt x="2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41" name="Google Shape;6241;p46"/>
              <p:cNvSpPr/>
              <p:nvPr/>
            </p:nvSpPr>
            <p:spPr>
              <a:xfrm>
                <a:off x="2130900" y="2189975"/>
                <a:ext cx="18500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39" extrusionOk="0">
                    <a:moveTo>
                      <a:pt x="382" y="1"/>
                    </a:moveTo>
                    <a:cubicBezTo>
                      <a:pt x="179" y="1"/>
                      <a:pt x="1" y="156"/>
                      <a:pt x="1" y="358"/>
                    </a:cubicBezTo>
                    <a:cubicBezTo>
                      <a:pt x="1" y="560"/>
                      <a:pt x="144" y="727"/>
                      <a:pt x="358" y="739"/>
                    </a:cubicBezTo>
                    <a:cubicBezTo>
                      <a:pt x="560" y="739"/>
                      <a:pt x="727" y="596"/>
                      <a:pt x="739" y="382"/>
                    </a:cubicBezTo>
                    <a:cubicBezTo>
                      <a:pt x="739" y="179"/>
                      <a:pt x="596" y="13"/>
                      <a:pt x="3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42" name="Google Shape;6242;p46"/>
              <p:cNvSpPr/>
              <p:nvPr/>
            </p:nvSpPr>
            <p:spPr>
              <a:xfrm>
                <a:off x="1956775" y="2355775"/>
                <a:ext cx="22950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18" h="894" extrusionOk="0">
                    <a:moveTo>
                      <a:pt x="456" y="0"/>
                    </a:moveTo>
                    <a:cubicBezTo>
                      <a:pt x="215" y="0"/>
                      <a:pt x="13" y="198"/>
                      <a:pt x="13" y="429"/>
                    </a:cubicBezTo>
                    <a:cubicBezTo>
                      <a:pt x="1" y="679"/>
                      <a:pt x="191" y="894"/>
                      <a:pt x="441" y="894"/>
                    </a:cubicBezTo>
                    <a:cubicBezTo>
                      <a:pt x="679" y="894"/>
                      <a:pt x="894" y="703"/>
                      <a:pt x="906" y="465"/>
                    </a:cubicBezTo>
                    <a:cubicBezTo>
                      <a:pt x="917" y="215"/>
                      <a:pt x="715" y="1"/>
                      <a:pt x="477" y="1"/>
                    </a:cubicBezTo>
                    <a:cubicBezTo>
                      <a:pt x="470" y="0"/>
                      <a:pt x="463" y="0"/>
                      <a:pt x="4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43" name="Google Shape;6243;p46"/>
              <p:cNvSpPr/>
              <p:nvPr/>
            </p:nvSpPr>
            <p:spPr>
              <a:xfrm>
                <a:off x="1998750" y="2303400"/>
                <a:ext cx="40200" cy="39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573" extrusionOk="0">
                    <a:moveTo>
                      <a:pt x="834" y="0"/>
                    </a:moveTo>
                    <a:cubicBezTo>
                      <a:pt x="786" y="0"/>
                      <a:pt x="727" y="0"/>
                      <a:pt x="679" y="12"/>
                    </a:cubicBezTo>
                    <a:cubicBezTo>
                      <a:pt x="310" y="72"/>
                      <a:pt x="36" y="381"/>
                      <a:pt x="12" y="762"/>
                    </a:cubicBezTo>
                    <a:cubicBezTo>
                      <a:pt x="0" y="1095"/>
                      <a:pt x="227" y="1393"/>
                      <a:pt x="524" y="1512"/>
                    </a:cubicBezTo>
                    <a:cubicBezTo>
                      <a:pt x="596" y="1548"/>
                      <a:pt x="679" y="1560"/>
                      <a:pt x="774" y="1572"/>
                    </a:cubicBezTo>
                    <a:cubicBezTo>
                      <a:pt x="789" y="1572"/>
                      <a:pt x="804" y="1573"/>
                      <a:pt x="818" y="1573"/>
                    </a:cubicBezTo>
                    <a:cubicBezTo>
                      <a:pt x="1250" y="1573"/>
                      <a:pt x="1584" y="1236"/>
                      <a:pt x="1596" y="822"/>
                    </a:cubicBezTo>
                    <a:cubicBezTo>
                      <a:pt x="1608" y="381"/>
                      <a:pt x="1263" y="12"/>
                      <a:pt x="8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44" name="Google Shape;6244;p46"/>
              <p:cNvSpPr/>
              <p:nvPr/>
            </p:nvSpPr>
            <p:spPr>
              <a:xfrm>
                <a:off x="2218125" y="2796000"/>
                <a:ext cx="247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54" extrusionOk="0">
                    <a:moveTo>
                      <a:pt x="512" y="1"/>
                    </a:moveTo>
                    <a:cubicBezTo>
                      <a:pt x="239" y="1"/>
                      <a:pt x="24" y="191"/>
                      <a:pt x="24" y="465"/>
                    </a:cubicBezTo>
                    <a:cubicBezTo>
                      <a:pt x="0" y="715"/>
                      <a:pt x="215" y="941"/>
                      <a:pt x="489" y="953"/>
                    </a:cubicBezTo>
                    <a:cubicBezTo>
                      <a:pt x="496" y="954"/>
                      <a:pt x="503" y="954"/>
                      <a:pt x="510" y="954"/>
                    </a:cubicBezTo>
                    <a:cubicBezTo>
                      <a:pt x="751" y="954"/>
                      <a:pt x="965" y="755"/>
                      <a:pt x="977" y="489"/>
                    </a:cubicBezTo>
                    <a:cubicBezTo>
                      <a:pt x="989" y="239"/>
                      <a:pt x="786" y="13"/>
                      <a:pt x="5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45" name="Google Shape;6245;p46"/>
              <p:cNvSpPr/>
              <p:nvPr/>
            </p:nvSpPr>
            <p:spPr>
              <a:xfrm>
                <a:off x="2494650" y="2720700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2" y="1"/>
                    </a:moveTo>
                    <a:cubicBezTo>
                      <a:pt x="119" y="1"/>
                      <a:pt x="0" y="108"/>
                      <a:pt x="0" y="239"/>
                    </a:cubicBezTo>
                    <a:cubicBezTo>
                      <a:pt x="0" y="382"/>
                      <a:pt x="107" y="501"/>
                      <a:pt x="238" y="501"/>
                    </a:cubicBezTo>
                    <a:cubicBezTo>
                      <a:pt x="381" y="501"/>
                      <a:pt x="500" y="393"/>
                      <a:pt x="500" y="263"/>
                    </a:cubicBezTo>
                    <a:cubicBezTo>
                      <a:pt x="488" y="120"/>
                      <a:pt x="393" y="24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46" name="Google Shape;6246;p46"/>
              <p:cNvSpPr/>
              <p:nvPr/>
            </p:nvSpPr>
            <p:spPr>
              <a:xfrm>
                <a:off x="2281525" y="3226100"/>
                <a:ext cx="44675" cy="43825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1753" extrusionOk="0">
                    <a:moveTo>
                      <a:pt x="886" y="0"/>
                    </a:moveTo>
                    <a:cubicBezTo>
                      <a:pt x="417" y="0"/>
                      <a:pt x="35" y="373"/>
                      <a:pt x="12" y="847"/>
                    </a:cubicBezTo>
                    <a:cubicBezTo>
                      <a:pt x="0" y="1335"/>
                      <a:pt x="370" y="1740"/>
                      <a:pt x="870" y="1752"/>
                    </a:cubicBezTo>
                    <a:cubicBezTo>
                      <a:pt x="884" y="1752"/>
                      <a:pt x="898" y="1753"/>
                      <a:pt x="912" y="1753"/>
                    </a:cubicBezTo>
                    <a:cubicBezTo>
                      <a:pt x="1370" y="1753"/>
                      <a:pt x="1763" y="1380"/>
                      <a:pt x="1774" y="906"/>
                    </a:cubicBezTo>
                    <a:cubicBezTo>
                      <a:pt x="1786" y="430"/>
                      <a:pt x="1417" y="13"/>
                      <a:pt x="929" y="1"/>
                    </a:cubicBezTo>
                    <a:cubicBezTo>
                      <a:pt x="915" y="1"/>
                      <a:pt x="900" y="0"/>
                      <a:pt x="8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47" name="Google Shape;6247;p46"/>
              <p:cNvSpPr/>
              <p:nvPr/>
            </p:nvSpPr>
            <p:spPr>
              <a:xfrm>
                <a:off x="1995775" y="3269275"/>
                <a:ext cx="3752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478" extrusionOk="0">
                    <a:moveTo>
                      <a:pt x="752" y="0"/>
                    </a:moveTo>
                    <a:cubicBezTo>
                      <a:pt x="357" y="0"/>
                      <a:pt x="36" y="306"/>
                      <a:pt x="12" y="715"/>
                    </a:cubicBezTo>
                    <a:cubicBezTo>
                      <a:pt x="0" y="1120"/>
                      <a:pt x="310" y="1453"/>
                      <a:pt x="727" y="1477"/>
                    </a:cubicBezTo>
                    <a:cubicBezTo>
                      <a:pt x="1132" y="1477"/>
                      <a:pt x="1477" y="1156"/>
                      <a:pt x="1489" y="763"/>
                    </a:cubicBezTo>
                    <a:cubicBezTo>
                      <a:pt x="1501" y="358"/>
                      <a:pt x="1191" y="13"/>
                      <a:pt x="774" y="1"/>
                    </a:cubicBezTo>
                    <a:cubicBezTo>
                      <a:pt x="767" y="1"/>
                      <a:pt x="759" y="0"/>
                      <a:pt x="7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48" name="Google Shape;6248;p46"/>
              <p:cNvSpPr/>
              <p:nvPr/>
            </p:nvSpPr>
            <p:spPr>
              <a:xfrm>
                <a:off x="2132100" y="3224925"/>
                <a:ext cx="6875" cy="720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88" extrusionOk="0">
                    <a:moveTo>
                      <a:pt x="143" y="1"/>
                    </a:moveTo>
                    <a:cubicBezTo>
                      <a:pt x="72" y="1"/>
                      <a:pt x="0" y="60"/>
                      <a:pt x="0" y="132"/>
                    </a:cubicBezTo>
                    <a:cubicBezTo>
                      <a:pt x="0" y="215"/>
                      <a:pt x="60" y="286"/>
                      <a:pt x="131" y="286"/>
                    </a:cubicBezTo>
                    <a:cubicBezTo>
                      <a:pt x="139" y="288"/>
                      <a:pt x="146" y="288"/>
                      <a:pt x="152" y="288"/>
                    </a:cubicBezTo>
                    <a:cubicBezTo>
                      <a:pt x="225" y="288"/>
                      <a:pt x="274" y="232"/>
                      <a:pt x="274" y="156"/>
                    </a:cubicBezTo>
                    <a:cubicBezTo>
                      <a:pt x="274" y="72"/>
                      <a:pt x="215" y="1"/>
                      <a:pt x="1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49" name="Google Shape;6249;p46"/>
              <p:cNvSpPr/>
              <p:nvPr/>
            </p:nvSpPr>
            <p:spPr>
              <a:xfrm>
                <a:off x="2199675" y="3230875"/>
                <a:ext cx="158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32" extrusionOk="0">
                    <a:moveTo>
                      <a:pt x="314" y="0"/>
                    </a:moveTo>
                    <a:cubicBezTo>
                      <a:pt x="155" y="0"/>
                      <a:pt x="12" y="138"/>
                      <a:pt x="0" y="299"/>
                    </a:cubicBezTo>
                    <a:cubicBezTo>
                      <a:pt x="0" y="477"/>
                      <a:pt x="131" y="632"/>
                      <a:pt x="298" y="632"/>
                    </a:cubicBezTo>
                    <a:cubicBezTo>
                      <a:pt x="476" y="632"/>
                      <a:pt x="607" y="489"/>
                      <a:pt x="631" y="334"/>
                    </a:cubicBezTo>
                    <a:cubicBezTo>
                      <a:pt x="631" y="144"/>
                      <a:pt x="488" y="13"/>
                      <a:pt x="334" y="1"/>
                    </a:cubicBezTo>
                    <a:cubicBezTo>
                      <a:pt x="327" y="0"/>
                      <a:pt x="321" y="0"/>
                      <a:pt x="3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50" name="Google Shape;6250;p46"/>
              <p:cNvSpPr/>
              <p:nvPr/>
            </p:nvSpPr>
            <p:spPr>
              <a:xfrm>
                <a:off x="2567575" y="3449350"/>
                <a:ext cx="39600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550" extrusionOk="0">
                    <a:moveTo>
                      <a:pt x="800" y="1"/>
                    </a:moveTo>
                    <a:cubicBezTo>
                      <a:pt x="381" y="1"/>
                      <a:pt x="36" y="330"/>
                      <a:pt x="24" y="739"/>
                    </a:cubicBezTo>
                    <a:cubicBezTo>
                      <a:pt x="0" y="1180"/>
                      <a:pt x="334" y="1537"/>
                      <a:pt x="762" y="1549"/>
                    </a:cubicBezTo>
                    <a:cubicBezTo>
                      <a:pt x="770" y="1549"/>
                      <a:pt x="777" y="1549"/>
                      <a:pt x="784" y="1549"/>
                    </a:cubicBezTo>
                    <a:cubicBezTo>
                      <a:pt x="1203" y="1549"/>
                      <a:pt x="1549" y="1208"/>
                      <a:pt x="1572" y="799"/>
                    </a:cubicBezTo>
                    <a:cubicBezTo>
                      <a:pt x="1584" y="370"/>
                      <a:pt x="1239" y="13"/>
                      <a:pt x="822" y="1"/>
                    </a:cubicBezTo>
                    <a:cubicBezTo>
                      <a:pt x="814" y="1"/>
                      <a:pt x="807" y="1"/>
                      <a:pt x="80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51" name="Google Shape;6251;p46"/>
              <p:cNvSpPr/>
              <p:nvPr/>
            </p:nvSpPr>
            <p:spPr>
              <a:xfrm>
                <a:off x="2619375" y="3363625"/>
                <a:ext cx="4050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597" extrusionOk="0">
                    <a:moveTo>
                      <a:pt x="811" y="1"/>
                    </a:moveTo>
                    <a:cubicBezTo>
                      <a:pt x="369" y="1"/>
                      <a:pt x="24" y="342"/>
                      <a:pt x="12" y="775"/>
                    </a:cubicBezTo>
                    <a:cubicBezTo>
                      <a:pt x="0" y="1227"/>
                      <a:pt x="345" y="1585"/>
                      <a:pt x="786" y="1596"/>
                    </a:cubicBezTo>
                    <a:cubicBezTo>
                      <a:pt x="793" y="1597"/>
                      <a:pt x="801" y="1597"/>
                      <a:pt x="809" y="1597"/>
                    </a:cubicBezTo>
                    <a:cubicBezTo>
                      <a:pt x="1239" y="1597"/>
                      <a:pt x="1596" y="1267"/>
                      <a:pt x="1607" y="823"/>
                    </a:cubicBezTo>
                    <a:cubicBezTo>
                      <a:pt x="1619" y="382"/>
                      <a:pt x="1274" y="25"/>
                      <a:pt x="833" y="1"/>
                    </a:cubicBezTo>
                    <a:cubicBezTo>
                      <a:pt x="826" y="1"/>
                      <a:pt x="818" y="1"/>
                      <a:pt x="8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52" name="Google Shape;6252;p46"/>
              <p:cNvSpPr/>
              <p:nvPr/>
            </p:nvSpPr>
            <p:spPr>
              <a:xfrm>
                <a:off x="2979825" y="3238325"/>
                <a:ext cx="19075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63" extrusionOk="0">
                    <a:moveTo>
                      <a:pt x="393" y="1"/>
                    </a:moveTo>
                    <a:cubicBezTo>
                      <a:pt x="179" y="1"/>
                      <a:pt x="0" y="167"/>
                      <a:pt x="0" y="370"/>
                    </a:cubicBezTo>
                    <a:cubicBezTo>
                      <a:pt x="0" y="584"/>
                      <a:pt x="155" y="763"/>
                      <a:pt x="358" y="763"/>
                    </a:cubicBezTo>
                    <a:cubicBezTo>
                      <a:pt x="584" y="763"/>
                      <a:pt x="762" y="596"/>
                      <a:pt x="762" y="393"/>
                    </a:cubicBezTo>
                    <a:cubicBezTo>
                      <a:pt x="762" y="179"/>
                      <a:pt x="596" y="1"/>
                      <a:pt x="3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53" name="Google Shape;6253;p46"/>
              <p:cNvSpPr/>
              <p:nvPr/>
            </p:nvSpPr>
            <p:spPr>
              <a:xfrm>
                <a:off x="3195325" y="3178500"/>
                <a:ext cx="190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51" extrusionOk="0">
                    <a:moveTo>
                      <a:pt x="394" y="0"/>
                    </a:moveTo>
                    <a:cubicBezTo>
                      <a:pt x="179" y="0"/>
                      <a:pt x="1" y="155"/>
                      <a:pt x="1" y="369"/>
                    </a:cubicBezTo>
                    <a:cubicBezTo>
                      <a:pt x="1" y="584"/>
                      <a:pt x="167" y="750"/>
                      <a:pt x="370" y="750"/>
                    </a:cubicBezTo>
                    <a:cubicBezTo>
                      <a:pt x="584" y="750"/>
                      <a:pt x="763" y="596"/>
                      <a:pt x="763" y="381"/>
                    </a:cubicBezTo>
                    <a:cubicBezTo>
                      <a:pt x="763" y="179"/>
                      <a:pt x="596" y="0"/>
                      <a:pt x="3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54" name="Google Shape;6254;p46"/>
              <p:cNvSpPr/>
              <p:nvPr/>
            </p:nvSpPr>
            <p:spPr>
              <a:xfrm>
                <a:off x="2980725" y="3149925"/>
                <a:ext cx="161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632" extrusionOk="0">
                    <a:moveTo>
                      <a:pt x="322" y="0"/>
                    </a:moveTo>
                    <a:cubicBezTo>
                      <a:pt x="143" y="0"/>
                      <a:pt x="0" y="131"/>
                      <a:pt x="0" y="310"/>
                    </a:cubicBezTo>
                    <a:cubicBezTo>
                      <a:pt x="0" y="489"/>
                      <a:pt x="131" y="631"/>
                      <a:pt x="310" y="631"/>
                    </a:cubicBezTo>
                    <a:cubicBezTo>
                      <a:pt x="488" y="631"/>
                      <a:pt x="643" y="500"/>
                      <a:pt x="643" y="322"/>
                    </a:cubicBezTo>
                    <a:cubicBezTo>
                      <a:pt x="643" y="143"/>
                      <a:pt x="500" y="0"/>
                      <a:pt x="3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55" name="Google Shape;6255;p46"/>
              <p:cNvSpPr/>
              <p:nvPr/>
            </p:nvSpPr>
            <p:spPr>
              <a:xfrm>
                <a:off x="3306950" y="2942150"/>
                <a:ext cx="327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299" extrusionOk="0">
                    <a:moveTo>
                      <a:pt x="647" y="0"/>
                    </a:moveTo>
                    <a:cubicBezTo>
                      <a:pt x="321" y="0"/>
                      <a:pt x="12" y="282"/>
                      <a:pt x="12" y="632"/>
                    </a:cubicBezTo>
                    <a:cubicBezTo>
                      <a:pt x="0" y="977"/>
                      <a:pt x="286" y="1275"/>
                      <a:pt x="643" y="1299"/>
                    </a:cubicBezTo>
                    <a:lnTo>
                      <a:pt x="727" y="1299"/>
                    </a:lnTo>
                    <a:cubicBezTo>
                      <a:pt x="1048" y="1263"/>
                      <a:pt x="1298" y="1001"/>
                      <a:pt x="1298" y="668"/>
                    </a:cubicBezTo>
                    <a:cubicBezTo>
                      <a:pt x="1310" y="346"/>
                      <a:pt x="1072" y="72"/>
                      <a:pt x="762" y="13"/>
                    </a:cubicBezTo>
                    <a:cubicBezTo>
                      <a:pt x="727" y="13"/>
                      <a:pt x="703" y="1"/>
                      <a:pt x="667" y="1"/>
                    </a:cubicBezTo>
                    <a:cubicBezTo>
                      <a:pt x="660" y="1"/>
                      <a:pt x="654" y="0"/>
                      <a:pt x="6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56" name="Google Shape;6256;p46"/>
              <p:cNvSpPr/>
              <p:nvPr/>
            </p:nvSpPr>
            <p:spPr>
              <a:xfrm>
                <a:off x="3114375" y="3184125"/>
                <a:ext cx="4317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693" extrusionOk="0">
                    <a:moveTo>
                      <a:pt x="851" y="1"/>
                    </a:moveTo>
                    <a:cubicBezTo>
                      <a:pt x="394" y="1"/>
                      <a:pt x="24" y="372"/>
                      <a:pt x="12" y="811"/>
                    </a:cubicBezTo>
                    <a:cubicBezTo>
                      <a:pt x="0" y="1276"/>
                      <a:pt x="357" y="1668"/>
                      <a:pt x="834" y="1692"/>
                    </a:cubicBezTo>
                    <a:cubicBezTo>
                      <a:pt x="841" y="1692"/>
                      <a:pt x="848" y="1693"/>
                      <a:pt x="855" y="1693"/>
                    </a:cubicBezTo>
                    <a:cubicBezTo>
                      <a:pt x="1299" y="1693"/>
                      <a:pt x="1679" y="1339"/>
                      <a:pt x="1703" y="871"/>
                    </a:cubicBezTo>
                    <a:cubicBezTo>
                      <a:pt x="1727" y="418"/>
                      <a:pt x="1369" y="25"/>
                      <a:pt x="893" y="2"/>
                    </a:cubicBezTo>
                    <a:cubicBezTo>
                      <a:pt x="879" y="1"/>
                      <a:pt x="865" y="1"/>
                      <a:pt x="8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57" name="Google Shape;6257;p46"/>
              <p:cNvSpPr/>
              <p:nvPr/>
            </p:nvSpPr>
            <p:spPr>
              <a:xfrm>
                <a:off x="3021500" y="2521250"/>
                <a:ext cx="277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98" extrusionOk="0">
                    <a:moveTo>
                      <a:pt x="549" y="1"/>
                    </a:moveTo>
                    <a:cubicBezTo>
                      <a:pt x="262" y="1"/>
                      <a:pt x="36" y="224"/>
                      <a:pt x="24" y="525"/>
                    </a:cubicBezTo>
                    <a:cubicBezTo>
                      <a:pt x="0" y="823"/>
                      <a:pt x="238" y="1073"/>
                      <a:pt x="536" y="1097"/>
                    </a:cubicBezTo>
                    <a:cubicBezTo>
                      <a:pt x="543" y="1097"/>
                      <a:pt x="550" y="1097"/>
                      <a:pt x="558" y="1097"/>
                    </a:cubicBezTo>
                    <a:cubicBezTo>
                      <a:pt x="846" y="1097"/>
                      <a:pt x="1096" y="863"/>
                      <a:pt x="1096" y="573"/>
                    </a:cubicBezTo>
                    <a:cubicBezTo>
                      <a:pt x="1108" y="275"/>
                      <a:pt x="870" y="25"/>
                      <a:pt x="572" y="1"/>
                    </a:cubicBezTo>
                    <a:cubicBezTo>
                      <a:pt x="564" y="1"/>
                      <a:pt x="557" y="1"/>
                      <a:pt x="5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58" name="Google Shape;6258;p46"/>
              <p:cNvSpPr/>
              <p:nvPr/>
            </p:nvSpPr>
            <p:spPr>
              <a:xfrm>
                <a:off x="2930425" y="2272425"/>
                <a:ext cx="1520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608" h="609" extrusionOk="0">
                    <a:moveTo>
                      <a:pt x="310" y="1"/>
                    </a:moveTo>
                    <a:cubicBezTo>
                      <a:pt x="131" y="1"/>
                      <a:pt x="0" y="132"/>
                      <a:pt x="0" y="298"/>
                    </a:cubicBezTo>
                    <a:cubicBezTo>
                      <a:pt x="0" y="465"/>
                      <a:pt x="119" y="608"/>
                      <a:pt x="298" y="608"/>
                    </a:cubicBezTo>
                    <a:cubicBezTo>
                      <a:pt x="476" y="608"/>
                      <a:pt x="607" y="489"/>
                      <a:pt x="607" y="310"/>
                    </a:cubicBezTo>
                    <a:cubicBezTo>
                      <a:pt x="607" y="156"/>
                      <a:pt x="488" y="1"/>
                      <a:pt x="3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59" name="Google Shape;6259;p46"/>
              <p:cNvSpPr/>
              <p:nvPr/>
            </p:nvSpPr>
            <p:spPr>
              <a:xfrm>
                <a:off x="3216175" y="2243850"/>
                <a:ext cx="17275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691" h="682" extrusionOk="0">
                    <a:moveTo>
                      <a:pt x="357" y="1"/>
                    </a:moveTo>
                    <a:cubicBezTo>
                      <a:pt x="167" y="1"/>
                      <a:pt x="12" y="132"/>
                      <a:pt x="0" y="322"/>
                    </a:cubicBezTo>
                    <a:cubicBezTo>
                      <a:pt x="0" y="525"/>
                      <a:pt x="131" y="668"/>
                      <a:pt x="333" y="679"/>
                    </a:cubicBezTo>
                    <a:cubicBezTo>
                      <a:pt x="346" y="681"/>
                      <a:pt x="359" y="682"/>
                      <a:pt x="372" y="682"/>
                    </a:cubicBezTo>
                    <a:cubicBezTo>
                      <a:pt x="543" y="682"/>
                      <a:pt x="668" y="535"/>
                      <a:pt x="691" y="358"/>
                    </a:cubicBezTo>
                    <a:cubicBezTo>
                      <a:pt x="691" y="168"/>
                      <a:pt x="548" y="13"/>
                      <a:pt x="3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60" name="Google Shape;6260;p46"/>
              <p:cNvSpPr/>
              <p:nvPr/>
            </p:nvSpPr>
            <p:spPr>
              <a:xfrm>
                <a:off x="3195325" y="2006025"/>
                <a:ext cx="16700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8" extrusionOk="0">
                    <a:moveTo>
                      <a:pt x="346" y="1"/>
                    </a:moveTo>
                    <a:cubicBezTo>
                      <a:pt x="167" y="1"/>
                      <a:pt x="1" y="132"/>
                      <a:pt x="1" y="322"/>
                    </a:cubicBezTo>
                    <a:cubicBezTo>
                      <a:pt x="1" y="501"/>
                      <a:pt x="132" y="667"/>
                      <a:pt x="334" y="667"/>
                    </a:cubicBezTo>
                    <a:cubicBezTo>
                      <a:pt x="513" y="667"/>
                      <a:pt x="655" y="525"/>
                      <a:pt x="667" y="346"/>
                    </a:cubicBezTo>
                    <a:cubicBezTo>
                      <a:pt x="667" y="167"/>
                      <a:pt x="536" y="1"/>
                      <a:pt x="3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61" name="Google Shape;6261;p46"/>
              <p:cNvSpPr/>
              <p:nvPr/>
            </p:nvSpPr>
            <p:spPr>
              <a:xfrm>
                <a:off x="3245625" y="2647775"/>
                <a:ext cx="108975" cy="25302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10121" extrusionOk="0">
                    <a:moveTo>
                      <a:pt x="2918" y="1"/>
                    </a:moveTo>
                    <a:cubicBezTo>
                      <a:pt x="2918" y="1"/>
                      <a:pt x="834" y="1227"/>
                      <a:pt x="417" y="4025"/>
                    </a:cubicBezTo>
                    <a:cubicBezTo>
                      <a:pt x="1" y="6823"/>
                      <a:pt x="1418" y="10121"/>
                      <a:pt x="1418" y="10121"/>
                    </a:cubicBezTo>
                    <a:cubicBezTo>
                      <a:pt x="1418" y="10121"/>
                      <a:pt x="2251" y="9133"/>
                      <a:pt x="3001" y="7728"/>
                    </a:cubicBezTo>
                    <a:cubicBezTo>
                      <a:pt x="2858" y="7644"/>
                      <a:pt x="2751" y="7466"/>
                      <a:pt x="2751" y="7263"/>
                    </a:cubicBezTo>
                    <a:cubicBezTo>
                      <a:pt x="2763" y="6996"/>
                      <a:pt x="2990" y="6763"/>
                      <a:pt x="3266" y="6763"/>
                    </a:cubicBezTo>
                    <a:cubicBezTo>
                      <a:pt x="3273" y="6763"/>
                      <a:pt x="3280" y="6763"/>
                      <a:pt x="3287" y="6763"/>
                    </a:cubicBezTo>
                    <a:cubicBezTo>
                      <a:pt x="3323" y="6763"/>
                      <a:pt x="3358" y="6775"/>
                      <a:pt x="3394" y="6787"/>
                    </a:cubicBezTo>
                    <a:cubicBezTo>
                      <a:pt x="3400" y="6781"/>
                      <a:pt x="3412" y="6778"/>
                      <a:pt x="3424" y="6778"/>
                    </a:cubicBezTo>
                    <a:cubicBezTo>
                      <a:pt x="3436" y="6778"/>
                      <a:pt x="3448" y="6781"/>
                      <a:pt x="3454" y="6787"/>
                    </a:cubicBezTo>
                    <a:cubicBezTo>
                      <a:pt x="3763" y="6097"/>
                      <a:pt x="4013" y="5335"/>
                      <a:pt x="4132" y="4573"/>
                    </a:cubicBezTo>
                    <a:cubicBezTo>
                      <a:pt x="4358" y="3060"/>
                      <a:pt x="3989" y="1846"/>
                      <a:pt x="3585" y="1048"/>
                    </a:cubicBezTo>
                    <a:cubicBezTo>
                      <a:pt x="3263" y="382"/>
                      <a:pt x="2918" y="1"/>
                      <a:pt x="29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62" name="Google Shape;6262;p46"/>
              <p:cNvSpPr/>
              <p:nvPr/>
            </p:nvSpPr>
            <p:spPr>
              <a:xfrm>
                <a:off x="4277300" y="2761475"/>
                <a:ext cx="15332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8752" extrusionOk="0">
                    <a:moveTo>
                      <a:pt x="822" y="1"/>
                    </a:moveTo>
                    <a:lnTo>
                      <a:pt x="822" y="1"/>
                    </a:lnTo>
                    <a:cubicBezTo>
                      <a:pt x="822" y="1"/>
                      <a:pt x="1" y="2263"/>
                      <a:pt x="1453" y="4680"/>
                    </a:cubicBezTo>
                    <a:cubicBezTo>
                      <a:pt x="2918" y="7097"/>
                      <a:pt x="6121" y="8752"/>
                      <a:pt x="6121" y="8752"/>
                    </a:cubicBezTo>
                    <a:cubicBezTo>
                      <a:pt x="6121" y="8752"/>
                      <a:pt x="6133" y="5156"/>
                      <a:pt x="4668" y="2739"/>
                    </a:cubicBezTo>
                    <a:cubicBezTo>
                      <a:pt x="3216" y="310"/>
                      <a:pt x="823" y="1"/>
                      <a:pt x="8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63" name="Google Shape;6263;p46"/>
              <p:cNvSpPr/>
              <p:nvPr/>
            </p:nvSpPr>
            <p:spPr>
              <a:xfrm>
                <a:off x="3782000" y="2407575"/>
                <a:ext cx="245300" cy="104475"/>
              </a:xfrm>
              <a:custGeom>
                <a:avLst/>
                <a:gdLst/>
                <a:ahLst/>
                <a:cxnLst/>
                <a:rect l="l" t="t" r="r" b="b"/>
                <a:pathLst>
                  <a:path w="9812" h="4179" extrusionOk="0">
                    <a:moveTo>
                      <a:pt x="6146" y="1"/>
                    </a:moveTo>
                    <a:cubicBezTo>
                      <a:pt x="5315" y="1"/>
                      <a:pt x="4441" y="84"/>
                      <a:pt x="3632" y="322"/>
                    </a:cubicBezTo>
                    <a:cubicBezTo>
                      <a:pt x="930" y="1131"/>
                      <a:pt x="1" y="3346"/>
                      <a:pt x="1" y="3346"/>
                    </a:cubicBezTo>
                    <a:cubicBezTo>
                      <a:pt x="1" y="3346"/>
                      <a:pt x="298" y="3560"/>
                      <a:pt x="822" y="3763"/>
                    </a:cubicBezTo>
                    <a:cubicBezTo>
                      <a:pt x="810" y="3798"/>
                      <a:pt x="810" y="3822"/>
                      <a:pt x="810" y="3858"/>
                    </a:cubicBezTo>
                    <a:cubicBezTo>
                      <a:pt x="810" y="3989"/>
                      <a:pt x="894" y="4096"/>
                      <a:pt x="1037" y="4096"/>
                    </a:cubicBezTo>
                    <a:cubicBezTo>
                      <a:pt x="1132" y="4096"/>
                      <a:pt x="1227" y="4013"/>
                      <a:pt x="1251" y="3917"/>
                    </a:cubicBezTo>
                    <a:cubicBezTo>
                      <a:pt x="1724" y="4059"/>
                      <a:pt x="2320" y="4178"/>
                      <a:pt x="3002" y="4178"/>
                    </a:cubicBezTo>
                    <a:cubicBezTo>
                      <a:pt x="3521" y="4178"/>
                      <a:pt x="4090" y="4109"/>
                      <a:pt x="4692" y="3929"/>
                    </a:cubicBezTo>
                    <a:cubicBezTo>
                      <a:pt x="7407" y="3120"/>
                      <a:pt x="9812" y="465"/>
                      <a:pt x="9812" y="465"/>
                    </a:cubicBezTo>
                    <a:cubicBezTo>
                      <a:pt x="9812" y="465"/>
                      <a:pt x="8103" y="1"/>
                      <a:pt x="61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64" name="Google Shape;6264;p46"/>
              <p:cNvSpPr/>
              <p:nvPr/>
            </p:nvSpPr>
            <p:spPr>
              <a:xfrm>
                <a:off x="3488225" y="2179575"/>
                <a:ext cx="116700" cy="251825"/>
              </a:xfrm>
              <a:custGeom>
                <a:avLst/>
                <a:gdLst/>
                <a:ahLst/>
                <a:cxnLst/>
                <a:rect l="l" t="t" r="r" b="b"/>
                <a:pathLst>
                  <a:path w="4668" h="10073" extrusionOk="0">
                    <a:moveTo>
                      <a:pt x="1596" y="0"/>
                    </a:moveTo>
                    <a:cubicBezTo>
                      <a:pt x="1596" y="0"/>
                      <a:pt x="0" y="1810"/>
                      <a:pt x="477" y="4596"/>
                    </a:cubicBezTo>
                    <a:cubicBezTo>
                      <a:pt x="953" y="7370"/>
                      <a:pt x="3334" y="10073"/>
                      <a:pt x="3334" y="10073"/>
                    </a:cubicBezTo>
                    <a:cubicBezTo>
                      <a:pt x="3334" y="10073"/>
                      <a:pt x="4668" y="6739"/>
                      <a:pt x="4179" y="3953"/>
                    </a:cubicBezTo>
                    <a:cubicBezTo>
                      <a:pt x="3703" y="1167"/>
                      <a:pt x="1596" y="0"/>
                      <a:pt x="15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65" name="Google Shape;6265;p46"/>
              <p:cNvSpPr/>
              <p:nvPr/>
            </p:nvSpPr>
            <p:spPr>
              <a:xfrm>
                <a:off x="4702950" y="3462450"/>
                <a:ext cx="134275" cy="23815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9526" extrusionOk="0">
                    <a:moveTo>
                      <a:pt x="4180" y="1"/>
                    </a:moveTo>
                    <a:cubicBezTo>
                      <a:pt x="4180" y="1"/>
                      <a:pt x="1882" y="715"/>
                      <a:pt x="846" y="3347"/>
                    </a:cubicBezTo>
                    <a:cubicBezTo>
                      <a:pt x="691" y="3775"/>
                      <a:pt x="548" y="4240"/>
                      <a:pt x="465" y="4704"/>
                    </a:cubicBezTo>
                    <a:cubicBezTo>
                      <a:pt x="1" y="7049"/>
                      <a:pt x="429" y="9526"/>
                      <a:pt x="429" y="9526"/>
                    </a:cubicBezTo>
                    <a:cubicBezTo>
                      <a:pt x="429" y="9526"/>
                      <a:pt x="3227" y="7407"/>
                      <a:pt x="4287" y="4835"/>
                    </a:cubicBezTo>
                    <a:cubicBezTo>
                      <a:pt x="4323" y="4787"/>
                      <a:pt x="4335" y="4763"/>
                      <a:pt x="4347" y="4716"/>
                    </a:cubicBezTo>
                    <a:cubicBezTo>
                      <a:pt x="5370" y="2084"/>
                      <a:pt x="4180" y="1"/>
                      <a:pt x="41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66" name="Google Shape;6266;p46"/>
              <p:cNvSpPr/>
              <p:nvPr/>
            </p:nvSpPr>
            <p:spPr>
              <a:xfrm>
                <a:off x="4338925" y="2266975"/>
                <a:ext cx="241725" cy="108650"/>
              </a:xfrm>
              <a:custGeom>
                <a:avLst/>
                <a:gdLst/>
                <a:ahLst/>
                <a:cxnLst/>
                <a:rect l="l" t="t" r="r" b="b"/>
                <a:pathLst>
                  <a:path w="9669" h="4346" extrusionOk="0">
                    <a:moveTo>
                      <a:pt x="6276" y="516"/>
                    </a:moveTo>
                    <a:cubicBezTo>
                      <a:pt x="6284" y="516"/>
                      <a:pt x="6291" y="516"/>
                      <a:pt x="6299" y="516"/>
                    </a:cubicBezTo>
                    <a:cubicBezTo>
                      <a:pt x="6477" y="516"/>
                      <a:pt x="6608" y="671"/>
                      <a:pt x="6596" y="850"/>
                    </a:cubicBezTo>
                    <a:cubicBezTo>
                      <a:pt x="6596" y="1021"/>
                      <a:pt x="6465" y="1148"/>
                      <a:pt x="6297" y="1148"/>
                    </a:cubicBezTo>
                    <a:cubicBezTo>
                      <a:pt x="6290" y="1148"/>
                      <a:pt x="6283" y="1148"/>
                      <a:pt x="6275" y="1148"/>
                    </a:cubicBezTo>
                    <a:cubicBezTo>
                      <a:pt x="6108" y="1124"/>
                      <a:pt x="5977" y="993"/>
                      <a:pt x="5977" y="814"/>
                    </a:cubicBezTo>
                    <a:cubicBezTo>
                      <a:pt x="5977" y="643"/>
                      <a:pt x="6108" y="516"/>
                      <a:pt x="6276" y="516"/>
                    </a:cubicBezTo>
                    <a:close/>
                    <a:moveTo>
                      <a:pt x="6745" y="1872"/>
                    </a:moveTo>
                    <a:cubicBezTo>
                      <a:pt x="6751" y="1872"/>
                      <a:pt x="6757" y="1873"/>
                      <a:pt x="6763" y="1874"/>
                    </a:cubicBezTo>
                    <a:cubicBezTo>
                      <a:pt x="6835" y="1874"/>
                      <a:pt x="6894" y="1933"/>
                      <a:pt x="6882" y="2005"/>
                    </a:cubicBezTo>
                    <a:cubicBezTo>
                      <a:pt x="6882" y="2070"/>
                      <a:pt x="6833" y="2125"/>
                      <a:pt x="6769" y="2125"/>
                    </a:cubicBezTo>
                    <a:cubicBezTo>
                      <a:pt x="6764" y="2125"/>
                      <a:pt x="6757" y="2125"/>
                      <a:pt x="6751" y="2124"/>
                    </a:cubicBezTo>
                    <a:cubicBezTo>
                      <a:pt x="6680" y="2112"/>
                      <a:pt x="6608" y="2052"/>
                      <a:pt x="6632" y="1993"/>
                    </a:cubicBezTo>
                    <a:cubicBezTo>
                      <a:pt x="6632" y="1928"/>
                      <a:pt x="6682" y="1872"/>
                      <a:pt x="6745" y="1872"/>
                    </a:cubicBezTo>
                    <a:close/>
                    <a:moveTo>
                      <a:pt x="6914" y="1"/>
                    </a:moveTo>
                    <a:cubicBezTo>
                      <a:pt x="6319" y="1"/>
                      <a:pt x="5652" y="91"/>
                      <a:pt x="4942" y="338"/>
                    </a:cubicBezTo>
                    <a:cubicBezTo>
                      <a:pt x="2286" y="1267"/>
                      <a:pt x="0" y="4041"/>
                      <a:pt x="0" y="4041"/>
                    </a:cubicBezTo>
                    <a:cubicBezTo>
                      <a:pt x="0" y="4041"/>
                      <a:pt x="1386" y="4346"/>
                      <a:pt x="3077" y="4346"/>
                    </a:cubicBezTo>
                    <a:cubicBezTo>
                      <a:pt x="4079" y="4346"/>
                      <a:pt x="5188" y="4239"/>
                      <a:pt x="6180" y="3898"/>
                    </a:cubicBezTo>
                    <a:cubicBezTo>
                      <a:pt x="8847" y="2969"/>
                      <a:pt x="9668" y="695"/>
                      <a:pt x="9668" y="695"/>
                    </a:cubicBezTo>
                    <a:cubicBezTo>
                      <a:pt x="9668" y="695"/>
                      <a:pt x="8563" y="1"/>
                      <a:pt x="69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67" name="Google Shape;6267;p46"/>
              <p:cNvSpPr/>
              <p:nvPr/>
            </p:nvSpPr>
            <p:spPr>
              <a:xfrm>
                <a:off x="4103475" y="1880725"/>
                <a:ext cx="138725" cy="229225"/>
              </a:xfrm>
              <a:custGeom>
                <a:avLst/>
                <a:gdLst/>
                <a:ahLst/>
                <a:cxnLst/>
                <a:rect l="l" t="t" r="r" b="b"/>
                <a:pathLst>
                  <a:path w="5549" h="9169" extrusionOk="0">
                    <a:moveTo>
                      <a:pt x="48" y="0"/>
                    </a:moveTo>
                    <a:cubicBezTo>
                      <a:pt x="48" y="0"/>
                      <a:pt x="1" y="548"/>
                      <a:pt x="1" y="1369"/>
                    </a:cubicBezTo>
                    <a:cubicBezTo>
                      <a:pt x="12" y="2643"/>
                      <a:pt x="179" y="4572"/>
                      <a:pt x="941" y="6096"/>
                    </a:cubicBezTo>
                    <a:cubicBezTo>
                      <a:pt x="2179" y="8632"/>
                      <a:pt x="4525" y="9168"/>
                      <a:pt x="4525" y="9168"/>
                    </a:cubicBezTo>
                    <a:cubicBezTo>
                      <a:pt x="4525" y="9168"/>
                      <a:pt x="5549" y="6977"/>
                      <a:pt x="4299" y="4453"/>
                    </a:cubicBezTo>
                    <a:cubicBezTo>
                      <a:pt x="3739" y="3274"/>
                      <a:pt x="2775" y="2227"/>
                      <a:pt x="1894" y="1441"/>
                    </a:cubicBezTo>
                    <a:cubicBezTo>
                      <a:pt x="917" y="548"/>
                      <a:pt x="48" y="0"/>
                      <a:pt x="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68" name="Google Shape;6268;p46"/>
              <p:cNvSpPr/>
              <p:nvPr/>
            </p:nvSpPr>
            <p:spPr>
              <a:xfrm>
                <a:off x="3544775" y="3439550"/>
                <a:ext cx="170275" cy="199150"/>
              </a:xfrm>
              <a:custGeom>
                <a:avLst/>
                <a:gdLst/>
                <a:ahLst/>
                <a:cxnLst/>
                <a:rect l="l" t="t" r="r" b="b"/>
                <a:pathLst>
                  <a:path w="6811" h="7966" extrusionOk="0">
                    <a:moveTo>
                      <a:pt x="6811" y="0"/>
                    </a:moveTo>
                    <a:lnTo>
                      <a:pt x="6811" y="0"/>
                    </a:lnTo>
                    <a:cubicBezTo>
                      <a:pt x="6811" y="0"/>
                      <a:pt x="3441" y="1227"/>
                      <a:pt x="1667" y="3417"/>
                    </a:cubicBezTo>
                    <a:cubicBezTo>
                      <a:pt x="1489" y="3632"/>
                      <a:pt x="1322" y="3870"/>
                      <a:pt x="1191" y="4096"/>
                    </a:cubicBezTo>
                    <a:cubicBezTo>
                      <a:pt x="1" y="6072"/>
                      <a:pt x="405" y="7965"/>
                      <a:pt x="405" y="7965"/>
                    </a:cubicBezTo>
                    <a:cubicBezTo>
                      <a:pt x="405" y="7965"/>
                      <a:pt x="2810" y="7965"/>
                      <a:pt x="4584" y="5763"/>
                    </a:cubicBezTo>
                    <a:cubicBezTo>
                      <a:pt x="4954" y="5298"/>
                      <a:pt x="5263" y="4763"/>
                      <a:pt x="5537" y="4227"/>
                    </a:cubicBezTo>
                    <a:cubicBezTo>
                      <a:pt x="6537" y="2227"/>
                      <a:pt x="6811" y="0"/>
                      <a:pt x="68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69" name="Google Shape;6269;p46"/>
              <p:cNvSpPr/>
              <p:nvPr/>
            </p:nvSpPr>
            <p:spPr>
              <a:xfrm>
                <a:off x="3619200" y="2758200"/>
                <a:ext cx="128600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9824" extrusionOk="0">
                    <a:moveTo>
                      <a:pt x="4179" y="1"/>
                    </a:moveTo>
                    <a:cubicBezTo>
                      <a:pt x="4179" y="1"/>
                      <a:pt x="1548" y="2430"/>
                      <a:pt x="774" y="5144"/>
                    </a:cubicBezTo>
                    <a:cubicBezTo>
                      <a:pt x="0" y="7847"/>
                      <a:pt x="1381" y="9823"/>
                      <a:pt x="1381" y="9823"/>
                    </a:cubicBezTo>
                    <a:cubicBezTo>
                      <a:pt x="1381" y="9823"/>
                      <a:pt x="3596" y="8895"/>
                      <a:pt x="4370" y="6180"/>
                    </a:cubicBezTo>
                    <a:cubicBezTo>
                      <a:pt x="5144" y="3477"/>
                      <a:pt x="4179" y="1"/>
                      <a:pt x="41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70" name="Google Shape;6270;p46"/>
              <p:cNvSpPr/>
              <p:nvPr/>
            </p:nvSpPr>
            <p:spPr>
              <a:xfrm>
                <a:off x="4210325" y="3064500"/>
                <a:ext cx="27725" cy="26500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1060" extrusionOk="0">
                    <a:moveTo>
                      <a:pt x="572" y="0"/>
                    </a:moveTo>
                    <a:cubicBezTo>
                      <a:pt x="477" y="0"/>
                      <a:pt x="394" y="36"/>
                      <a:pt x="310" y="60"/>
                    </a:cubicBezTo>
                    <a:cubicBezTo>
                      <a:pt x="156" y="155"/>
                      <a:pt x="37" y="310"/>
                      <a:pt x="13" y="512"/>
                    </a:cubicBezTo>
                    <a:cubicBezTo>
                      <a:pt x="1" y="810"/>
                      <a:pt x="239" y="1048"/>
                      <a:pt x="537" y="1060"/>
                    </a:cubicBezTo>
                    <a:cubicBezTo>
                      <a:pt x="584" y="1060"/>
                      <a:pt x="608" y="1048"/>
                      <a:pt x="656" y="1048"/>
                    </a:cubicBezTo>
                    <a:cubicBezTo>
                      <a:pt x="894" y="1000"/>
                      <a:pt x="1084" y="810"/>
                      <a:pt x="1084" y="548"/>
                    </a:cubicBezTo>
                    <a:cubicBezTo>
                      <a:pt x="1108" y="250"/>
                      <a:pt x="870" y="12"/>
                      <a:pt x="5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71" name="Google Shape;6271;p46"/>
              <p:cNvSpPr/>
              <p:nvPr/>
            </p:nvSpPr>
            <p:spPr>
              <a:xfrm>
                <a:off x="4377625" y="2668625"/>
                <a:ext cx="23225" cy="23250"/>
              </a:xfrm>
              <a:custGeom>
                <a:avLst/>
                <a:gdLst/>
                <a:ahLst/>
                <a:cxnLst/>
                <a:rect l="l" t="t" r="r" b="b"/>
                <a:pathLst>
                  <a:path w="929" h="930" extrusionOk="0">
                    <a:moveTo>
                      <a:pt x="500" y="0"/>
                    </a:moveTo>
                    <a:cubicBezTo>
                      <a:pt x="334" y="0"/>
                      <a:pt x="179" y="95"/>
                      <a:pt x="95" y="226"/>
                    </a:cubicBezTo>
                    <a:cubicBezTo>
                      <a:pt x="48" y="286"/>
                      <a:pt x="24" y="357"/>
                      <a:pt x="24" y="452"/>
                    </a:cubicBezTo>
                    <a:cubicBezTo>
                      <a:pt x="0" y="702"/>
                      <a:pt x="203" y="929"/>
                      <a:pt x="453" y="929"/>
                    </a:cubicBezTo>
                    <a:cubicBezTo>
                      <a:pt x="460" y="929"/>
                      <a:pt x="468" y="929"/>
                      <a:pt x="475" y="929"/>
                    </a:cubicBezTo>
                    <a:cubicBezTo>
                      <a:pt x="703" y="929"/>
                      <a:pt x="882" y="754"/>
                      <a:pt x="917" y="524"/>
                    </a:cubicBezTo>
                    <a:cubicBezTo>
                      <a:pt x="917" y="512"/>
                      <a:pt x="929" y="500"/>
                      <a:pt x="929" y="476"/>
                    </a:cubicBezTo>
                    <a:cubicBezTo>
                      <a:pt x="929" y="405"/>
                      <a:pt x="917" y="345"/>
                      <a:pt x="893" y="286"/>
                    </a:cubicBezTo>
                    <a:cubicBezTo>
                      <a:pt x="822" y="119"/>
                      <a:pt x="679" y="0"/>
                      <a:pt x="5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72" name="Google Shape;6272;p46"/>
              <p:cNvSpPr/>
              <p:nvPr/>
            </p:nvSpPr>
            <p:spPr>
              <a:xfrm>
                <a:off x="4017150" y="2295925"/>
                <a:ext cx="26825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039" extrusionOk="0">
                    <a:moveTo>
                      <a:pt x="540" y="1"/>
                    </a:moveTo>
                    <a:cubicBezTo>
                      <a:pt x="263" y="1"/>
                      <a:pt x="25" y="234"/>
                      <a:pt x="25" y="501"/>
                    </a:cubicBezTo>
                    <a:cubicBezTo>
                      <a:pt x="1" y="787"/>
                      <a:pt x="239" y="1037"/>
                      <a:pt x="525" y="1037"/>
                    </a:cubicBezTo>
                    <a:cubicBezTo>
                      <a:pt x="538" y="1038"/>
                      <a:pt x="552" y="1039"/>
                      <a:pt x="566" y="1039"/>
                    </a:cubicBezTo>
                    <a:cubicBezTo>
                      <a:pt x="833" y="1039"/>
                      <a:pt x="1049" y="820"/>
                      <a:pt x="1060" y="537"/>
                    </a:cubicBezTo>
                    <a:cubicBezTo>
                      <a:pt x="1072" y="251"/>
                      <a:pt x="834" y="1"/>
                      <a:pt x="560" y="1"/>
                    </a:cubicBezTo>
                    <a:cubicBezTo>
                      <a:pt x="553" y="1"/>
                      <a:pt x="547" y="1"/>
                      <a:pt x="5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73" name="Google Shape;6273;p46"/>
              <p:cNvSpPr/>
              <p:nvPr/>
            </p:nvSpPr>
            <p:spPr>
              <a:xfrm>
                <a:off x="4400825" y="2144425"/>
                <a:ext cx="39625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550" extrusionOk="0">
                    <a:moveTo>
                      <a:pt x="799" y="1"/>
                    </a:moveTo>
                    <a:cubicBezTo>
                      <a:pt x="381" y="1"/>
                      <a:pt x="36" y="319"/>
                      <a:pt x="13" y="751"/>
                    </a:cubicBezTo>
                    <a:cubicBezTo>
                      <a:pt x="1" y="1180"/>
                      <a:pt x="334" y="1537"/>
                      <a:pt x="763" y="1549"/>
                    </a:cubicBezTo>
                    <a:cubicBezTo>
                      <a:pt x="771" y="1549"/>
                      <a:pt x="778" y="1549"/>
                      <a:pt x="786" y="1549"/>
                    </a:cubicBezTo>
                    <a:cubicBezTo>
                      <a:pt x="1204" y="1549"/>
                      <a:pt x="1549" y="1232"/>
                      <a:pt x="1561" y="811"/>
                    </a:cubicBezTo>
                    <a:cubicBezTo>
                      <a:pt x="1584" y="370"/>
                      <a:pt x="1251" y="13"/>
                      <a:pt x="822" y="1"/>
                    </a:cubicBezTo>
                    <a:cubicBezTo>
                      <a:pt x="815" y="1"/>
                      <a:pt x="807" y="1"/>
                      <a:pt x="7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74" name="Google Shape;6274;p46"/>
              <p:cNvSpPr/>
              <p:nvPr/>
            </p:nvSpPr>
            <p:spPr>
              <a:xfrm>
                <a:off x="4073425" y="2367975"/>
                <a:ext cx="42875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1704" extrusionOk="0">
                    <a:moveTo>
                      <a:pt x="871" y="0"/>
                    </a:moveTo>
                    <a:cubicBezTo>
                      <a:pt x="405" y="0"/>
                      <a:pt x="35" y="365"/>
                      <a:pt x="12" y="822"/>
                    </a:cubicBezTo>
                    <a:cubicBezTo>
                      <a:pt x="0" y="1298"/>
                      <a:pt x="369" y="1691"/>
                      <a:pt x="833" y="1703"/>
                    </a:cubicBezTo>
                    <a:cubicBezTo>
                      <a:pt x="842" y="1704"/>
                      <a:pt x="850" y="1704"/>
                      <a:pt x="858" y="1704"/>
                    </a:cubicBezTo>
                    <a:cubicBezTo>
                      <a:pt x="1264" y="1704"/>
                      <a:pt x="1609" y="1410"/>
                      <a:pt x="1691" y="1025"/>
                    </a:cubicBezTo>
                    <a:cubicBezTo>
                      <a:pt x="1715" y="989"/>
                      <a:pt x="1715" y="929"/>
                      <a:pt x="1715" y="882"/>
                    </a:cubicBezTo>
                    <a:cubicBezTo>
                      <a:pt x="1715" y="787"/>
                      <a:pt x="1691" y="703"/>
                      <a:pt x="1679" y="632"/>
                    </a:cubicBezTo>
                    <a:cubicBezTo>
                      <a:pt x="1595" y="286"/>
                      <a:pt x="1286" y="25"/>
                      <a:pt x="893" y="1"/>
                    </a:cubicBezTo>
                    <a:cubicBezTo>
                      <a:pt x="886" y="1"/>
                      <a:pt x="878" y="0"/>
                      <a:pt x="8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75" name="Google Shape;6275;p46"/>
              <p:cNvSpPr/>
              <p:nvPr/>
            </p:nvSpPr>
            <p:spPr>
              <a:xfrm>
                <a:off x="3890350" y="1933400"/>
                <a:ext cx="21750" cy="20900"/>
              </a:xfrm>
              <a:custGeom>
                <a:avLst/>
                <a:gdLst/>
                <a:ahLst/>
                <a:cxnLst/>
                <a:rect l="l" t="t" r="r" b="b"/>
                <a:pathLst>
                  <a:path w="870" h="836" extrusionOk="0">
                    <a:moveTo>
                      <a:pt x="431" y="0"/>
                    </a:moveTo>
                    <a:cubicBezTo>
                      <a:pt x="202" y="0"/>
                      <a:pt x="13" y="175"/>
                      <a:pt x="13" y="405"/>
                    </a:cubicBezTo>
                    <a:cubicBezTo>
                      <a:pt x="1" y="632"/>
                      <a:pt x="191" y="822"/>
                      <a:pt x="417" y="834"/>
                    </a:cubicBezTo>
                    <a:cubicBezTo>
                      <a:pt x="430" y="835"/>
                      <a:pt x="442" y="836"/>
                      <a:pt x="454" y="836"/>
                    </a:cubicBezTo>
                    <a:cubicBezTo>
                      <a:pt x="664" y="836"/>
                      <a:pt x="835" y="644"/>
                      <a:pt x="846" y="441"/>
                    </a:cubicBezTo>
                    <a:cubicBezTo>
                      <a:pt x="870" y="215"/>
                      <a:pt x="667" y="24"/>
                      <a:pt x="453" y="1"/>
                    </a:cubicBezTo>
                    <a:cubicBezTo>
                      <a:pt x="446" y="0"/>
                      <a:pt x="438" y="0"/>
                      <a:pt x="43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76" name="Google Shape;6276;p46"/>
              <p:cNvSpPr/>
              <p:nvPr/>
            </p:nvSpPr>
            <p:spPr>
              <a:xfrm>
                <a:off x="4305000" y="1921500"/>
                <a:ext cx="20850" cy="8650"/>
              </a:xfrm>
              <a:custGeom>
                <a:avLst/>
                <a:gdLst/>
                <a:ahLst/>
                <a:cxnLst/>
                <a:rect l="l" t="t" r="r" b="b"/>
                <a:pathLst>
                  <a:path w="834" h="346" extrusionOk="0">
                    <a:moveTo>
                      <a:pt x="0" y="0"/>
                    </a:moveTo>
                    <a:cubicBezTo>
                      <a:pt x="36" y="203"/>
                      <a:pt x="203" y="346"/>
                      <a:pt x="393" y="346"/>
                    </a:cubicBezTo>
                    <a:cubicBezTo>
                      <a:pt x="607" y="346"/>
                      <a:pt x="774" y="215"/>
                      <a:pt x="834" y="3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77" name="Google Shape;6277;p46"/>
              <p:cNvSpPr/>
              <p:nvPr/>
            </p:nvSpPr>
            <p:spPr>
              <a:xfrm>
                <a:off x="3839750" y="2140275"/>
                <a:ext cx="1015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406" h="406" extrusionOk="0">
                    <a:moveTo>
                      <a:pt x="215" y="0"/>
                    </a:moveTo>
                    <a:cubicBezTo>
                      <a:pt x="96" y="0"/>
                      <a:pt x="1" y="84"/>
                      <a:pt x="1" y="203"/>
                    </a:cubicBezTo>
                    <a:cubicBezTo>
                      <a:pt x="1" y="298"/>
                      <a:pt x="72" y="393"/>
                      <a:pt x="191" y="405"/>
                    </a:cubicBezTo>
                    <a:cubicBezTo>
                      <a:pt x="298" y="405"/>
                      <a:pt x="382" y="334"/>
                      <a:pt x="405" y="215"/>
                    </a:cubicBezTo>
                    <a:cubicBezTo>
                      <a:pt x="405" y="108"/>
                      <a:pt x="334" y="12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78" name="Google Shape;6278;p46"/>
              <p:cNvSpPr/>
              <p:nvPr/>
            </p:nvSpPr>
            <p:spPr>
              <a:xfrm>
                <a:off x="3773675" y="2244150"/>
                <a:ext cx="184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739" h="751" extrusionOk="0">
                    <a:moveTo>
                      <a:pt x="361" y="0"/>
                    </a:moveTo>
                    <a:cubicBezTo>
                      <a:pt x="167" y="0"/>
                      <a:pt x="0" y="162"/>
                      <a:pt x="0" y="358"/>
                    </a:cubicBezTo>
                    <a:cubicBezTo>
                      <a:pt x="0" y="572"/>
                      <a:pt x="143" y="727"/>
                      <a:pt x="358" y="751"/>
                    </a:cubicBezTo>
                    <a:cubicBezTo>
                      <a:pt x="560" y="751"/>
                      <a:pt x="727" y="596"/>
                      <a:pt x="739" y="394"/>
                    </a:cubicBezTo>
                    <a:cubicBezTo>
                      <a:pt x="739" y="179"/>
                      <a:pt x="596" y="13"/>
                      <a:pt x="381" y="1"/>
                    </a:cubicBezTo>
                    <a:cubicBezTo>
                      <a:pt x="375" y="0"/>
                      <a:pt x="368" y="0"/>
                      <a:pt x="3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79" name="Google Shape;6279;p46"/>
              <p:cNvSpPr/>
              <p:nvPr/>
            </p:nvSpPr>
            <p:spPr>
              <a:xfrm>
                <a:off x="3599550" y="2409650"/>
                <a:ext cx="22950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918" h="896" extrusionOk="0">
                    <a:moveTo>
                      <a:pt x="453" y="0"/>
                    </a:moveTo>
                    <a:cubicBezTo>
                      <a:pt x="203" y="0"/>
                      <a:pt x="12" y="187"/>
                      <a:pt x="12" y="429"/>
                    </a:cubicBezTo>
                    <a:cubicBezTo>
                      <a:pt x="0" y="691"/>
                      <a:pt x="191" y="894"/>
                      <a:pt x="441" y="894"/>
                    </a:cubicBezTo>
                    <a:cubicBezTo>
                      <a:pt x="454" y="895"/>
                      <a:pt x="466" y="895"/>
                      <a:pt x="479" y="895"/>
                    </a:cubicBezTo>
                    <a:cubicBezTo>
                      <a:pt x="701" y="895"/>
                      <a:pt x="894" y="702"/>
                      <a:pt x="905" y="465"/>
                    </a:cubicBezTo>
                    <a:cubicBezTo>
                      <a:pt x="917" y="215"/>
                      <a:pt x="715" y="1"/>
                      <a:pt x="477" y="1"/>
                    </a:cubicBezTo>
                    <a:cubicBezTo>
                      <a:pt x="469" y="0"/>
                      <a:pt x="461" y="0"/>
                      <a:pt x="4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80" name="Google Shape;6280;p46"/>
              <p:cNvSpPr/>
              <p:nvPr/>
            </p:nvSpPr>
            <p:spPr>
              <a:xfrm>
                <a:off x="3641525" y="2357550"/>
                <a:ext cx="40200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585" extrusionOk="0">
                    <a:moveTo>
                      <a:pt x="834" y="1"/>
                    </a:moveTo>
                    <a:cubicBezTo>
                      <a:pt x="786" y="1"/>
                      <a:pt x="726" y="1"/>
                      <a:pt x="679" y="25"/>
                    </a:cubicBezTo>
                    <a:cubicBezTo>
                      <a:pt x="310" y="84"/>
                      <a:pt x="24" y="394"/>
                      <a:pt x="12" y="763"/>
                    </a:cubicBezTo>
                    <a:cubicBezTo>
                      <a:pt x="0" y="1108"/>
                      <a:pt x="226" y="1406"/>
                      <a:pt x="524" y="1525"/>
                    </a:cubicBezTo>
                    <a:cubicBezTo>
                      <a:pt x="595" y="1549"/>
                      <a:pt x="679" y="1573"/>
                      <a:pt x="774" y="1585"/>
                    </a:cubicBezTo>
                    <a:cubicBezTo>
                      <a:pt x="781" y="1585"/>
                      <a:pt x="789" y="1585"/>
                      <a:pt x="796" y="1585"/>
                    </a:cubicBezTo>
                    <a:cubicBezTo>
                      <a:pt x="1226" y="1585"/>
                      <a:pt x="1572" y="1244"/>
                      <a:pt x="1596" y="823"/>
                    </a:cubicBezTo>
                    <a:cubicBezTo>
                      <a:pt x="1607" y="394"/>
                      <a:pt x="1262" y="25"/>
                      <a:pt x="8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81" name="Google Shape;6281;p46"/>
              <p:cNvSpPr/>
              <p:nvPr/>
            </p:nvSpPr>
            <p:spPr>
              <a:xfrm>
                <a:off x="3860600" y="2850175"/>
                <a:ext cx="247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54" extrusionOk="0">
                    <a:moveTo>
                      <a:pt x="490" y="0"/>
                    </a:moveTo>
                    <a:cubicBezTo>
                      <a:pt x="238" y="0"/>
                      <a:pt x="35" y="199"/>
                      <a:pt x="12" y="465"/>
                    </a:cubicBezTo>
                    <a:cubicBezTo>
                      <a:pt x="0" y="715"/>
                      <a:pt x="214" y="941"/>
                      <a:pt x="476" y="953"/>
                    </a:cubicBezTo>
                    <a:cubicBezTo>
                      <a:pt x="726" y="953"/>
                      <a:pt x="953" y="751"/>
                      <a:pt x="964" y="489"/>
                    </a:cubicBezTo>
                    <a:cubicBezTo>
                      <a:pt x="988" y="239"/>
                      <a:pt x="774" y="13"/>
                      <a:pt x="512" y="1"/>
                    </a:cubicBezTo>
                    <a:cubicBezTo>
                      <a:pt x="505" y="0"/>
                      <a:pt x="497" y="0"/>
                      <a:pt x="49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82" name="Google Shape;6282;p46"/>
              <p:cNvSpPr/>
              <p:nvPr/>
            </p:nvSpPr>
            <p:spPr>
              <a:xfrm>
                <a:off x="4137100" y="2775175"/>
                <a:ext cx="122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89" extrusionOk="0">
                    <a:moveTo>
                      <a:pt x="251" y="0"/>
                    </a:moveTo>
                    <a:cubicBezTo>
                      <a:pt x="120" y="0"/>
                      <a:pt x="1" y="108"/>
                      <a:pt x="1" y="239"/>
                    </a:cubicBezTo>
                    <a:cubicBezTo>
                      <a:pt x="1" y="370"/>
                      <a:pt x="96" y="477"/>
                      <a:pt x="239" y="489"/>
                    </a:cubicBezTo>
                    <a:cubicBezTo>
                      <a:pt x="370" y="489"/>
                      <a:pt x="489" y="381"/>
                      <a:pt x="489" y="250"/>
                    </a:cubicBezTo>
                    <a:cubicBezTo>
                      <a:pt x="489" y="119"/>
                      <a:pt x="382" y="0"/>
                      <a:pt x="2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83" name="Google Shape;6283;p46"/>
              <p:cNvSpPr/>
              <p:nvPr/>
            </p:nvSpPr>
            <p:spPr>
              <a:xfrm>
                <a:off x="3923700" y="3280300"/>
                <a:ext cx="44975" cy="4407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763" extrusionOk="0">
                    <a:moveTo>
                      <a:pt x="906" y="0"/>
                    </a:moveTo>
                    <a:cubicBezTo>
                      <a:pt x="440" y="0"/>
                      <a:pt x="36" y="365"/>
                      <a:pt x="24" y="858"/>
                    </a:cubicBezTo>
                    <a:cubicBezTo>
                      <a:pt x="0" y="1334"/>
                      <a:pt x="381" y="1751"/>
                      <a:pt x="869" y="1762"/>
                    </a:cubicBezTo>
                    <a:cubicBezTo>
                      <a:pt x="877" y="1763"/>
                      <a:pt x="885" y="1763"/>
                      <a:pt x="892" y="1763"/>
                    </a:cubicBezTo>
                    <a:cubicBezTo>
                      <a:pt x="1370" y="1763"/>
                      <a:pt x="1763" y="1398"/>
                      <a:pt x="1774" y="917"/>
                    </a:cubicBezTo>
                    <a:cubicBezTo>
                      <a:pt x="1798" y="441"/>
                      <a:pt x="1417" y="24"/>
                      <a:pt x="929" y="0"/>
                    </a:cubicBezTo>
                    <a:cubicBezTo>
                      <a:pt x="921" y="0"/>
                      <a:pt x="914" y="0"/>
                      <a:pt x="9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84" name="Google Shape;6284;p46"/>
              <p:cNvSpPr/>
              <p:nvPr/>
            </p:nvSpPr>
            <p:spPr>
              <a:xfrm>
                <a:off x="3638550" y="3323150"/>
                <a:ext cx="3752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478" extrusionOk="0">
                    <a:moveTo>
                      <a:pt x="774" y="1"/>
                    </a:moveTo>
                    <a:cubicBezTo>
                      <a:pt x="369" y="1"/>
                      <a:pt x="24" y="310"/>
                      <a:pt x="12" y="715"/>
                    </a:cubicBezTo>
                    <a:cubicBezTo>
                      <a:pt x="0" y="1120"/>
                      <a:pt x="310" y="1465"/>
                      <a:pt x="726" y="1477"/>
                    </a:cubicBezTo>
                    <a:cubicBezTo>
                      <a:pt x="734" y="1477"/>
                      <a:pt x="741" y="1478"/>
                      <a:pt x="749" y="1478"/>
                    </a:cubicBezTo>
                    <a:cubicBezTo>
                      <a:pt x="1144" y="1478"/>
                      <a:pt x="1477" y="1172"/>
                      <a:pt x="1488" y="763"/>
                    </a:cubicBezTo>
                    <a:cubicBezTo>
                      <a:pt x="1500" y="358"/>
                      <a:pt x="1191" y="13"/>
                      <a:pt x="77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85" name="Google Shape;6285;p46"/>
              <p:cNvSpPr/>
              <p:nvPr/>
            </p:nvSpPr>
            <p:spPr>
              <a:xfrm>
                <a:off x="3774575" y="3279400"/>
                <a:ext cx="7150" cy="6875"/>
              </a:xfrm>
              <a:custGeom>
                <a:avLst/>
                <a:gdLst/>
                <a:ahLst/>
                <a:cxnLst/>
                <a:rect l="l" t="t" r="r" b="b"/>
                <a:pathLst>
                  <a:path w="286" h="275" extrusionOk="0">
                    <a:moveTo>
                      <a:pt x="155" y="1"/>
                    </a:moveTo>
                    <a:cubicBezTo>
                      <a:pt x="84" y="1"/>
                      <a:pt x="0" y="60"/>
                      <a:pt x="0" y="132"/>
                    </a:cubicBezTo>
                    <a:cubicBezTo>
                      <a:pt x="0" y="215"/>
                      <a:pt x="60" y="274"/>
                      <a:pt x="143" y="274"/>
                    </a:cubicBezTo>
                    <a:cubicBezTo>
                      <a:pt x="214" y="274"/>
                      <a:pt x="286" y="215"/>
                      <a:pt x="286" y="143"/>
                    </a:cubicBezTo>
                    <a:cubicBezTo>
                      <a:pt x="286" y="72"/>
                      <a:pt x="226" y="1"/>
                      <a:pt x="15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86" name="Google Shape;6286;p46"/>
              <p:cNvSpPr/>
              <p:nvPr/>
            </p:nvSpPr>
            <p:spPr>
              <a:xfrm>
                <a:off x="3842425" y="3284750"/>
                <a:ext cx="15500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633" extrusionOk="0">
                    <a:moveTo>
                      <a:pt x="305" y="0"/>
                    </a:moveTo>
                    <a:cubicBezTo>
                      <a:pt x="156" y="0"/>
                      <a:pt x="12" y="149"/>
                      <a:pt x="1" y="299"/>
                    </a:cubicBezTo>
                    <a:cubicBezTo>
                      <a:pt x="1" y="477"/>
                      <a:pt x="132" y="620"/>
                      <a:pt x="298" y="632"/>
                    </a:cubicBezTo>
                    <a:cubicBezTo>
                      <a:pt x="306" y="632"/>
                      <a:pt x="313" y="633"/>
                      <a:pt x="321" y="633"/>
                    </a:cubicBezTo>
                    <a:cubicBezTo>
                      <a:pt x="489" y="633"/>
                      <a:pt x="620" y="505"/>
                      <a:pt x="620" y="334"/>
                    </a:cubicBezTo>
                    <a:cubicBezTo>
                      <a:pt x="620" y="156"/>
                      <a:pt x="489" y="25"/>
                      <a:pt x="322" y="1"/>
                    </a:cubicBezTo>
                    <a:cubicBezTo>
                      <a:pt x="317" y="0"/>
                      <a:pt x="311" y="0"/>
                      <a:pt x="3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87" name="Google Shape;6287;p46"/>
              <p:cNvSpPr/>
              <p:nvPr/>
            </p:nvSpPr>
            <p:spPr>
              <a:xfrm>
                <a:off x="4210325" y="3503525"/>
                <a:ext cx="39625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550" extrusionOk="0">
                    <a:moveTo>
                      <a:pt x="801" y="1"/>
                    </a:moveTo>
                    <a:cubicBezTo>
                      <a:pt x="382" y="1"/>
                      <a:pt x="36" y="341"/>
                      <a:pt x="13" y="751"/>
                    </a:cubicBezTo>
                    <a:cubicBezTo>
                      <a:pt x="1" y="1180"/>
                      <a:pt x="334" y="1537"/>
                      <a:pt x="763" y="1549"/>
                    </a:cubicBezTo>
                    <a:cubicBezTo>
                      <a:pt x="777" y="1550"/>
                      <a:pt x="791" y="1550"/>
                      <a:pt x="805" y="1550"/>
                    </a:cubicBezTo>
                    <a:cubicBezTo>
                      <a:pt x="1215" y="1550"/>
                      <a:pt x="1549" y="1214"/>
                      <a:pt x="1561" y="811"/>
                    </a:cubicBezTo>
                    <a:cubicBezTo>
                      <a:pt x="1584" y="382"/>
                      <a:pt x="1239" y="25"/>
                      <a:pt x="822" y="1"/>
                    </a:cubicBezTo>
                    <a:cubicBezTo>
                      <a:pt x="815" y="1"/>
                      <a:pt x="808" y="1"/>
                      <a:pt x="8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88" name="Google Shape;6288;p46"/>
              <p:cNvSpPr/>
              <p:nvPr/>
            </p:nvSpPr>
            <p:spPr>
              <a:xfrm>
                <a:off x="4261825" y="3417800"/>
                <a:ext cx="40500" cy="39650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586" extrusionOk="0">
                    <a:moveTo>
                      <a:pt x="834" y="1"/>
                    </a:moveTo>
                    <a:cubicBezTo>
                      <a:pt x="394" y="1"/>
                      <a:pt x="25" y="334"/>
                      <a:pt x="13" y="775"/>
                    </a:cubicBezTo>
                    <a:cubicBezTo>
                      <a:pt x="1" y="1215"/>
                      <a:pt x="334" y="1573"/>
                      <a:pt x="787" y="1585"/>
                    </a:cubicBezTo>
                    <a:cubicBezTo>
                      <a:pt x="801" y="1585"/>
                      <a:pt x="815" y="1586"/>
                      <a:pt x="829" y="1586"/>
                    </a:cubicBezTo>
                    <a:cubicBezTo>
                      <a:pt x="1250" y="1586"/>
                      <a:pt x="1585" y="1248"/>
                      <a:pt x="1608" y="811"/>
                    </a:cubicBezTo>
                    <a:cubicBezTo>
                      <a:pt x="1620" y="370"/>
                      <a:pt x="1275" y="13"/>
                      <a:pt x="8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89" name="Google Shape;6289;p46"/>
              <p:cNvSpPr/>
              <p:nvPr/>
            </p:nvSpPr>
            <p:spPr>
              <a:xfrm>
                <a:off x="4622600" y="3292750"/>
                <a:ext cx="18775" cy="1852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41" extrusionOk="0">
                    <a:moveTo>
                      <a:pt x="335" y="0"/>
                    </a:moveTo>
                    <a:cubicBezTo>
                      <a:pt x="168" y="0"/>
                      <a:pt x="11" y="159"/>
                      <a:pt x="0" y="360"/>
                    </a:cubicBezTo>
                    <a:cubicBezTo>
                      <a:pt x="0" y="562"/>
                      <a:pt x="167" y="741"/>
                      <a:pt x="357" y="741"/>
                    </a:cubicBezTo>
                    <a:cubicBezTo>
                      <a:pt x="572" y="741"/>
                      <a:pt x="750" y="574"/>
                      <a:pt x="750" y="383"/>
                    </a:cubicBezTo>
                    <a:cubicBezTo>
                      <a:pt x="750" y="181"/>
                      <a:pt x="583" y="2"/>
                      <a:pt x="369" y="2"/>
                    </a:cubicBezTo>
                    <a:cubicBezTo>
                      <a:pt x="358" y="1"/>
                      <a:pt x="346" y="0"/>
                      <a:pt x="3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90" name="Google Shape;6290;p46"/>
              <p:cNvSpPr/>
              <p:nvPr/>
            </p:nvSpPr>
            <p:spPr>
              <a:xfrm>
                <a:off x="4838100" y="3232675"/>
                <a:ext cx="18775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63" extrusionOk="0">
                    <a:moveTo>
                      <a:pt x="381" y="0"/>
                    </a:moveTo>
                    <a:cubicBezTo>
                      <a:pt x="179" y="0"/>
                      <a:pt x="0" y="167"/>
                      <a:pt x="0" y="369"/>
                    </a:cubicBezTo>
                    <a:cubicBezTo>
                      <a:pt x="0" y="572"/>
                      <a:pt x="167" y="750"/>
                      <a:pt x="369" y="762"/>
                    </a:cubicBezTo>
                    <a:cubicBezTo>
                      <a:pt x="584" y="762"/>
                      <a:pt x="750" y="596"/>
                      <a:pt x="750" y="393"/>
                    </a:cubicBezTo>
                    <a:cubicBezTo>
                      <a:pt x="750" y="179"/>
                      <a:pt x="596" y="0"/>
                      <a:pt x="3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91" name="Google Shape;6291;p46"/>
              <p:cNvSpPr/>
              <p:nvPr/>
            </p:nvSpPr>
            <p:spPr>
              <a:xfrm>
                <a:off x="4623175" y="3203800"/>
                <a:ext cx="161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644" extrusionOk="0">
                    <a:moveTo>
                      <a:pt x="334" y="0"/>
                    </a:moveTo>
                    <a:cubicBezTo>
                      <a:pt x="168" y="0"/>
                      <a:pt x="25" y="131"/>
                      <a:pt x="1" y="310"/>
                    </a:cubicBezTo>
                    <a:cubicBezTo>
                      <a:pt x="1" y="489"/>
                      <a:pt x="144" y="643"/>
                      <a:pt x="322" y="643"/>
                    </a:cubicBezTo>
                    <a:cubicBezTo>
                      <a:pt x="501" y="643"/>
                      <a:pt x="644" y="500"/>
                      <a:pt x="644" y="322"/>
                    </a:cubicBezTo>
                    <a:cubicBezTo>
                      <a:pt x="644" y="143"/>
                      <a:pt x="513" y="0"/>
                      <a:pt x="3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92" name="Google Shape;6292;p46"/>
              <p:cNvSpPr/>
              <p:nvPr/>
            </p:nvSpPr>
            <p:spPr>
              <a:xfrm>
                <a:off x="4756525" y="3238325"/>
                <a:ext cx="43200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728" h="1693" extrusionOk="0">
                    <a:moveTo>
                      <a:pt x="872" y="0"/>
                    </a:moveTo>
                    <a:cubicBezTo>
                      <a:pt x="417" y="0"/>
                      <a:pt x="25" y="365"/>
                      <a:pt x="13" y="822"/>
                    </a:cubicBezTo>
                    <a:cubicBezTo>
                      <a:pt x="1" y="1286"/>
                      <a:pt x="358" y="1667"/>
                      <a:pt x="834" y="1691"/>
                    </a:cubicBezTo>
                    <a:cubicBezTo>
                      <a:pt x="849" y="1692"/>
                      <a:pt x="864" y="1692"/>
                      <a:pt x="878" y="1692"/>
                    </a:cubicBezTo>
                    <a:cubicBezTo>
                      <a:pt x="1322" y="1692"/>
                      <a:pt x="1681" y="1343"/>
                      <a:pt x="1715" y="882"/>
                    </a:cubicBezTo>
                    <a:cubicBezTo>
                      <a:pt x="1727" y="417"/>
                      <a:pt x="1370" y="24"/>
                      <a:pt x="894" y="1"/>
                    </a:cubicBezTo>
                    <a:cubicBezTo>
                      <a:pt x="887" y="0"/>
                      <a:pt x="879" y="0"/>
                      <a:pt x="8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93" name="Google Shape;6293;p46"/>
              <p:cNvSpPr/>
              <p:nvPr/>
            </p:nvSpPr>
            <p:spPr>
              <a:xfrm>
                <a:off x="4664250" y="2575400"/>
                <a:ext cx="28025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1087" extrusionOk="0">
                    <a:moveTo>
                      <a:pt x="542" y="1"/>
                    </a:moveTo>
                    <a:cubicBezTo>
                      <a:pt x="251" y="1"/>
                      <a:pt x="13" y="230"/>
                      <a:pt x="13" y="514"/>
                    </a:cubicBezTo>
                    <a:cubicBezTo>
                      <a:pt x="1" y="812"/>
                      <a:pt x="239" y="1074"/>
                      <a:pt x="537" y="1086"/>
                    </a:cubicBezTo>
                    <a:cubicBezTo>
                      <a:pt x="544" y="1086"/>
                      <a:pt x="551" y="1086"/>
                      <a:pt x="558" y="1086"/>
                    </a:cubicBezTo>
                    <a:cubicBezTo>
                      <a:pt x="846" y="1086"/>
                      <a:pt x="1085" y="852"/>
                      <a:pt x="1108" y="562"/>
                    </a:cubicBezTo>
                    <a:cubicBezTo>
                      <a:pt x="1120" y="264"/>
                      <a:pt x="882" y="14"/>
                      <a:pt x="584" y="2"/>
                    </a:cubicBezTo>
                    <a:cubicBezTo>
                      <a:pt x="570" y="1"/>
                      <a:pt x="556" y="1"/>
                      <a:pt x="54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94" name="Google Shape;6294;p46"/>
              <p:cNvSpPr/>
              <p:nvPr/>
            </p:nvSpPr>
            <p:spPr>
              <a:xfrm>
                <a:off x="4572875" y="2326900"/>
                <a:ext cx="1520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608" extrusionOk="0">
                    <a:moveTo>
                      <a:pt x="310" y="1"/>
                    </a:moveTo>
                    <a:cubicBezTo>
                      <a:pt x="144" y="1"/>
                      <a:pt x="13" y="132"/>
                      <a:pt x="1" y="298"/>
                    </a:cubicBezTo>
                    <a:cubicBezTo>
                      <a:pt x="1" y="453"/>
                      <a:pt x="120" y="608"/>
                      <a:pt x="298" y="608"/>
                    </a:cubicBezTo>
                    <a:cubicBezTo>
                      <a:pt x="453" y="608"/>
                      <a:pt x="608" y="489"/>
                      <a:pt x="608" y="310"/>
                    </a:cubicBezTo>
                    <a:cubicBezTo>
                      <a:pt x="608" y="144"/>
                      <a:pt x="489" y="1"/>
                      <a:pt x="3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95" name="Google Shape;6295;p46"/>
              <p:cNvSpPr/>
              <p:nvPr/>
            </p:nvSpPr>
            <p:spPr>
              <a:xfrm>
                <a:off x="4858925" y="2298575"/>
                <a:ext cx="170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680" h="682" extrusionOk="0">
                    <a:moveTo>
                      <a:pt x="319" y="0"/>
                    </a:moveTo>
                    <a:cubicBezTo>
                      <a:pt x="145" y="0"/>
                      <a:pt x="1" y="147"/>
                      <a:pt x="1" y="324"/>
                    </a:cubicBezTo>
                    <a:cubicBezTo>
                      <a:pt x="1" y="515"/>
                      <a:pt x="132" y="669"/>
                      <a:pt x="322" y="681"/>
                    </a:cubicBezTo>
                    <a:cubicBezTo>
                      <a:pt x="525" y="681"/>
                      <a:pt x="667" y="550"/>
                      <a:pt x="679" y="360"/>
                    </a:cubicBezTo>
                    <a:cubicBezTo>
                      <a:pt x="679" y="157"/>
                      <a:pt x="548" y="14"/>
                      <a:pt x="358" y="3"/>
                    </a:cubicBezTo>
                    <a:cubicBezTo>
                      <a:pt x="345" y="1"/>
                      <a:pt x="332" y="0"/>
                      <a:pt x="3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96" name="Google Shape;6296;p46"/>
              <p:cNvSpPr/>
              <p:nvPr/>
            </p:nvSpPr>
            <p:spPr>
              <a:xfrm>
                <a:off x="4838100" y="2060500"/>
                <a:ext cx="166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7" h="668" extrusionOk="0">
                    <a:moveTo>
                      <a:pt x="334" y="1"/>
                    </a:moveTo>
                    <a:cubicBezTo>
                      <a:pt x="155" y="1"/>
                      <a:pt x="0" y="132"/>
                      <a:pt x="0" y="322"/>
                    </a:cubicBezTo>
                    <a:cubicBezTo>
                      <a:pt x="0" y="501"/>
                      <a:pt x="131" y="667"/>
                      <a:pt x="322" y="667"/>
                    </a:cubicBezTo>
                    <a:cubicBezTo>
                      <a:pt x="500" y="667"/>
                      <a:pt x="655" y="513"/>
                      <a:pt x="667" y="334"/>
                    </a:cubicBezTo>
                    <a:cubicBezTo>
                      <a:pt x="667" y="155"/>
                      <a:pt x="536" y="1"/>
                      <a:pt x="3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97" name="Google Shape;6297;p46"/>
              <p:cNvSpPr/>
              <p:nvPr/>
            </p:nvSpPr>
            <p:spPr>
              <a:xfrm>
                <a:off x="4888400" y="2701950"/>
                <a:ext cx="108975" cy="25302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10121" extrusionOk="0">
                    <a:moveTo>
                      <a:pt x="2905" y="1"/>
                    </a:moveTo>
                    <a:cubicBezTo>
                      <a:pt x="2905" y="1"/>
                      <a:pt x="822" y="1215"/>
                      <a:pt x="405" y="4013"/>
                    </a:cubicBezTo>
                    <a:cubicBezTo>
                      <a:pt x="0" y="6811"/>
                      <a:pt x="1405" y="10121"/>
                      <a:pt x="1405" y="10121"/>
                    </a:cubicBezTo>
                    <a:cubicBezTo>
                      <a:pt x="1405" y="10121"/>
                      <a:pt x="2239" y="9121"/>
                      <a:pt x="3001" y="7716"/>
                    </a:cubicBezTo>
                    <a:cubicBezTo>
                      <a:pt x="2858" y="7632"/>
                      <a:pt x="2751" y="7454"/>
                      <a:pt x="2751" y="7263"/>
                    </a:cubicBezTo>
                    <a:cubicBezTo>
                      <a:pt x="2762" y="6984"/>
                      <a:pt x="2989" y="6751"/>
                      <a:pt x="3266" y="6751"/>
                    </a:cubicBezTo>
                    <a:cubicBezTo>
                      <a:pt x="3273" y="6751"/>
                      <a:pt x="3280" y="6751"/>
                      <a:pt x="3286" y="6751"/>
                    </a:cubicBezTo>
                    <a:cubicBezTo>
                      <a:pt x="3310" y="6751"/>
                      <a:pt x="3358" y="6763"/>
                      <a:pt x="3382" y="6787"/>
                    </a:cubicBezTo>
                    <a:lnTo>
                      <a:pt x="3453" y="6787"/>
                    </a:lnTo>
                    <a:cubicBezTo>
                      <a:pt x="3763" y="6085"/>
                      <a:pt x="4013" y="5323"/>
                      <a:pt x="4132" y="4561"/>
                    </a:cubicBezTo>
                    <a:cubicBezTo>
                      <a:pt x="4358" y="3048"/>
                      <a:pt x="3977" y="1846"/>
                      <a:pt x="3584" y="1036"/>
                    </a:cubicBezTo>
                    <a:cubicBezTo>
                      <a:pt x="3251" y="370"/>
                      <a:pt x="2905" y="1"/>
                      <a:pt x="290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98" name="Google Shape;6298;p46"/>
              <p:cNvSpPr/>
              <p:nvPr/>
            </p:nvSpPr>
            <p:spPr>
              <a:xfrm>
                <a:off x="6530875" y="2756425"/>
                <a:ext cx="109250" cy="25272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10109" extrusionOk="0">
                    <a:moveTo>
                      <a:pt x="2917" y="0"/>
                    </a:moveTo>
                    <a:cubicBezTo>
                      <a:pt x="2917" y="0"/>
                      <a:pt x="833" y="1215"/>
                      <a:pt x="417" y="4013"/>
                    </a:cubicBezTo>
                    <a:cubicBezTo>
                      <a:pt x="0" y="6811"/>
                      <a:pt x="1417" y="10109"/>
                      <a:pt x="1417" y="10109"/>
                    </a:cubicBezTo>
                    <a:cubicBezTo>
                      <a:pt x="1417" y="10109"/>
                      <a:pt x="2250" y="9109"/>
                      <a:pt x="3012" y="7716"/>
                    </a:cubicBezTo>
                    <a:cubicBezTo>
                      <a:pt x="2858" y="7620"/>
                      <a:pt x="2762" y="7442"/>
                      <a:pt x="2762" y="7251"/>
                    </a:cubicBezTo>
                    <a:cubicBezTo>
                      <a:pt x="2774" y="6979"/>
                      <a:pt x="2991" y="6750"/>
                      <a:pt x="3259" y="6750"/>
                    </a:cubicBezTo>
                    <a:cubicBezTo>
                      <a:pt x="3272" y="6750"/>
                      <a:pt x="3285" y="6750"/>
                      <a:pt x="3298" y="6751"/>
                    </a:cubicBezTo>
                    <a:cubicBezTo>
                      <a:pt x="3322" y="6751"/>
                      <a:pt x="3370" y="6763"/>
                      <a:pt x="3393" y="6775"/>
                    </a:cubicBezTo>
                    <a:cubicBezTo>
                      <a:pt x="3405" y="6775"/>
                      <a:pt x="3441" y="6775"/>
                      <a:pt x="3453" y="6787"/>
                    </a:cubicBezTo>
                    <a:cubicBezTo>
                      <a:pt x="3774" y="6096"/>
                      <a:pt x="4024" y="5334"/>
                      <a:pt x="4143" y="4572"/>
                    </a:cubicBezTo>
                    <a:cubicBezTo>
                      <a:pt x="4370" y="3060"/>
                      <a:pt x="3989" y="1846"/>
                      <a:pt x="3596" y="1048"/>
                    </a:cubicBezTo>
                    <a:cubicBezTo>
                      <a:pt x="3262" y="381"/>
                      <a:pt x="2917" y="0"/>
                      <a:pt x="29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99" name="Google Shape;6299;p46"/>
              <p:cNvSpPr/>
              <p:nvPr/>
            </p:nvSpPr>
            <p:spPr>
              <a:xfrm>
                <a:off x="5920075" y="2815350"/>
                <a:ext cx="15332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8752" extrusionOk="0">
                    <a:moveTo>
                      <a:pt x="822" y="1"/>
                    </a:moveTo>
                    <a:cubicBezTo>
                      <a:pt x="822" y="1"/>
                      <a:pt x="0" y="2263"/>
                      <a:pt x="1453" y="4692"/>
                    </a:cubicBezTo>
                    <a:cubicBezTo>
                      <a:pt x="2917" y="7097"/>
                      <a:pt x="6108" y="8752"/>
                      <a:pt x="6108" y="8752"/>
                    </a:cubicBezTo>
                    <a:cubicBezTo>
                      <a:pt x="6108" y="8752"/>
                      <a:pt x="6132" y="5156"/>
                      <a:pt x="4668" y="2739"/>
                    </a:cubicBezTo>
                    <a:cubicBezTo>
                      <a:pt x="3215" y="322"/>
                      <a:pt x="822" y="1"/>
                      <a:pt x="8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00" name="Google Shape;6300;p46"/>
              <p:cNvSpPr/>
              <p:nvPr/>
            </p:nvSpPr>
            <p:spPr>
              <a:xfrm>
                <a:off x="5424775" y="2461850"/>
                <a:ext cx="245300" cy="104375"/>
              </a:xfrm>
              <a:custGeom>
                <a:avLst/>
                <a:gdLst/>
                <a:ahLst/>
                <a:cxnLst/>
                <a:rect l="l" t="t" r="r" b="b"/>
                <a:pathLst>
                  <a:path w="9812" h="4175" extrusionOk="0">
                    <a:moveTo>
                      <a:pt x="6171" y="1"/>
                    </a:moveTo>
                    <a:cubicBezTo>
                      <a:pt x="5333" y="1"/>
                      <a:pt x="4449" y="86"/>
                      <a:pt x="3632" y="330"/>
                    </a:cubicBezTo>
                    <a:cubicBezTo>
                      <a:pt x="929" y="1115"/>
                      <a:pt x="0" y="3354"/>
                      <a:pt x="0" y="3354"/>
                    </a:cubicBezTo>
                    <a:cubicBezTo>
                      <a:pt x="0" y="3354"/>
                      <a:pt x="298" y="3556"/>
                      <a:pt x="822" y="3770"/>
                    </a:cubicBezTo>
                    <a:cubicBezTo>
                      <a:pt x="810" y="3794"/>
                      <a:pt x="810" y="3830"/>
                      <a:pt x="810" y="3854"/>
                    </a:cubicBezTo>
                    <a:cubicBezTo>
                      <a:pt x="810" y="3985"/>
                      <a:pt x="893" y="4092"/>
                      <a:pt x="1024" y="4092"/>
                    </a:cubicBezTo>
                    <a:cubicBezTo>
                      <a:pt x="1132" y="4092"/>
                      <a:pt x="1227" y="4020"/>
                      <a:pt x="1251" y="3913"/>
                    </a:cubicBezTo>
                    <a:cubicBezTo>
                      <a:pt x="1724" y="4055"/>
                      <a:pt x="2316" y="4174"/>
                      <a:pt x="2997" y="4174"/>
                    </a:cubicBezTo>
                    <a:cubicBezTo>
                      <a:pt x="3515" y="4174"/>
                      <a:pt x="4084" y="4105"/>
                      <a:pt x="4691" y="3925"/>
                    </a:cubicBezTo>
                    <a:cubicBezTo>
                      <a:pt x="7394" y="3128"/>
                      <a:pt x="9811" y="461"/>
                      <a:pt x="9811" y="461"/>
                    </a:cubicBezTo>
                    <a:cubicBezTo>
                      <a:pt x="9811" y="461"/>
                      <a:pt x="8118" y="1"/>
                      <a:pt x="617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01" name="Google Shape;6301;p46"/>
              <p:cNvSpPr/>
              <p:nvPr/>
            </p:nvSpPr>
            <p:spPr>
              <a:xfrm>
                <a:off x="5130975" y="2233450"/>
                <a:ext cx="116725" cy="25182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10073" extrusionOk="0">
                    <a:moveTo>
                      <a:pt x="1584" y="0"/>
                    </a:moveTo>
                    <a:cubicBezTo>
                      <a:pt x="1584" y="0"/>
                      <a:pt x="1" y="1834"/>
                      <a:pt x="477" y="4596"/>
                    </a:cubicBezTo>
                    <a:cubicBezTo>
                      <a:pt x="953" y="7382"/>
                      <a:pt x="3335" y="10073"/>
                      <a:pt x="3335" y="10073"/>
                    </a:cubicBezTo>
                    <a:cubicBezTo>
                      <a:pt x="3335" y="10073"/>
                      <a:pt x="4668" y="6739"/>
                      <a:pt x="4180" y="3953"/>
                    </a:cubicBezTo>
                    <a:cubicBezTo>
                      <a:pt x="3704" y="1179"/>
                      <a:pt x="1584" y="0"/>
                      <a:pt x="15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02" name="Google Shape;6302;p46"/>
              <p:cNvSpPr/>
              <p:nvPr/>
            </p:nvSpPr>
            <p:spPr>
              <a:xfrm>
                <a:off x="6399600" y="1873875"/>
                <a:ext cx="134275" cy="23815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9526" extrusionOk="0">
                    <a:moveTo>
                      <a:pt x="4179" y="0"/>
                    </a:moveTo>
                    <a:cubicBezTo>
                      <a:pt x="4179" y="0"/>
                      <a:pt x="1882" y="715"/>
                      <a:pt x="846" y="3358"/>
                    </a:cubicBezTo>
                    <a:cubicBezTo>
                      <a:pt x="691" y="3787"/>
                      <a:pt x="548" y="4251"/>
                      <a:pt x="465" y="4703"/>
                    </a:cubicBezTo>
                    <a:cubicBezTo>
                      <a:pt x="0" y="7061"/>
                      <a:pt x="429" y="9525"/>
                      <a:pt x="429" y="9525"/>
                    </a:cubicBezTo>
                    <a:cubicBezTo>
                      <a:pt x="429" y="9525"/>
                      <a:pt x="3251" y="7406"/>
                      <a:pt x="4299" y="4822"/>
                    </a:cubicBezTo>
                    <a:cubicBezTo>
                      <a:pt x="4322" y="4799"/>
                      <a:pt x="4334" y="4763"/>
                      <a:pt x="4346" y="4727"/>
                    </a:cubicBezTo>
                    <a:cubicBezTo>
                      <a:pt x="5370" y="2084"/>
                      <a:pt x="4179" y="0"/>
                      <a:pt x="41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03" name="Google Shape;6303;p46"/>
              <p:cNvSpPr/>
              <p:nvPr/>
            </p:nvSpPr>
            <p:spPr>
              <a:xfrm>
                <a:off x="5981700" y="2321450"/>
                <a:ext cx="241700" cy="108575"/>
              </a:xfrm>
              <a:custGeom>
                <a:avLst/>
                <a:gdLst/>
                <a:ahLst/>
                <a:cxnLst/>
                <a:rect l="l" t="t" r="r" b="b"/>
                <a:pathLst>
                  <a:path w="9668" h="4343" extrusionOk="0">
                    <a:moveTo>
                      <a:pt x="6260" y="514"/>
                    </a:moveTo>
                    <a:cubicBezTo>
                      <a:pt x="6272" y="514"/>
                      <a:pt x="6285" y="515"/>
                      <a:pt x="6298" y="516"/>
                    </a:cubicBezTo>
                    <a:cubicBezTo>
                      <a:pt x="6477" y="516"/>
                      <a:pt x="6608" y="659"/>
                      <a:pt x="6596" y="838"/>
                    </a:cubicBezTo>
                    <a:cubicBezTo>
                      <a:pt x="6596" y="1009"/>
                      <a:pt x="6465" y="1136"/>
                      <a:pt x="6297" y="1136"/>
                    </a:cubicBezTo>
                    <a:cubicBezTo>
                      <a:pt x="6290" y="1136"/>
                      <a:pt x="6282" y="1136"/>
                      <a:pt x="6275" y="1135"/>
                    </a:cubicBezTo>
                    <a:cubicBezTo>
                      <a:pt x="6108" y="1124"/>
                      <a:pt x="5977" y="969"/>
                      <a:pt x="5977" y="814"/>
                    </a:cubicBezTo>
                    <a:cubicBezTo>
                      <a:pt x="5977" y="649"/>
                      <a:pt x="6100" y="514"/>
                      <a:pt x="6260" y="514"/>
                    </a:cubicBezTo>
                    <a:close/>
                    <a:moveTo>
                      <a:pt x="6730" y="1848"/>
                    </a:moveTo>
                    <a:cubicBezTo>
                      <a:pt x="6737" y="1848"/>
                      <a:pt x="6744" y="1849"/>
                      <a:pt x="6751" y="1850"/>
                    </a:cubicBezTo>
                    <a:cubicBezTo>
                      <a:pt x="6822" y="1850"/>
                      <a:pt x="6882" y="1909"/>
                      <a:pt x="6870" y="1981"/>
                    </a:cubicBezTo>
                    <a:cubicBezTo>
                      <a:pt x="6870" y="2052"/>
                      <a:pt x="6827" y="2105"/>
                      <a:pt x="6763" y="2105"/>
                    </a:cubicBezTo>
                    <a:cubicBezTo>
                      <a:pt x="6752" y="2105"/>
                      <a:pt x="6740" y="2103"/>
                      <a:pt x="6727" y="2100"/>
                    </a:cubicBezTo>
                    <a:cubicBezTo>
                      <a:pt x="6668" y="2100"/>
                      <a:pt x="6608" y="2040"/>
                      <a:pt x="6608" y="1969"/>
                    </a:cubicBezTo>
                    <a:cubicBezTo>
                      <a:pt x="6608" y="1904"/>
                      <a:pt x="6658" y="1848"/>
                      <a:pt x="6730" y="1848"/>
                    </a:cubicBezTo>
                    <a:close/>
                    <a:moveTo>
                      <a:pt x="6914" y="1"/>
                    </a:moveTo>
                    <a:cubicBezTo>
                      <a:pt x="6318" y="1"/>
                      <a:pt x="5652" y="91"/>
                      <a:pt x="4941" y="338"/>
                    </a:cubicBezTo>
                    <a:cubicBezTo>
                      <a:pt x="2274" y="1255"/>
                      <a:pt x="0" y="4041"/>
                      <a:pt x="0" y="4041"/>
                    </a:cubicBezTo>
                    <a:cubicBezTo>
                      <a:pt x="0" y="4041"/>
                      <a:pt x="1372" y="4343"/>
                      <a:pt x="3052" y="4343"/>
                    </a:cubicBezTo>
                    <a:cubicBezTo>
                      <a:pt x="4060" y="4343"/>
                      <a:pt x="5179" y="4234"/>
                      <a:pt x="6179" y="3886"/>
                    </a:cubicBezTo>
                    <a:cubicBezTo>
                      <a:pt x="8846" y="2957"/>
                      <a:pt x="9668" y="695"/>
                      <a:pt x="9668" y="695"/>
                    </a:cubicBezTo>
                    <a:cubicBezTo>
                      <a:pt x="9668" y="695"/>
                      <a:pt x="8562" y="1"/>
                      <a:pt x="69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04" name="Google Shape;6304;p46"/>
              <p:cNvSpPr/>
              <p:nvPr/>
            </p:nvSpPr>
            <p:spPr>
              <a:xfrm>
                <a:off x="5692075" y="3577650"/>
                <a:ext cx="138725" cy="229225"/>
              </a:xfrm>
              <a:custGeom>
                <a:avLst/>
                <a:gdLst/>
                <a:ahLst/>
                <a:cxnLst/>
                <a:rect l="l" t="t" r="r" b="b"/>
                <a:pathLst>
                  <a:path w="5549" h="9169" extrusionOk="0">
                    <a:moveTo>
                      <a:pt x="36" y="1"/>
                    </a:moveTo>
                    <a:cubicBezTo>
                      <a:pt x="36" y="1"/>
                      <a:pt x="0" y="548"/>
                      <a:pt x="0" y="1370"/>
                    </a:cubicBezTo>
                    <a:cubicBezTo>
                      <a:pt x="12" y="2656"/>
                      <a:pt x="179" y="4573"/>
                      <a:pt x="929" y="6109"/>
                    </a:cubicBezTo>
                    <a:cubicBezTo>
                      <a:pt x="2167" y="8633"/>
                      <a:pt x="4513" y="9168"/>
                      <a:pt x="4513" y="9168"/>
                    </a:cubicBezTo>
                    <a:cubicBezTo>
                      <a:pt x="4513" y="9168"/>
                      <a:pt x="5549" y="6978"/>
                      <a:pt x="4298" y="4454"/>
                    </a:cubicBezTo>
                    <a:cubicBezTo>
                      <a:pt x="3715" y="3263"/>
                      <a:pt x="2727" y="2203"/>
                      <a:pt x="1870" y="1429"/>
                    </a:cubicBezTo>
                    <a:cubicBezTo>
                      <a:pt x="905" y="548"/>
                      <a:pt x="36" y="1"/>
                      <a:pt x="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05" name="Google Shape;6305;p46"/>
              <p:cNvSpPr/>
              <p:nvPr/>
            </p:nvSpPr>
            <p:spPr>
              <a:xfrm>
                <a:off x="5187250" y="3494300"/>
                <a:ext cx="170875" cy="199175"/>
              </a:xfrm>
              <a:custGeom>
                <a:avLst/>
                <a:gdLst/>
                <a:ahLst/>
                <a:cxnLst/>
                <a:rect l="l" t="t" r="r" b="b"/>
                <a:pathLst>
                  <a:path w="6835" h="7967" extrusionOk="0">
                    <a:moveTo>
                      <a:pt x="6834" y="1"/>
                    </a:moveTo>
                    <a:cubicBezTo>
                      <a:pt x="6834" y="1"/>
                      <a:pt x="3441" y="1204"/>
                      <a:pt x="1679" y="3406"/>
                    </a:cubicBezTo>
                    <a:cubicBezTo>
                      <a:pt x="1489" y="3632"/>
                      <a:pt x="1334" y="3870"/>
                      <a:pt x="1191" y="4097"/>
                    </a:cubicBezTo>
                    <a:cubicBezTo>
                      <a:pt x="0" y="6073"/>
                      <a:pt x="405" y="7966"/>
                      <a:pt x="405" y="7966"/>
                    </a:cubicBezTo>
                    <a:cubicBezTo>
                      <a:pt x="405" y="7966"/>
                      <a:pt x="2822" y="7966"/>
                      <a:pt x="4584" y="5763"/>
                    </a:cubicBezTo>
                    <a:cubicBezTo>
                      <a:pt x="4965" y="5299"/>
                      <a:pt x="5275" y="4763"/>
                      <a:pt x="5549" y="4228"/>
                    </a:cubicBezTo>
                    <a:cubicBezTo>
                      <a:pt x="6537" y="2204"/>
                      <a:pt x="6834" y="1"/>
                      <a:pt x="68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06" name="Google Shape;6306;p46"/>
              <p:cNvSpPr/>
              <p:nvPr/>
            </p:nvSpPr>
            <p:spPr>
              <a:xfrm>
                <a:off x="5261950" y="2812675"/>
                <a:ext cx="12862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5145" h="9824" extrusionOk="0">
                    <a:moveTo>
                      <a:pt x="4180" y="1"/>
                    </a:moveTo>
                    <a:cubicBezTo>
                      <a:pt x="4180" y="1"/>
                      <a:pt x="1549" y="2429"/>
                      <a:pt x="775" y="5132"/>
                    </a:cubicBezTo>
                    <a:cubicBezTo>
                      <a:pt x="1" y="7847"/>
                      <a:pt x="1382" y="9823"/>
                      <a:pt x="1382" y="9823"/>
                    </a:cubicBezTo>
                    <a:cubicBezTo>
                      <a:pt x="1382" y="9823"/>
                      <a:pt x="3596" y="8883"/>
                      <a:pt x="4370" y="6180"/>
                    </a:cubicBezTo>
                    <a:cubicBezTo>
                      <a:pt x="5144" y="3465"/>
                      <a:pt x="4180" y="1"/>
                      <a:pt x="41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07" name="Google Shape;6307;p46"/>
              <p:cNvSpPr/>
              <p:nvPr/>
            </p:nvSpPr>
            <p:spPr>
              <a:xfrm>
                <a:off x="5853100" y="3118900"/>
                <a:ext cx="27400" cy="26575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63" extrusionOk="0">
                    <a:moveTo>
                      <a:pt x="518" y="0"/>
                    </a:moveTo>
                    <a:cubicBezTo>
                      <a:pt x="452" y="0"/>
                      <a:pt x="389" y="23"/>
                      <a:pt x="310" y="63"/>
                    </a:cubicBezTo>
                    <a:cubicBezTo>
                      <a:pt x="143" y="146"/>
                      <a:pt x="24" y="313"/>
                      <a:pt x="12" y="503"/>
                    </a:cubicBezTo>
                    <a:cubicBezTo>
                      <a:pt x="1" y="801"/>
                      <a:pt x="239" y="1039"/>
                      <a:pt x="536" y="1063"/>
                    </a:cubicBezTo>
                    <a:cubicBezTo>
                      <a:pt x="584" y="1063"/>
                      <a:pt x="608" y="1039"/>
                      <a:pt x="655" y="1039"/>
                    </a:cubicBezTo>
                    <a:cubicBezTo>
                      <a:pt x="893" y="1003"/>
                      <a:pt x="1072" y="801"/>
                      <a:pt x="1084" y="551"/>
                    </a:cubicBezTo>
                    <a:cubicBezTo>
                      <a:pt x="1096" y="253"/>
                      <a:pt x="858" y="15"/>
                      <a:pt x="560" y="3"/>
                    </a:cubicBezTo>
                    <a:cubicBezTo>
                      <a:pt x="546" y="1"/>
                      <a:pt x="532" y="0"/>
                      <a:pt x="5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08" name="Google Shape;6308;p46"/>
              <p:cNvSpPr/>
              <p:nvPr/>
            </p:nvSpPr>
            <p:spPr>
              <a:xfrm>
                <a:off x="6020375" y="2723075"/>
                <a:ext cx="23250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930" h="918" extrusionOk="0">
                    <a:moveTo>
                      <a:pt x="501" y="1"/>
                    </a:moveTo>
                    <a:cubicBezTo>
                      <a:pt x="334" y="1"/>
                      <a:pt x="179" y="84"/>
                      <a:pt x="96" y="227"/>
                    </a:cubicBezTo>
                    <a:cubicBezTo>
                      <a:pt x="48" y="287"/>
                      <a:pt x="13" y="358"/>
                      <a:pt x="13" y="441"/>
                    </a:cubicBezTo>
                    <a:cubicBezTo>
                      <a:pt x="1" y="703"/>
                      <a:pt x="215" y="906"/>
                      <a:pt x="465" y="918"/>
                    </a:cubicBezTo>
                    <a:cubicBezTo>
                      <a:pt x="691" y="918"/>
                      <a:pt x="882" y="739"/>
                      <a:pt x="918" y="525"/>
                    </a:cubicBezTo>
                    <a:cubicBezTo>
                      <a:pt x="918" y="501"/>
                      <a:pt x="930" y="489"/>
                      <a:pt x="930" y="477"/>
                    </a:cubicBezTo>
                    <a:cubicBezTo>
                      <a:pt x="930" y="406"/>
                      <a:pt x="918" y="346"/>
                      <a:pt x="894" y="287"/>
                    </a:cubicBezTo>
                    <a:cubicBezTo>
                      <a:pt x="822" y="120"/>
                      <a:pt x="679" y="1"/>
                      <a:pt x="5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09" name="Google Shape;6309;p46"/>
              <p:cNvSpPr/>
              <p:nvPr/>
            </p:nvSpPr>
            <p:spPr>
              <a:xfrm>
                <a:off x="5659925" y="2350100"/>
                <a:ext cx="268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1050" extrusionOk="0">
                    <a:moveTo>
                      <a:pt x="527" y="1"/>
                    </a:moveTo>
                    <a:cubicBezTo>
                      <a:pt x="250" y="1"/>
                      <a:pt x="12" y="234"/>
                      <a:pt x="12" y="513"/>
                    </a:cubicBezTo>
                    <a:cubicBezTo>
                      <a:pt x="0" y="787"/>
                      <a:pt x="238" y="1049"/>
                      <a:pt x="524" y="1049"/>
                    </a:cubicBezTo>
                    <a:cubicBezTo>
                      <a:pt x="531" y="1049"/>
                      <a:pt x="539" y="1050"/>
                      <a:pt x="546" y="1050"/>
                    </a:cubicBezTo>
                    <a:cubicBezTo>
                      <a:pt x="822" y="1050"/>
                      <a:pt x="1048" y="827"/>
                      <a:pt x="1060" y="537"/>
                    </a:cubicBezTo>
                    <a:cubicBezTo>
                      <a:pt x="1072" y="263"/>
                      <a:pt x="834" y="1"/>
                      <a:pt x="548" y="1"/>
                    </a:cubicBezTo>
                    <a:cubicBezTo>
                      <a:pt x="541" y="1"/>
                      <a:pt x="534" y="1"/>
                      <a:pt x="52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10" name="Google Shape;6310;p46"/>
              <p:cNvSpPr/>
              <p:nvPr/>
            </p:nvSpPr>
            <p:spPr>
              <a:xfrm>
                <a:off x="6043600" y="2198300"/>
                <a:ext cx="39325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1573" h="1551" extrusionOk="0">
                    <a:moveTo>
                      <a:pt x="800" y="1"/>
                    </a:moveTo>
                    <a:cubicBezTo>
                      <a:pt x="370" y="1"/>
                      <a:pt x="24" y="342"/>
                      <a:pt x="12" y="751"/>
                    </a:cubicBezTo>
                    <a:cubicBezTo>
                      <a:pt x="1" y="1180"/>
                      <a:pt x="322" y="1537"/>
                      <a:pt x="763" y="1549"/>
                    </a:cubicBezTo>
                    <a:cubicBezTo>
                      <a:pt x="777" y="1550"/>
                      <a:pt x="790" y="1550"/>
                      <a:pt x="804" y="1550"/>
                    </a:cubicBezTo>
                    <a:cubicBezTo>
                      <a:pt x="1214" y="1550"/>
                      <a:pt x="1549" y="1214"/>
                      <a:pt x="1560" y="811"/>
                    </a:cubicBezTo>
                    <a:cubicBezTo>
                      <a:pt x="1572" y="382"/>
                      <a:pt x="1251" y="25"/>
                      <a:pt x="822" y="1"/>
                    </a:cubicBezTo>
                    <a:cubicBezTo>
                      <a:pt x="815" y="1"/>
                      <a:pt x="807" y="1"/>
                      <a:pt x="80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11" name="Google Shape;6311;p46"/>
              <p:cNvSpPr/>
              <p:nvPr/>
            </p:nvSpPr>
            <p:spPr>
              <a:xfrm>
                <a:off x="5716175" y="2422450"/>
                <a:ext cx="42900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1693" extrusionOk="0">
                    <a:moveTo>
                      <a:pt x="870" y="0"/>
                    </a:moveTo>
                    <a:cubicBezTo>
                      <a:pt x="405" y="0"/>
                      <a:pt x="24" y="354"/>
                      <a:pt x="13" y="822"/>
                    </a:cubicBezTo>
                    <a:cubicBezTo>
                      <a:pt x="1" y="1298"/>
                      <a:pt x="370" y="1679"/>
                      <a:pt x="834" y="1691"/>
                    </a:cubicBezTo>
                    <a:cubicBezTo>
                      <a:pt x="850" y="1692"/>
                      <a:pt x="865" y="1693"/>
                      <a:pt x="881" y="1693"/>
                    </a:cubicBezTo>
                    <a:cubicBezTo>
                      <a:pt x="1277" y="1693"/>
                      <a:pt x="1611" y="1403"/>
                      <a:pt x="1691" y="1024"/>
                    </a:cubicBezTo>
                    <a:cubicBezTo>
                      <a:pt x="1715" y="977"/>
                      <a:pt x="1715" y="917"/>
                      <a:pt x="1715" y="882"/>
                    </a:cubicBezTo>
                    <a:cubicBezTo>
                      <a:pt x="1715" y="786"/>
                      <a:pt x="1691" y="703"/>
                      <a:pt x="1679" y="620"/>
                    </a:cubicBezTo>
                    <a:cubicBezTo>
                      <a:pt x="1596" y="262"/>
                      <a:pt x="1275" y="12"/>
                      <a:pt x="894" y="1"/>
                    </a:cubicBezTo>
                    <a:cubicBezTo>
                      <a:pt x="886" y="0"/>
                      <a:pt x="878" y="0"/>
                      <a:pt x="8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12" name="Google Shape;6312;p46"/>
              <p:cNvSpPr/>
              <p:nvPr/>
            </p:nvSpPr>
            <p:spPr>
              <a:xfrm>
                <a:off x="5533125" y="1987850"/>
                <a:ext cx="21450" cy="2090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836" extrusionOk="0">
                    <a:moveTo>
                      <a:pt x="418" y="1"/>
                    </a:moveTo>
                    <a:cubicBezTo>
                      <a:pt x="191" y="1"/>
                      <a:pt x="12" y="175"/>
                      <a:pt x="12" y="394"/>
                    </a:cubicBezTo>
                    <a:cubicBezTo>
                      <a:pt x="0" y="621"/>
                      <a:pt x="191" y="823"/>
                      <a:pt x="417" y="835"/>
                    </a:cubicBezTo>
                    <a:cubicBezTo>
                      <a:pt x="424" y="835"/>
                      <a:pt x="430" y="835"/>
                      <a:pt x="437" y="835"/>
                    </a:cubicBezTo>
                    <a:cubicBezTo>
                      <a:pt x="654" y="835"/>
                      <a:pt x="834" y="650"/>
                      <a:pt x="846" y="430"/>
                    </a:cubicBezTo>
                    <a:cubicBezTo>
                      <a:pt x="858" y="204"/>
                      <a:pt x="667" y="13"/>
                      <a:pt x="441" y="1"/>
                    </a:cubicBezTo>
                    <a:cubicBezTo>
                      <a:pt x="433" y="1"/>
                      <a:pt x="426" y="1"/>
                      <a:pt x="4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13" name="Google Shape;6313;p46"/>
              <p:cNvSpPr/>
              <p:nvPr/>
            </p:nvSpPr>
            <p:spPr>
              <a:xfrm>
                <a:off x="5947450" y="1975975"/>
                <a:ext cx="20875" cy="8650"/>
              </a:xfrm>
              <a:custGeom>
                <a:avLst/>
                <a:gdLst/>
                <a:ahLst/>
                <a:cxnLst/>
                <a:rect l="l" t="t" r="r" b="b"/>
                <a:pathLst>
                  <a:path w="835" h="346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8" y="191"/>
                      <a:pt x="215" y="322"/>
                      <a:pt x="406" y="346"/>
                    </a:cubicBezTo>
                    <a:cubicBezTo>
                      <a:pt x="620" y="346"/>
                      <a:pt x="775" y="203"/>
                      <a:pt x="834" y="2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14" name="Google Shape;6314;p46"/>
              <p:cNvSpPr/>
              <p:nvPr/>
            </p:nvSpPr>
            <p:spPr>
              <a:xfrm>
                <a:off x="5482225" y="2194450"/>
                <a:ext cx="9850" cy="9850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94" extrusionOk="0">
                    <a:moveTo>
                      <a:pt x="203" y="0"/>
                    </a:moveTo>
                    <a:cubicBezTo>
                      <a:pt x="96" y="0"/>
                      <a:pt x="12" y="72"/>
                      <a:pt x="0" y="191"/>
                    </a:cubicBezTo>
                    <a:cubicBezTo>
                      <a:pt x="0" y="298"/>
                      <a:pt x="72" y="381"/>
                      <a:pt x="191" y="393"/>
                    </a:cubicBezTo>
                    <a:cubicBezTo>
                      <a:pt x="310" y="393"/>
                      <a:pt x="393" y="310"/>
                      <a:pt x="393" y="203"/>
                    </a:cubicBezTo>
                    <a:cubicBezTo>
                      <a:pt x="393" y="96"/>
                      <a:pt x="322" y="12"/>
                      <a:pt x="2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15" name="Google Shape;6315;p46"/>
              <p:cNvSpPr/>
              <p:nvPr/>
            </p:nvSpPr>
            <p:spPr>
              <a:xfrm>
                <a:off x="5416150" y="2298575"/>
                <a:ext cx="18775" cy="1852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41" extrusionOk="0">
                    <a:moveTo>
                      <a:pt x="352" y="0"/>
                    </a:moveTo>
                    <a:cubicBezTo>
                      <a:pt x="157" y="0"/>
                      <a:pt x="0" y="159"/>
                      <a:pt x="0" y="360"/>
                    </a:cubicBezTo>
                    <a:cubicBezTo>
                      <a:pt x="0" y="562"/>
                      <a:pt x="155" y="729"/>
                      <a:pt x="357" y="741"/>
                    </a:cubicBezTo>
                    <a:cubicBezTo>
                      <a:pt x="572" y="741"/>
                      <a:pt x="738" y="598"/>
                      <a:pt x="750" y="384"/>
                    </a:cubicBezTo>
                    <a:cubicBezTo>
                      <a:pt x="750" y="181"/>
                      <a:pt x="595" y="14"/>
                      <a:pt x="393" y="3"/>
                    </a:cubicBezTo>
                    <a:cubicBezTo>
                      <a:pt x="379" y="1"/>
                      <a:pt x="366" y="0"/>
                      <a:pt x="3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16" name="Google Shape;6316;p46"/>
              <p:cNvSpPr/>
              <p:nvPr/>
            </p:nvSpPr>
            <p:spPr>
              <a:xfrm>
                <a:off x="5241725" y="2464100"/>
                <a:ext cx="2322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929" h="895" extrusionOk="0">
                    <a:moveTo>
                      <a:pt x="455" y="1"/>
                    </a:moveTo>
                    <a:cubicBezTo>
                      <a:pt x="226" y="1"/>
                      <a:pt x="35" y="187"/>
                      <a:pt x="12" y="430"/>
                    </a:cubicBezTo>
                    <a:cubicBezTo>
                      <a:pt x="0" y="680"/>
                      <a:pt x="191" y="894"/>
                      <a:pt x="453" y="894"/>
                    </a:cubicBezTo>
                    <a:cubicBezTo>
                      <a:pt x="460" y="895"/>
                      <a:pt x="467" y="895"/>
                      <a:pt x="475" y="895"/>
                    </a:cubicBezTo>
                    <a:cubicBezTo>
                      <a:pt x="714" y="895"/>
                      <a:pt x="905" y="708"/>
                      <a:pt x="905" y="466"/>
                    </a:cubicBezTo>
                    <a:cubicBezTo>
                      <a:pt x="929" y="204"/>
                      <a:pt x="714" y="1"/>
                      <a:pt x="476" y="1"/>
                    </a:cubicBezTo>
                    <a:cubicBezTo>
                      <a:pt x="469" y="1"/>
                      <a:pt x="462" y="1"/>
                      <a:pt x="45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17" name="Google Shape;6317;p46"/>
              <p:cNvSpPr/>
              <p:nvPr/>
            </p:nvSpPr>
            <p:spPr>
              <a:xfrm>
                <a:off x="5284275" y="2412025"/>
                <a:ext cx="40200" cy="39350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574" extrusionOk="0">
                    <a:moveTo>
                      <a:pt x="834" y="1"/>
                    </a:moveTo>
                    <a:cubicBezTo>
                      <a:pt x="786" y="1"/>
                      <a:pt x="727" y="1"/>
                      <a:pt x="679" y="13"/>
                    </a:cubicBezTo>
                    <a:cubicBezTo>
                      <a:pt x="310" y="72"/>
                      <a:pt x="24" y="370"/>
                      <a:pt x="13" y="763"/>
                    </a:cubicBezTo>
                    <a:cubicBezTo>
                      <a:pt x="1" y="1096"/>
                      <a:pt x="215" y="1394"/>
                      <a:pt x="513" y="1513"/>
                    </a:cubicBezTo>
                    <a:cubicBezTo>
                      <a:pt x="596" y="1549"/>
                      <a:pt x="679" y="1561"/>
                      <a:pt x="775" y="1572"/>
                    </a:cubicBezTo>
                    <a:cubicBezTo>
                      <a:pt x="789" y="1573"/>
                      <a:pt x="803" y="1574"/>
                      <a:pt x="816" y="1574"/>
                    </a:cubicBezTo>
                    <a:cubicBezTo>
                      <a:pt x="1227" y="1574"/>
                      <a:pt x="1573" y="1237"/>
                      <a:pt x="1584" y="822"/>
                    </a:cubicBezTo>
                    <a:cubicBezTo>
                      <a:pt x="1608" y="382"/>
                      <a:pt x="1263" y="13"/>
                      <a:pt x="8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18" name="Google Shape;6318;p46"/>
              <p:cNvSpPr/>
              <p:nvPr/>
            </p:nvSpPr>
            <p:spPr>
              <a:xfrm>
                <a:off x="5503350" y="2904350"/>
                <a:ext cx="244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77" h="954" extrusionOk="0">
                    <a:moveTo>
                      <a:pt x="501" y="1"/>
                    </a:moveTo>
                    <a:cubicBezTo>
                      <a:pt x="239" y="1"/>
                      <a:pt x="24" y="203"/>
                      <a:pt x="13" y="453"/>
                    </a:cubicBezTo>
                    <a:cubicBezTo>
                      <a:pt x="1" y="715"/>
                      <a:pt x="203" y="929"/>
                      <a:pt x="477" y="953"/>
                    </a:cubicBezTo>
                    <a:cubicBezTo>
                      <a:pt x="484" y="954"/>
                      <a:pt x="490" y="954"/>
                      <a:pt x="497" y="954"/>
                    </a:cubicBezTo>
                    <a:cubicBezTo>
                      <a:pt x="739" y="954"/>
                      <a:pt x="953" y="744"/>
                      <a:pt x="965" y="489"/>
                    </a:cubicBezTo>
                    <a:cubicBezTo>
                      <a:pt x="977" y="227"/>
                      <a:pt x="775" y="13"/>
                      <a:pt x="5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19" name="Google Shape;6319;p46"/>
              <p:cNvSpPr/>
              <p:nvPr/>
            </p:nvSpPr>
            <p:spPr>
              <a:xfrm>
                <a:off x="5779875" y="2829050"/>
                <a:ext cx="12225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89" extrusionOk="0">
                    <a:moveTo>
                      <a:pt x="251" y="0"/>
                    </a:moveTo>
                    <a:cubicBezTo>
                      <a:pt x="120" y="0"/>
                      <a:pt x="1" y="108"/>
                      <a:pt x="1" y="239"/>
                    </a:cubicBezTo>
                    <a:cubicBezTo>
                      <a:pt x="1" y="370"/>
                      <a:pt x="96" y="489"/>
                      <a:pt x="239" y="489"/>
                    </a:cubicBezTo>
                    <a:cubicBezTo>
                      <a:pt x="370" y="489"/>
                      <a:pt x="489" y="393"/>
                      <a:pt x="489" y="250"/>
                    </a:cubicBezTo>
                    <a:cubicBezTo>
                      <a:pt x="489" y="120"/>
                      <a:pt x="382" y="0"/>
                      <a:pt x="2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20" name="Google Shape;6320;p46"/>
              <p:cNvSpPr/>
              <p:nvPr/>
            </p:nvSpPr>
            <p:spPr>
              <a:xfrm>
                <a:off x="5567050" y="3334750"/>
                <a:ext cx="44375" cy="43825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1753" extrusionOk="0">
                    <a:moveTo>
                      <a:pt x="895" y="1"/>
                    </a:moveTo>
                    <a:cubicBezTo>
                      <a:pt x="417" y="1"/>
                      <a:pt x="24" y="377"/>
                      <a:pt x="13" y="846"/>
                    </a:cubicBezTo>
                    <a:cubicBezTo>
                      <a:pt x="1" y="1323"/>
                      <a:pt x="370" y="1739"/>
                      <a:pt x="858" y="1751"/>
                    </a:cubicBezTo>
                    <a:cubicBezTo>
                      <a:pt x="872" y="1752"/>
                      <a:pt x="886" y="1752"/>
                      <a:pt x="900" y="1752"/>
                    </a:cubicBezTo>
                    <a:cubicBezTo>
                      <a:pt x="1359" y="1752"/>
                      <a:pt x="1751" y="1380"/>
                      <a:pt x="1763" y="906"/>
                    </a:cubicBezTo>
                    <a:cubicBezTo>
                      <a:pt x="1775" y="430"/>
                      <a:pt x="1406" y="13"/>
                      <a:pt x="917" y="1"/>
                    </a:cubicBezTo>
                    <a:cubicBezTo>
                      <a:pt x="910" y="1"/>
                      <a:pt x="903" y="1"/>
                      <a:pt x="8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21" name="Google Shape;6321;p46"/>
              <p:cNvSpPr/>
              <p:nvPr/>
            </p:nvSpPr>
            <p:spPr>
              <a:xfrm>
                <a:off x="5281300" y="3377600"/>
                <a:ext cx="37525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468" extrusionOk="0">
                    <a:moveTo>
                      <a:pt x="734" y="0"/>
                    </a:moveTo>
                    <a:cubicBezTo>
                      <a:pt x="347" y="0"/>
                      <a:pt x="24" y="325"/>
                      <a:pt x="13" y="716"/>
                    </a:cubicBezTo>
                    <a:cubicBezTo>
                      <a:pt x="1" y="1109"/>
                      <a:pt x="310" y="1454"/>
                      <a:pt x="727" y="1466"/>
                    </a:cubicBezTo>
                    <a:cubicBezTo>
                      <a:pt x="741" y="1467"/>
                      <a:pt x="756" y="1467"/>
                      <a:pt x="770" y="1467"/>
                    </a:cubicBezTo>
                    <a:cubicBezTo>
                      <a:pt x="1166" y="1467"/>
                      <a:pt x="1466" y="1154"/>
                      <a:pt x="1489" y="752"/>
                    </a:cubicBezTo>
                    <a:cubicBezTo>
                      <a:pt x="1501" y="359"/>
                      <a:pt x="1191" y="14"/>
                      <a:pt x="775" y="2"/>
                    </a:cubicBezTo>
                    <a:cubicBezTo>
                      <a:pt x="761" y="1"/>
                      <a:pt x="747" y="0"/>
                      <a:pt x="7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22" name="Google Shape;6322;p46"/>
              <p:cNvSpPr/>
              <p:nvPr/>
            </p:nvSpPr>
            <p:spPr>
              <a:xfrm>
                <a:off x="5417325" y="3333575"/>
                <a:ext cx="7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287" h="287" extrusionOk="0">
                    <a:moveTo>
                      <a:pt x="156" y="1"/>
                    </a:moveTo>
                    <a:cubicBezTo>
                      <a:pt x="60" y="1"/>
                      <a:pt x="1" y="60"/>
                      <a:pt x="1" y="131"/>
                    </a:cubicBezTo>
                    <a:cubicBezTo>
                      <a:pt x="1" y="215"/>
                      <a:pt x="60" y="286"/>
                      <a:pt x="132" y="286"/>
                    </a:cubicBezTo>
                    <a:cubicBezTo>
                      <a:pt x="215" y="286"/>
                      <a:pt x="287" y="227"/>
                      <a:pt x="287" y="155"/>
                    </a:cubicBezTo>
                    <a:cubicBezTo>
                      <a:pt x="287" y="72"/>
                      <a:pt x="227" y="1"/>
                      <a:pt x="1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23" name="Google Shape;6323;p46"/>
              <p:cNvSpPr/>
              <p:nvPr/>
            </p:nvSpPr>
            <p:spPr>
              <a:xfrm>
                <a:off x="5485200" y="3339500"/>
                <a:ext cx="15500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634" extrusionOk="0">
                    <a:moveTo>
                      <a:pt x="299" y="1"/>
                    </a:moveTo>
                    <a:cubicBezTo>
                      <a:pt x="131" y="1"/>
                      <a:pt x="0" y="128"/>
                      <a:pt x="0" y="299"/>
                    </a:cubicBezTo>
                    <a:cubicBezTo>
                      <a:pt x="0" y="478"/>
                      <a:pt x="131" y="609"/>
                      <a:pt x="298" y="633"/>
                    </a:cubicBezTo>
                    <a:cubicBezTo>
                      <a:pt x="304" y="633"/>
                      <a:pt x="309" y="633"/>
                      <a:pt x="315" y="633"/>
                    </a:cubicBezTo>
                    <a:cubicBezTo>
                      <a:pt x="464" y="633"/>
                      <a:pt x="608" y="484"/>
                      <a:pt x="620" y="335"/>
                    </a:cubicBezTo>
                    <a:cubicBezTo>
                      <a:pt x="620" y="156"/>
                      <a:pt x="489" y="14"/>
                      <a:pt x="322" y="2"/>
                    </a:cubicBezTo>
                    <a:cubicBezTo>
                      <a:pt x="314" y="1"/>
                      <a:pt x="307" y="1"/>
                      <a:pt x="2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24" name="Google Shape;6324;p46"/>
              <p:cNvSpPr/>
              <p:nvPr/>
            </p:nvSpPr>
            <p:spPr>
              <a:xfrm>
                <a:off x="5852800" y="3557950"/>
                <a:ext cx="39325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1573" h="1551" extrusionOk="0">
                    <a:moveTo>
                      <a:pt x="749" y="0"/>
                    </a:moveTo>
                    <a:cubicBezTo>
                      <a:pt x="348" y="0"/>
                      <a:pt x="24" y="333"/>
                      <a:pt x="13" y="741"/>
                    </a:cubicBezTo>
                    <a:cubicBezTo>
                      <a:pt x="1" y="1182"/>
                      <a:pt x="334" y="1539"/>
                      <a:pt x="751" y="1551"/>
                    </a:cubicBezTo>
                    <a:cubicBezTo>
                      <a:pt x="758" y="1551"/>
                      <a:pt x="765" y="1551"/>
                      <a:pt x="773" y="1551"/>
                    </a:cubicBezTo>
                    <a:cubicBezTo>
                      <a:pt x="1203" y="1551"/>
                      <a:pt x="1549" y="1210"/>
                      <a:pt x="1560" y="801"/>
                    </a:cubicBezTo>
                    <a:cubicBezTo>
                      <a:pt x="1572" y="372"/>
                      <a:pt x="1227" y="15"/>
                      <a:pt x="810" y="3"/>
                    </a:cubicBezTo>
                    <a:cubicBezTo>
                      <a:pt x="790" y="1"/>
                      <a:pt x="769" y="0"/>
                      <a:pt x="7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25" name="Google Shape;6325;p46"/>
              <p:cNvSpPr/>
              <p:nvPr/>
            </p:nvSpPr>
            <p:spPr>
              <a:xfrm>
                <a:off x="5904300" y="3471975"/>
                <a:ext cx="4080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1597" extrusionOk="0">
                    <a:moveTo>
                      <a:pt x="813" y="1"/>
                    </a:moveTo>
                    <a:cubicBezTo>
                      <a:pt x="393" y="1"/>
                      <a:pt x="36" y="353"/>
                      <a:pt x="24" y="775"/>
                    </a:cubicBezTo>
                    <a:cubicBezTo>
                      <a:pt x="0" y="1227"/>
                      <a:pt x="346" y="1584"/>
                      <a:pt x="798" y="1596"/>
                    </a:cubicBezTo>
                    <a:cubicBezTo>
                      <a:pt x="805" y="1597"/>
                      <a:pt x="813" y="1597"/>
                      <a:pt x="820" y="1597"/>
                    </a:cubicBezTo>
                    <a:cubicBezTo>
                      <a:pt x="1251" y="1597"/>
                      <a:pt x="1596" y="1256"/>
                      <a:pt x="1608" y="822"/>
                    </a:cubicBezTo>
                    <a:cubicBezTo>
                      <a:pt x="1632" y="370"/>
                      <a:pt x="1286" y="13"/>
                      <a:pt x="834" y="1"/>
                    </a:cubicBezTo>
                    <a:cubicBezTo>
                      <a:pt x="827" y="1"/>
                      <a:pt x="820" y="1"/>
                      <a:pt x="8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26" name="Google Shape;6326;p46"/>
              <p:cNvSpPr/>
              <p:nvPr/>
            </p:nvSpPr>
            <p:spPr>
              <a:xfrm>
                <a:off x="6265350" y="3346675"/>
                <a:ext cx="19075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63" extrusionOk="0">
                    <a:moveTo>
                      <a:pt x="382" y="0"/>
                    </a:moveTo>
                    <a:cubicBezTo>
                      <a:pt x="179" y="0"/>
                      <a:pt x="13" y="167"/>
                      <a:pt x="1" y="369"/>
                    </a:cubicBezTo>
                    <a:cubicBezTo>
                      <a:pt x="1" y="584"/>
                      <a:pt x="167" y="762"/>
                      <a:pt x="370" y="762"/>
                    </a:cubicBezTo>
                    <a:cubicBezTo>
                      <a:pt x="584" y="762"/>
                      <a:pt x="763" y="596"/>
                      <a:pt x="763" y="381"/>
                    </a:cubicBezTo>
                    <a:cubicBezTo>
                      <a:pt x="763" y="179"/>
                      <a:pt x="596" y="0"/>
                      <a:pt x="3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27" name="Google Shape;6327;p46"/>
              <p:cNvSpPr/>
              <p:nvPr/>
            </p:nvSpPr>
            <p:spPr>
              <a:xfrm>
                <a:off x="6481150" y="3286850"/>
                <a:ext cx="190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51" extrusionOk="0">
                    <a:moveTo>
                      <a:pt x="382" y="0"/>
                    </a:moveTo>
                    <a:cubicBezTo>
                      <a:pt x="179" y="0"/>
                      <a:pt x="1" y="155"/>
                      <a:pt x="1" y="369"/>
                    </a:cubicBezTo>
                    <a:cubicBezTo>
                      <a:pt x="1" y="572"/>
                      <a:pt x="167" y="750"/>
                      <a:pt x="370" y="750"/>
                    </a:cubicBezTo>
                    <a:cubicBezTo>
                      <a:pt x="584" y="750"/>
                      <a:pt x="763" y="596"/>
                      <a:pt x="763" y="381"/>
                    </a:cubicBezTo>
                    <a:cubicBezTo>
                      <a:pt x="763" y="191"/>
                      <a:pt x="596" y="12"/>
                      <a:pt x="3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28" name="Google Shape;6328;p46"/>
              <p:cNvSpPr/>
              <p:nvPr/>
            </p:nvSpPr>
            <p:spPr>
              <a:xfrm>
                <a:off x="6265950" y="3257975"/>
                <a:ext cx="161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644" extrusionOk="0">
                    <a:moveTo>
                      <a:pt x="334" y="0"/>
                    </a:moveTo>
                    <a:cubicBezTo>
                      <a:pt x="155" y="0"/>
                      <a:pt x="24" y="143"/>
                      <a:pt x="0" y="322"/>
                    </a:cubicBezTo>
                    <a:cubicBezTo>
                      <a:pt x="0" y="500"/>
                      <a:pt x="143" y="643"/>
                      <a:pt x="310" y="643"/>
                    </a:cubicBezTo>
                    <a:cubicBezTo>
                      <a:pt x="501" y="643"/>
                      <a:pt x="643" y="512"/>
                      <a:pt x="643" y="334"/>
                    </a:cubicBezTo>
                    <a:cubicBezTo>
                      <a:pt x="643" y="155"/>
                      <a:pt x="512" y="0"/>
                      <a:pt x="3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29" name="Google Shape;6329;p46"/>
              <p:cNvSpPr/>
              <p:nvPr/>
            </p:nvSpPr>
            <p:spPr>
              <a:xfrm>
                <a:off x="6591875" y="3050500"/>
                <a:ext cx="324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1299" extrusionOk="0">
                    <a:moveTo>
                      <a:pt x="658" y="0"/>
                    </a:moveTo>
                    <a:cubicBezTo>
                      <a:pt x="322" y="0"/>
                      <a:pt x="36" y="270"/>
                      <a:pt x="25" y="620"/>
                    </a:cubicBezTo>
                    <a:cubicBezTo>
                      <a:pt x="1" y="977"/>
                      <a:pt x="287" y="1275"/>
                      <a:pt x="644" y="1298"/>
                    </a:cubicBezTo>
                    <a:lnTo>
                      <a:pt x="739" y="1298"/>
                    </a:lnTo>
                    <a:cubicBezTo>
                      <a:pt x="1049" y="1263"/>
                      <a:pt x="1299" y="1001"/>
                      <a:pt x="1299" y="667"/>
                    </a:cubicBezTo>
                    <a:cubicBezTo>
                      <a:pt x="1299" y="334"/>
                      <a:pt x="1072" y="72"/>
                      <a:pt x="763" y="13"/>
                    </a:cubicBezTo>
                    <a:cubicBezTo>
                      <a:pt x="739" y="13"/>
                      <a:pt x="703" y="1"/>
                      <a:pt x="679" y="1"/>
                    </a:cubicBezTo>
                    <a:cubicBezTo>
                      <a:pt x="672" y="0"/>
                      <a:pt x="665" y="0"/>
                      <a:pt x="6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30" name="Google Shape;6330;p46"/>
              <p:cNvSpPr/>
              <p:nvPr/>
            </p:nvSpPr>
            <p:spPr>
              <a:xfrm>
                <a:off x="4949725" y="2996025"/>
                <a:ext cx="32450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299" extrusionOk="0">
                    <a:moveTo>
                      <a:pt x="657" y="0"/>
                    </a:moveTo>
                    <a:cubicBezTo>
                      <a:pt x="310" y="0"/>
                      <a:pt x="24" y="282"/>
                      <a:pt x="12" y="632"/>
                    </a:cubicBezTo>
                    <a:cubicBezTo>
                      <a:pt x="0" y="989"/>
                      <a:pt x="286" y="1287"/>
                      <a:pt x="643" y="1299"/>
                    </a:cubicBezTo>
                    <a:lnTo>
                      <a:pt x="726" y="1299"/>
                    </a:lnTo>
                    <a:cubicBezTo>
                      <a:pt x="1036" y="1263"/>
                      <a:pt x="1298" y="1001"/>
                      <a:pt x="1298" y="668"/>
                    </a:cubicBezTo>
                    <a:cubicBezTo>
                      <a:pt x="1298" y="346"/>
                      <a:pt x="1084" y="84"/>
                      <a:pt x="774" y="13"/>
                    </a:cubicBezTo>
                    <a:cubicBezTo>
                      <a:pt x="738" y="13"/>
                      <a:pt x="714" y="1"/>
                      <a:pt x="679" y="1"/>
                    </a:cubicBezTo>
                    <a:cubicBezTo>
                      <a:pt x="671" y="1"/>
                      <a:pt x="664" y="0"/>
                      <a:pt x="6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31" name="Google Shape;6331;p46"/>
              <p:cNvSpPr/>
              <p:nvPr/>
            </p:nvSpPr>
            <p:spPr>
              <a:xfrm>
                <a:off x="6399300" y="3292775"/>
                <a:ext cx="4317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693" extrusionOk="0">
                    <a:moveTo>
                      <a:pt x="850" y="0"/>
                    </a:moveTo>
                    <a:cubicBezTo>
                      <a:pt x="405" y="0"/>
                      <a:pt x="47" y="350"/>
                      <a:pt x="12" y="811"/>
                    </a:cubicBezTo>
                    <a:cubicBezTo>
                      <a:pt x="0" y="1275"/>
                      <a:pt x="358" y="1668"/>
                      <a:pt x="834" y="1692"/>
                    </a:cubicBezTo>
                    <a:cubicBezTo>
                      <a:pt x="841" y="1692"/>
                      <a:pt x="849" y="1692"/>
                      <a:pt x="856" y="1692"/>
                    </a:cubicBezTo>
                    <a:cubicBezTo>
                      <a:pt x="1311" y="1692"/>
                      <a:pt x="1680" y="1339"/>
                      <a:pt x="1715" y="871"/>
                    </a:cubicBezTo>
                    <a:cubicBezTo>
                      <a:pt x="1727" y="394"/>
                      <a:pt x="1358" y="13"/>
                      <a:pt x="893" y="1"/>
                    </a:cubicBezTo>
                    <a:cubicBezTo>
                      <a:pt x="879" y="1"/>
                      <a:pt x="864" y="0"/>
                      <a:pt x="8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32" name="Google Shape;6332;p46"/>
              <p:cNvSpPr/>
              <p:nvPr/>
            </p:nvSpPr>
            <p:spPr>
              <a:xfrm>
                <a:off x="6307025" y="2629600"/>
                <a:ext cx="28000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87" extrusionOk="0">
                    <a:moveTo>
                      <a:pt x="561" y="1"/>
                    </a:moveTo>
                    <a:cubicBezTo>
                      <a:pt x="251" y="1"/>
                      <a:pt x="12" y="235"/>
                      <a:pt x="12" y="525"/>
                    </a:cubicBezTo>
                    <a:cubicBezTo>
                      <a:pt x="1" y="823"/>
                      <a:pt x="239" y="1073"/>
                      <a:pt x="536" y="1085"/>
                    </a:cubicBezTo>
                    <a:cubicBezTo>
                      <a:pt x="550" y="1086"/>
                      <a:pt x="564" y="1086"/>
                      <a:pt x="577" y="1086"/>
                    </a:cubicBezTo>
                    <a:cubicBezTo>
                      <a:pt x="857" y="1086"/>
                      <a:pt x="1085" y="857"/>
                      <a:pt x="1096" y="573"/>
                    </a:cubicBezTo>
                    <a:cubicBezTo>
                      <a:pt x="1120" y="275"/>
                      <a:pt x="882" y="13"/>
                      <a:pt x="584" y="1"/>
                    </a:cubicBezTo>
                    <a:cubicBezTo>
                      <a:pt x="576" y="1"/>
                      <a:pt x="569" y="1"/>
                      <a:pt x="56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33" name="Google Shape;6333;p46"/>
              <p:cNvSpPr/>
              <p:nvPr/>
            </p:nvSpPr>
            <p:spPr>
              <a:xfrm>
                <a:off x="6215350" y="2381075"/>
                <a:ext cx="1550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608" extrusionOk="0">
                    <a:moveTo>
                      <a:pt x="322" y="1"/>
                    </a:moveTo>
                    <a:cubicBezTo>
                      <a:pt x="155" y="1"/>
                      <a:pt x="24" y="120"/>
                      <a:pt x="0" y="298"/>
                    </a:cubicBezTo>
                    <a:cubicBezTo>
                      <a:pt x="0" y="465"/>
                      <a:pt x="119" y="608"/>
                      <a:pt x="298" y="608"/>
                    </a:cubicBezTo>
                    <a:cubicBezTo>
                      <a:pt x="465" y="608"/>
                      <a:pt x="620" y="489"/>
                      <a:pt x="620" y="310"/>
                    </a:cubicBezTo>
                    <a:cubicBezTo>
                      <a:pt x="620" y="155"/>
                      <a:pt x="500" y="1"/>
                      <a:pt x="3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34" name="Google Shape;6334;p46"/>
              <p:cNvSpPr/>
              <p:nvPr/>
            </p:nvSpPr>
            <p:spPr>
              <a:xfrm>
                <a:off x="6501700" y="2352500"/>
                <a:ext cx="16975" cy="17000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80" extrusionOk="0">
                    <a:moveTo>
                      <a:pt x="357" y="1"/>
                    </a:moveTo>
                    <a:cubicBezTo>
                      <a:pt x="155" y="1"/>
                      <a:pt x="0" y="143"/>
                      <a:pt x="0" y="322"/>
                    </a:cubicBezTo>
                    <a:cubicBezTo>
                      <a:pt x="0" y="524"/>
                      <a:pt x="131" y="667"/>
                      <a:pt x="322" y="679"/>
                    </a:cubicBezTo>
                    <a:cubicBezTo>
                      <a:pt x="512" y="679"/>
                      <a:pt x="667" y="548"/>
                      <a:pt x="679" y="358"/>
                    </a:cubicBezTo>
                    <a:cubicBezTo>
                      <a:pt x="679" y="155"/>
                      <a:pt x="548" y="13"/>
                      <a:pt x="3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35" name="Google Shape;6335;p46"/>
              <p:cNvSpPr/>
              <p:nvPr/>
            </p:nvSpPr>
            <p:spPr>
              <a:xfrm>
                <a:off x="6480850" y="2114375"/>
                <a:ext cx="16700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8" extrusionOk="0">
                    <a:moveTo>
                      <a:pt x="334" y="1"/>
                    </a:moveTo>
                    <a:cubicBezTo>
                      <a:pt x="156" y="1"/>
                      <a:pt x="1" y="143"/>
                      <a:pt x="1" y="322"/>
                    </a:cubicBezTo>
                    <a:cubicBezTo>
                      <a:pt x="1" y="501"/>
                      <a:pt x="132" y="667"/>
                      <a:pt x="322" y="667"/>
                    </a:cubicBezTo>
                    <a:cubicBezTo>
                      <a:pt x="501" y="667"/>
                      <a:pt x="668" y="536"/>
                      <a:pt x="668" y="346"/>
                    </a:cubicBezTo>
                    <a:cubicBezTo>
                      <a:pt x="668" y="167"/>
                      <a:pt x="537" y="1"/>
                      <a:pt x="3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36" name="Google Shape;6336;p46"/>
              <p:cNvSpPr/>
              <p:nvPr/>
            </p:nvSpPr>
            <p:spPr>
              <a:xfrm>
                <a:off x="6773450" y="2287625"/>
                <a:ext cx="117000" cy="252125"/>
              </a:xfrm>
              <a:custGeom>
                <a:avLst/>
                <a:gdLst/>
                <a:ahLst/>
                <a:cxnLst/>
                <a:rect l="l" t="t" r="r" b="b"/>
                <a:pathLst>
                  <a:path w="4680" h="10085" extrusionOk="0">
                    <a:moveTo>
                      <a:pt x="1596" y="0"/>
                    </a:moveTo>
                    <a:cubicBezTo>
                      <a:pt x="1596" y="0"/>
                      <a:pt x="1" y="1822"/>
                      <a:pt x="477" y="4608"/>
                    </a:cubicBezTo>
                    <a:cubicBezTo>
                      <a:pt x="953" y="7382"/>
                      <a:pt x="3334" y="10085"/>
                      <a:pt x="3334" y="10085"/>
                    </a:cubicBezTo>
                    <a:cubicBezTo>
                      <a:pt x="3334" y="10085"/>
                      <a:pt x="4680" y="6751"/>
                      <a:pt x="4192" y="3965"/>
                    </a:cubicBezTo>
                    <a:cubicBezTo>
                      <a:pt x="3715" y="1179"/>
                      <a:pt x="1596" y="0"/>
                      <a:pt x="15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37" name="Google Shape;6337;p46"/>
              <p:cNvSpPr/>
              <p:nvPr/>
            </p:nvSpPr>
            <p:spPr>
              <a:xfrm>
                <a:off x="6830000" y="3548175"/>
                <a:ext cx="170600" cy="199175"/>
              </a:xfrm>
              <a:custGeom>
                <a:avLst/>
                <a:gdLst/>
                <a:ahLst/>
                <a:cxnLst/>
                <a:rect l="l" t="t" r="r" b="b"/>
                <a:pathLst>
                  <a:path w="6824" h="7967" extrusionOk="0">
                    <a:moveTo>
                      <a:pt x="6823" y="1"/>
                    </a:moveTo>
                    <a:lnTo>
                      <a:pt x="6823" y="1"/>
                    </a:lnTo>
                    <a:cubicBezTo>
                      <a:pt x="6823" y="1"/>
                      <a:pt x="3442" y="1215"/>
                      <a:pt x="1668" y="3418"/>
                    </a:cubicBezTo>
                    <a:cubicBezTo>
                      <a:pt x="1489" y="3632"/>
                      <a:pt x="1334" y="3870"/>
                      <a:pt x="1191" y="4097"/>
                    </a:cubicBezTo>
                    <a:cubicBezTo>
                      <a:pt x="1" y="6073"/>
                      <a:pt x="406" y="7966"/>
                      <a:pt x="406" y="7966"/>
                    </a:cubicBezTo>
                    <a:cubicBezTo>
                      <a:pt x="406" y="7966"/>
                      <a:pt x="2823" y="7966"/>
                      <a:pt x="4585" y="5764"/>
                    </a:cubicBezTo>
                    <a:cubicBezTo>
                      <a:pt x="4966" y="5299"/>
                      <a:pt x="5275" y="4763"/>
                      <a:pt x="5537" y="4228"/>
                    </a:cubicBezTo>
                    <a:cubicBezTo>
                      <a:pt x="6537" y="2227"/>
                      <a:pt x="6823" y="1"/>
                      <a:pt x="68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38" name="Google Shape;6338;p46"/>
              <p:cNvSpPr/>
              <p:nvPr/>
            </p:nvSpPr>
            <p:spPr>
              <a:xfrm>
                <a:off x="6904125" y="2866550"/>
                <a:ext cx="129200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9824" extrusionOk="0">
                    <a:moveTo>
                      <a:pt x="4203" y="1"/>
                    </a:moveTo>
                    <a:cubicBezTo>
                      <a:pt x="4203" y="1"/>
                      <a:pt x="1548" y="2430"/>
                      <a:pt x="774" y="5156"/>
                    </a:cubicBezTo>
                    <a:cubicBezTo>
                      <a:pt x="0" y="7859"/>
                      <a:pt x="1405" y="9823"/>
                      <a:pt x="1405" y="9823"/>
                    </a:cubicBezTo>
                    <a:cubicBezTo>
                      <a:pt x="1405" y="9823"/>
                      <a:pt x="3620" y="8895"/>
                      <a:pt x="4394" y="6180"/>
                    </a:cubicBezTo>
                    <a:cubicBezTo>
                      <a:pt x="5168" y="3465"/>
                      <a:pt x="4203" y="1"/>
                      <a:pt x="42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39" name="Google Shape;6339;p46"/>
              <p:cNvSpPr/>
              <p:nvPr/>
            </p:nvSpPr>
            <p:spPr>
              <a:xfrm>
                <a:off x="6884475" y="2518275"/>
                <a:ext cx="22950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897" extrusionOk="0">
                    <a:moveTo>
                      <a:pt x="456" y="1"/>
                    </a:moveTo>
                    <a:cubicBezTo>
                      <a:pt x="226" y="1"/>
                      <a:pt x="24" y="188"/>
                      <a:pt x="13" y="442"/>
                    </a:cubicBezTo>
                    <a:cubicBezTo>
                      <a:pt x="1" y="692"/>
                      <a:pt x="191" y="894"/>
                      <a:pt x="441" y="894"/>
                    </a:cubicBezTo>
                    <a:cubicBezTo>
                      <a:pt x="455" y="896"/>
                      <a:pt x="469" y="896"/>
                      <a:pt x="483" y="896"/>
                    </a:cubicBezTo>
                    <a:cubicBezTo>
                      <a:pt x="724" y="896"/>
                      <a:pt x="906" y="702"/>
                      <a:pt x="906" y="466"/>
                    </a:cubicBezTo>
                    <a:cubicBezTo>
                      <a:pt x="917" y="216"/>
                      <a:pt x="715" y="1"/>
                      <a:pt x="477" y="1"/>
                    </a:cubicBezTo>
                    <a:cubicBezTo>
                      <a:pt x="470" y="1"/>
                      <a:pt x="463" y="1"/>
                      <a:pt x="4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40" name="Google Shape;6340;p46"/>
              <p:cNvSpPr/>
              <p:nvPr/>
            </p:nvSpPr>
            <p:spPr>
              <a:xfrm>
                <a:off x="6926750" y="2465900"/>
                <a:ext cx="40200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585" extrusionOk="0">
                    <a:moveTo>
                      <a:pt x="834" y="1"/>
                    </a:moveTo>
                    <a:cubicBezTo>
                      <a:pt x="774" y="13"/>
                      <a:pt x="739" y="13"/>
                      <a:pt x="691" y="13"/>
                    </a:cubicBezTo>
                    <a:cubicBezTo>
                      <a:pt x="322" y="72"/>
                      <a:pt x="36" y="394"/>
                      <a:pt x="24" y="763"/>
                    </a:cubicBezTo>
                    <a:cubicBezTo>
                      <a:pt x="0" y="1108"/>
                      <a:pt x="227" y="1406"/>
                      <a:pt x="524" y="1525"/>
                    </a:cubicBezTo>
                    <a:cubicBezTo>
                      <a:pt x="596" y="1549"/>
                      <a:pt x="691" y="1561"/>
                      <a:pt x="774" y="1584"/>
                    </a:cubicBezTo>
                    <a:cubicBezTo>
                      <a:pt x="782" y="1585"/>
                      <a:pt x="789" y="1585"/>
                      <a:pt x="796" y="1585"/>
                    </a:cubicBezTo>
                    <a:cubicBezTo>
                      <a:pt x="1227" y="1585"/>
                      <a:pt x="1584" y="1244"/>
                      <a:pt x="1596" y="822"/>
                    </a:cubicBezTo>
                    <a:cubicBezTo>
                      <a:pt x="1608" y="394"/>
                      <a:pt x="1274" y="13"/>
                      <a:pt x="8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41" name="Google Shape;6341;p46"/>
              <p:cNvSpPr/>
              <p:nvPr/>
            </p:nvSpPr>
            <p:spPr>
              <a:xfrm>
                <a:off x="6923775" y="3431800"/>
                <a:ext cx="3752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478" extrusionOk="0">
                    <a:moveTo>
                      <a:pt x="752" y="0"/>
                    </a:moveTo>
                    <a:cubicBezTo>
                      <a:pt x="369" y="0"/>
                      <a:pt x="36" y="306"/>
                      <a:pt x="24" y="715"/>
                    </a:cubicBezTo>
                    <a:cubicBezTo>
                      <a:pt x="0" y="1120"/>
                      <a:pt x="322" y="1465"/>
                      <a:pt x="738" y="1477"/>
                    </a:cubicBezTo>
                    <a:cubicBezTo>
                      <a:pt x="746" y="1477"/>
                      <a:pt x="753" y="1477"/>
                      <a:pt x="760" y="1477"/>
                    </a:cubicBezTo>
                    <a:cubicBezTo>
                      <a:pt x="1144" y="1477"/>
                      <a:pt x="1477" y="1172"/>
                      <a:pt x="1489" y="763"/>
                    </a:cubicBezTo>
                    <a:cubicBezTo>
                      <a:pt x="1500" y="358"/>
                      <a:pt x="1191" y="12"/>
                      <a:pt x="774" y="1"/>
                    </a:cubicBezTo>
                    <a:cubicBezTo>
                      <a:pt x="767" y="0"/>
                      <a:pt x="760" y="0"/>
                      <a:pt x="7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42" name="Google Shape;6342;p46"/>
              <p:cNvSpPr/>
              <p:nvPr/>
            </p:nvSpPr>
            <p:spPr>
              <a:xfrm>
                <a:off x="1548700" y="4236375"/>
                <a:ext cx="108950" cy="253025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10121" extrusionOk="0">
                    <a:moveTo>
                      <a:pt x="2917" y="0"/>
                    </a:moveTo>
                    <a:cubicBezTo>
                      <a:pt x="2917" y="0"/>
                      <a:pt x="834" y="1215"/>
                      <a:pt x="417" y="4012"/>
                    </a:cubicBezTo>
                    <a:cubicBezTo>
                      <a:pt x="0" y="6810"/>
                      <a:pt x="1405" y="10120"/>
                      <a:pt x="1405" y="10120"/>
                    </a:cubicBezTo>
                    <a:cubicBezTo>
                      <a:pt x="1405" y="10120"/>
                      <a:pt x="2239" y="9108"/>
                      <a:pt x="3001" y="7703"/>
                    </a:cubicBezTo>
                    <a:cubicBezTo>
                      <a:pt x="2858" y="7620"/>
                      <a:pt x="2751" y="7441"/>
                      <a:pt x="2751" y="7239"/>
                    </a:cubicBezTo>
                    <a:cubicBezTo>
                      <a:pt x="2762" y="6972"/>
                      <a:pt x="2989" y="6739"/>
                      <a:pt x="3266" y="6739"/>
                    </a:cubicBezTo>
                    <a:cubicBezTo>
                      <a:pt x="3273" y="6739"/>
                      <a:pt x="3279" y="6739"/>
                      <a:pt x="3286" y="6739"/>
                    </a:cubicBezTo>
                    <a:cubicBezTo>
                      <a:pt x="3310" y="6739"/>
                      <a:pt x="3358" y="6751"/>
                      <a:pt x="3394" y="6763"/>
                    </a:cubicBezTo>
                    <a:cubicBezTo>
                      <a:pt x="3405" y="6763"/>
                      <a:pt x="3429" y="6763"/>
                      <a:pt x="3453" y="6787"/>
                    </a:cubicBezTo>
                    <a:cubicBezTo>
                      <a:pt x="3763" y="6084"/>
                      <a:pt x="4013" y="5322"/>
                      <a:pt x="4132" y="4560"/>
                    </a:cubicBezTo>
                    <a:cubicBezTo>
                      <a:pt x="4358" y="3048"/>
                      <a:pt x="3989" y="1846"/>
                      <a:pt x="3584" y="1036"/>
                    </a:cubicBezTo>
                    <a:cubicBezTo>
                      <a:pt x="3251" y="369"/>
                      <a:pt x="2917" y="0"/>
                      <a:pt x="29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43" name="Google Shape;6343;p46"/>
              <p:cNvSpPr/>
              <p:nvPr/>
            </p:nvSpPr>
            <p:spPr>
              <a:xfrm>
                <a:off x="937900" y="4295300"/>
                <a:ext cx="15332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8752" extrusionOk="0">
                    <a:moveTo>
                      <a:pt x="822" y="1"/>
                    </a:moveTo>
                    <a:lnTo>
                      <a:pt x="822" y="1"/>
                    </a:lnTo>
                    <a:cubicBezTo>
                      <a:pt x="822" y="1"/>
                      <a:pt x="1" y="2263"/>
                      <a:pt x="1465" y="4692"/>
                    </a:cubicBezTo>
                    <a:cubicBezTo>
                      <a:pt x="2918" y="7109"/>
                      <a:pt x="6120" y="8752"/>
                      <a:pt x="6120" y="8752"/>
                    </a:cubicBezTo>
                    <a:cubicBezTo>
                      <a:pt x="6120" y="8752"/>
                      <a:pt x="6132" y="5168"/>
                      <a:pt x="4680" y="2739"/>
                    </a:cubicBezTo>
                    <a:cubicBezTo>
                      <a:pt x="3203" y="334"/>
                      <a:pt x="822" y="1"/>
                      <a:pt x="8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44" name="Google Shape;6344;p46"/>
              <p:cNvSpPr/>
              <p:nvPr/>
            </p:nvSpPr>
            <p:spPr>
              <a:xfrm>
                <a:off x="1417425" y="3354125"/>
                <a:ext cx="134575" cy="238150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9526" extrusionOk="0">
                    <a:moveTo>
                      <a:pt x="4192" y="0"/>
                    </a:moveTo>
                    <a:cubicBezTo>
                      <a:pt x="4192" y="0"/>
                      <a:pt x="1882" y="714"/>
                      <a:pt x="858" y="3346"/>
                    </a:cubicBezTo>
                    <a:cubicBezTo>
                      <a:pt x="691" y="3774"/>
                      <a:pt x="560" y="4239"/>
                      <a:pt x="465" y="4703"/>
                    </a:cubicBezTo>
                    <a:cubicBezTo>
                      <a:pt x="1" y="7049"/>
                      <a:pt x="441" y="9525"/>
                      <a:pt x="441" y="9525"/>
                    </a:cubicBezTo>
                    <a:cubicBezTo>
                      <a:pt x="441" y="9525"/>
                      <a:pt x="3251" y="7394"/>
                      <a:pt x="4311" y="4822"/>
                    </a:cubicBezTo>
                    <a:cubicBezTo>
                      <a:pt x="4323" y="4786"/>
                      <a:pt x="4334" y="4763"/>
                      <a:pt x="4358" y="4715"/>
                    </a:cubicBezTo>
                    <a:cubicBezTo>
                      <a:pt x="5382" y="2084"/>
                      <a:pt x="4192" y="0"/>
                      <a:pt x="41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45" name="Google Shape;6345;p46"/>
              <p:cNvSpPr/>
              <p:nvPr/>
            </p:nvSpPr>
            <p:spPr>
              <a:xfrm>
                <a:off x="999825" y="3801100"/>
                <a:ext cx="241425" cy="108650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4346" extrusionOk="0">
                    <a:moveTo>
                      <a:pt x="6276" y="515"/>
                    </a:moveTo>
                    <a:cubicBezTo>
                      <a:pt x="6283" y="515"/>
                      <a:pt x="6291" y="516"/>
                      <a:pt x="6299" y="516"/>
                    </a:cubicBezTo>
                    <a:cubicBezTo>
                      <a:pt x="6477" y="516"/>
                      <a:pt x="6608" y="659"/>
                      <a:pt x="6596" y="838"/>
                    </a:cubicBezTo>
                    <a:cubicBezTo>
                      <a:pt x="6596" y="1003"/>
                      <a:pt x="6463" y="1138"/>
                      <a:pt x="6302" y="1138"/>
                    </a:cubicBezTo>
                    <a:cubicBezTo>
                      <a:pt x="6289" y="1138"/>
                      <a:pt x="6276" y="1137"/>
                      <a:pt x="6263" y="1135"/>
                    </a:cubicBezTo>
                    <a:cubicBezTo>
                      <a:pt x="6096" y="1135"/>
                      <a:pt x="5965" y="992"/>
                      <a:pt x="5965" y="814"/>
                    </a:cubicBezTo>
                    <a:cubicBezTo>
                      <a:pt x="5965" y="643"/>
                      <a:pt x="6107" y="515"/>
                      <a:pt x="6276" y="515"/>
                    </a:cubicBezTo>
                    <a:close/>
                    <a:moveTo>
                      <a:pt x="6708" y="1868"/>
                    </a:moveTo>
                    <a:cubicBezTo>
                      <a:pt x="6718" y="1868"/>
                      <a:pt x="6728" y="1870"/>
                      <a:pt x="6739" y="1873"/>
                    </a:cubicBezTo>
                    <a:cubicBezTo>
                      <a:pt x="6810" y="1873"/>
                      <a:pt x="6870" y="1933"/>
                      <a:pt x="6858" y="2004"/>
                    </a:cubicBezTo>
                    <a:cubicBezTo>
                      <a:pt x="6858" y="2070"/>
                      <a:pt x="6808" y="2125"/>
                      <a:pt x="6745" y="2125"/>
                    </a:cubicBezTo>
                    <a:cubicBezTo>
                      <a:pt x="6739" y="2125"/>
                      <a:pt x="6733" y="2125"/>
                      <a:pt x="6727" y="2124"/>
                    </a:cubicBezTo>
                    <a:cubicBezTo>
                      <a:pt x="6668" y="2124"/>
                      <a:pt x="6608" y="2064"/>
                      <a:pt x="6608" y="1993"/>
                    </a:cubicBezTo>
                    <a:cubicBezTo>
                      <a:pt x="6608" y="1922"/>
                      <a:pt x="6651" y="1868"/>
                      <a:pt x="6708" y="1868"/>
                    </a:cubicBezTo>
                    <a:close/>
                    <a:moveTo>
                      <a:pt x="6912" y="1"/>
                    </a:moveTo>
                    <a:cubicBezTo>
                      <a:pt x="6317" y="1"/>
                      <a:pt x="5652" y="91"/>
                      <a:pt x="4941" y="338"/>
                    </a:cubicBezTo>
                    <a:cubicBezTo>
                      <a:pt x="2274" y="1254"/>
                      <a:pt x="0" y="4040"/>
                      <a:pt x="0" y="4040"/>
                    </a:cubicBezTo>
                    <a:cubicBezTo>
                      <a:pt x="0" y="4040"/>
                      <a:pt x="1385" y="4346"/>
                      <a:pt x="3077" y="4346"/>
                    </a:cubicBezTo>
                    <a:cubicBezTo>
                      <a:pt x="4078" y="4346"/>
                      <a:pt x="5187" y="4239"/>
                      <a:pt x="6179" y="3898"/>
                    </a:cubicBezTo>
                    <a:cubicBezTo>
                      <a:pt x="8835" y="2969"/>
                      <a:pt x="9656" y="695"/>
                      <a:pt x="9656" y="695"/>
                    </a:cubicBezTo>
                    <a:cubicBezTo>
                      <a:pt x="9656" y="695"/>
                      <a:pt x="8557" y="1"/>
                      <a:pt x="69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46" name="Google Shape;6346;p46"/>
              <p:cNvSpPr/>
              <p:nvPr/>
            </p:nvSpPr>
            <p:spPr>
              <a:xfrm>
                <a:off x="764075" y="3415125"/>
                <a:ext cx="139025" cy="229225"/>
              </a:xfrm>
              <a:custGeom>
                <a:avLst/>
                <a:gdLst/>
                <a:ahLst/>
                <a:cxnLst/>
                <a:rect l="l" t="t" r="r" b="b"/>
                <a:pathLst>
                  <a:path w="5561" h="9169" extrusionOk="0">
                    <a:moveTo>
                      <a:pt x="48" y="1"/>
                    </a:moveTo>
                    <a:cubicBezTo>
                      <a:pt x="48" y="1"/>
                      <a:pt x="0" y="549"/>
                      <a:pt x="0" y="1370"/>
                    </a:cubicBezTo>
                    <a:cubicBezTo>
                      <a:pt x="24" y="2644"/>
                      <a:pt x="179" y="4573"/>
                      <a:pt x="941" y="6097"/>
                    </a:cubicBezTo>
                    <a:cubicBezTo>
                      <a:pt x="2179" y="8633"/>
                      <a:pt x="4537" y="9169"/>
                      <a:pt x="4537" y="9169"/>
                    </a:cubicBezTo>
                    <a:cubicBezTo>
                      <a:pt x="4537" y="9169"/>
                      <a:pt x="5561" y="6990"/>
                      <a:pt x="4322" y="4466"/>
                    </a:cubicBezTo>
                    <a:cubicBezTo>
                      <a:pt x="3739" y="3275"/>
                      <a:pt x="2763" y="2215"/>
                      <a:pt x="1893" y="1441"/>
                    </a:cubicBezTo>
                    <a:cubicBezTo>
                      <a:pt x="917" y="549"/>
                      <a:pt x="48" y="1"/>
                      <a:pt x="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47" name="Google Shape;6347;p46"/>
              <p:cNvSpPr/>
              <p:nvPr/>
            </p:nvSpPr>
            <p:spPr>
              <a:xfrm>
                <a:off x="870925" y="4598850"/>
                <a:ext cx="27700" cy="26575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63" extrusionOk="0">
                    <a:moveTo>
                      <a:pt x="535" y="1"/>
                    </a:moveTo>
                    <a:cubicBezTo>
                      <a:pt x="455" y="1"/>
                      <a:pt x="384" y="31"/>
                      <a:pt x="322" y="62"/>
                    </a:cubicBezTo>
                    <a:cubicBezTo>
                      <a:pt x="155" y="158"/>
                      <a:pt x="36" y="324"/>
                      <a:pt x="25" y="515"/>
                    </a:cubicBezTo>
                    <a:cubicBezTo>
                      <a:pt x="1" y="812"/>
                      <a:pt x="239" y="1051"/>
                      <a:pt x="536" y="1063"/>
                    </a:cubicBezTo>
                    <a:cubicBezTo>
                      <a:pt x="584" y="1063"/>
                      <a:pt x="620" y="1051"/>
                      <a:pt x="656" y="1051"/>
                    </a:cubicBezTo>
                    <a:cubicBezTo>
                      <a:pt x="894" y="1003"/>
                      <a:pt x="1072" y="812"/>
                      <a:pt x="1096" y="562"/>
                    </a:cubicBezTo>
                    <a:cubicBezTo>
                      <a:pt x="1108" y="265"/>
                      <a:pt x="870" y="27"/>
                      <a:pt x="572" y="3"/>
                    </a:cubicBezTo>
                    <a:cubicBezTo>
                      <a:pt x="559" y="1"/>
                      <a:pt x="547" y="1"/>
                      <a:pt x="5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48" name="Google Shape;6348;p46"/>
              <p:cNvSpPr/>
              <p:nvPr/>
            </p:nvSpPr>
            <p:spPr>
              <a:xfrm>
                <a:off x="1038500" y="4203025"/>
                <a:ext cx="22950" cy="23250"/>
              </a:xfrm>
              <a:custGeom>
                <a:avLst/>
                <a:gdLst/>
                <a:ahLst/>
                <a:cxnLst/>
                <a:rect l="l" t="t" r="r" b="b"/>
                <a:pathLst>
                  <a:path w="918" h="930" extrusionOk="0">
                    <a:moveTo>
                      <a:pt x="489" y="1"/>
                    </a:moveTo>
                    <a:cubicBezTo>
                      <a:pt x="322" y="1"/>
                      <a:pt x="180" y="96"/>
                      <a:pt x="84" y="227"/>
                    </a:cubicBezTo>
                    <a:cubicBezTo>
                      <a:pt x="49" y="286"/>
                      <a:pt x="13" y="358"/>
                      <a:pt x="13" y="453"/>
                    </a:cubicBezTo>
                    <a:cubicBezTo>
                      <a:pt x="1" y="703"/>
                      <a:pt x="203" y="917"/>
                      <a:pt x="465" y="929"/>
                    </a:cubicBezTo>
                    <a:cubicBezTo>
                      <a:pt x="680" y="929"/>
                      <a:pt x="882" y="751"/>
                      <a:pt x="906" y="524"/>
                    </a:cubicBezTo>
                    <a:cubicBezTo>
                      <a:pt x="906" y="513"/>
                      <a:pt x="918" y="501"/>
                      <a:pt x="918" y="477"/>
                    </a:cubicBezTo>
                    <a:cubicBezTo>
                      <a:pt x="918" y="405"/>
                      <a:pt x="906" y="346"/>
                      <a:pt x="894" y="286"/>
                    </a:cubicBezTo>
                    <a:cubicBezTo>
                      <a:pt x="822" y="120"/>
                      <a:pt x="668" y="1"/>
                      <a:pt x="48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49" name="Google Shape;6349;p46"/>
              <p:cNvSpPr/>
              <p:nvPr/>
            </p:nvSpPr>
            <p:spPr>
              <a:xfrm>
                <a:off x="677450" y="3830350"/>
                <a:ext cx="26825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037" extrusionOk="0">
                    <a:moveTo>
                      <a:pt x="540" y="1"/>
                    </a:moveTo>
                    <a:cubicBezTo>
                      <a:pt x="263" y="1"/>
                      <a:pt x="24" y="234"/>
                      <a:pt x="24" y="501"/>
                    </a:cubicBezTo>
                    <a:cubicBezTo>
                      <a:pt x="1" y="787"/>
                      <a:pt x="239" y="1037"/>
                      <a:pt x="525" y="1037"/>
                    </a:cubicBezTo>
                    <a:cubicBezTo>
                      <a:pt x="810" y="1037"/>
                      <a:pt x="1060" y="823"/>
                      <a:pt x="1060" y="537"/>
                    </a:cubicBezTo>
                    <a:cubicBezTo>
                      <a:pt x="1072" y="251"/>
                      <a:pt x="834" y="1"/>
                      <a:pt x="560" y="1"/>
                    </a:cubicBezTo>
                    <a:cubicBezTo>
                      <a:pt x="553" y="1"/>
                      <a:pt x="546" y="1"/>
                      <a:pt x="5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50" name="Google Shape;6350;p46"/>
              <p:cNvSpPr/>
              <p:nvPr/>
            </p:nvSpPr>
            <p:spPr>
              <a:xfrm>
                <a:off x="1061425" y="3678550"/>
                <a:ext cx="396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549" extrusionOk="0">
                    <a:moveTo>
                      <a:pt x="799" y="1"/>
                    </a:moveTo>
                    <a:cubicBezTo>
                      <a:pt x="381" y="1"/>
                      <a:pt x="36" y="318"/>
                      <a:pt x="25" y="739"/>
                    </a:cubicBezTo>
                    <a:cubicBezTo>
                      <a:pt x="1" y="1180"/>
                      <a:pt x="334" y="1537"/>
                      <a:pt x="763" y="1549"/>
                    </a:cubicBezTo>
                    <a:cubicBezTo>
                      <a:pt x="770" y="1549"/>
                      <a:pt x="777" y="1549"/>
                      <a:pt x="784" y="1549"/>
                    </a:cubicBezTo>
                    <a:cubicBezTo>
                      <a:pt x="1203" y="1549"/>
                      <a:pt x="1549" y="1208"/>
                      <a:pt x="1572" y="799"/>
                    </a:cubicBezTo>
                    <a:cubicBezTo>
                      <a:pt x="1584" y="370"/>
                      <a:pt x="1251" y="13"/>
                      <a:pt x="822" y="1"/>
                    </a:cubicBezTo>
                    <a:cubicBezTo>
                      <a:pt x="815" y="1"/>
                      <a:pt x="807" y="1"/>
                      <a:pt x="7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51" name="Google Shape;6351;p46"/>
              <p:cNvSpPr/>
              <p:nvPr/>
            </p:nvSpPr>
            <p:spPr>
              <a:xfrm>
                <a:off x="734000" y="3902400"/>
                <a:ext cx="42900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1704" extrusionOk="0">
                    <a:moveTo>
                      <a:pt x="871" y="0"/>
                    </a:moveTo>
                    <a:cubicBezTo>
                      <a:pt x="406" y="0"/>
                      <a:pt x="36" y="365"/>
                      <a:pt x="13" y="822"/>
                    </a:cubicBezTo>
                    <a:cubicBezTo>
                      <a:pt x="1" y="1298"/>
                      <a:pt x="370" y="1679"/>
                      <a:pt x="834" y="1703"/>
                    </a:cubicBezTo>
                    <a:cubicBezTo>
                      <a:pt x="842" y="1703"/>
                      <a:pt x="850" y="1703"/>
                      <a:pt x="858" y="1703"/>
                    </a:cubicBezTo>
                    <a:cubicBezTo>
                      <a:pt x="1265" y="1703"/>
                      <a:pt x="1610" y="1410"/>
                      <a:pt x="1703" y="1036"/>
                    </a:cubicBezTo>
                    <a:cubicBezTo>
                      <a:pt x="1715" y="989"/>
                      <a:pt x="1715" y="929"/>
                      <a:pt x="1715" y="881"/>
                    </a:cubicBezTo>
                    <a:cubicBezTo>
                      <a:pt x="1715" y="798"/>
                      <a:pt x="1703" y="703"/>
                      <a:pt x="1692" y="631"/>
                    </a:cubicBezTo>
                    <a:cubicBezTo>
                      <a:pt x="1596" y="274"/>
                      <a:pt x="1287" y="24"/>
                      <a:pt x="894" y="0"/>
                    </a:cubicBezTo>
                    <a:cubicBezTo>
                      <a:pt x="886" y="0"/>
                      <a:pt x="879" y="0"/>
                      <a:pt x="8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52" name="Google Shape;6352;p46"/>
              <p:cNvSpPr/>
              <p:nvPr/>
            </p:nvSpPr>
            <p:spPr>
              <a:xfrm>
                <a:off x="550650" y="3467500"/>
                <a:ext cx="21750" cy="20900"/>
              </a:xfrm>
              <a:custGeom>
                <a:avLst/>
                <a:gdLst/>
                <a:ahLst/>
                <a:cxnLst/>
                <a:rect l="l" t="t" r="r" b="b"/>
                <a:pathLst>
                  <a:path w="870" h="836" extrusionOk="0">
                    <a:moveTo>
                      <a:pt x="433" y="1"/>
                    </a:moveTo>
                    <a:cubicBezTo>
                      <a:pt x="216" y="1"/>
                      <a:pt x="36" y="187"/>
                      <a:pt x="12" y="406"/>
                    </a:cubicBezTo>
                    <a:cubicBezTo>
                      <a:pt x="1" y="632"/>
                      <a:pt x="191" y="823"/>
                      <a:pt x="417" y="835"/>
                    </a:cubicBezTo>
                    <a:cubicBezTo>
                      <a:pt x="425" y="835"/>
                      <a:pt x="432" y="835"/>
                      <a:pt x="440" y="835"/>
                    </a:cubicBezTo>
                    <a:cubicBezTo>
                      <a:pt x="667" y="835"/>
                      <a:pt x="846" y="661"/>
                      <a:pt x="846" y="430"/>
                    </a:cubicBezTo>
                    <a:cubicBezTo>
                      <a:pt x="870" y="216"/>
                      <a:pt x="667" y="13"/>
                      <a:pt x="453" y="1"/>
                    </a:cubicBezTo>
                    <a:cubicBezTo>
                      <a:pt x="446" y="1"/>
                      <a:pt x="440" y="1"/>
                      <a:pt x="4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53" name="Google Shape;6353;p46"/>
              <p:cNvSpPr/>
              <p:nvPr/>
            </p:nvSpPr>
            <p:spPr>
              <a:xfrm>
                <a:off x="965575" y="3455900"/>
                <a:ext cx="20875" cy="86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34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9" y="203"/>
                      <a:pt x="191" y="334"/>
                      <a:pt x="406" y="346"/>
                    </a:cubicBezTo>
                    <a:cubicBezTo>
                      <a:pt x="608" y="346"/>
                      <a:pt x="775" y="215"/>
                      <a:pt x="834" y="37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54" name="Google Shape;6354;p46"/>
              <p:cNvSpPr/>
              <p:nvPr/>
            </p:nvSpPr>
            <p:spPr>
              <a:xfrm>
                <a:off x="520875" y="4384275"/>
                <a:ext cx="24750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90" h="954" extrusionOk="0">
                    <a:moveTo>
                      <a:pt x="491" y="1"/>
                    </a:moveTo>
                    <a:cubicBezTo>
                      <a:pt x="239" y="1"/>
                      <a:pt x="36" y="200"/>
                      <a:pt x="13" y="466"/>
                    </a:cubicBezTo>
                    <a:cubicBezTo>
                      <a:pt x="1" y="716"/>
                      <a:pt x="215" y="942"/>
                      <a:pt x="477" y="954"/>
                    </a:cubicBezTo>
                    <a:cubicBezTo>
                      <a:pt x="751" y="954"/>
                      <a:pt x="965" y="763"/>
                      <a:pt x="965" y="490"/>
                    </a:cubicBezTo>
                    <a:cubicBezTo>
                      <a:pt x="989" y="240"/>
                      <a:pt x="775" y="13"/>
                      <a:pt x="513" y="1"/>
                    </a:cubicBezTo>
                    <a:cubicBezTo>
                      <a:pt x="506" y="1"/>
                      <a:pt x="498" y="1"/>
                      <a:pt x="4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55" name="Google Shape;6355;p46"/>
              <p:cNvSpPr/>
              <p:nvPr/>
            </p:nvSpPr>
            <p:spPr>
              <a:xfrm>
                <a:off x="797700" y="4309000"/>
                <a:ext cx="122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501" extrusionOk="0">
                    <a:moveTo>
                      <a:pt x="251" y="0"/>
                    </a:moveTo>
                    <a:cubicBezTo>
                      <a:pt x="120" y="0"/>
                      <a:pt x="1" y="107"/>
                      <a:pt x="1" y="250"/>
                    </a:cubicBezTo>
                    <a:cubicBezTo>
                      <a:pt x="1" y="381"/>
                      <a:pt x="108" y="500"/>
                      <a:pt x="239" y="500"/>
                    </a:cubicBezTo>
                    <a:cubicBezTo>
                      <a:pt x="370" y="500"/>
                      <a:pt x="477" y="393"/>
                      <a:pt x="489" y="262"/>
                    </a:cubicBezTo>
                    <a:cubicBezTo>
                      <a:pt x="489" y="131"/>
                      <a:pt x="394" y="0"/>
                      <a:pt x="2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56" name="Google Shape;6356;p46"/>
              <p:cNvSpPr/>
              <p:nvPr/>
            </p:nvSpPr>
            <p:spPr>
              <a:xfrm>
                <a:off x="1610000" y="4530450"/>
                <a:ext cx="324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1299" extrusionOk="0">
                    <a:moveTo>
                      <a:pt x="647" y="0"/>
                    </a:moveTo>
                    <a:cubicBezTo>
                      <a:pt x="310" y="0"/>
                      <a:pt x="24" y="281"/>
                      <a:pt x="13" y="631"/>
                    </a:cubicBezTo>
                    <a:cubicBezTo>
                      <a:pt x="1" y="989"/>
                      <a:pt x="287" y="1286"/>
                      <a:pt x="644" y="1298"/>
                    </a:cubicBezTo>
                    <a:lnTo>
                      <a:pt x="727" y="1298"/>
                    </a:lnTo>
                    <a:cubicBezTo>
                      <a:pt x="1037" y="1263"/>
                      <a:pt x="1299" y="1001"/>
                      <a:pt x="1299" y="667"/>
                    </a:cubicBezTo>
                    <a:cubicBezTo>
                      <a:pt x="1299" y="346"/>
                      <a:pt x="1072" y="72"/>
                      <a:pt x="763" y="24"/>
                    </a:cubicBezTo>
                    <a:cubicBezTo>
                      <a:pt x="727" y="24"/>
                      <a:pt x="703" y="0"/>
                      <a:pt x="668" y="0"/>
                    </a:cubicBezTo>
                    <a:cubicBezTo>
                      <a:pt x="661" y="0"/>
                      <a:pt x="654" y="0"/>
                      <a:pt x="6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57" name="Google Shape;6357;p46"/>
              <p:cNvSpPr/>
              <p:nvPr/>
            </p:nvSpPr>
            <p:spPr>
              <a:xfrm>
                <a:off x="1324550" y="4109825"/>
                <a:ext cx="28000" cy="2715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86" extrusionOk="0">
                    <a:moveTo>
                      <a:pt x="543" y="0"/>
                    </a:moveTo>
                    <a:cubicBezTo>
                      <a:pt x="264" y="0"/>
                      <a:pt x="35" y="230"/>
                      <a:pt x="13" y="514"/>
                    </a:cubicBezTo>
                    <a:cubicBezTo>
                      <a:pt x="1" y="812"/>
                      <a:pt x="239" y="1074"/>
                      <a:pt x="537" y="1085"/>
                    </a:cubicBezTo>
                    <a:cubicBezTo>
                      <a:pt x="544" y="1086"/>
                      <a:pt x="551" y="1086"/>
                      <a:pt x="558" y="1086"/>
                    </a:cubicBezTo>
                    <a:cubicBezTo>
                      <a:pt x="846" y="1086"/>
                      <a:pt x="1085" y="852"/>
                      <a:pt x="1108" y="562"/>
                    </a:cubicBezTo>
                    <a:cubicBezTo>
                      <a:pt x="1120" y="264"/>
                      <a:pt x="882" y="14"/>
                      <a:pt x="584" y="2"/>
                    </a:cubicBezTo>
                    <a:cubicBezTo>
                      <a:pt x="570" y="1"/>
                      <a:pt x="557" y="0"/>
                      <a:pt x="5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58" name="Google Shape;6358;p46"/>
              <p:cNvSpPr/>
              <p:nvPr/>
            </p:nvSpPr>
            <p:spPr>
              <a:xfrm>
                <a:off x="1233475" y="3861325"/>
                <a:ext cx="1520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608" extrusionOk="0">
                    <a:moveTo>
                      <a:pt x="310" y="0"/>
                    </a:moveTo>
                    <a:cubicBezTo>
                      <a:pt x="143" y="0"/>
                      <a:pt x="1" y="107"/>
                      <a:pt x="1" y="298"/>
                    </a:cubicBezTo>
                    <a:cubicBezTo>
                      <a:pt x="1" y="453"/>
                      <a:pt x="120" y="607"/>
                      <a:pt x="298" y="607"/>
                    </a:cubicBezTo>
                    <a:cubicBezTo>
                      <a:pt x="465" y="607"/>
                      <a:pt x="596" y="476"/>
                      <a:pt x="608" y="310"/>
                    </a:cubicBezTo>
                    <a:cubicBezTo>
                      <a:pt x="608" y="143"/>
                      <a:pt x="489" y="0"/>
                      <a:pt x="3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59" name="Google Shape;6359;p46"/>
              <p:cNvSpPr/>
              <p:nvPr/>
            </p:nvSpPr>
            <p:spPr>
              <a:xfrm>
                <a:off x="1519225" y="3832450"/>
                <a:ext cx="17000" cy="17275"/>
              </a:xfrm>
              <a:custGeom>
                <a:avLst/>
                <a:gdLst/>
                <a:ahLst/>
                <a:cxnLst/>
                <a:rect l="l" t="t" r="r" b="b"/>
                <a:pathLst>
                  <a:path w="680" h="691" extrusionOk="0">
                    <a:moveTo>
                      <a:pt x="358" y="0"/>
                    </a:moveTo>
                    <a:cubicBezTo>
                      <a:pt x="167" y="0"/>
                      <a:pt x="12" y="143"/>
                      <a:pt x="1" y="334"/>
                    </a:cubicBezTo>
                    <a:cubicBezTo>
                      <a:pt x="1" y="524"/>
                      <a:pt x="131" y="679"/>
                      <a:pt x="322" y="691"/>
                    </a:cubicBezTo>
                    <a:cubicBezTo>
                      <a:pt x="524" y="691"/>
                      <a:pt x="679" y="536"/>
                      <a:pt x="679" y="358"/>
                    </a:cubicBezTo>
                    <a:cubicBezTo>
                      <a:pt x="679" y="167"/>
                      <a:pt x="548" y="24"/>
                      <a:pt x="3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60" name="Google Shape;6360;p46"/>
              <p:cNvSpPr/>
              <p:nvPr/>
            </p:nvSpPr>
            <p:spPr>
              <a:xfrm>
                <a:off x="1498400" y="3594325"/>
                <a:ext cx="16675" cy="17000"/>
              </a:xfrm>
              <a:custGeom>
                <a:avLst/>
                <a:gdLst/>
                <a:ahLst/>
                <a:cxnLst/>
                <a:rect l="l" t="t" r="r" b="b"/>
                <a:pathLst>
                  <a:path w="667" h="680" extrusionOk="0">
                    <a:moveTo>
                      <a:pt x="345" y="0"/>
                    </a:moveTo>
                    <a:cubicBezTo>
                      <a:pt x="167" y="0"/>
                      <a:pt x="0" y="143"/>
                      <a:pt x="0" y="334"/>
                    </a:cubicBezTo>
                    <a:cubicBezTo>
                      <a:pt x="0" y="512"/>
                      <a:pt x="131" y="679"/>
                      <a:pt x="322" y="679"/>
                    </a:cubicBezTo>
                    <a:cubicBezTo>
                      <a:pt x="500" y="679"/>
                      <a:pt x="667" y="536"/>
                      <a:pt x="667" y="346"/>
                    </a:cubicBezTo>
                    <a:cubicBezTo>
                      <a:pt x="667" y="167"/>
                      <a:pt x="536" y="0"/>
                      <a:pt x="3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61" name="Google Shape;6361;p46"/>
              <p:cNvSpPr/>
              <p:nvPr/>
            </p:nvSpPr>
            <p:spPr>
              <a:xfrm>
                <a:off x="2580375" y="4349775"/>
                <a:ext cx="153300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6132" h="8752" extrusionOk="0">
                    <a:moveTo>
                      <a:pt x="822" y="0"/>
                    </a:moveTo>
                    <a:lnTo>
                      <a:pt x="822" y="0"/>
                    </a:lnTo>
                    <a:cubicBezTo>
                      <a:pt x="822" y="0"/>
                      <a:pt x="0" y="2263"/>
                      <a:pt x="1453" y="4691"/>
                    </a:cubicBezTo>
                    <a:cubicBezTo>
                      <a:pt x="2917" y="7096"/>
                      <a:pt x="6108" y="8751"/>
                      <a:pt x="6108" y="8751"/>
                    </a:cubicBezTo>
                    <a:cubicBezTo>
                      <a:pt x="6108" y="8751"/>
                      <a:pt x="6132" y="5168"/>
                      <a:pt x="4668" y="2739"/>
                    </a:cubicBezTo>
                    <a:cubicBezTo>
                      <a:pt x="3215" y="310"/>
                      <a:pt x="822" y="0"/>
                      <a:pt x="8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62" name="Google Shape;6362;p46"/>
              <p:cNvSpPr/>
              <p:nvPr/>
            </p:nvSpPr>
            <p:spPr>
              <a:xfrm>
                <a:off x="2085375" y="3996275"/>
                <a:ext cx="245275" cy="104350"/>
              </a:xfrm>
              <a:custGeom>
                <a:avLst/>
                <a:gdLst/>
                <a:ahLst/>
                <a:cxnLst/>
                <a:rect l="l" t="t" r="r" b="b"/>
                <a:pathLst>
                  <a:path w="9811" h="4174" extrusionOk="0">
                    <a:moveTo>
                      <a:pt x="6171" y="0"/>
                    </a:moveTo>
                    <a:cubicBezTo>
                      <a:pt x="5333" y="0"/>
                      <a:pt x="4448" y="86"/>
                      <a:pt x="3632" y="329"/>
                    </a:cubicBezTo>
                    <a:cubicBezTo>
                      <a:pt x="929" y="1127"/>
                      <a:pt x="0" y="3353"/>
                      <a:pt x="0" y="3353"/>
                    </a:cubicBezTo>
                    <a:cubicBezTo>
                      <a:pt x="0" y="3353"/>
                      <a:pt x="298" y="3556"/>
                      <a:pt x="822" y="3770"/>
                    </a:cubicBezTo>
                    <a:cubicBezTo>
                      <a:pt x="810" y="3794"/>
                      <a:pt x="810" y="3830"/>
                      <a:pt x="810" y="3853"/>
                    </a:cubicBezTo>
                    <a:cubicBezTo>
                      <a:pt x="810" y="3984"/>
                      <a:pt x="893" y="4092"/>
                      <a:pt x="1036" y="4092"/>
                    </a:cubicBezTo>
                    <a:cubicBezTo>
                      <a:pt x="1131" y="4092"/>
                      <a:pt x="1227" y="4020"/>
                      <a:pt x="1250" y="3913"/>
                    </a:cubicBezTo>
                    <a:cubicBezTo>
                      <a:pt x="1724" y="4055"/>
                      <a:pt x="2320" y="4174"/>
                      <a:pt x="3002" y="4174"/>
                    </a:cubicBezTo>
                    <a:cubicBezTo>
                      <a:pt x="3521" y="4174"/>
                      <a:pt x="4089" y="4105"/>
                      <a:pt x="4691" y="3925"/>
                    </a:cubicBezTo>
                    <a:cubicBezTo>
                      <a:pt x="7406" y="3127"/>
                      <a:pt x="9811" y="460"/>
                      <a:pt x="9811" y="460"/>
                    </a:cubicBezTo>
                    <a:cubicBezTo>
                      <a:pt x="9811" y="460"/>
                      <a:pt x="8118" y="0"/>
                      <a:pt x="61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63" name="Google Shape;6363;p46"/>
              <p:cNvSpPr/>
              <p:nvPr/>
            </p:nvSpPr>
            <p:spPr>
              <a:xfrm>
                <a:off x="1791275" y="3767850"/>
                <a:ext cx="116725" cy="251850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10074" extrusionOk="0">
                    <a:moveTo>
                      <a:pt x="1584" y="1"/>
                    </a:moveTo>
                    <a:cubicBezTo>
                      <a:pt x="1584" y="1"/>
                      <a:pt x="1" y="1810"/>
                      <a:pt x="477" y="4596"/>
                    </a:cubicBezTo>
                    <a:cubicBezTo>
                      <a:pt x="965" y="7383"/>
                      <a:pt x="3335" y="10073"/>
                      <a:pt x="3335" y="10073"/>
                    </a:cubicBezTo>
                    <a:cubicBezTo>
                      <a:pt x="3335" y="10073"/>
                      <a:pt x="4668" y="6740"/>
                      <a:pt x="4180" y="3954"/>
                    </a:cubicBezTo>
                    <a:cubicBezTo>
                      <a:pt x="3704" y="1168"/>
                      <a:pt x="1584" y="1"/>
                      <a:pt x="158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64" name="Google Shape;6364;p46"/>
              <p:cNvSpPr/>
              <p:nvPr/>
            </p:nvSpPr>
            <p:spPr>
              <a:xfrm>
                <a:off x="2642575" y="3855400"/>
                <a:ext cx="241425" cy="108750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4350" extrusionOk="0">
                    <a:moveTo>
                      <a:pt x="6287" y="511"/>
                    </a:moveTo>
                    <a:cubicBezTo>
                      <a:pt x="6466" y="511"/>
                      <a:pt x="6609" y="666"/>
                      <a:pt x="6585" y="844"/>
                    </a:cubicBezTo>
                    <a:cubicBezTo>
                      <a:pt x="6585" y="1016"/>
                      <a:pt x="6454" y="1143"/>
                      <a:pt x="6286" y="1143"/>
                    </a:cubicBezTo>
                    <a:cubicBezTo>
                      <a:pt x="6278" y="1143"/>
                      <a:pt x="6271" y="1143"/>
                      <a:pt x="6263" y="1142"/>
                    </a:cubicBezTo>
                    <a:cubicBezTo>
                      <a:pt x="6085" y="1142"/>
                      <a:pt x="5954" y="987"/>
                      <a:pt x="5966" y="809"/>
                    </a:cubicBezTo>
                    <a:cubicBezTo>
                      <a:pt x="5966" y="654"/>
                      <a:pt x="6109" y="511"/>
                      <a:pt x="6287" y="511"/>
                    </a:cubicBezTo>
                    <a:close/>
                    <a:moveTo>
                      <a:pt x="6721" y="1855"/>
                    </a:moveTo>
                    <a:cubicBezTo>
                      <a:pt x="6727" y="1855"/>
                      <a:pt x="6733" y="1855"/>
                      <a:pt x="6740" y="1856"/>
                    </a:cubicBezTo>
                    <a:cubicBezTo>
                      <a:pt x="6811" y="1856"/>
                      <a:pt x="6871" y="1916"/>
                      <a:pt x="6859" y="1987"/>
                    </a:cubicBezTo>
                    <a:cubicBezTo>
                      <a:pt x="6859" y="2053"/>
                      <a:pt x="6809" y="2108"/>
                      <a:pt x="6746" y="2108"/>
                    </a:cubicBezTo>
                    <a:cubicBezTo>
                      <a:pt x="6740" y="2108"/>
                      <a:pt x="6734" y="2108"/>
                      <a:pt x="6728" y="2107"/>
                    </a:cubicBezTo>
                    <a:cubicBezTo>
                      <a:pt x="6644" y="2107"/>
                      <a:pt x="6585" y="2047"/>
                      <a:pt x="6609" y="1976"/>
                    </a:cubicBezTo>
                    <a:cubicBezTo>
                      <a:pt x="6609" y="1910"/>
                      <a:pt x="6658" y="1855"/>
                      <a:pt x="6721" y="1855"/>
                    </a:cubicBezTo>
                    <a:close/>
                    <a:moveTo>
                      <a:pt x="6907" y="1"/>
                    </a:moveTo>
                    <a:cubicBezTo>
                      <a:pt x="6314" y="1"/>
                      <a:pt x="5651" y="90"/>
                      <a:pt x="4942" y="332"/>
                    </a:cubicBezTo>
                    <a:cubicBezTo>
                      <a:pt x="2275" y="1273"/>
                      <a:pt x="1" y="4047"/>
                      <a:pt x="1" y="4047"/>
                    </a:cubicBezTo>
                    <a:cubicBezTo>
                      <a:pt x="1" y="4047"/>
                      <a:pt x="1373" y="4350"/>
                      <a:pt x="3050" y="4350"/>
                    </a:cubicBezTo>
                    <a:cubicBezTo>
                      <a:pt x="4056" y="4350"/>
                      <a:pt x="5172" y="4241"/>
                      <a:pt x="6168" y="3892"/>
                    </a:cubicBezTo>
                    <a:cubicBezTo>
                      <a:pt x="8835" y="2964"/>
                      <a:pt x="9657" y="690"/>
                      <a:pt x="9657" y="690"/>
                    </a:cubicBezTo>
                    <a:cubicBezTo>
                      <a:pt x="9657" y="690"/>
                      <a:pt x="8556" y="1"/>
                      <a:pt x="6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65" name="Google Shape;6365;p46"/>
              <p:cNvSpPr/>
              <p:nvPr/>
            </p:nvSpPr>
            <p:spPr>
              <a:xfrm>
                <a:off x="2406550" y="3469300"/>
                <a:ext cx="139025" cy="229825"/>
              </a:xfrm>
              <a:custGeom>
                <a:avLst/>
                <a:gdLst/>
                <a:ahLst/>
                <a:cxnLst/>
                <a:rect l="l" t="t" r="r" b="b"/>
                <a:pathLst>
                  <a:path w="5561" h="9193" extrusionOk="0">
                    <a:moveTo>
                      <a:pt x="48" y="1"/>
                    </a:moveTo>
                    <a:cubicBezTo>
                      <a:pt x="48" y="1"/>
                      <a:pt x="0" y="560"/>
                      <a:pt x="0" y="1370"/>
                    </a:cubicBezTo>
                    <a:cubicBezTo>
                      <a:pt x="12" y="2656"/>
                      <a:pt x="179" y="4573"/>
                      <a:pt x="941" y="6109"/>
                    </a:cubicBezTo>
                    <a:cubicBezTo>
                      <a:pt x="2191" y="8657"/>
                      <a:pt x="4536" y="9192"/>
                      <a:pt x="4536" y="9192"/>
                    </a:cubicBezTo>
                    <a:cubicBezTo>
                      <a:pt x="4536" y="9192"/>
                      <a:pt x="5560" y="7002"/>
                      <a:pt x="4310" y="4466"/>
                    </a:cubicBezTo>
                    <a:cubicBezTo>
                      <a:pt x="3739" y="3275"/>
                      <a:pt x="2750" y="2227"/>
                      <a:pt x="1893" y="1453"/>
                    </a:cubicBezTo>
                    <a:cubicBezTo>
                      <a:pt x="905" y="560"/>
                      <a:pt x="48" y="1"/>
                      <a:pt x="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66" name="Google Shape;6366;p46"/>
              <p:cNvSpPr/>
              <p:nvPr/>
            </p:nvSpPr>
            <p:spPr>
              <a:xfrm>
                <a:off x="1922250" y="4346800"/>
                <a:ext cx="128625" cy="245575"/>
              </a:xfrm>
              <a:custGeom>
                <a:avLst/>
                <a:gdLst/>
                <a:ahLst/>
                <a:cxnLst/>
                <a:rect l="l" t="t" r="r" b="b"/>
                <a:pathLst>
                  <a:path w="5145" h="9823" extrusionOk="0">
                    <a:moveTo>
                      <a:pt x="4180" y="0"/>
                    </a:moveTo>
                    <a:cubicBezTo>
                      <a:pt x="4180" y="0"/>
                      <a:pt x="1548" y="2429"/>
                      <a:pt x="774" y="5132"/>
                    </a:cubicBezTo>
                    <a:cubicBezTo>
                      <a:pt x="1" y="7847"/>
                      <a:pt x="1382" y="9823"/>
                      <a:pt x="1382" y="9823"/>
                    </a:cubicBezTo>
                    <a:cubicBezTo>
                      <a:pt x="1382" y="9823"/>
                      <a:pt x="3596" y="8882"/>
                      <a:pt x="4370" y="6180"/>
                    </a:cubicBezTo>
                    <a:cubicBezTo>
                      <a:pt x="5144" y="3465"/>
                      <a:pt x="4180" y="0"/>
                      <a:pt x="41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67" name="Google Shape;6367;p46"/>
              <p:cNvSpPr/>
              <p:nvPr/>
            </p:nvSpPr>
            <p:spPr>
              <a:xfrm>
                <a:off x="2680675" y="4257200"/>
                <a:ext cx="23550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942" h="918" extrusionOk="0">
                    <a:moveTo>
                      <a:pt x="513" y="1"/>
                    </a:moveTo>
                    <a:cubicBezTo>
                      <a:pt x="346" y="1"/>
                      <a:pt x="203" y="84"/>
                      <a:pt x="108" y="215"/>
                    </a:cubicBezTo>
                    <a:cubicBezTo>
                      <a:pt x="48" y="298"/>
                      <a:pt x="25" y="370"/>
                      <a:pt x="25" y="441"/>
                    </a:cubicBezTo>
                    <a:cubicBezTo>
                      <a:pt x="1" y="691"/>
                      <a:pt x="215" y="905"/>
                      <a:pt x="465" y="917"/>
                    </a:cubicBezTo>
                    <a:cubicBezTo>
                      <a:pt x="473" y="918"/>
                      <a:pt x="480" y="918"/>
                      <a:pt x="487" y="918"/>
                    </a:cubicBezTo>
                    <a:cubicBezTo>
                      <a:pt x="715" y="918"/>
                      <a:pt x="895" y="743"/>
                      <a:pt x="929" y="512"/>
                    </a:cubicBezTo>
                    <a:cubicBezTo>
                      <a:pt x="929" y="501"/>
                      <a:pt x="941" y="489"/>
                      <a:pt x="941" y="477"/>
                    </a:cubicBezTo>
                    <a:cubicBezTo>
                      <a:pt x="941" y="393"/>
                      <a:pt x="929" y="334"/>
                      <a:pt x="917" y="274"/>
                    </a:cubicBezTo>
                    <a:cubicBezTo>
                      <a:pt x="834" y="120"/>
                      <a:pt x="691" y="1"/>
                      <a:pt x="5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68" name="Google Shape;6368;p46"/>
              <p:cNvSpPr/>
              <p:nvPr/>
            </p:nvSpPr>
            <p:spPr>
              <a:xfrm>
                <a:off x="2320225" y="3884525"/>
                <a:ext cx="268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1050" extrusionOk="0">
                    <a:moveTo>
                      <a:pt x="528" y="1"/>
                    </a:moveTo>
                    <a:cubicBezTo>
                      <a:pt x="262" y="1"/>
                      <a:pt x="12" y="234"/>
                      <a:pt x="12" y="513"/>
                    </a:cubicBezTo>
                    <a:cubicBezTo>
                      <a:pt x="0" y="799"/>
                      <a:pt x="226" y="1037"/>
                      <a:pt x="524" y="1049"/>
                    </a:cubicBezTo>
                    <a:cubicBezTo>
                      <a:pt x="531" y="1049"/>
                      <a:pt x="538" y="1049"/>
                      <a:pt x="545" y="1049"/>
                    </a:cubicBezTo>
                    <a:cubicBezTo>
                      <a:pt x="822" y="1049"/>
                      <a:pt x="1060" y="816"/>
                      <a:pt x="1060" y="537"/>
                    </a:cubicBezTo>
                    <a:cubicBezTo>
                      <a:pt x="1072" y="263"/>
                      <a:pt x="834" y="1"/>
                      <a:pt x="548" y="1"/>
                    </a:cubicBezTo>
                    <a:cubicBezTo>
                      <a:pt x="541" y="1"/>
                      <a:pt x="535" y="1"/>
                      <a:pt x="52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69" name="Google Shape;6369;p46"/>
              <p:cNvSpPr/>
              <p:nvPr/>
            </p:nvSpPr>
            <p:spPr>
              <a:xfrm>
                <a:off x="2704200" y="3732725"/>
                <a:ext cx="39600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550" extrusionOk="0">
                    <a:moveTo>
                      <a:pt x="800" y="0"/>
                    </a:moveTo>
                    <a:cubicBezTo>
                      <a:pt x="381" y="0"/>
                      <a:pt x="36" y="330"/>
                      <a:pt x="12" y="751"/>
                    </a:cubicBezTo>
                    <a:cubicBezTo>
                      <a:pt x="0" y="1179"/>
                      <a:pt x="334" y="1537"/>
                      <a:pt x="762" y="1549"/>
                    </a:cubicBezTo>
                    <a:cubicBezTo>
                      <a:pt x="777" y="1549"/>
                      <a:pt x="791" y="1550"/>
                      <a:pt x="805" y="1550"/>
                    </a:cubicBezTo>
                    <a:cubicBezTo>
                      <a:pt x="1215" y="1550"/>
                      <a:pt x="1548" y="1225"/>
                      <a:pt x="1560" y="810"/>
                    </a:cubicBezTo>
                    <a:cubicBezTo>
                      <a:pt x="1584" y="382"/>
                      <a:pt x="1250" y="25"/>
                      <a:pt x="822" y="1"/>
                    </a:cubicBezTo>
                    <a:cubicBezTo>
                      <a:pt x="814" y="1"/>
                      <a:pt x="807" y="0"/>
                      <a:pt x="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70" name="Google Shape;6370;p46"/>
              <p:cNvSpPr/>
              <p:nvPr/>
            </p:nvSpPr>
            <p:spPr>
              <a:xfrm>
                <a:off x="2376475" y="3956275"/>
                <a:ext cx="42600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1704" extrusionOk="0">
                    <a:moveTo>
                      <a:pt x="872" y="0"/>
                    </a:moveTo>
                    <a:cubicBezTo>
                      <a:pt x="417" y="0"/>
                      <a:pt x="24" y="376"/>
                      <a:pt x="12" y="822"/>
                    </a:cubicBezTo>
                    <a:cubicBezTo>
                      <a:pt x="1" y="1298"/>
                      <a:pt x="370" y="1691"/>
                      <a:pt x="834" y="1703"/>
                    </a:cubicBezTo>
                    <a:cubicBezTo>
                      <a:pt x="842" y="1703"/>
                      <a:pt x="850" y="1703"/>
                      <a:pt x="858" y="1703"/>
                    </a:cubicBezTo>
                    <a:cubicBezTo>
                      <a:pt x="1264" y="1703"/>
                      <a:pt x="1609" y="1410"/>
                      <a:pt x="1691" y="1036"/>
                    </a:cubicBezTo>
                    <a:cubicBezTo>
                      <a:pt x="1703" y="989"/>
                      <a:pt x="1703" y="929"/>
                      <a:pt x="1703" y="881"/>
                    </a:cubicBezTo>
                    <a:cubicBezTo>
                      <a:pt x="1703" y="798"/>
                      <a:pt x="1691" y="703"/>
                      <a:pt x="1679" y="631"/>
                    </a:cubicBezTo>
                    <a:cubicBezTo>
                      <a:pt x="1584" y="274"/>
                      <a:pt x="1274" y="24"/>
                      <a:pt x="893" y="0"/>
                    </a:cubicBezTo>
                    <a:cubicBezTo>
                      <a:pt x="886" y="0"/>
                      <a:pt x="879" y="0"/>
                      <a:pt x="8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71" name="Google Shape;6371;p46"/>
              <p:cNvSpPr/>
              <p:nvPr/>
            </p:nvSpPr>
            <p:spPr>
              <a:xfrm>
                <a:off x="2193425" y="3521950"/>
                <a:ext cx="21450" cy="20925"/>
              </a:xfrm>
              <a:custGeom>
                <a:avLst/>
                <a:gdLst/>
                <a:ahLst/>
                <a:cxnLst/>
                <a:rect l="l" t="t" r="r" b="b"/>
                <a:pathLst>
                  <a:path w="858" h="837" extrusionOk="0">
                    <a:moveTo>
                      <a:pt x="406" y="0"/>
                    </a:moveTo>
                    <a:cubicBezTo>
                      <a:pt x="205" y="0"/>
                      <a:pt x="23" y="192"/>
                      <a:pt x="12" y="395"/>
                    </a:cubicBezTo>
                    <a:cubicBezTo>
                      <a:pt x="0" y="621"/>
                      <a:pt x="191" y="812"/>
                      <a:pt x="417" y="836"/>
                    </a:cubicBezTo>
                    <a:cubicBezTo>
                      <a:pt x="424" y="836"/>
                      <a:pt x="431" y="836"/>
                      <a:pt x="438" y="836"/>
                    </a:cubicBezTo>
                    <a:cubicBezTo>
                      <a:pt x="666" y="836"/>
                      <a:pt x="846" y="650"/>
                      <a:pt x="846" y="431"/>
                    </a:cubicBezTo>
                    <a:cubicBezTo>
                      <a:pt x="857" y="205"/>
                      <a:pt x="667" y="14"/>
                      <a:pt x="441" y="2"/>
                    </a:cubicBezTo>
                    <a:cubicBezTo>
                      <a:pt x="429" y="1"/>
                      <a:pt x="418" y="0"/>
                      <a:pt x="4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72" name="Google Shape;6372;p46"/>
              <p:cNvSpPr/>
              <p:nvPr/>
            </p:nvSpPr>
            <p:spPr>
              <a:xfrm>
                <a:off x="2608350" y="3510075"/>
                <a:ext cx="20850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335" extrusionOk="0">
                    <a:moveTo>
                      <a:pt x="0" y="1"/>
                    </a:moveTo>
                    <a:cubicBezTo>
                      <a:pt x="36" y="191"/>
                      <a:pt x="191" y="334"/>
                      <a:pt x="393" y="334"/>
                    </a:cubicBezTo>
                    <a:cubicBezTo>
                      <a:pt x="608" y="334"/>
                      <a:pt x="774" y="203"/>
                      <a:pt x="834" y="25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73" name="Google Shape;6373;p46"/>
              <p:cNvSpPr/>
              <p:nvPr/>
            </p:nvSpPr>
            <p:spPr>
              <a:xfrm>
                <a:off x="2142825" y="3728275"/>
                <a:ext cx="1012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405" h="405" extrusionOk="0">
                    <a:moveTo>
                      <a:pt x="203" y="0"/>
                    </a:moveTo>
                    <a:cubicBezTo>
                      <a:pt x="107" y="0"/>
                      <a:pt x="12" y="84"/>
                      <a:pt x="0" y="203"/>
                    </a:cubicBezTo>
                    <a:cubicBezTo>
                      <a:pt x="0" y="322"/>
                      <a:pt x="83" y="405"/>
                      <a:pt x="191" y="405"/>
                    </a:cubicBezTo>
                    <a:cubicBezTo>
                      <a:pt x="298" y="405"/>
                      <a:pt x="381" y="334"/>
                      <a:pt x="405" y="214"/>
                    </a:cubicBezTo>
                    <a:cubicBezTo>
                      <a:pt x="405" y="107"/>
                      <a:pt x="322" y="24"/>
                      <a:pt x="2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74" name="Google Shape;6374;p46"/>
              <p:cNvSpPr/>
              <p:nvPr/>
            </p:nvSpPr>
            <p:spPr>
              <a:xfrm>
                <a:off x="2076450" y="3832450"/>
                <a:ext cx="187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51" extrusionOk="0">
                    <a:moveTo>
                      <a:pt x="393" y="0"/>
                    </a:moveTo>
                    <a:cubicBezTo>
                      <a:pt x="179" y="0"/>
                      <a:pt x="24" y="155"/>
                      <a:pt x="0" y="358"/>
                    </a:cubicBezTo>
                    <a:cubicBezTo>
                      <a:pt x="0" y="572"/>
                      <a:pt x="155" y="739"/>
                      <a:pt x="357" y="750"/>
                    </a:cubicBezTo>
                    <a:cubicBezTo>
                      <a:pt x="572" y="750"/>
                      <a:pt x="738" y="596"/>
                      <a:pt x="750" y="393"/>
                    </a:cubicBezTo>
                    <a:cubicBezTo>
                      <a:pt x="750" y="179"/>
                      <a:pt x="595" y="24"/>
                      <a:pt x="3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75" name="Google Shape;6375;p46"/>
              <p:cNvSpPr/>
              <p:nvPr/>
            </p:nvSpPr>
            <p:spPr>
              <a:xfrm>
                <a:off x="1902300" y="3998525"/>
                <a:ext cx="23250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30" h="894" extrusionOk="0">
                    <a:moveTo>
                      <a:pt x="456" y="1"/>
                    </a:moveTo>
                    <a:cubicBezTo>
                      <a:pt x="216" y="1"/>
                      <a:pt x="25" y="198"/>
                      <a:pt x="25" y="430"/>
                    </a:cubicBezTo>
                    <a:cubicBezTo>
                      <a:pt x="1" y="680"/>
                      <a:pt x="203" y="894"/>
                      <a:pt x="453" y="894"/>
                    </a:cubicBezTo>
                    <a:cubicBezTo>
                      <a:pt x="703" y="894"/>
                      <a:pt x="918" y="703"/>
                      <a:pt x="918" y="465"/>
                    </a:cubicBezTo>
                    <a:cubicBezTo>
                      <a:pt x="930" y="203"/>
                      <a:pt x="715" y="1"/>
                      <a:pt x="477" y="1"/>
                    </a:cubicBezTo>
                    <a:cubicBezTo>
                      <a:pt x="470" y="1"/>
                      <a:pt x="463" y="1"/>
                      <a:pt x="4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76" name="Google Shape;6376;p46"/>
              <p:cNvSpPr/>
              <p:nvPr/>
            </p:nvSpPr>
            <p:spPr>
              <a:xfrm>
                <a:off x="1944875" y="3946150"/>
                <a:ext cx="40200" cy="39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573" extrusionOk="0">
                    <a:moveTo>
                      <a:pt x="834" y="1"/>
                    </a:moveTo>
                    <a:cubicBezTo>
                      <a:pt x="786" y="1"/>
                      <a:pt x="727" y="1"/>
                      <a:pt x="679" y="12"/>
                    </a:cubicBezTo>
                    <a:cubicBezTo>
                      <a:pt x="310" y="72"/>
                      <a:pt x="24" y="382"/>
                      <a:pt x="12" y="751"/>
                    </a:cubicBezTo>
                    <a:cubicBezTo>
                      <a:pt x="0" y="1096"/>
                      <a:pt x="215" y="1394"/>
                      <a:pt x="512" y="1513"/>
                    </a:cubicBezTo>
                    <a:cubicBezTo>
                      <a:pt x="596" y="1548"/>
                      <a:pt x="679" y="1560"/>
                      <a:pt x="774" y="1572"/>
                    </a:cubicBezTo>
                    <a:cubicBezTo>
                      <a:pt x="782" y="1572"/>
                      <a:pt x="789" y="1572"/>
                      <a:pt x="797" y="1572"/>
                    </a:cubicBezTo>
                    <a:cubicBezTo>
                      <a:pt x="1216" y="1572"/>
                      <a:pt x="1572" y="1243"/>
                      <a:pt x="1596" y="810"/>
                    </a:cubicBezTo>
                    <a:cubicBezTo>
                      <a:pt x="1608" y="382"/>
                      <a:pt x="1263" y="12"/>
                      <a:pt x="8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77" name="Google Shape;6377;p46"/>
              <p:cNvSpPr/>
              <p:nvPr/>
            </p:nvSpPr>
            <p:spPr>
              <a:xfrm>
                <a:off x="2163950" y="4438775"/>
                <a:ext cx="247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54" extrusionOk="0">
                    <a:moveTo>
                      <a:pt x="512" y="0"/>
                    </a:moveTo>
                    <a:cubicBezTo>
                      <a:pt x="239" y="0"/>
                      <a:pt x="12" y="191"/>
                      <a:pt x="12" y="453"/>
                    </a:cubicBezTo>
                    <a:cubicBezTo>
                      <a:pt x="0" y="715"/>
                      <a:pt x="215" y="929"/>
                      <a:pt x="477" y="953"/>
                    </a:cubicBezTo>
                    <a:cubicBezTo>
                      <a:pt x="483" y="953"/>
                      <a:pt x="490" y="953"/>
                      <a:pt x="497" y="953"/>
                    </a:cubicBezTo>
                    <a:cubicBezTo>
                      <a:pt x="739" y="953"/>
                      <a:pt x="953" y="743"/>
                      <a:pt x="965" y="488"/>
                    </a:cubicBezTo>
                    <a:cubicBezTo>
                      <a:pt x="989" y="227"/>
                      <a:pt x="774" y="12"/>
                      <a:pt x="5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78" name="Google Shape;6378;p46"/>
              <p:cNvSpPr/>
              <p:nvPr/>
            </p:nvSpPr>
            <p:spPr>
              <a:xfrm>
                <a:off x="2440475" y="4363475"/>
                <a:ext cx="12225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89" extrusionOk="0">
                    <a:moveTo>
                      <a:pt x="250" y="0"/>
                    </a:moveTo>
                    <a:cubicBezTo>
                      <a:pt x="119" y="0"/>
                      <a:pt x="0" y="107"/>
                      <a:pt x="0" y="238"/>
                    </a:cubicBezTo>
                    <a:cubicBezTo>
                      <a:pt x="0" y="369"/>
                      <a:pt x="108" y="476"/>
                      <a:pt x="238" y="488"/>
                    </a:cubicBezTo>
                    <a:cubicBezTo>
                      <a:pt x="369" y="488"/>
                      <a:pt x="489" y="393"/>
                      <a:pt x="489" y="250"/>
                    </a:cubicBezTo>
                    <a:cubicBezTo>
                      <a:pt x="489" y="119"/>
                      <a:pt x="381" y="0"/>
                      <a:pt x="2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79" name="Google Shape;6379;p46"/>
              <p:cNvSpPr/>
              <p:nvPr/>
            </p:nvSpPr>
            <p:spPr>
              <a:xfrm>
                <a:off x="3252775" y="4584325"/>
                <a:ext cx="327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299" extrusionOk="0">
                    <a:moveTo>
                      <a:pt x="667" y="0"/>
                    </a:moveTo>
                    <a:cubicBezTo>
                      <a:pt x="322" y="12"/>
                      <a:pt x="24" y="274"/>
                      <a:pt x="12" y="631"/>
                    </a:cubicBezTo>
                    <a:cubicBezTo>
                      <a:pt x="1" y="989"/>
                      <a:pt x="274" y="1286"/>
                      <a:pt x="632" y="1298"/>
                    </a:cubicBezTo>
                    <a:lnTo>
                      <a:pt x="727" y="1298"/>
                    </a:lnTo>
                    <a:cubicBezTo>
                      <a:pt x="1036" y="1274"/>
                      <a:pt x="1286" y="1001"/>
                      <a:pt x="1286" y="679"/>
                    </a:cubicBezTo>
                    <a:cubicBezTo>
                      <a:pt x="1310" y="346"/>
                      <a:pt x="1072" y="84"/>
                      <a:pt x="751" y="24"/>
                    </a:cubicBezTo>
                    <a:cubicBezTo>
                      <a:pt x="727" y="24"/>
                      <a:pt x="691" y="0"/>
                      <a:pt x="6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80" name="Google Shape;6380;p46"/>
              <p:cNvSpPr/>
              <p:nvPr/>
            </p:nvSpPr>
            <p:spPr>
              <a:xfrm>
                <a:off x="2967325" y="4164025"/>
                <a:ext cx="28000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85" extrusionOk="0">
                    <a:moveTo>
                      <a:pt x="562" y="0"/>
                    </a:moveTo>
                    <a:cubicBezTo>
                      <a:pt x="274" y="0"/>
                      <a:pt x="24" y="234"/>
                      <a:pt x="12" y="525"/>
                    </a:cubicBezTo>
                    <a:cubicBezTo>
                      <a:pt x="0" y="822"/>
                      <a:pt x="239" y="1072"/>
                      <a:pt x="536" y="1084"/>
                    </a:cubicBezTo>
                    <a:cubicBezTo>
                      <a:pt x="834" y="1084"/>
                      <a:pt x="1084" y="846"/>
                      <a:pt x="1096" y="549"/>
                    </a:cubicBezTo>
                    <a:cubicBezTo>
                      <a:pt x="1120" y="251"/>
                      <a:pt x="881" y="1"/>
                      <a:pt x="584" y="1"/>
                    </a:cubicBezTo>
                    <a:cubicBezTo>
                      <a:pt x="577" y="1"/>
                      <a:pt x="570" y="0"/>
                      <a:pt x="5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81" name="Google Shape;6381;p46"/>
              <p:cNvSpPr/>
              <p:nvPr/>
            </p:nvSpPr>
            <p:spPr>
              <a:xfrm>
                <a:off x="2876250" y="3915200"/>
                <a:ext cx="1520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608" extrusionOk="0">
                    <a:moveTo>
                      <a:pt x="310" y="0"/>
                    </a:moveTo>
                    <a:cubicBezTo>
                      <a:pt x="143" y="0"/>
                      <a:pt x="0" y="131"/>
                      <a:pt x="0" y="298"/>
                    </a:cubicBezTo>
                    <a:cubicBezTo>
                      <a:pt x="0" y="465"/>
                      <a:pt x="119" y="607"/>
                      <a:pt x="298" y="607"/>
                    </a:cubicBezTo>
                    <a:cubicBezTo>
                      <a:pt x="453" y="607"/>
                      <a:pt x="607" y="488"/>
                      <a:pt x="607" y="310"/>
                    </a:cubicBezTo>
                    <a:cubicBezTo>
                      <a:pt x="607" y="143"/>
                      <a:pt x="488" y="0"/>
                      <a:pt x="3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82" name="Google Shape;6382;p46"/>
              <p:cNvSpPr/>
              <p:nvPr/>
            </p:nvSpPr>
            <p:spPr>
              <a:xfrm>
                <a:off x="3162000" y="3886625"/>
                <a:ext cx="16975" cy="17000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80" extrusionOk="0">
                    <a:moveTo>
                      <a:pt x="357" y="0"/>
                    </a:moveTo>
                    <a:cubicBezTo>
                      <a:pt x="155" y="0"/>
                      <a:pt x="12" y="131"/>
                      <a:pt x="0" y="322"/>
                    </a:cubicBezTo>
                    <a:cubicBezTo>
                      <a:pt x="0" y="512"/>
                      <a:pt x="131" y="667"/>
                      <a:pt x="322" y="679"/>
                    </a:cubicBezTo>
                    <a:cubicBezTo>
                      <a:pt x="329" y="679"/>
                      <a:pt x="336" y="680"/>
                      <a:pt x="344" y="680"/>
                    </a:cubicBezTo>
                    <a:cubicBezTo>
                      <a:pt x="525" y="680"/>
                      <a:pt x="679" y="541"/>
                      <a:pt x="679" y="357"/>
                    </a:cubicBezTo>
                    <a:cubicBezTo>
                      <a:pt x="679" y="155"/>
                      <a:pt x="548" y="12"/>
                      <a:pt x="3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83" name="Google Shape;6383;p46"/>
              <p:cNvSpPr/>
              <p:nvPr/>
            </p:nvSpPr>
            <p:spPr>
              <a:xfrm>
                <a:off x="3141150" y="3648800"/>
                <a:ext cx="16700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7" extrusionOk="0">
                    <a:moveTo>
                      <a:pt x="334" y="0"/>
                    </a:moveTo>
                    <a:cubicBezTo>
                      <a:pt x="155" y="0"/>
                      <a:pt x="1" y="131"/>
                      <a:pt x="1" y="322"/>
                    </a:cubicBezTo>
                    <a:cubicBezTo>
                      <a:pt x="1" y="500"/>
                      <a:pt x="132" y="667"/>
                      <a:pt x="322" y="667"/>
                    </a:cubicBezTo>
                    <a:cubicBezTo>
                      <a:pt x="501" y="667"/>
                      <a:pt x="667" y="524"/>
                      <a:pt x="667" y="345"/>
                    </a:cubicBezTo>
                    <a:cubicBezTo>
                      <a:pt x="667" y="167"/>
                      <a:pt x="536" y="0"/>
                      <a:pt x="3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84" name="Google Shape;6384;p46"/>
              <p:cNvSpPr/>
              <p:nvPr/>
            </p:nvSpPr>
            <p:spPr>
              <a:xfrm>
                <a:off x="3191750" y="4290250"/>
                <a:ext cx="108975" cy="25302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10121" extrusionOk="0">
                    <a:moveTo>
                      <a:pt x="2918" y="0"/>
                    </a:moveTo>
                    <a:cubicBezTo>
                      <a:pt x="2918" y="0"/>
                      <a:pt x="834" y="1215"/>
                      <a:pt x="417" y="4013"/>
                    </a:cubicBezTo>
                    <a:cubicBezTo>
                      <a:pt x="1" y="6810"/>
                      <a:pt x="1406" y="10120"/>
                      <a:pt x="1406" y="10120"/>
                    </a:cubicBezTo>
                    <a:cubicBezTo>
                      <a:pt x="1406" y="10120"/>
                      <a:pt x="2239" y="9120"/>
                      <a:pt x="3001" y="7727"/>
                    </a:cubicBezTo>
                    <a:cubicBezTo>
                      <a:pt x="2858" y="7632"/>
                      <a:pt x="2751" y="7453"/>
                      <a:pt x="2751" y="7263"/>
                    </a:cubicBezTo>
                    <a:cubicBezTo>
                      <a:pt x="2763" y="6984"/>
                      <a:pt x="2990" y="6751"/>
                      <a:pt x="3266" y="6751"/>
                    </a:cubicBezTo>
                    <a:cubicBezTo>
                      <a:pt x="3273" y="6751"/>
                      <a:pt x="3280" y="6751"/>
                      <a:pt x="3287" y="6751"/>
                    </a:cubicBezTo>
                    <a:cubicBezTo>
                      <a:pt x="3311" y="6751"/>
                      <a:pt x="3358" y="6775"/>
                      <a:pt x="3394" y="6787"/>
                    </a:cubicBezTo>
                    <a:lnTo>
                      <a:pt x="3454" y="6787"/>
                    </a:lnTo>
                    <a:cubicBezTo>
                      <a:pt x="3763" y="6084"/>
                      <a:pt x="4013" y="5322"/>
                      <a:pt x="4132" y="4572"/>
                    </a:cubicBezTo>
                    <a:cubicBezTo>
                      <a:pt x="4358" y="3048"/>
                      <a:pt x="3989" y="1846"/>
                      <a:pt x="3585" y="1036"/>
                    </a:cubicBezTo>
                    <a:cubicBezTo>
                      <a:pt x="3251" y="369"/>
                      <a:pt x="2918" y="0"/>
                      <a:pt x="29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85" name="Google Shape;6385;p46"/>
              <p:cNvSpPr/>
              <p:nvPr/>
            </p:nvSpPr>
            <p:spPr>
              <a:xfrm>
                <a:off x="4223125" y="4403950"/>
                <a:ext cx="15302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6121" h="8752" extrusionOk="0">
                    <a:moveTo>
                      <a:pt x="811" y="0"/>
                    </a:moveTo>
                    <a:cubicBezTo>
                      <a:pt x="810" y="0"/>
                      <a:pt x="1" y="2263"/>
                      <a:pt x="1453" y="4691"/>
                    </a:cubicBezTo>
                    <a:cubicBezTo>
                      <a:pt x="2906" y="7108"/>
                      <a:pt x="6109" y="8751"/>
                      <a:pt x="6109" y="8751"/>
                    </a:cubicBezTo>
                    <a:cubicBezTo>
                      <a:pt x="6109" y="8751"/>
                      <a:pt x="6121" y="5168"/>
                      <a:pt x="4668" y="2739"/>
                    </a:cubicBezTo>
                    <a:cubicBezTo>
                      <a:pt x="3204" y="322"/>
                      <a:pt x="811" y="0"/>
                      <a:pt x="8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86" name="Google Shape;6386;p46"/>
              <p:cNvSpPr/>
              <p:nvPr/>
            </p:nvSpPr>
            <p:spPr>
              <a:xfrm>
                <a:off x="3727825" y="4050275"/>
                <a:ext cx="245300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9812" h="4180" extrusionOk="0">
                    <a:moveTo>
                      <a:pt x="6163" y="1"/>
                    </a:moveTo>
                    <a:cubicBezTo>
                      <a:pt x="5326" y="1"/>
                      <a:pt x="4444" y="84"/>
                      <a:pt x="3632" y="324"/>
                    </a:cubicBezTo>
                    <a:cubicBezTo>
                      <a:pt x="918" y="1134"/>
                      <a:pt x="1" y="3348"/>
                      <a:pt x="1" y="3348"/>
                    </a:cubicBezTo>
                    <a:cubicBezTo>
                      <a:pt x="1" y="3348"/>
                      <a:pt x="299" y="3551"/>
                      <a:pt x="822" y="3765"/>
                    </a:cubicBezTo>
                    <a:cubicBezTo>
                      <a:pt x="799" y="3789"/>
                      <a:pt x="799" y="3825"/>
                      <a:pt x="799" y="3848"/>
                    </a:cubicBezTo>
                    <a:cubicBezTo>
                      <a:pt x="799" y="3991"/>
                      <a:pt x="894" y="4087"/>
                      <a:pt x="1025" y="4087"/>
                    </a:cubicBezTo>
                    <a:cubicBezTo>
                      <a:pt x="1132" y="4087"/>
                      <a:pt x="1215" y="4015"/>
                      <a:pt x="1251" y="3908"/>
                    </a:cubicBezTo>
                    <a:cubicBezTo>
                      <a:pt x="1727" y="4057"/>
                      <a:pt x="2323" y="4180"/>
                      <a:pt x="3008" y="4180"/>
                    </a:cubicBezTo>
                    <a:cubicBezTo>
                      <a:pt x="3523" y="4180"/>
                      <a:pt x="4089" y="4111"/>
                      <a:pt x="4692" y="3932"/>
                    </a:cubicBezTo>
                    <a:cubicBezTo>
                      <a:pt x="7395" y="3122"/>
                      <a:pt x="9812" y="455"/>
                      <a:pt x="9812" y="455"/>
                    </a:cubicBezTo>
                    <a:cubicBezTo>
                      <a:pt x="9812" y="455"/>
                      <a:pt x="8110" y="1"/>
                      <a:pt x="616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87" name="Google Shape;6387;p46"/>
              <p:cNvSpPr/>
              <p:nvPr/>
            </p:nvSpPr>
            <p:spPr>
              <a:xfrm>
                <a:off x="3433750" y="3822025"/>
                <a:ext cx="117000" cy="252150"/>
              </a:xfrm>
              <a:custGeom>
                <a:avLst/>
                <a:gdLst/>
                <a:ahLst/>
                <a:cxnLst/>
                <a:rect l="l" t="t" r="r" b="b"/>
                <a:pathLst>
                  <a:path w="4680" h="10086" extrusionOk="0">
                    <a:moveTo>
                      <a:pt x="1596" y="1"/>
                    </a:moveTo>
                    <a:cubicBezTo>
                      <a:pt x="1596" y="1"/>
                      <a:pt x="1" y="1822"/>
                      <a:pt x="477" y="4608"/>
                    </a:cubicBezTo>
                    <a:cubicBezTo>
                      <a:pt x="953" y="7382"/>
                      <a:pt x="3334" y="10085"/>
                      <a:pt x="3334" y="10085"/>
                    </a:cubicBezTo>
                    <a:cubicBezTo>
                      <a:pt x="3334" y="10085"/>
                      <a:pt x="4680" y="6751"/>
                      <a:pt x="4192" y="3965"/>
                    </a:cubicBezTo>
                    <a:cubicBezTo>
                      <a:pt x="3715" y="1179"/>
                      <a:pt x="1596" y="1"/>
                      <a:pt x="159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88" name="Google Shape;6388;p46"/>
              <p:cNvSpPr/>
              <p:nvPr/>
            </p:nvSpPr>
            <p:spPr>
              <a:xfrm>
                <a:off x="4284750" y="3909750"/>
                <a:ext cx="241425" cy="108650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4346" extrusionOk="0">
                    <a:moveTo>
                      <a:pt x="6288" y="515"/>
                    </a:moveTo>
                    <a:cubicBezTo>
                      <a:pt x="6296" y="515"/>
                      <a:pt x="6303" y="515"/>
                      <a:pt x="6311" y="516"/>
                    </a:cubicBezTo>
                    <a:cubicBezTo>
                      <a:pt x="6489" y="516"/>
                      <a:pt x="6620" y="659"/>
                      <a:pt x="6608" y="837"/>
                    </a:cubicBezTo>
                    <a:cubicBezTo>
                      <a:pt x="6608" y="1003"/>
                      <a:pt x="6486" y="1138"/>
                      <a:pt x="6326" y="1138"/>
                    </a:cubicBezTo>
                    <a:cubicBezTo>
                      <a:pt x="6313" y="1138"/>
                      <a:pt x="6300" y="1137"/>
                      <a:pt x="6287" y="1135"/>
                    </a:cubicBezTo>
                    <a:cubicBezTo>
                      <a:pt x="6096" y="1123"/>
                      <a:pt x="5966" y="980"/>
                      <a:pt x="5989" y="814"/>
                    </a:cubicBezTo>
                    <a:cubicBezTo>
                      <a:pt x="5989" y="643"/>
                      <a:pt x="6120" y="515"/>
                      <a:pt x="6288" y="515"/>
                    </a:cubicBezTo>
                    <a:close/>
                    <a:moveTo>
                      <a:pt x="6742" y="1848"/>
                    </a:moveTo>
                    <a:cubicBezTo>
                      <a:pt x="6749" y="1848"/>
                      <a:pt x="6756" y="1848"/>
                      <a:pt x="6763" y="1849"/>
                    </a:cubicBezTo>
                    <a:cubicBezTo>
                      <a:pt x="6835" y="1849"/>
                      <a:pt x="6894" y="1909"/>
                      <a:pt x="6882" y="1992"/>
                    </a:cubicBezTo>
                    <a:cubicBezTo>
                      <a:pt x="6882" y="2058"/>
                      <a:pt x="6823" y="2113"/>
                      <a:pt x="6758" y="2113"/>
                    </a:cubicBezTo>
                    <a:cubicBezTo>
                      <a:pt x="6752" y="2113"/>
                      <a:pt x="6746" y="2112"/>
                      <a:pt x="6739" y="2111"/>
                    </a:cubicBezTo>
                    <a:cubicBezTo>
                      <a:pt x="6668" y="2111"/>
                      <a:pt x="6620" y="2052"/>
                      <a:pt x="6620" y="1968"/>
                    </a:cubicBezTo>
                    <a:cubicBezTo>
                      <a:pt x="6620" y="1903"/>
                      <a:pt x="6670" y="1848"/>
                      <a:pt x="6742" y="1848"/>
                    </a:cubicBezTo>
                    <a:close/>
                    <a:moveTo>
                      <a:pt x="6912" y="0"/>
                    </a:moveTo>
                    <a:cubicBezTo>
                      <a:pt x="6318" y="0"/>
                      <a:pt x="5652" y="91"/>
                      <a:pt x="4942" y="337"/>
                    </a:cubicBezTo>
                    <a:cubicBezTo>
                      <a:pt x="2275" y="1254"/>
                      <a:pt x="0" y="4040"/>
                      <a:pt x="0" y="4040"/>
                    </a:cubicBezTo>
                    <a:cubicBezTo>
                      <a:pt x="0" y="4040"/>
                      <a:pt x="1386" y="4345"/>
                      <a:pt x="3077" y="4345"/>
                    </a:cubicBezTo>
                    <a:cubicBezTo>
                      <a:pt x="4079" y="4345"/>
                      <a:pt x="5188" y="4238"/>
                      <a:pt x="6180" y="3897"/>
                    </a:cubicBezTo>
                    <a:cubicBezTo>
                      <a:pt x="8859" y="2957"/>
                      <a:pt x="9656" y="695"/>
                      <a:pt x="9656" y="695"/>
                    </a:cubicBezTo>
                    <a:cubicBezTo>
                      <a:pt x="9656" y="695"/>
                      <a:pt x="8557" y="0"/>
                      <a:pt x="69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89" name="Google Shape;6389;p46"/>
              <p:cNvSpPr/>
              <p:nvPr/>
            </p:nvSpPr>
            <p:spPr>
              <a:xfrm>
                <a:off x="4049300" y="3523475"/>
                <a:ext cx="138725" cy="229225"/>
              </a:xfrm>
              <a:custGeom>
                <a:avLst/>
                <a:gdLst/>
                <a:ahLst/>
                <a:cxnLst/>
                <a:rect l="l" t="t" r="r" b="b"/>
                <a:pathLst>
                  <a:path w="5549" h="9169" extrusionOk="0">
                    <a:moveTo>
                      <a:pt x="36" y="1"/>
                    </a:moveTo>
                    <a:cubicBezTo>
                      <a:pt x="36" y="1"/>
                      <a:pt x="1" y="548"/>
                      <a:pt x="1" y="1370"/>
                    </a:cubicBezTo>
                    <a:cubicBezTo>
                      <a:pt x="13" y="2644"/>
                      <a:pt x="179" y="4561"/>
                      <a:pt x="929" y="6097"/>
                    </a:cubicBezTo>
                    <a:cubicBezTo>
                      <a:pt x="2168" y="8633"/>
                      <a:pt x="4525" y="9168"/>
                      <a:pt x="4525" y="9168"/>
                    </a:cubicBezTo>
                    <a:cubicBezTo>
                      <a:pt x="4525" y="9168"/>
                      <a:pt x="5549" y="6978"/>
                      <a:pt x="4299" y="4442"/>
                    </a:cubicBezTo>
                    <a:cubicBezTo>
                      <a:pt x="3739" y="3275"/>
                      <a:pt x="2763" y="2227"/>
                      <a:pt x="1894" y="1441"/>
                    </a:cubicBezTo>
                    <a:cubicBezTo>
                      <a:pt x="906" y="548"/>
                      <a:pt x="36" y="1"/>
                      <a:pt x="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90" name="Google Shape;6390;p46"/>
              <p:cNvSpPr/>
              <p:nvPr/>
            </p:nvSpPr>
            <p:spPr>
              <a:xfrm>
                <a:off x="3564725" y="4400975"/>
                <a:ext cx="128900" cy="245575"/>
              </a:xfrm>
              <a:custGeom>
                <a:avLst/>
                <a:gdLst/>
                <a:ahLst/>
                <a:cxnLst/>
                <a:rect l="l" t="t" r="r" b="b"/>
                <a:pathLst>
                  <a:path w="5156" h="9823" extrusionOk="0">
                    <a:moveTo>
                      <a:pt x="4191" y="0"/>
                    </a:moveTo>
                    <a:cubicBezTo>
                      <a:pt x="4191" y="0"/>
                      <a:pt x="1548" y="2429"/>
                      <a:pt x="774" y="5144"/>
                    </a:cubicBezTo>
                    <a:cubicBezTo>
                      <a:pt x="0" y="7846"/>
                      <a:pt x="1393" y="9823"/>
                      <a:pt x="1393" y="9823"/>
                    </a:cubicBezTo>
                    <a:cubicBezTo>
                      <a:pt x="1393" y="9823"/>
                      <a:pt x="3608" y="8894"/>
                      <a:pt x="4382" y="6180"/>
                    </a:cubicBezTo>
                    <a:cubicBezTo>
                      <a:pt x="5156" y="3465"/>
                      <a:pt x="4191" y="0"/>
                      <a:pt x="41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91" name="Google Shape;6391;p46"/>
              <p:cNvSpPr/>
              <p:nvPr/>
            </p:nvSpPr>
            <p:spPr>
              <a:xfrm>
                <a:off x="4323450" y="4311375"/>
                <a:ext cx="22950" cy="23250"/>
              </a:xfrm>
              <a:custGeom>
                <a:avLst/>
                <a:gdLst/>
                <a:ahLst/>
                <a:cxnLst/>
                <a:rect l="l" t="t" r="r" b="b"/>
                <a:pathLst>
                  <a:path w="918" h="930" extrusionOk="0">
                    <a:moveTo>
                      <a:pt x="488" y="0"/>
                    </a:moveTo>
                    <a:cubicBezTo>
                      <a:pt x="322" y="0"/>
                      <a:pt x="179" y="96"/>
                      <a:pt x="84" y="227"/>
                    </a:cubicBezTo>
                    <a:cubicBezTo>
                      <a:pt x="48" y="286"/>
                      <a:pt x="12" y="358"/>
                      <a:pt x="12" y="453"/>
                    </a:cubicBezTo>
                    <a:cubicBezTo>
                      <a:pt x="0" y="703"/>
                      <a:pt x="191" y="905"/>
                      <a:pt x="453" y="929"/>
                    </a:cubicBezTo>
                    <a:cubicBezTo>
                      <a:pt x="460" y="930"/>
                      <a:pt x="467" y="930"/>
                      <a:pt x="474" y="930"/>
                    </a:cubicBezTo>
                    <a:cubicBezTo>
                      <a:pt x="692" y="930"/>
                      <a:pt x="882" y="755"/>
                      <a:pt x="905" y="524"/>
                    </a:cubicBezTo>
                    <a:cubicBezTo>
                      <a:pt x="905" y="501"/>
                      <a:pt x="917" y="489"/>
                      <a:pt x="917" y="477"/>
                    </a:cubicBezTo>
                    <a:cubicBezTo>
                      <a:pt x="917" y="405"/>
                      <a:pt x="905" y="346"/>
                      <a:pt x="893" y="286"/>
                    </a:cubicBezTo>
                    <a:cubicBezTo>
                      <a:pt x="822" y="120"/>
                      <a:pt x="667" y="0"/>
                      <a:pt x="48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92" name="Google Shape;6392;p46"/>
              <p:cNvSpPr/>
              <p:nvPr/>
            </p:nvSpPr>
            <p:spPr>
              <a:xfrm>
                <a:off x="3962975" y="3938675"/>
                <a:ext cx="26825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039" extrusionOk="0">
                    <a:moveTo>
                      <a:pt x="509" y="0"/>
                    </a:moveTo>
                    <a:cubicBezTo>
                      <a:pt x="240" y="0"/>
                      <a:pt x="13" y="229"/>
                      <a:pt x="13" y="502"/>
                    </a:cubicBezTo>
                    <a:cubicBezTo>
                      <a:pt x="1" y="788"/>
                      <a:pt x="239" y="1038"/>
                      <a:pt x="525" y="1038"/>
                    </a:cubicBezTo>
                    <a:cubicBezTo>
                      <a:pt x="532" y="1038"/>
                      <a:pt x="539" y="1038"/>
                      <a:pt x="546" y="1038"/>
                    </a:cubicBezTo>
                    <a:cubicBezTo>
                      <a:pt x="811" y="1038"/>
                      <a:pt x="1037" y="827"/>
                      <a:pt x="1060" y="538"/>
                    </a:cubicBezTo>
                    <a:cubicBezTo>
                      <a:pt x="1072" y="252"/>
                      <a:pt x="834" y="2"/>
                      <a:pt x="549" y="2"/>
                    </a:cubicBezTo>
                    <a:cubicBezTo>
                      <a:pt x="535" y="1"/>
                      <a:pt x="522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93" name="Google Shape;6393;p46"/>
              <p:cNvSpPr/>
              <p:nvPr/>
            </p:nvSpPr>
            <p:spPr>
              <a:xfrm>
                <a:off x="4346950" y="3786875"/>
                <a:ext cx="39325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1573" h="1550" extrusionOk="0">
                    <a:moveTo>
                      <a:pt x="779" y="1"/>
                    </a:moveTo>
                    <a:cubicBezTo>
                      <a:pt x="359" y="1"/>
                      <a:pt x="24" y="337"/>
                      <a:pt x="13" y="740"/>
                    </a:cubicBezTo>
                    <a:cubicBezTo>
                      <a:pt x="1" y="1169"/>
                      <a:pt x="322" y="1526"/>
                      <a:pt x="763" y="1550"/>
                    </a:cubicBezTo>
                    <a:cubicBezTo>
                      <a:pt x="770" y="1550"/>
                      <a:pt x="778" y="1550"/>
                      <a:pt x="785" y="1550"/>
                    </a:cubicBezTo>
                    <a:cubicBezTo>
                      <a:pt x="1204" y="1550"/>
                      <a:pt x="1549" y="1221"/>
                      <a:pt x="1561" y="799"/>
                    </a:cubicBezTo>
                    <a:cubicBezTo>
                      <a:pt x="1573" y="371"/>
                      <a:pt x="1251" y="14"/>
                      <a:pt x="822" y="2"/>
                    </a:cubicBezTo>
                    <a:cubicBezTo>
                      <a:pt x="808" y="1"/>
                      <a:pt x="794" y="1"/>
                      <a:pt x="7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94" name="Google Shape;6394;p46"/>
              <p:cNvSpPr/>
              <p:nvPr/>
            </p:nvSpPr>
            <p:spPr>
              <a:xfrm>
                <a:off x="4019250" y="4010725"/>
                <a:ext cx="42575" cy="42625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1705" extrusionOk="0">
                    <a:moveTo>
                      <a:pt x="871" y="1"/>
                    </a:moveTo>
                    <a:cubicBezTo>
                      <a:pt x="405" y="1"/>
                      <a:pt x="24" y="366"/>
                      <a:pt x="12" y="823"/>
                    </a:cubicBezTo>
                    <a:cubicBezTo>
                      <a:pt x="0" y="1299"/>
                      <a:pt x="369" y="1680"/>
                      <a:pt x="834" y="1704"/>
                    </a:cubicBezTo>
                    <a:cubicBezTo>
                      <a:pt x="842" y="1704"/>
                      <a:pt x="850" y="1704"/>
                      <a:pt x="858" y="1704"/>
                    </a:cubicBezTo>
                    <a:cubicBezTo>
                      <a:pt x="1264" y="1704"/>
                      <a:pt x="1609" y="1410"/>
                      <a:pt x="1691" y="1025"/>
                    </a:cubicBezTo>
                    <a:cubicBezTo>
                      <a:pt x="1703" y="989"/>
                      <a:pt x="1703" y="918"/>
                      <a:pt x="1703" y="882"/>
                    </a:cubicBezTo>
                    <a:cubicBezTo>
                      <a:pt x="1703" y="787"/>
                      <a:pt x="1691" y="704"/>
                      <a:pt x="1679" y="620"/>
                    </a:cubicBezTo>
                    <a:cubicBezTo>
                      <a:pt x="1584" y="275"/>
                      <a:pt x="1274" y="13"/>
                      <a:pt x="893" y="1"/>
                    </a:cubicBezTo>
                    <a:cubicBezTo>
                      <a:pt x="886" y="1"/>
                      <a:pt x="878" y="1"/>
                      <a:pt x="87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95" name="Google Shape;6395;p46"/>
              <p:cNvSpPr/>
              <p:nvPr/>
            </p:nvSpPr>
            <p:spPr>
              <a:xfrm>
                <a:off x="3836175" y="3576150"/>
                <a:ext cx="21450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858" h="835" extrusionOk="0">
                    <a:moveTo>
                      <a:pt x="421" y="1"/>
                    </a:moveTo>
                    <a:cubicBezTo>
                      <a:pt x="204" y="1"/>
                      <a:pt x="24" y="186"/>
                      <a:pt x="13" y="406"/>
                    </a:cubicBezTo>
                    <a:cubicBezTo>
                      <a:pt x="1" y="632"/>
                      <a:pt x="191" y="823"/>
                      <a:pt x="417" y="835"/>
                    </a:cubicBezTo>
                    <a:cubicBezTo>
                      <a:pt x="656" y="835"/>
                      <a:pt x="834" y="656"/>
                      <a:pt x="846" y="430"/>
                    </a:cubicBezTo>
                    <a:cubicBezTo>
                      <a:pt x="858" y="215"/>
                      <a:pt x="668" y="13"/>
                      <a:pt x="441" y="1"/>
                    </a:cubicBezTo>
                    <a:cubicBezTo>
                      <a:pt x="435" y="1"/>
                      <a:pt x="428" y="1"/>
                      <a:pt x="4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96" name="Google Shape;6396;p46"/>
              <p:cNvSpPr/>
              <p:nvPr/>
            </p:nvSpPr>
            <p:spPr>
              <a:xfrm>
                <a:off x="4250825" y="3564250"/>
                <a:ext cx="20850" cy="867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34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6" y="191"/>
                      <a:pt x="203" y="346"/>
                      <a:pt x="405" y="346"/>
                    </a:cubicBezTo>
                    <a:cubicBezTo>
                      <a:pt x="619" y="346"/>
                      <a:pt x="774" y="215"/>
                      <a:pt x="834" y="37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97" name="Google Shape;6397;p46"/>
              <p:cNvSpPr/>
              <p:nvPr/>
            </p:nvSpPr>
            <p:spPr>
              <a:xfrm>
                <a:off x="3785575" y="3782750"/>
                <a:ext cx="9850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394" h="405" extrusionOk="0">
                    <a:moveTo>
                      <a:pt x="203" y="0"/>
                    </a:moveTo>
                    <a:cubicBezTo>
                      <a:pt x="96" y="0"/>
                      <a:pt x="13" y="83"/>
                      <a:pt x="1" y="191"/>
                    </a:cubicBezTo>
                    <a:cubicBezTo>
                      <a:pt x="1" y="298"/>
                      <a:pt x="72" y="381"/>
                      <a:pt x="191" y="405"/>
                    </a:cubicBezTo>
                    <a:cubicBezTo>
                      <a:pt x="298" y="405"/>
                      <a:pt x="382" y="321"/>
                      <a:pt x="394" y="202"/>
                    </a:cubicBezTo>
                    <a:cubicBezTo>
                      <a:pt x="394" y="107"/>
                      <a:pt x="322" y="12"/>
                      <a:pt x="2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98" name="Google Shape;6398;p46"/>
              <p:cNvSpPr/>
              <p:nvPr/>
            </p:nvSpPr>
            <p:spPr>
              <a:xfrm>
                <a:off x="3719200" y="3886900"/>
                <a:ext cx="18775" cy="18500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40" extrusionOk="0">
                    <a:moveTo>
                      <a:pt x="370" y="1"/>
                    </a:moveTo>
                    <a:cubicBezTo>
                      <a:pt x="167" y="1"/>
                      <a:pt x="1" y="152"/>
                      <a:pt x="1" y="358"/>
                    </a:cubicBezTo>
                    <a:cubicBezTo>
                      <a:pt x="1" y="561"/>
                      <a:pt x="155" y="727"/>
                      <a:pt x="358" y="739"/>
                    </a:cubicBezTo>
                    <a:cubicBezTo>
                      <a:pt x="572" y="739"/>
                      <a:pt x="727" y="596"/>
                      <a:pt x="751" y="382"/>
                    </a:cubicBezTo>
                    <a:cubicBezTo>
                      <a:pt x="751" y="180"/>
                      <a:pt x="596" y="13"/>
                      <a:pt x="394" y="1"/>
                    </a:cubicBezTo>
                    <a:cubicBezTo>
                      <a:pt x="386" y="1"/>
                      <a:pt x="378" y="1"/>
                      <a:pt x="37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99" name="Google Shape;6399;p46"/>
              <p:cNvSpPr/>
              <p:nvPr/>
            </p:nvSpPr>
            <p:spPr>
              <a:xfrm>
                <a:off x="3545075" y="4052400"/>
                <a:ext cx="23250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930" h="895" extrusionOk="0">
                    <a:moveTo>
                      <a:pt x="454" y="1"/>
                    </a:moveTo>
                    <a:cubicBezTo>
                      <a:pt x="214" y="1"/>
                      <a:pt x="12" y="187"/>
                      <a:pt x="12" y="430"/>
                    </a:cubicBezTo>
                    <a:cubicBezTo>
                      <a:pt x="0" y="692"/>
                      <a:pt x="191" y="894"/>
                      <a:pt x="453" y="894"/>
                    </a:cubicBezTo>
                    <a:cubicBezTo>
                      <a:pt x="460" y="894"/>
                      <a:pt x="467" y="895"/>
                      <a:pt x="474" y="895"/>
                    </a:cubicBezTo>
                    <a:cubicBezTo>
                      <a:pt x="703" y="895"/>
                      <a:pt x="894" y="708"/>
                      <a:pt x="905" y="465"/>
                    </a:cubicBezTo>
                    <a:cubicBezTo>
                      <a:pt x="929" y="215"/>
                      <a:pt x="715" y="1"/>
                      <a:pt x="477" y="1"/>
                    </a:cubicBezTo>
                    <a:cubicBezTo>
                      <a:pt x="469" y="1"/>
                      <a:pt x="462" y="1"/>
                      <a:pt x="45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00" name="Google Shape;6400;p46"/>
              <p:cNvSpPr/>
              <p:nvPr/>
            </p:nvSpPr>
            <p:spPr>
              <a:xfrm>
                <a:off x="3587650" y="4000325"/>
                <a:ext cx="40200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585" extrusionOk="0">
                    <a:moveTo>
                      <a:pt x="833" y="0"/>
                    </a:moveTo>
                    <a:cubicBezTo>
                      <a:pt x="786" y="0"/>
                      <a:pt x="726" y="0"/>
                      <a:pt x="679" y="12"/>
                    </a:cubicBezTo>
                    <a:cubicBezTo>
                      <a:pt x="310" y="72"/>
                      <a:pt x="24" y="393"/>
                      <a:pt x="12" y="762"/>
                    </a:cubicBezTo>
                    <a:cubicBezTo>
                      <a:pt x="0" y="1108"/>
                      <a:pt x="214" y="1405"/>
                      <a:pt x="512" y="1524"/>
                    </a:cubicBezTo>
                    <a:cubicBezTo>
                      <a:pt x="595" y="1548"/>
                      <a:pt x="679" y="1560"/>
                      <a:pt x="774" y="1584"/>
                    </a:cubicBezTo>
                    <a:cubicBezTo>
                      <a:pt x="781" y="1584"/>
                      <a:pt x="788" y="1584"/>
                      <a:pt x="795" y="1584"/>
                    </a:cubicBezTo>
                    <a:cubicBezTo>
                      <a:pt x="1215" y="1584"/>
                      <a:pt x="1572" y="1243"/>
                      <a:pt x="1584" y="822"/>
                    </a:cubicBezTo>
                    <a:cubicBezTo>
                      <a:pt x="1607" y="393"/>
                      <a:pt x="1262" y="12"/>
                      <a:pt x="8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01" name="Google Shape;6401;p46"/>
              <p:cNvSpPr/>
              <p:nvPr/>
            </p:nvSpPr>
            <p:spPr>
              <a:xfrm>
                <a:off x="3806725" y="4492650"/>
                <a:ext cx="244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77" h="954" extrusionOk="0">
                    <a:moveTo>
                      <a:pt x="500" y="0"/>
                    </a:moveTo>
                    <a:cubicBezTo>
                      <a:pt x="238" y="0"/>
                      <a:pt x="12" y="203"/>
                      <a:pt x="12" y="465"/>
                    </a:cubicBezTo>
                    <a:cubicBezTo>
                      <a:pt x="0" y="715"/>
                      <a:pt x="202" y="941"/>
                      <a:pt x="476" y="953"/>
                    </a:cubicBezTo>
                    <a:cubicBezTo>
                      <a:pt x="483" y="953"/>
                      <a:pt x="490" y="953"/>
                      <a:pt x="497" y="953"/>
                    </a:cubicBezTo>
                    <a:cubicBezTo>
                      <a:pt x="739" y="953"/>
                      <a:pt x="953" y="755"/>
                      <a:pt x="964" y="489"/>
                    </a:cubicBezTo>
                    <a:cubicBezTo>
                      <a:pt x="976" y="238"/>
                      <a:pt x="774" y="12"/>
                      <a:pt x="5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02" name="Google Shape;6402;p46"/>
              <p:cNvSpPr/>
              <p:nvPr/>
            </p:nvSpPr>
            <p:spPr>
              <a:xfrm>
                <a:off x="4083225" y="4417350"/>
                <a:ext cx="122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90" h="501" extrusionOk="0">
                    <a:moveTo>
                      <a:pt x="251" y="0"/>
                    </a:moveTo>
                    <a:cubicBezTo>
                      <a:pt x="120" y="0"/>
                      <a:pt x="1" y="107"/>
                      <a:pt x="1" y="238"/>
                    </a:cubicBezTo>
                    <a:cubicBezTo>
                      <a:pt x="1" y="393"/>
                      <a:pt x="96" y="500"/>
                      <a:pt x="239" y="500"/>
                    </a:cubicBezTo>
                    <a:cubicBezTo>
                      <a:pt x="370" y="500"/>
                      <a:pt x="489" y="393"/>
                      <a:pt x="489" y="262"/>
                    </a:cubicBezTo>
                    <a:cubicBezTo>
                      <a:pt x="489" y="119"/>
                      <a:pt x="382" y="0"/>
                      <a:pt x="2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03" name="Google Shape;6403;p46"/>
              <p:cNvSpPr/>
              <p:nvPr/>
            </p:nvSpPr>
            <p:spPr>
              <a:xfrm>
                <a:off x="4895250" y="4638775"/>
                <a:ext cx="32750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1300" extrusionOk="0">
                    <a:moveTo>
                      <a:pt x="658" y="1"/>
                    </a:moveTo>
                    <a:cubicBezTo>
                      <a:pt x="322" y="1"/>
                      <a:pt x="36" y="282"/>
                      <a:pt x="24" y="632"/>
                    </a:cubicBezTo>
                    <a:cubicBezTo>
                      <a:pt x="0" y="990"/>
                      <a:pt x="286" y="1287"/>
                      <a:pt x="643" y="1299"/>
                    </a:cubicBezTo>
                    <a:lnTo>
                      <a:pt x="726" y="1299"/>
                    </a:lnTo>
                    <a:cubicBezTo>
                      <a:pt x="1048" y="1263"/>
                      <a:pt x="1298" y="1001"/>
                      <a:pt x="1298" y="668"/>
                    </a:cubicBezTo>
                    <a:cubicBezTo>
                      <a:pt x="1310" y="347"/>
                      <a:pt x="1072" y="73"/>
                      <a:pt x="762" y="13"/>
                    </a:cubicBezTo>
                    <a:cubicBezTo>
                      <a:pt x="726" y="13"/>
                      <a:pt x="703" y="1"/>
                      <a:pt x="679" y="1"/>
                    </a:cubicBezTo>
                    <a:cubicBezTo>
                      <a:pt x="672" y="1"/>
                      <a:pt x="665" y="1"/>
                      <a:pt x="6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04" name="Google Shape;6404;p46"/>
              <p:cNvSpPr/>
              <p:nvPr/>
            </p:nvSpPr>
            <p:spPr>
              <a:xfrm>
                <a:off x="4610100" y="4218425"/>
                <a:ext cx="27700" cy="2690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76" extrusionOk="0">
                    <a:moveTo>
                      <a:pt x="510" y="0"/>
                    </a:moveTo>
                    <a:cubicBezTo>
                      <a:pt x="231" y="0"/>
                      <a:pt x="23" y="226"/>
                      <a:pt x="12" y="504"/>
                    </a:cubicBezTo>
                    <a:cubicBezTo>
                      <a:pt x="0" y="801"/>
                      <a:pt x="226" y="1051"/>
                      <a:pt x="524" y="1075"/>
                    </a:cubicBezTo>
                    <a:cubicBezTo>
                      <a:pt x="531" y="1076"/>
                      <a:pt x="538" y="1076"/>
                      <a:pt x="545" y="1076"/>
                    </a:cubicBezTo>
                    <a:cubicBezTo>
                      <a:pt x="834" y="1076"/>
                      <a:pt x="1084" y="842"/>
                      <a:pt x="1095" y="551"/>
                    </a:cubicBezTo>
                    <a:cubicBezTo>
                      <a:pt x="1107" y="254"/>
                      <a:pt x="869" y="4"/>
                      <a:pt x="572" y="4"/>
                    </a:cubicBezTo>
                    <a:cubicBezTo>
                      <a:pt x="551" y="1"/>
                      <a:pt x="530" y="0"/>
                      <a:pt x="5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05" name="Google Shape;6405;p46"/>
              <p:cNvSpPr/>
              <p:nvPr/>
            </p:nvSpPr>
            <p:spPr>
              <a:xfrm>
                <a:off x="4518700" y="3969375"/>
                <a:ext cx="15200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620" extrusionOk="0">
                    <a:moveTo>
                      <a:pt x="310" y="0"/>
                    </a:moveTo>
                    <a:cubicBezTo>
                      <a:pt x="156" y="0"/>
                      <a:pt x="1" y="143"/>
                      <a:pt x="1" y="298"/>
                    </a:cubicBezTo>
                    <a:cubicBezTo>
                      <a:pt x="1" y="465"/>
                      <a:pt x="120" y="619"/>
                      <a:pt x="298" y="619"/>
                    </a:cubicBezTo>
                    <a:cubicBezTo>
                      <a:pt x="465" y="619"/>
                      <a:pt x="608" y="500"/>
                      <a:pt x="608" y="322"/>
                    </a:cubicBezTo>
                    <a:cubicBezTo>
                      <a:pt x="608" y="155"/>
                      <a:pt x="501" y="0"/>
                      <a:pt x="3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06" name="Google Shape;6406;p46"/>
              <p:cNvSpPr/>
              <p:nvPr/>
            </p:nvSpPr>
            <p:spPr>
              <a:xfrm>
                <a:off x="4804450" y="3940800"/>
                <a:ext cx="17300" cy="17275"/>
              </a:xfrm>
              <a:custGeom>
                <a:avLst/>
                <a:gdLst/>
                <a:ahLst/>
                <a:cxnLst/>
                <a:rect l="l" t="t" r="r" b="b"/>
                <a:pathLst>
                  <a:path w="692" h="691" extrusionOk="0">
                    <a:moveTo>
                      <a:pt x="358" y="0"/>
                    </a:moveTo>
                    <a:cubicBezTo>
                      <a:pt x="167" y="0"/>
                      <a:pt x="1" y="155"/>
                      <a:pt x="1" y="334"/>
                    </a:cubicBezTo>
                    <a:cubicBezTo>
                      <a:pt x="1" y="524"/>
                      <a:pt x="144" y="667"/>
                      <a:pt x="334" y="691"/>
                    </a:cubicBezTo>
                    <a:cubicBezTo>
                      <a:pt x="525" y="691"/>
                      <a:pt x="679" y="548"/>
                      <a:pt x="691" y="357"/>
                    </a:cubicBezTo>
                    <a:cubicBezTo>
                      <a:pt x="691" y="167"/>
                      <a:pt x="560" y="12"/>
                      <a:pt x="3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07" name="Google Shape;6407;p46"/>
              <p:cNvSpPr/>
              <p:nvPr/>
            </p:nvSpPr>
            <p:spPr>
              <a:xfrm>
                <a:off x="4783625" y="3702975"/>
                <a:ext cx="16975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79" extrusionOk="0">
                    <a:moveTo>
                      <a:pt x="346" y="0"/>
                    </a:moveTo>
                    <a:cubicBezTo>
                      <a:pt x="167" y="0"/>
                      <a:pt x="0" y="143"/>
                      <a:pt x="0" y="334"/>
                    </a:cubicBezTo>
                    <a:cubicBezTo>
                      <a:pt x="0" y="512"/>
                      <a:pt x="143" y="679"/>
                      <a:pt x="334" y="679"/>
                    </a:cubicBezTo>
                    <a:cubicBezTo>
                      <a:pt x="512" y="679"/>
                      <a:pt x="655" y="524"/>
                      <a:pt x="679" y="345"/>
                    </a:cubicBezTo>
                    <a:cubicBezTo>
                      <a:pt x="679" y="167"/>
                      <a:pt x="536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08" name="Google Shape;6408;p46"/>
              <p:cNvSpPr/>
              <p:nvPr/>
            </p:nvSpPr>
            <p:spPr>
              <a:xfrm>
                <a:off x="4833925" y="4344425"/>
                <a:ext cx="108975" cy="25302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10121" extrusionOk="0">
                    <a:moveTo>
                      <a:pt x="2918" y="0"/>
                    </a:moveTo>
                    <a:cubicBezTo>
                      <a:pt x="2918" y="0"/>
                      <a:pt x="834" y="1226"/>
                      <a:pt x="417" y="4024"/>
                    </a:cubicBezTo>
                    <a:cubicBezTo>
                      <a:pt x="1" y="6822"/>
                      <a:pt x="1417" y="10120"/>
                      <a:pt x="1417" y="10120"/>
                    </a:cubicBezTo>
                    <a:cubicBezTo>
                      <a:pt x="1417" y="10120"/>
                      <a:pt x="2251" y="9132"/>
                      <a:pt x="3013" y="7727"/>
                    </a:cubicBezTo>
                    <a:cubicBezTo>
                      <a:pt x="2858" y="7644"/>
                      <a:pt x="2751" y="7465"/>
                      <a:pt x="2751" y="7263"/>
                    </a:cubicBezTo>
                    <a:cubicBezTo>
                      <a:pt x="2774" y="6996"/>
                      <a:pt x="3001" y="6762"/>
                      <a:pt x="3267" y="6762"/>
                    </a:cubicBezTo>
                    <a:cubicBezTo>
                      <a:pt x="3273" y="6762"/>
                      <a:pt x="3280" y="6763"/>
                      <a:pt x="3287" y="6763"/>
                    </a:cubicBezTo>
                    <a:cubicBezTo>
                      <a:pt x="3322" y="6763"/>
                      <a:pt x="3370" y="6775"/>
                      <a:pt x="3394" y="6787"/>
                    </a:cubicBezTo>
                    <a:cubicBezTo>
                      <a:pt x="3406" y="6783"/>
                      <a:pt x="3415" y="6781"/>
                      <a:pt x="3422" y="6781"/>
                    </a:cubicBezTo>
                    <a:cubicBezTo>
                      <a:pt x="3437" y="6781"/>
                      <a:pt x="3445" y="6787"/>
                      <a:pt x="3453" y="6787"/>
                    </a:cubicBezTo>
                    <a:cubicBezTo>
                      <a:pt x="3763" y="6096"/>
                      <a:pt x="4025" y="5334"/>
                      <a:pt x="4144" y="4572"/>
                    </a:cubicBezTo>
                    <a:cubicBezTo>
                      <a:pt x="4358" y="3060"/>
                      <a:pt x="3989" y="1846"/>
                      <a:pt x="3584" y="1048"/>
                    </a:cubicBezTo>
                    <a:cubicBezTo>
                      <a:pt x="3263" y="381"/>
                      <a:pt x="2918" y="0"/>
                      <a:pt x="29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09" name="Google Shape;6409;p46"/>
              <p:cNvSpPr/>
              <p:nvPr/>
            </p:nvSpPr>
            <p:spPr>
              <a:xfrm>
                <a:off x="6476700" y="4399175"/>
                <a:ext cx="108950" cy="252750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10110" extrusionOk="0">
                    <a:moveTo>
                      <a:pt x="2917" y="1"/>
                    </a:moveTo>
                    <a:cubicBezTo>
                      <a:pt x="2917" y="1"/>
                      <a:pt x="834" y="1203"/>
                      <a:pt x="417" y="4001"/>
                    </a:cubicBezTo>
                    <a:cubicBezTo>
                      <a:pt x="0" y="6799"/>
                      <a:pt x="1417" y="10109"/>
                      <a:pt x="1417" y="10109"/>
                    </a:cubicBezTo>
                    <a:cubicBezTo>
                      <a:pt x="1417" y="10109"/>
                      <a:pt x="2250" y="9109"/>
                      <a:pt x="3000" y="7716"/>
                    </a:cubicBezTo>
                    <a:cubicBezTo>
                      <a:pt x="2858" y="7621"/>
                      <a:pt x="2750" y="7442"/>
                      <a:pt x="2750" y="7252"/>
                    </a:cubicBezTo>
                    <a:cubicBezTo>
                      <a:pt x="2762" y="6973"/>
                      <a:pt x="2989" y="6739"/>
                      <a:pt x="3266" y="6739"/>
                    </a:cubicBezTo>
                    <a:cubicBezTo>
                      <a:pt x="3273" y="6739"/>
                      <a:pt x="3279" y="6739"/>
                      <a:pt x="3286" y="6740"/>
                    </a:cubicBezTo>
                    <a:cubicBezTo>
                      <a:pt x="3322" y="6740"/>
                      <a:pt x="3358" y="6764"/>
                      <a:pt x="3393" y="6775"/>
                    </a:cubicBezTo>
                    <a:cubicBezTo>
                      <a:pt x="3405" y="6775"/>
                      <a:pt x="3441" y="6775"/>
                      <a:pt x="3453" y="6787"/>
                    </a:cubicBezTo>
                    <a:cubicBezTo>
                      <a:pt x="3762" y="6085"/>
                      <a:pt x="4013" y="5335"/>
                      <a:pt x="4132" y="4573"/>
                    </a:cubicBezTo>
                    <a:cubicBezTo>
                      <a:pt x="4358" y="3049"/>
                      <a:pt x="3989" y="1846"/>
                      <a:pt x="3584" y="1049"/>
                    </a:cubicBezTo>
                    <a:cubicBezTo>
                      <a:pt x="3262" y="370"/>
                      <a:pt x="2917" y="1"/>
                      <a:pt x="29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10" name="Google Shape;6410;p46"/>
              <p:cNvSpPr/>
              <p:nvPr/>
            </p:nvSpPr>
            <p:spPr>
              <a:xfrm>
                <a:off x="5865600" y="4458125"/>
                <a:ext cx="15332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8752" extrusionOk="0">
                    <a:moveTo>
                      <a:pt x="822" y="0"/>
                    </a:moveTo>
                    <a:cubicBezTo>
                      <a:pt x="822" y="0"/>
                      <a:pt x="1" y="2262"/>
                      <a:pt x="1465" y="4679"/>
                    </a:cubicBezTo>
                    <a:cubicBezTo>
                      <a:pt x="2918" y="7096"/>
                      <a:pt x="6120" y="8751"/>
                      <a:pt x="6120" y="8751"/>
                    </a:cubicBezTo>
                    <a:cubicBezTo>
                      <a:pt x="6120" y="8751"/>
                      <a:pt x="6132" y="5156"/>
                      <a:pt x="4680" y="2739"/>
                    </a:cubicBezTo>
                    <a:cubicBezTo>
                      <a:pt x="3215" y="322"/>
                      <a:pt x="822" y="0"/>
                      <a:pt x="8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11" name="Google Shape;6411;p46"/>
              <p:cNvSpPr/>
              <p:nvPr/>
            </p:nvSpPr>
            <p:spPr>
              <a:xfrm>
                <a:off x="5370600" y="4104625"/>
                <a:ext cx="245000" cy="104350"/>
              </a:xfrm>
              <a:custGeom>
                <a:avLst/>
                <a:gdLst/>
                <a:ahLst/>
                <a:cxnLst/>
                <a:rect l="l" t="t" r="r" b="b"/>
                <a:pathLst>
                  <a:path w="9800" h="4174" extrusionOk="0">
                    <a:moveTo>
                      <a:pt x="6163" y="0"/>
                    </a:moveTo>
                    <a:cubicBezTo>
                      <a:pt x="5327" y="0"/>
                      <a:pt x="4445" y="85"/>
                      <a:pt x="3632" y="329"/>
                    </a:cubicBezTo>
                    <a:cubicBezTo>
                      <a:pt x="917" y="1115"/>
                      <a:pt x="0" y="3341"/>
                      <a:pt x="0" y="3341"/>
                    </a:cubicBezTo>
                    <a:cubicBezTo>
                      <a:pt x="0" y="3341"/>
                      <a:pt x="298" y="3556"/>
                      <a:pt x="810" y="3758"/>
                    </a:cubicBezTo>
                    <a:cubicBezTo>
                      <a:pt x="798" y="3794"/>
                      <a:pt x="798" y="3818"/>
                      <a:pt x="798" y="3853"/>
                    </a:cubicBezTo>
                    <a:cubicBezTo>
                      <a:pt x="798" y="3984"/>
                      <a:pt x="893" y="4091"/>
                      <a:pt x="1024" y="4091"/>
                    </a:cubicBezTo>
                    <a:cubicBezTo>
                      <a:pt x="1132" y="4091"/>
                      <a:pt x="1215" y="4020"/>
                      <a:pt x="1251" y="3913"/>
                    </a:cubicBezTo>
                    <a:cubicBezTo>
                      <a:pt x="1724" y="4055"/>
                      <a:pt x="2316" y="4174"/>
                      <a:pt x="2995" y="4174"/>
                    </a:cubicBezTo>
                    <a:cubicBezTo>
                      <a:pt x="3511" y="4174"/>
                      <a:pt x="4078" y="4105"/>
                      <a:pt x="4680" y="3925"/>
                    </a:cubicBezTo>
                    <a:cubicBezTo>
                      <a:pt x="7394" y="3127"/>
                      <a:pt x="9799" y="460"/>
                      <a:pt x="9799" y="460"/>
                    </a:cubicBezTo>
                    <a:cubicBezTo>
                      <a:pt x="9799" y="460"/>
                      <a:pt x="8106" y="0"/>
                      <a:pt x="61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12" name="Google Shape;6412;p46"/>
              <p:cNvSpPr/>
              <p:nvPr/>
            </p:nvSpPr>
            <p:spPr>
              <a:xfrm>
                <a:off x="5076525" y="3876200"/>
                <a:ext cx="117000" cy="251850"/>
              </a:xfrm>
              <a:custGeom>
                <a:avLst/>
                <a:gdLst/>
                <a:ahLst/>
                <a:cxnLst/>
                <a:rect l="l" t="t" r="r" b="b"/>
                <a:pathLst>
                  <a:path w="4680" h="10074" extrusionOk="0">
                    <a:moveTo>
                      <a:pt x="1596" y="1"/>
                    </a:moveTo>
                    <a:cubicBezTo>
                      <a:pt x="1596" y="1"/>
                      <a:pt x="0" y="1810"/>
                      <a:pt x="476" y="4596"/>
                    </a:cubicBezTo>
                    <a:cubicBezTo>
                      <a:pt x="953" y="7382"/>
                      <a:pt x="3334" y="10073"/>
                      <a:pt x="3334" y="10073"/>
                    </a:cubicBezTo>
                    <a:cubicBezTo>
                      <a:pt x="3334" y="10073"/>
                      <a:pt x="4679" y="6739"/>
                      <a:pt x="4179" y="3953"/>
                    </a:cubicBezTo>
                    <a:cubicBezTo>
                      <a:pt x="3703" y="1167"/>
                      <a:pt x="1596" y="1"/>
                      <a:pt x="159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13" name="Google Shape;6413;p46"/>
              <p:cNvSpPr/>
              <p:nvPr/>
            </p:nvSpPr>
            <p:spPr>
              <a:xfrm>
                <a:off x="6345725" y="3516625"/>
                <a:ext cx="134275" cy="23815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9526" extrusionOk="0">
                    <a:moveTo>
                      <a:pt x="4179" y="1"/>
                    </a:moveTo>
                    <a:cubicBezTo>
                      <a:pt x="4179" y="1"/>
                      <a:pt x="1870" y="715"/>
                      <a:pt x="846" y="3346"/>
                    </a:cubicBezTo>
                    <a:cubicBezTo>
                      <a:pt x="679" y="3775"/>
                      <a:pt x="548" y="4239"/>
                      <a:pt x="465" y="4704"/>
                    </a:cubicBezTo>
                    <a:cubicBezTo>
                      <a:pt x="0" y="7049"/>
                      <a:pt x="429" y="9526"/>
                      <a:pt x="429" y="9526"/>
                    </a:cubicBezTo>
                    <a:cubicBezTo>
                      <a:pt x="429" y="9526"/>
                      <a:pt x="3227" y="7395"/>
                      <a:pt x="4299" y="4823"/>
                    </a:cubicBezTo>
                    <a:cubicBezTo>
                      <a:pt x="4310" y="4799"/>
                      <a:pt x="4334" y="4763"/>
                      <a:pt x="4346" y="4716"/>
                    </a:cubicBezTo>
                    <a:cubicBezTo>
                      <a:pt x="5370" y="2084"/>
                      <a:pt x="4179" y="1"/>
                      <a:pt x="41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14" name="Google Shape;6414;p46"/>
              <p:cNvSpPr/>
              <p:nvPr/>
            </p:nvSpPr>
            <p:spPr>
              <a:xfrm>
                <a:off x="5927525" y="3963750"/>
                <a:ext cx="241425" cy="108525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4341" extrusionOk="0">
                    <a:moveTo>
                      <a:pt x="6288" y="522"/>
                    </a:moveTo>
                    <a:cubicBezTo>
                      <a:pt x="6295" y="522"/>
                      <a:pt x="6303" y="522"/>
                      <a:pt x="6310" y="523"/>
                    </a:cubicBezTo>
                    <a:cubicBezTo>
                      <a:pt x="6489" y="523"/>
                      <a:pt x="6620" y="678"/>
                      <a:pt x="6608" y="856"/>
                    </a:cubicBezTo>
                    <a:cubicBezTo>
                      <a:pt x="6608" y="1027"/>
                      <a:pt x="6466" y="1155"/>
                      <a:pt x="6297" y="1155"/>
                    </a:cubicBezTo>
                    <a:cubicBezTo>
                      <a:pt x="6290" y="1155"/>
                      <a:pt x="6282" y="1154"/>
                      <a:pt x="6275" y="1154"/>
                    </a:cubicBezTo>
                    <a:cubicBezTo>
                      <a:pt x="6096" y="1142"/>
                      <a:pt x="5965" y="987"/>
                      <a:pt x="5977" y="821"/>
                    </a:cubicBezTo>
                    <a:cubicBezTo>
                      <a:pt x="5977" y="649"/>
                      <a:pt x="6119" y="522"/>
                      <a:pt x="6288" y="522"/>
                    </a:cubicBezTo>
                    <a:close/>
                    <a:moveTo>
                      <a:pt x="6733" y="1867"/>
                    </a:moveTo>
                    <a:cubicBezTo>
                      <a:pt x="6739" y="1867"/>
                      <a:pt x="6745" y="1867"/>
                      <a:pt x="6751" y="1868"/>
                    </a:cubicBezTo>
                    <a:cubicBezTo>
                      <a:pt x="6834" y="1868"/>
                      <a:pt x="6894" y="1928"/>
                      <a:pt x="6870" y="1999"/>
                    </a:cubicBezTo>
                    <a:cubicBezTo>
                      <a:pt x="6870" y="2064"/>
                      <a:pt x="6820" y="2120"/>
                      <a:pt x="6757" y="2120"/>
                    </a:cubicBezTo>
                    <a:cubicBezTo>
                      <a:pt x="6751" y="2120"/>
                      <a:pt x="6745" y="2119"/>
                      <a:pt x="6739" y="2118"/>
                    </a:cubicBezTo>
                    <a:cubicBezTo>
                      <a:pt x="6668" y="2118"/>
                      <a:pt x="6620" y="2059"/>
                      <a:pt x="6620" y="1987"/>
                    </a:cubicBezTo>
                    <a:cubicBezTo>
                      <a:pt x="6620" y="1922"/>
                      <a:pt x="6670" y="1867"/>
                      <a:pt x="6733" y="1867"/>
                    </a:cubicBezTo>
                    <a:close/>
                    <a:moveTo>
                      <a:pt x="6907" y="1"/>
                    </a:moveTo>
                    <a:cubicBezTo>
                      <a:pt x="6314" y="1"/>
                      <a:pt x="5650" y="90"/>
                      <a:pt x="4941" y="332"/>
                    </a:cubicBezTo>
                    <a:cubicBezTo>
                      <a:pt x="2274" y="1261"/>
                      <a:pt x="0" y="4035"/>
                      <a:pt x="0" y="4035"/>
                    </a:cubicBezTo>
                    <a:cubicBezTo>
                      <a:pt x="0" y="4035"/>
                      <a:pt x="1385" y="4340"/>
                      <a:pt x="3077" y="4340"/>
                    </a:cubicBezTo>
                    <a:cubicBezTo>
                      <a:pt x="4078" y="4340"/>
                      <a:pt x="5187" y="4233"/>
                      <a:pt x="6179" y="3892"/>
                    </a:cubicBezTo>
                    <a:cubicBezTo>
                      <a:pt x="8858" y="2964"/>
                      <a:pt x="9656" y="690"/>
                      <a:pt x="9656" y="690"/>
                    </a:cubicBezTo>
                    <a:cubicBezTo>
                      <a:pt x="9656" y="690"/>
                      <a:pt x="8555" y="1"/>
                      <a:pt x="6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15" name="Google Shape;6415;p46"/>
              <p:cNvSpPr/>
              <p:nvPr/>
            </p:nvSpPr>
            <p:spPr>
              <a:xfrm>
                <a:off x="5966200" y="4365850"/>
                <a:ext cx="22950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918" h="918" extrusionOk="0">
                    <a:moveTo>
                      <a:pt x="489" y="0"/>
                    </a:moveTo>
                    <a:cubicBezTo>
                      <a:pt x="322" y="0"/>
                      <a:pt x="179" y="84"/>
                      <a:pt x="84" y="215"/>
                    </a:cubicBezTo>
                    <a:cubicBezTo>
                      <a:pt x="37" y="274"/>
                      <a:pt x="13" y="357"/>
                      <a:pt x="13" y="441"/>
                    </a:cubicBezTo>
                    <a:cubicBezTo>
                      <a:pt x="1" y="691"/>
                      <a:pt x="203" y="905"/>
                      <a:pt x="453" y="917"/>
                    </a:cubicBezTo>
                    <a:cubicBezTo>
                      <a:pt x="680" y="917"/>
                      <a:pt x="882" y="738"/>
                      <a:pt x="906" y="512"/>
                    </a:cubicBezTo>
                    <a:cubicBezTo>
                      <a:pt x="906" y="500"/>
                      <a:pt x="918" y="488"/>
                      <a:pt x="918" y="477"/>
                    </a:cubicBezTo>
                    <a:cubicBezTo>
                      <a:pt x="918" y="393"/>
                      <a:pt x="906" y="334"/>
                      <a:pt x="894" y="274"/>
                    </a:cubicBezTo>
                    <a:cubicBezTo>
                      <a:pt x="811" y="119"/>
                      <a:pt x="668" y="0"/>
                      <a:pt x="4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16" name="Google Shape;6416;p46"/>
              <p:cNvSpPr/>
              <p:nvPr/>
            </p:nvSpPr>
            <p:spPr>
              <a:xfrm>
                <a:off x="5605750" y="3992875"/>
                <a:ext cx="26800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1049" extrusionOk="0">
                    <a:moveTo>
                      <a:pt x="528" y="0"/>
                    </a:moveTo>
                    <a:cubicBezTo>
                      <a:pt x="250" y="0"/>
                      <a:pt x="12" y="234"/>
                      <a:pt x="12" y="513"/>
                    </a:cubicBezTo>
                    <a:cubicBezTo>
                      <a:pt x="0" y="787"/>
                      <a:pt x="239" y="1049"/>
                      <a:pt x="512" y="1049"/>
                    </a:cubicBezTo>
                    <a:cubicBezTo>
                      <a:pt x="519" y="1049"/>
                      <a:pt x="526" y="1049"/>
                      <a:pt x="533" y="1049"/>
                    </a:cubicBezTo>
                    <a:cubicBezTo>
                      <a:pt x="809" y="1049"/>
                      <a:pt x="1037" y="815"/>
                      <a:pt x="1048" y="537"/>
                    </a:cubicBezTo>
                    <a:cubicBezTo>
                      <a:pt x="1072" y="251"/>
                      <a:pt x="834" y="1"/>
                      <a:pt x="548" y="1"/>
                    </a:cubicBezTo>
                    <a:cubicBezTo>
                      <a:pt x="541" y="1"/>
                      <a:pt x="534" y="0"/>
                      <a:pt x="5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17" name="Google Shape;6417;p46"/>
              <p:cNvSpPr/>
              <p:nvPr/>
            </p:nvSpPr>
            <p:spPr>
              <a:xfrm>
                <a:off x="5989125" y="3841075"/>
                <a:ext cx="396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549" extrusionOk="0">
                    <a:moveTo>
                      <a:pt x="801" y="0"/>
                    </a:moveTo>
                    <a:cubicBezTo>
                      <a:pt x="382" y="0"/>
                      <a:pt x="36" y="341"/>
                      <a:pt x="24" y="751"/>
                    </a:cubicBezTo>
                    <a:cubicBezTo>
                      <a:pt x="1" y="1179"/>
                      <a:pt x="334" y="1537"/>
                      <a:pt x="763" y="1548"/>
                    </a:cubicBezTo>
                    <a:cubicBezTo>
                      <a:pt x="770" y="1549"/>
                      <a:pt x="778" y="1549"/>
                      <a:pt x="785" y="1549"/>
                    </a:cubicBezTo>
                    <a:cubicBezTo>
                      <a:pt x="1204" y="1549"/>
                      <a:pt x="1549" y="1220"/>
                      <a:pt x="1572" y="810"/>
                    </a:cubicBezTo>
                    <a:cubicBezTo>
                      <a:pt x="1584" y="370"/>
                      <a:pt x="1251" y="13"/>
                      <a:pt x="822" y="1"/>
                    </a:cubicBezTo>
                    <a:cubicBezTo>
                      <a:pt x="815" y="0"/>
                      <a:pt x="808" y="0"/>
                      <a:pt x="8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18" name="Google Shape;6418;p46"/>
              <p:cNvSpPr/>
              <p:nvPr/>
            </p:nvSpPr>
            <p:spPr>
              <a:xfrm>
                <a:off x="5661700" y="4064900"/>
                <a:ext cx="42900" cy="42625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1705" extrusionOk="0">
                    <a:moveTo>
                      <a:pt x="852" y="0"/>
                    </a:moveTo>
                    <a:cubicBezTo>
                      <a:pt x="417" y="0"/>
                      <a:pt x="36" y="361"/>
                      <a:pt x="25" y="823"/>
                    </a:cubicBezTo>
                    <a:cubicBezTo>
                      <a:pt x="1" y="1299"/>
                      <a:pt x="382" y="1692"/>
                      <a:pt x="834" y="1704"/>
                    </a:cubicBezTo>
                    <a:cubicBezTo>
                      <a:pt x="842" y="1704"/>
                      <a:pt x="850" y="1704"/>
                      <a:pt x="858" y="1704"/>
                    </a:cubicBezTo>
                    <a:cubicBezTo>
                      <a:pt x="1265" y="1704"/>
                      <a:pt x="1610" y="1411"/>
                      <a:pt x="1703" y="1037"/>
                    </a:cubicBezTo>
                    <a:cubicBezTo>
                      <a:pt x="1715" y="989"/>
                      <a:pt x="1715" y="930"/>
                      <a:pt x="1715" y="882"/>
                    </a:cubicBezTo>
                    <a:cubicBezTo>
                      <a:pt x="1715" y="799"/>
                      <a:pt x="1703" y="704"/>
                      <a:pt x="1680" y="632"/>
                    </a:cubicBezTo>
                    <a:cubicBezTo>
                      <a:pt x="1596" y="275"/>
                      <a:pt x="1287" y="25"/>
                      <a:pt x="894" y="1"/>
                    </a:cubicBezTo>
                    <a:cubicBezTo>
                      <a:pt x="880" y="0"/>
                      <a:pt x="866" y="0"/>
                      <a:pt x="8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19" name="Google Shape;6419;p46"/>
              <p:cNvSpPr/>
              <p:nvPr/>
            </p:nvSpPr>
            <p:spPr>
              <a:xfrm>
                <a:off x="5478650" y="3630050"/>
                <a:ext cx="21750" cy="20900"/>
              </a:xfrm>
              <a:custGeom>
                <a:avLst/>
                <a:gdLst/>
                <a:ahLst/>
                <a:cxnLst/>
                <a:rect l="l" t="t" r="r" b="b"/>
                <a:pathLst>
                  <a:path w="870" h="836" extrusionOk="0">
                    <a:moveTo>
                      <a:pt x="453" y="0"/>
                    </a:moveTo>
                    <a:cubicBezTo>
                      <a:pt x="215" y="0"/>
                      <a:pt x="24" y="179"/>
                      <a:pt x="24" y="405"/>
                    </a:cubicBezTo>
                    <a:cubicBezTo>
                      <a:pt x="0" y="631"/>
                      <a:pt x="203" y="822"/>
                      <a:pt x="417" y="834"/>
                    </a:cubicBezTo>
                    <a:cubicBezTo>
                      <a:pt x="429" y="835"/>
                      <a:pt x="441" y="835"/>
                      <a:pt x="453" y="835"/>
                    </a:cubicBezTo>
                    <a:cubicBezTo>
                      <a:pt x="663" y="835"/>
                      <a:pt x="835" y="643"/>
                      <a:pt x="858" y="429"/>
                    </a:cubicBezTo>
                    <a:cubicBezTo>
                      <a:pt x="870" y="214"/>
                      <a:pt x="679" y="24"/>
                      <a:pt x="4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20" name="Google Shape;6420;p46"/>
              <p:cNvSpPr/>
              <p:nvPr/>
            </p:nvSpPr>
            <p:spPr>
              <a:xfrm>
                <a:off x="5893275" y="3618725"/>
                <a:ext cx="208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33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8" y="191"/>
                      <a:pt x="203" y="322"/>
                      <a:pt x="406" y="334"/>
                    </a:cubicBezTo>
                    <a:cubicBezTo>
                      <a:pt x="608" y="334"/>
                      <a:pt x="775" y="203"/>
                      <a:pt x="834" y="2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21" name="Google Shape;6421;p46"/>
              <p:cNvSpPr/>
              <p:nvPr/>
            </p:nvSpPr>
            <p:spPr>
              <a:xfrm>
                <a:off x="5428050" y="3836900"/>
                <a:ext cx="1015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406" h="406" extrusionOk="0">
                    <a:moveTo>
                      <a:pt x="215" y="1"/>
                    </a:moveTo>
                    <a:cubicBezTo>
                      <a:pt x="108" y="1"/>
                      <a:pt x="24" y="84"/>
                      <a:pt x="0" y="203"/>
                    </a:cubicBezTo>
                    <a:cubicBezTo>
                      <a:pt x="0" y="299"/>
                      <a:pt x="84" y="394"/>
                      <a:pt x="191" y="406"/>
                    </a:cubicBezTo>
                    <a:cubicBezTo>
                      <a:pt x="298" y="406"/>
                      <a:pt x="393" y="322"/>
                      <a:pt x="405" y="215"/>
                    </a:cubicBezTo>
                    <a:cubicBezTo>
                      <a:pt x="405" y="108"/>
                      <a:pt x="334" y="25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22" name="Google Shape;6422;p46"/>
              <p:cNvSpPr/>
              <p:nvPr/>
            </p:nvSpPr>
            <p:spPr>
              <a:xfrm>
                <a:off x="5361975" y="3941075"/>
                <a:ext cx="18475" cy="18800"/>
              </a:xfrm>
              <a:custGeom>
                <a:avLst/>
                <a:gdLst/>
                <a:ahLst/>
                <a:cxnLst/>
                <a:rect l="l" t="t" r="r" b="b"/>
                <a:pathLst>
                  <a:path w="739" h="752" extrusionOk="0">
                    <a:moveTo>
                      <a:pt x="361" y="1"/>
                    </a:moveTo>
                    <a:cubicBezTo>
                      <a:pt x="167" y="1"/>
                      <a:pt x="0" y="163"/>
                      <a:pt x="0" y="358"/>
                    </a:cubicBezTo>
                    <a:cubicBezTo>
                      <a:pt x="0" y="573"/>
                      <a:pt x="143" y="739"/>
                      <a:pt x="357" y="751"/>
                    </a:cubicBezTo>
                    <a:cubicBezTo>
                      <a:pt x="560" y="751"/>
                      <a:pt x="726" y="596"/>
                      <a:pt x="738" y="394"/>
                    </a:cubicBezTo>
                    <a:cubicBezTo>
                      <a:pt x="738" y="180"/>
                      <a:pt x="596" y="25"/>
                      <a:pt x="381" y="1"/>
                    </a:cubicBezTo>
                    <a:cubicBezTo>
                      <a:pt x="374" y="1"/>
                      <a:pt x="368" y="1"/>
                      <a:pt x="36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23" name="Google Shape;6423;p46"/>
              <p:cNvSpPr/>
              <p:nvPr/>
            </p:nvSpPr>
            <p:spPr>
              <a:xfrm>
                <a:off x="5187850" y="4106825"/>
                <a:ext cx="22925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917" h="897" extrusionOk="0">
                    <a:moveTo>
                      <a:pt x="436" y="1"/>
                    </a:moveTo>
                    <a:cubicBezTo>
                      <a:pt x="204" y="1"/>
                      <a:pt x="12" y="195"/>
                      <a:pt x="12" y="432"/>
                    </a:cubicBezTo>
                    <a:cubicBezTo>
                      <a:pt x="0" y="682"/>
                      <a:pt x="191" y="896"/>
                      <a:pt x="441" y="896"/>
                    </a:cubicBezTo>
                    <a:cubicBezTo>
                      <a:pt x="448" y="896"/>
                      <a:pt x="456" y="896"/>
                      <a:pt x="464" y="896"/>
                    </a:cubicBezTo>
                    <a:cubicBezTo>
                      <a:pt x="714" y="896"/>
                      <a:pt x="905" y="709"/>
                      <a:pt x="905" y="455"/>
                    </a:cubicBezTo>
                    <a:cubicBezTo>
                      <a:pt x="917" y="205"/>
                      <a:pt x="726" y="3"/>
                      <a:pt x="476" y="3"/>
                    </a:cubicBezTo>
                    <a:cubicBezTo>
                      <a:pt x="463" y="2"/>
                      <a:pt x="450" y="1"/>
                      <a:pt x="4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24" name="Google Shape;6424;p46"/>
              <p:cNvSpPr/>
              <p:nvPr/>
            </p:nvSpPr>
            <p:spPr>
              <a:xfrm>
                <a:off x="5230100" y="4054800"/>
                <a:ext cx="40225" cy="39325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1573" extrusionOk="0">
                    <a:moveTo>
                      <a:pt x="834" y="0"/>
                    </a:moveTo>
                    <a:cubicBezTo>
                      <a:pt x="798" y="0"/>
                      <a:pt x="739" y="0"/>
                      <a:pt x="691" y="12"/>
                    </a:cubicBezTo>
                    <a:cubicBezTo>
                      <a:pt x="322" y="60"/>
                      <a:pt x="36" y="369"/>
                      <a:pt x="25" y="750"/>
                    </a:cubicBezTo>
                    <a:cubicBezTo>
                      <a:pt x="1" y="1096"/>
                      <a:pt x="227" y="1393"/>
                      <a:pt x="525" y="1512"/>
                    </a:cubicBezTo>
                    <a:cubicBezTo>
                      <a:pt x="596" y="1548"/>
                      <a:pt x="691" y="1560"/>
                      <a:pt x="775" y="1572"/>
                    </a:cubicBezTo>
                    <a:cubicBezTo>
                      <a:pt x="782" y="1572"/>
                      <a:pt x="789" y="1572"/>
                      <a:pt x="797" y="1572"/>
                    </a:cubicBezTo>
                    <a:cubicBezTo>
                      <a:pt x="1227" y="1572"/>
                      <a:pt x="1584" y="1231"/>
                      <a:pt x="1596" y="810"/>
                    </a:cubicBezTo>
                    <a:cubicBezTo>
                      <a:pt x="1608" y="381"/>
                      <a:pt x="1275" y="12"/>
                      <a:pt x="8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25" name="Google Shape;6425;p46"/>
              <p:cNvSpPr/>
              <p:nvPr/>
            </p:nvSpPr>
            <p:spPr>
              <a:xfrm>
                <a:off x="5449475" y="4546825"/>
                <a:ext cx="244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955" extrusionOk="0">
                    <a:moveTo>
                      <a:pt x="501" y="0"/>
                    </a:moveTo>
                    <a:cubicBezTo>
                      <a:pt x="239" y="0"/>
                      <a:pt x="13" y="215"/>
                      <a:pt x="13" y="465"/>
                    </a:cubicBezTo>
                    <a:cubicBezTo>
                      <a:pt x="1" y="715"/>
                      <a:pt x="203" y="941"/>
                      <a:pt x="477" y="953"/>
                    </a:cubicBezTo>
                    <a:cubicBezTo>
                      <a:pt x="490" y="954"/>
                      <a:pt x="502" y="955"/>
                      <a:pt x="515" y="955"/>
                    </a:cubicBezTo>
                    <a:cubicBezTo>
                      <a:pt x="749" y="955"/>
                      <a:pt x="954" y="749"/>
                      <a:pt x="965" y="500"/>
                    </a:cubicBezTo>
                    <a:cubicBezTo>
                      <a:pt x="977" y="238"/>
                      <a:pt x="775" y="12"/>
                      <a:pt x="5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26" name="Google Shape;6426;p46"/>
              <p:cNvSpPr/>
              <p:nvPr/>
            </p:nvSpPr>
            <p:spPr>
              <a:xfrm>
                <a:off x="5725400" y="4471800"/>
                <a:ext cx="12825" cy="1225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490" extrusionOk="0">
                    <a:moveTo>
                      <a:pt x="275" y="1"/>
                    </a:moveTo>
                    <a:cubicBezTo>
                      <a:pt x="132" y="1"/>
                      <a:pt x="13" y="108"/>
                      <a:pt x="13" y="239"/>
                    </a:cubicBezTo>
                    <a:cubicBezTo>
                      <a:pt x="1" y="370"/>
                      <a:pt x="120" y="489"/>
                      <a:pt x="251" y="489"/>
                    </a:cubicBezTo>
                    <a:cubicBezTo>
                      <a:pt x="394" y="489"/>
                      <a:pt x="513" y="382"/>
                      <a:pt x="513" y="251"/>
                    </a:cubicBezTo>
                    <a:cubicBezTo>
                      <a:pt x="513" y="120"/>
                      <a:pt x="406" y="1"/>
                      <a:pt x="27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27" name="Google Shape;6427;p46"/>
              <p:cNvSpPr/>
              <p:nvPr/>
            </p:nvSpPr>
            <p:spPr>
              <a:xfrm>
                <a:off x="6252550" y="4272650"/>
                <a:ext cx="28000" cy="2685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74" extrusionOk="0">
                    <a:moveTo>
                      <a:pt x="542" y="0"/>
                    </a:moveTo>
                    <a:cubicBezTo>
                      <a:pt x="253" y="0"/>
                      <a:pt x="36" y="230"/>
                      <a:pt x="25" y="514"/>
                    </a:cubicBezTo>
                    <a:cubicBezTo>
                      <a:pt x="1" y="811"/>
                      <a:pt x="239" y="1061"/>
                      <a:pt x="536" y="1073"/>
                    </a:cubicBezTo>
                    <a:cubicBezTo>
                      <a:pt x="544" y="1073"/>
                      <a:pt x="551" y="1074"/>
                      <a:pt x="558" y="1074"/>
                    </a:cubicBezTo>
                    <a:cubicBezTo>
                      <a:pt x="847" y="1074"/>
                      <a:pt x="1096" y="840"/>
                      <a:pt x="1108" y="549"/>
                    </a:cubicBezTo>
                    <a:cubicBezTo>
                      <a:pt x="1120" y="252"/>
                      <a:pt x="882" y="2"/>
                      <a:pt x="584" y="2"/>
                    </a:cubicBezTo>
                    <a:cubicBezTo>
                      <a:pt x="570" y="1"/>
                      <a:pt x="556" y="0"/>
                      <a:pt x="5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28" name="Google Shape;6428;p46"/>
              <p:cNvSpPr/>
              <p:nvPr/>
            </p:nvSpPr>
            <p:spPr>
              <a:xfrm>
                <a:off x="6161475" y="4023550"/>
                <a:ext cx="1520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608" extrusionOk="0">
                    <a:moveTo>
                      <a:pt x="310" y="0"/>
                    </a:moveTo>
                    <a:cubicBezTo>
                      <a:pt x="131" y="0"/>
                      <a:pt x="0" y="131"/>
                      <a:pt x="0" y="298"/>
                    </a:cubicBezTo>
                    <a:cubicBezTo>
                      <a:pt x="0" y="453"/>
                      <a:pt x="119" y="607"/>
                      <a:pt x="298" y="607"/>
                    </a:cubicBezTo>
                    <a:cubicBezTo>
                      <a:pt x="477" y="607"/>
                      <a:pt x="608" y="488"/>
                      <a:pt x="608" y="310"/>
                    </a:cubicBezTo>
                    <a:cubicBezTo>
                      <a:pt x="608" y="143"/>
                      <a:pt x="489" y="0"/>
                      <a:pt x="3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29" name="Google Shape;6429;p46"/>
              <p:cNvSpPr/>
              <p:nvPr/>
            </p:nvSpPr>
            <p:spPr>
              <a:xfrm>
                <a:off x="6447225" y="3995275"/>
                <a:ext cx="17275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679" extrusionOk="0">
                    <a:moveTo>
                      <a:pt x="358" y="0"/>
                    </a:moveTo>
                    <a:cubicBezTo>
                      <a:pt x="167" y="0"/>
                      <a:pt x="0" y="143"/>
                      <a:pt x="0" y="322"/>
                    </a:cubicBezTo>
                    <a:cubicBezTo>
                      <a:pt x="0" y="512"/>
                      <a:pt x="131" y="667"/>
                      <a:pt x="334" y="679"/>
                    </a:cubicBezTo>
                    <a:cubicBezTo>
                      <a:pt x="524" y="679"/>
                      <a:pt x="667" y="548"/>
                      <a:pt x="691" y="345"/>
                    </a:cubicBezTo>
                    <a:cubicBezTo>
                      <a:pt x="691" y="155"/>
                      <a:pt x="548" y="12"/>
                      <a:pt x="3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30" name="Google Shape;6430;p46"/>
              <p:cNvSpPr/>
              <p:nvPr/>
            </p:nvSpPr>
            <p:spPr>
              <a:xfrm>
                <a:off x="6426375" y="3757150"/>
                <a:ext cx="16700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7" extrusionOk="0">
                    <a:moveTo>
                      <a:pt x="346" y="0"/>
                    </a:moveTo>
                    <a:cubicBezTo>
                      <a:pt x="156" y="0"/>
                      <a:pt x="13" y="143"/>
                      <a:pt x="1" y="322"/>
                    </a:cubicBezTo>
                    <a:cubicBezTo>
                      <a:pt x="1" y="500"/>
                      <a:pt x="132" y="667"/>
                      <a:pt x="334" y="667"/>
                    </a:cubicBezTo>
                    <a:cubicBezTo>
                      <a:pt x="513" y="667"/>
                      <a:pt x="668" y="536"/>
                      <a:pt x="668" y="333"/>
                    </a:cubicBezTo>
                    <a:cubicBezTo>
                      <a:pt x="668" y="155"/>
                      <a:pt x="537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31" name="Google Shape;6431;p46"/>
              <p:cNvSpPr/>
              <p:nvPr/>
            </p:nvSpPr>
            <p:spPr>
              <a:xfrm>
                <a:off x="6719275" y="3930375"/>
                <a:ext cx="116700" cy="251850"/>
              </a:xfrm>
              <a:custGeom>
                <a:avLst/>
                <a:gdLst/>
                <a:ahLst/>
                <a:cxnLst/>
                <a:rect l="l" t="t" r="r" b="b"/>
                <a:pathLst>
                  <a:path w="4668" h="10074" extrusionOk="0">
                    <a:moveTo>
                      <a:pt x="1596" y="0"/>
                    </a:moveTo>
                    <a:cubicBezTo>
                      <a:pt x="1596" y="0"/>
                      <a:pt x="1" y="1822"/>
                      <a:pt x="477" y="4596"/>
                    </a:cubicBezTo>
                    <a:cubicBezTo>
                      <a:pt x="953" y="7382"/>
                      <a:pt x="3334" y="10073"/>
                      <a:pt x="3334" y="10073"/>
                    </a:cubicBezTo>
                    <a:cubicBezTo>
                      <a:pt x="3334" y="10073"/>
                      <a:pt x="4668" y="6739"/>
                      <a:pt x="4180" y="3965"/>
                    </a:cubicBezTo>
                    <a:cubicBezTo>
                      <a:pt x="3704" y="1179"/>
                      <a:pt x="1596" y="0"/>
                      <a:pt x="15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32" name="Google Shape;6432;p46"/>
              <p:cNvSpPr/>
              <p:nvPr/>
            </p:nvSpPr>
            <p:spPr>
              <a:xfrm>
                <a:off x="7004725" y="3995275"/>
                <a:ext cx="18775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39" extrusionOk="0">
                    <a:moveTo>
                      <a:pt x="382" y="0"/>
                    </a:moveTo>
                    <a:cubicBezTo>
                      <a:pt x="179" y="0"/>
                      <a:pt x="1" y="143"/>
                      <a:pt x="1" y="357"/>
                    </a:cubicBezTo>
                    <a:cubicBezTo>
                      <a:pt x="1" y="560"/>
                      <a:pt x="144" y="726"/>
                      <a:pt x="358" y="738"/>
                    </a:cubicBezTo>
                    <a:cubicBezTo>
                      <a:pt x="560" y="738"/>
                      <a:pt x="727" y="595"/>
                      <a:pt x="739" y="381"/>
                    </a:cubicBezTo>
                    <a:cubicBezTo>
                      <a:pt x="751" y="179"/>
                      <a:pt x="596" y="12"/>
                      <a:pt x="3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33" name="Google Shape;6433;p46"/>
              <p:cNvSpPr/>
              <p:nvPr/>
            </p:nvSpPr>
            <p:spPr>
              <a:xfrm>
                <a:off x="6830600" y="4161050"/>
                <a:ext cx="22950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18" h="894" extrusionOk="0">
                    <a:moveTo>
                      <a:pt x="454" y="0"/>
                    </a:moveTo>
                    <a:cubicBezTo>
                      <a:pt x="203" y="0"/>
                      <a:pt x="13" y="187"/>
                      <a:pt x="13" y="429"/>
                    </a:cubicBezTo>
                    <a:cubicBezTo>
                      <a:pt x="1" y="691"/>
                      <a:pt x="191" y="894"/>
                      <a:pt x="441" y="894"/>
                    </a:cubicBezTo>
                    <a:cubicBezTo>
                      <a:pt x="679" y="894"/>
                      <a:pt x="894" y="703"/>
                      <a:pt x="906" y="465"/>
                    </a:cubicBezTo>
                    <a:cubicBezTo>
                      <a:pt x="917" y="215"/>
                      <a:pt x="715" y="1"/>
                      <a:pt x="477" y="1"/>
                    </a:cubicBezTo>
                    <a:cubicBezTo>
                      <a:pt x="469" y="0"/>
                      <a:pt x="461" y="0"/>
                      <a:pt x="4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34" name="Google Shape;6434;p46"/>
              <p:cNvSpPr/>
              <p:nvPr/>
            </p:nvSpPr>
            <p:spPr>
              <a:xfrm>
                <a:off x="6872575" y="4108675"/>
                <a:ext cx="40200" cy="39350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574" extrusionOk="0">
                    <a:moveTo>
                      <a:pt x="834" y="0"/>
                    </a:moveTo>
                    <a:cubicBezTo>
                      <a:pt x="786" y="12"/>
                      <a:pt x="727" y="12"/>
                      <a:pt x="679" y="12"/>
                    </a:cubicBezTo>
                    <a:cubicBezTo>
                      <a:pt x="310" y="72"/>
                      <a:pt x="24" y="381"/>
                      <a:pt x="12" y="762"/>
                    </a:cubicBezTo>
                    <a:cubicBezTo>
                      <a:pt x="0" y="1096"/>
                      <a:pt x="227" y="1393"/>
                      <a:pt x="524" y="1512"/>
                    </a:cubicBezTo>
                    <a:cubicBezTo>
                      <a:pt x="596" y="1548"/>
                      <a:pt x="679" y="1560"/>
                      <a:pt x="774" y="1572"/>
                    </a:cubicBezTo>
                    <a:cubicBezTo>
                      <a:pt x="788" y="1573"/>
                      <a:pt x="802" y="1573"/>
                      <a:pt x="816" y="1573"/>
                    </a:cubicBezTo>
                    <a:cubicBezTo>
                      <a:pt x="1227" y="1573"/>
                      <a:pt x="1573" y="1236"/>
                      <a:pt x="1596" y="822"/>
                    </a:cubicBezTo>
                    <a:cubicBezTo>
                      <a:pt x="1608" y="381"/>
                      <a:pt x="1262" y="12"/>
                      <a:pt x="8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35" name="Google Shape;6435;p46"/>
              <p:cNvSpPr/>
              <p:nvPr/>
            </p:nvSpPr>
            <p:spPr>
              <a:xfrm>
                <a:off x="516125" y="4041400"/>
                <a:ext cx="625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25" h="5597" extrusionOk="0">
                    <a:moveTo>
                      <a:pt x="0" y="1"/>
                    </a:moveTo>
                    <a:lnTo>
                      <a:pt x="0" y="5596"/>
                    </a:lnTo>
                    <a:cubicBezTo>
                      <a:pt x="12" y="5561"/>
                      <a:pt x="12" y="5549"/>
                      <a:pt x="24" y="5537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36" name="Google Shape;6436;p46"/>
              <p:cNvSpPr/>
              <p:nvPr/>
            </p:nvSpPr>
            <p:spPr>
              <a:xfrm>
                <a:off x="516125" y="4431325"/>
                <a:ext cx="5075" cy="189050"/>
              </a:xfrm>
              <a:custGeom>
                <a:avLst/>
                <a:gdLst/>
                <a:ahLst/>
                <a:cxnLst/>
                <a:rect l="l" t="t" r="r" b="b"/>
                <a:pathLst>
                  <a:path w="203" h="7562" extrusionOk="0">
                    <a:moveTo>
                      <a:pt x="24" y="1"/>
                    </a:moveTo>
                    <a:cubicBezTo>
                      <a:pt x="12" y="1"/>
                      <a:pt x="12" y="13"/>
                      <a:pt x="0" y="24"/>
                    </a:cubicBezTo>
                    <a:lnTo>
                      <a:pt x="0" y="6442"/>
                    </a:lnTo>
                    <a:cubicBezTo>
                      <a:pt x="0" y="6823"/>
                      <a:pt x="72" y="7204"/>
                      <a:pt x="203" y="7561"/>
                    </a:cubicBezTo>
                    <a:cubicBezTo>
                      <a:pt x="84" y="7228"/>
                      <a:pt x="24" y="6882"/>
                      <a:pt x="24" y="6513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37" name="Google Shape;6437;p46"/>
              <p:cNvSpPr/>
              <p:nvPr/>
            </p:nvSpPr>
            <p:spPr>
              <a:xfrm>
                <a:off x="3926075" y="1212475"/>
                <a:ext cx="12825" cy="185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741" extrusionOk="0">
                    <a:moveTo>
                      <a:pt x="417" y="1"/>
                    </a:moveTo>
                    <a:lnTo>
                      <a:pt x="0" y="739"/>
                    </a:lnTo>
                    <a:lnTo>
                      <a:pt x="36" y="739"/>
                    </a:lnTo>
                    <a:cubicBezTo>
                      <a:pt x="49" y="740"/>
                      <a:pt x="62" y="741"/>
                      <a:pt x="74" y="741"/>
                    </a:cubicBezTo>
                    <a:cubicBezTo>
                      <a:pt x="309" y="741"/>
                      <a:pt x="512" y="536"/>
                      <a:pt x="512" y="298"/>
                    </a:cubicBezTo>
                    <a:cubicBezTo>
                      <a:pt x="512" y="191"/>
                      <a:pt x="477" y="84"/>
                      <a:pt x="417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38" name="Google Shape;6438;p46"/>
              <p:cNvSpPr/>
              <p:nvPr/>
            </p:nvSpPr>
            <p:spPr>
              <a:xfrm>
                <a:off x="516125" y="1989350"/>
                <a:ext cx="108675" cy="284900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11396" extrusionOk="0">
                    <a:moveTo>
                      <a:pt x="1739" y="1704"/>
                    </a:moveTo>
                    <a:cubicBezTo>
                      <a:pt x="1846" y="1704"/>
                      <a:pt x="1929" y="1799"/>
                      <a:pt x="1929" y="1906"/>
                    </a:cubicBezTo>
                    <a:cubicBezTo>
                      <a:pt x="1917" y="2013"/>
                      <a:pt x="1834" y="2096"/>
                      <a:pt x="1727" y="2096"/>
                    </a:cubicBezTo>
                    <a:cubicBezTo>
                      <a:pt x="1620" y="2096"/>
                      <a:pt x="1536" y="2001"/>
                      <a:pt x="1536" y="1906"/>
                    </a:cubicBezTo>
                    <a:cubicBezTo>
                      <a:pt x="1536" y="1799"/>
                      <a:pt x="1620" y="1704"/>
                      <a:pt x="1739" y="1704"/>
                    </a:cubicBezTo>
                    <a:close/>
                    <a:moveTo>
                      <a:pt x="4346" y="1"/>
                    </a:moveTo>
                    <a:cubicBezTo>
                      <a:pt x="4346" y="1"/>
                      <a:pt x="4096" y="132"/>
                      <a:pt x="3703" y="322"/>
                    </a:cubicBezTo>
                    <a:lnTo>
                      <a:pt x="3525" y="418"/>
                    </a:lnTo>
                    <a:cubicBezTo>
                      <a:pt x="3215" y="561"/>
                      <a:pt x="2846" y="763"/>
                      <a:pt x="2417" y="1001"/>
                    </a:cubicBezTo>
                    <a:cubicBezTo>
                      <a:pt x="2382" y="1025"/>
                      <a:pt x="2334" y="1061"/>
                      <a:pt x="2275" y="1073"/>
                    </a:cubicBezTo>
                    <a:cubicBezTo>
                      <a:pt x="2191" y="1132"/>
                      <a:pt x="2084" y="1180"/>
                      <a:pt x="1977" y="1239"/>
                    </a:cubicBezTo>
                    <a:cubicBezTo>
                      <a:pt x="1917" y="1263"/>
                      <a:pt x="1870" y="1299"/>
                      <a:pt x="1822" y="1323"/>
                    </a:cubicBezTo>
                    <a:cubicBezTo>
                      <a:pt x="1274" y="1656"/>
                      <a:pt x="655" y="2037"/>
                      <a:pt x="24" y="2489"/>
                    </a:cubicBezTo>
                    <a:lnTo>
                      <a:pt x="24" y="2728"/>
                    </a:lnTo>
                    <a:cubicBezTo>
                      <a:pt x="12" y="2728"/>
                      <a:pt x="12" y="2739"/>
                      <a:pt x="0" y="2739"/>
                    </a:cubicBezTo>
                    <a:lnTo>
                      <a:pt x="0" y="11145"/>
                    </a:lnTo>
                    <a:lnTo>
                      <a:pt x="12" y="11133"/>
                    </a:lnTo>
                    <a:lnTo>
                      <a:pt x="24" y="11121"/>
                    </a:lnTo>
                    <a:lnTo>
                      <a:pt x="24" y="11395"/>
                    </a:lnTo>
                    <a:lnTo>
                      <a:pt x="155" y="11264"/>
                    </a:lnTo>
                    <a:cubicBezTo>
                      <a:pt x="512" y="10895"/>
                      <a:pt x="870" y="10478"/>
                      <a:pt x="1203" y="10002"/>
                    </a:cubicBezTo>
                    <a:cubicBezTo>
                      <a:pt x="3953" y="6085"/>
                      <a:pt x="4346" y="1"/>
                      <a:pt x="434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39" name="Google Shape;6439;p46"/>
              <p:cNvSpPr/>
              <p:nvPr/>
            </p:nvSpPr>
            <p:spPr>
              <a:xfrm>
                <a:off x="516725" y="1796775"/>
                <a:ext cx="199150" cy="129800"/>
              </a:xfrm>
              <a:custGeom>
                <a:avLst/>
                <a:gdLst/>
                <a:ahLst/>
                <a:cxnLst/>
                <a:rect l="l" t="t" r="r" b="b"/>
                <a:pathLst>
                  <a:path w="7966" h="5192" extrusionOk="0">
                    <a:moveTo>
                      <a:pt x="3977" y="1120"/>
                    </a:moveTo>
                    <a:cubicBezTo>
                      <a:pt x="4203" y="1144"/>
                      <a:pt x="4394" y="1322"/>
                      <a:pt x="4382" y="1548"/>
                    </a:cubicBezTo>
                    <a:cubicBezTo>
                      <a:pt x="4370" y="1768"/>
                      <a:pt x="4202" y="1954"/>
                      <a:pt x="3974" y="1954"/>
                    </a:cubicBezTo>
                    <a:cubicBezTo>
                      <a:pt x="3967" y="1954"/>
                      <a:pt x="3960" y="1954"/>
                      <a:pt x="3953" y="1953"/>
                    </a:cubicBezTo>
                    <a:cubicBezTo>
                      <a:pt x="3727" y="1941"/>
                      <a:pt x="3536" y="1763"/>
                      <a:pt x="3548" y="1525"/>
                    </a:cubicBezTo>
                    <a:cubicBezTo>
                      <a:pt x="3548" y="1298"/>
                      <a:pt x="3739" y="1120"/>
                      <a:pt x="3977" y="1120"/>
                    </a:cubicBezTo>
                    <a:close/>
                    <a:moveTo>
                      <a:pt x="381" y="1"/>
                    </a:moveTo>
                    <a:cubicBezTo>
                      <a:pt x="238" y="263"/>
                      <a:pt x="119" y="513"/>
                      <a:pt x="0" y="763"/>
                    </a:cubicBezTo>
                    <a:lnTo>
                      <a:pt x="0" y="1239"/>
                    </a:lnTo>
                    <a:lnTo>
                      <a:pt x="0" y="4977"/>
                    </a:lnTo>
                    <a:lnTo>
                      <a:pt x="0" y="5192"/>
                    </a:lnTo>
                    <a:cubicBezTo>
                      <a:pt x="2012" y="4466"/>
                      <a:pt x="5299" y="3049"/>
                      <a:pt x="7489" y="798"/>
                    </a:cubicBezTo>
                    <a:cubicBezTo>
                      <a:pt x="7668" y="620"/>
                      <a:pt x="7823" y="441"/>
                      <a:pt x="7966" y="263"/>
                    </a:cubicBezTo>
                    <a:lnTo>
                      <a:pt x="381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40" name="Google Shape;6440;p46"/>
              <p:cNvSpPr/>
              <p:nvPr/>
            </p:nvSpPr>
            <p:spPr>
              <a:xfrm>
                <a:off x="526250" y="1628900"/>
                <a:ext cx="259575" cy="174450"/>
              </a:xfrm>
              <a:custGeom>
                <a:avLst/>
                <a:gdLst/>
                <a:ahLst/>
                <a:cxnLst/>
                <a:rect l="l" t="t" r="r" b="b"/>
                <a:pathLst>
                  <a:path w="10383" h="6978" extrusionOk="0">
                    <a:moveTo>
                      <a:pt x="9584" y="1"/>
                    </a:moveTo>
                    <a:cubicBezTo>
                      <a:pt x="8519" y="1"/>
                      <a:pt x="5268" y="251"/>
                      <a:pt x="2524" y="3072"/>
                    </a:cubicBezTo>
                    <a:cubicBezTo>
                      <a:pt x="1500" y="4132"/>
                      <a:pt x="667" y="5442"/>
                      <a:pt x="0" y="6728"/>
                    </a:cubicBezTo>
                    <a:lnTo>
                      <a:pt x="7585" y="6978"/>
                    </a:lnTo>
                    <a:cubicBezTo>
                      <a:pt x="10383" y="3668"/>
                      <a:pt x="9942" y="12"/>
                      <a:pt x="9942" y="12"/>
                    </a:cubicBezTo>
                    <a:cubicBezTo>
                      <a:pt x="9942" y="12"/>
                      <a:pt x="9814" y="1"/>
                      <a:pt x="958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41" name="Google Shape;6441;p46"/>
              <p:cNvSpPr/>
              <p:nvPr/>
            </p:nvSpPr>
            <p:spPr>
              <a:xfrm>
                <a:off x="6938650" y="2299825"/>
                <a:ext cx="108375" cy="262250"/>
              </a:xfrm>
              <a:custGeom>
                <a:avLst/>
                <a:gdLst/>
                <a:ahLst/>
                <a:cxnLst/>
                <a:rect l="l" t="t" r="r" b="b"/>
                <a:pathLst>
                  <a:path w="4335" h="10490" extrusionOk="0">
                    <a:moveTo>
                      <a:pt x="4334" y="0"/>
                    </a:moveTo>
                    <a:cubicBezTo>
                      <a:pt x="3870" y="393"/>
                      <a:pt x="3442" y="810"/>
                      <a:pt x="3025" y="1238"/>
                    </a:cubicBezTo>
                    <a:cubicBezTo>
                      <a:pt x="2918" y="1346"/>
                      <a:pt x="2822" y="1465"/>
                      <a:pt x="2727" y="1572"/>
                    </a:cubicBezTo>
                    <a:cubicBezTo>
                      <a:pt x="2680" y="1631"/>
                      <a:pt x="2620" y="1691"/>
                      <a:pt x="2584" y="1739"/>
                    </a:cubicBezTo>
                    <a:cubicBezTo>
                      <a:pt x="2537" y="1798"/>
                      <a:pt x="2489" y="1858"/>
                      <a:pt x="2429" y="1917"/>
                    </a:cubicBezTo>
                    <a:cubicBezTo>
                      <a:pt x="2239" y="2131"/>
                      <a:pt x="2060" y="2370"/>
                      <a:pt x="1894" y="2631"/>
                    </a:cubicBezTo>
                    <a:cubicBezTo>
                      <a:pt x="917" y="4036"/>
                      <a:pt x="417" y="5441"/>
                      <a:pt x="215" y="6680"/>
                    </a:cubicBezTo>
                    <a:cubicBezTo>
                      <a:pt x="263" y="6656"/>
                      <a:pt x="322" y="6656"/>
                      <a:pt x="358" y="6656"/>
                    </a:cubicBezTo>
                    <a:cubicBezTo>
                      <a:pt x="798" y="6680"/>
                      <a:pt x="1132" y="7049"/>
                      <a:pt x="1120" y="7477"/>
                    </a:cubicBezTo>
                    <a:cubicBezTo>
                      <a:pt x="1108" y="7899"/>
                      <a:pt x="763" y="8240"/>
                      <a:pt x="321" y="8240"/>
                    </a:cubicBezTo>
                    <a:cubicBezTo>
                      <a:pt x="313" y="8240"/>
                      <a:pt x="306" y="8239"/>
                      <a:pt x="298" y="8239"/>
                    </a:cubicBezTo>
                    <a:cubicBezTo>
                      <a:pt x="215" y="8239"/>
                      <a:pt x="120" y="8204"/>
                      <a:pt x="48" y="8180"/>
                    </a:cubicBezTo>
                    <a:lnTo>
                      <a:pt x="48" y="8180"/>
                    </a:lnTo>
                    <a:cubicBezTo>
                      <a:pt x="1" y="9561"/>
                      <a:pt x="274" y="10490"/>
                      <a:pt x="274" y="10490"/>
                    </a:cubicBezTo>
                    <a:cubicBezTo>
                      <a:pt x="274" y="10490"/>
                      <a:pt x="346" y="10490"/>
                      <a:pt x="477" y="10466"/>
                    </a:cubicBezTo>
                    <a:cubicBezTo>
                      <a:pt x="513" y="10466"/>
                      <a:pt x="560" y="10454"/>
                      <a:pt x="596" y="10454"/>
                    </a:cubicBezTo>
                    <a:cubicBezTo>
                      <a:pt x="620" y="10454"/>
                      <a:pt x="632" y="10454"/>
                      <a:pt x="644" y="10442"/>
                    </a:cubicBezTo>
                    <a:cubicBezTo>
                      <a:pt x="691" y="10442"/>
                      <a:pt x="739" y="10418"/>
                      <a:pt x="798" y="10406"/>
                    </a:cubicBezTo>
                    <a:cubicBezTo>
                      <a:pt x="1179" y="10335"/>
                      <a:pt x="1763" y="10204"/>
                      <a:pt x="2465" y="9930"/>
                    </a:cubicBezTo>
                    <a:cubicBezTo>
                      <a:pt x="2525" y="9906"/>
                      <a:pt x="2584" y="9882"/>
                      <a:pt x="2644" y="9859"/>
                    </a:cubicBezTo>
                    <a:cubicBezTo>
                      <a:pt x="2715" y="9835"/>
                      <a:pt x="2775" y="9799"/>
                      <a:pt x="2846" y="9763"/>
                    </a:cubicBezTo>
                    <a:cubicBezTo>
                      <a:pt x="2906" y="9739"/>
                      <a:pt x="2953" y="9728"/>
                      <a:pt x="3013" y="9692"/>
                    </a:cubicBezTo>
                    <a:cubicBezTo>
                      <a:pt x="3072" y="9668"/>
                      <a:pt x="3120" y="9644"/>
                      <a:pt x="3180" y="9620"/>
                    </a:cubicBezTo>
                    <a:cubicBezTo>
                      <a:pt x="3239" y="9585"/>
                      <a:pt x="3275" y="9573"/>
                      <a:pt x="3334" y="9549"/>
                    </a:cubicBezTo>
                    <a:cubicBezTo>
                      <a:pt x="3596" y="9406"/>
                      <a:pt x="3858" y="9275"/>
                      <a:pt x="4144" y="9097"/>
                    </a:cubicBezTo>
                    <a:cubicBezTo>
                      <a:pt x="4204" y="9073"/>
                      <a:pt x="4251" y="9025"/>
                      <a:pt x="4311" y="8989"/>
                    </a:cubicBezTo>
                    <a:cubicBezTo>
                      <a:pt x="4323" y="8989"/>
                      <a:pt x="4323" y="8977"/>
                      <a:pt x="4334" y="8977"/>
                    </a:cubicBezTo>
                    <a:lnTo>
                      <a:pt x="4334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42" name="Google Shape;6442;p46"/>
              <p:cNvSpPr/>
              <p:nvPr/>
            </p:nvSpPr>
            <p:spPr>
              <a:xfrm>
                <a:off x="7043725" y="2140275"/>
                <a:ext cx="42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656" extrusionOk="0">
                    <a:moveTo>
                      <a:pt x="167" y="0"/>
                    </a:moveTo>
                    <a:cubicBezTo>
                      <a:pt x="143" y="48"/>
                      <a:pt x="131" y="84"/>
                      <a:pt x="131" y="96"/>
                    </a:cubicBezTo>
                    <a:cubicBezTo>
                      <a:pt x="131" y="120"/>
                      <a:pt x="120" y="155"/>
                      <a:pt x="120" y="167"/>
                    </a:cubicBezTo>
                    <a:cubicBezTo>
                      <a:pt x="108" y="215"/>
                      <a:pt x="108" y="239"/>
                      <a:pt x="84" y="274"/>
                    </a:cubicBezTo>
                    <a:cubicBezTo>
                      <a:pt x="48" y="477"/>
                      <a:pt x="12" y="620"/>
                      <a:pt x="1" y="643"/>
                    </a:cubicBezTo>
                    <a:lnTo>
                      <a:pt x="1" y="655"/>
                    </a:lnTo>
                    <a:cubicBezTo>
                      <a:pt x="1" y="655"/>
                      <a:pt x="1" y="643"/>
                      <a:pt x="24" y="643"/>
                    </a:cubicBezTo>
                    <a:lnTo>
                      <a:pt x="72" y="643"/>
                    </a:lnTo>
                    <a:cubicBezTo>
                      <a:pt x="84" y="643"/>
                      <a:pt x="108" y="631"/>
                      <a:pt x="120" y="631"/>
                    </a:cubicBezTo>
                    <a:lnTo>
                      <a:pt x="167" y="631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43" name="Google Shape;6443;p46"/>
              <p:cNvSpPr/>
              <p:nvPr/>
            </p:nvSpPr>
            <p:spPr>
              <a:xfrm>
                <a:off x="1150725" y="4511100"/>
                <a:ext cx="147075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7169" extrusionOk="0">
                    <a:moveTo>
                      <a:pt x="1489" y="1"/>
                    </a:moveTo>
                    <a:cubicBezTo>
                      <a:pt x="1489" y="1"/>
                      <a:pt x="179" y="3430"/>
                      <a:pt x="1" y="7168"/>
                    </a:cubicBezTo>
                    <a:lnTo>
                      <a:pt x="5882" y="7168"/>
                    </a:lnTo>
                    <a:cubicBezTo>
                      <a:pt x="5263" y="5418"/>
                      <a:pt x="4323" y="3811"/>
                      <a:pt x="3453" y="2548"/>
                    </a:cubicBezTo>
                    <a:cubicBezTo>
                      <a:pt x="3251" y="2239"/>
                      <a:pt x="3037" y="1953"/>
                      <a:pt x="2846" y="1691"/>
                    </a:cubicBezTo>
                    <a:cubicBezTo>
                      <a:pt x="2787" y="1596"/>
                      <a:pt x="2715" y="1513"/>
                      <a:pt x="2656" y="1429"/>
                    </a:cubicBezTo>
                    <a:cubicBezTo>
                      <a:pt x="2596" y="1358"/>
                      <a:pt x="2537" y="1275"/>
                      <a:pt x="2477" y="1191"/>
                    </a:cubicBezTo>
                    <a:cubicBezTo>
                      <a:pt x="1894" y="453"/>
                      <a:pt x="1489" y="1"/>
                      <a:pt x="148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44" name="Google Shape;6444;p46"/>
              <p:cNvSpPr/>
              <p:nvPr/>
            </p:nvSpPr>
            <p:spPr>
              <a:xfrm>
                <a:off x="516425" y="3632725"/>
                <a:ext cx="53900" cy="208075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8323" extrusionOk="0">
                    <a:moveTo>
                      <a:pt x="2155" y="0"/>
                    </a:moveTo>
                    <a:lnTo>
                      <a:pt x="2155" y="0"/>
                    </a:lnTo>
                    <a:cubicBezTo>
                      <a:pt x="2155" y="0"/>
                      <a:pt x="1715" y="191"/>
                      <a:pt x="1012" y="548"/>
                    </a:cubicBezTo>
                    <a:cubicBezTo>
                      <a:pt x="941" y="596"/>
                      <a:pt x="846" y="643"/>
                      <a:pt x="774" y="691"/>
                    </a:cubicBezTo>
                    <a:cubicBezTo>
                      <a:pt x="715" y="715"/>
                      <a:pt x="655" y="762"/>
                      <a:pt x="596" y="786"/>
                    </a:cubicBezTo>
                    <a:cubicBezTo>
                      <a:pt x="536" y="822"/>
                      <a:pt x="489" y="846"/>
                      <a:pt x="429" y="881"/>
                    </a:cubicBezTo>
                    <a:lnTo>
                      <a:pt x="36" y="1108"/>
                    </a:lnTo>
                    <a:lnTo>
                      <a:pt x="36" y="1322"/>
                    </a:lnTo>
                    <a:cubicBezTo>
                      <a:pt x="12" y="1322"/>
                      <a:pt x="12" y="1346"/>
                      <a:pt x="0" y="1346"/>
                    </a:cubicBezTo>
                    <a:lnTo>
                      <a:pt x="0" y="7918"/>
                    </a:lnTo>
                    <a:cubicBezTo>
                      <a:pt x="12" y="7906"/>
                      <a:pt x="12" y="7870"/>
                      <a:pt x="36" y="7858"/>
                    </a:cubicBezTo>
                    <a:lnTo>
                      <a:pt x="36" y="8323"/>
                    </a:lnTo>
                    <a:cubicBezTo>
                      <a:pt x="1858" y="4560"/>
                      <a:pt x="2155" y="0"/>
                      <a:pt x="2155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45" name="Google Shape;6445;p46"/>
              <p:cNvSpPr/>
              <p:nvPr/>
            </p:nvSpPr>
            <p:spPr>
              <a:xfrm>
                <a:off x="607500" y="4450075"/>
                <a:ext cx="186950" cy="240525"/>
              </a:xfrm>
              <a:custGeom>
                <a:avLst/>
                <a:gdLst/>
                <a:ahLst/>
                <a:cxnLst/>
                <a:rect l="l" t="t" r="r" b="b"/>
                <a:pathLst>
                  <a:path w="7478" h="9621" extrusionOk="0">
                    <a:moveTo>
                      <a:pt x="1013" y="1"/>
                    </a:moveTo>
                    <a:cubicBezTo>
                      <a:pt x="1013" y="1"/>
                      <a:pt x="286" y="1251"/>
                      <a:pt x="60" y="3215"/>
                    </a:cubicBezTo>
                    <a:cubicBezTo>
                      <a:pt x="48" y="3311"/>
                      <a:pt x="48" y="3406"/>
                      <a:pt x="36" y="3513"/>
                    </a:cubicBezTo>
                    <a:cubicBezTo>
                      <a:pt x="24" y="3668"/>
                      <a:pt x="1" y="3823"/>
                      <a:pt x="1" y="3989"/>
                    </a:cubicBezTo>
                    <a:lnTo>
                      <a:pt x="1" y="4323"/>
                    </a:lnTo>
                    <a:lnTo>
                      <a:pt x="1" y="4656"/>
                    </a:lnTo>
                    <a:cubicBezTo>
                      <a:pt x="1" y="4823"/>
                      <a:pt x="24" y="5001"/>
                      <a:pt x="36" y="5180"/>
                    </a:cubicBezTo>
                    <a:cubicBezTo>
                      <a:pt x="36" y="5240"/>
                      <a:pt x="48" y="5299"/>
                      <a:pt x="48" y="5359"/>
                    </a:cubicBezTo>
                    <a:lnTo>
                      <a:pt x="96" y="5716"/>
                    </a:lnTo>
                    <a:cubicBezTo>
                      <a:pt x="108" y="5847"/>
                      <a:pt x="144" y="5966"/>
                      <a:pt x="155" y="6085"/>
                    </a:cubicBezTo>
                    <a:cubicBezTo>
                      <a:pt x="155" y="6168"/>
                      <a:pt x="167" y="6228"/>
                      <a:pt x="179" y="6287"/>
                    </a:cubicBezTo>
                    <a:cubicBezTo>
                      <a:pt x="203" y="6406"/>
                      <a:pt x="227" y="6537"/>
                      <a:pt x="263" y="6656"/>
                    </a:cubicBezTo>
                    <a:cubicBezTo>
                      <a:pt x="275" y="6787"/>
                      <a:pt x="322" y="6906"/>
                      <a:pt x="346" y="7037"/>
                    </a:cubicBezTo>
                    <a:cubicBezTo>
                      <a:pt x="394" y="7156"/>
                      <a:pt x="417" y="7299"/>
                      <a:pt x="465" y="7430"/>
                    </a:cubicBezTo>
                    <a:lnTo>
                      <a:pt x="596" y="7835"/>
                    </a:lnTo>
                    <a:cubicBezTo>
                      <a:pt x="632" y="7895"/>
                      <a:pt x="644" y="7954"/>
                      <a:pt x="679" y="8026"/>
                    </a:cubicBezTo>
                    <a:cubicBezTo>
                      <a:pt x="882" y="8561"/>
                      <a:pt x="1132" y="9097"/>
                      <a:pt x="1418" y="9621"/>
                    </a:cubicBezTo>
                    <a:lnTo>
                      <a:pt x="7478" y="9621"/>
                    </a:lnTo>
                    <a:cubicBezTo>
                      <a:pt x="7430" y="9204"/>
                      <a:pt x="7383" y="8776"/>
                      <a:pt x="7323" y="8347"/>
                    </a:cubicBezTo>
                    <a:lnTo>
                      <a:pt x="7144" y="7454"/>
                    </a:lnTo>
                    <a:cubicBezTo>
                      <a:pt x="7013" y="6883"/>
                      <a:pt x="6835" y="6299"/>
                      <a:pt x="6632" y="5728"/>
                    </a:cubicBezTo>
                    <a:cubicBezTo>
                      <a:pt x="4918" y="1251"/>
                      <a:pt x="1013" y="1"/>
                      <a:pt x="1013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46" name="Google Shape;6446;p46"/>
              <p:cNvSpPr/>
              <p:nvPr/>
            </p:nvSpPr>
            <p:spPr>
              <a:xfrm>
                <a:off x="516125" y="3441025"/>
                <a:ext cx="145575" cy="106300"/>
              </a:xfrm>
              <a:custGeom>
                <a:avLst/>
                <a:gdLst/>
                <a:ahLst/>
                <a:cxnLst/>
                <a:rect l="l" t="t" r="r" b="b"/>
                <a:pathLst>
                  <a:path w="5823" h="4252" extrusionOk="0">
                    <a:moveTo>
                      <a:pt x="1812" y="1060"/>
                    </a:moveTo>
                    <a:cubicBezTo>
                      <a:pt x="1819" y="1060"/>
                      <a:pt x="1826" y="1060"/>
                      <a:pt x="1834" y="1060"/>
                    </a:cubicBezTo>
                    <a:cubicBezTo>
                      <a:pt x="2072" y="1060"/>
                      <a:pt x="2251" y="1251"/>
                      <a:pt x="2227" y="1489"/>
                    </a:cubicBezTo>
                    <a:cubicBezTo>
                      <a:pt x="2227" y="1720"/>
                      <a:pt x="2048" y="1894"/>
                      <a:pt x="1821" y="1894"/>
                    </a:cubicBezTo>
                    <a:cubicBezTo>
                      <a:pt x="1813" y="1894"/>
                      <a:pt x="1806" y="1894"/>
                      <a:pt x="1798" y="1894"/>
                    </a:cubicBezTo>
                    <a:cubicBezTo>
                      <a:pt x="1560" y="1894"/>
                      <a:pt x="1382" y="1703"/>
                      <a:pt x="1393" y="1465"/>
                    </a:cubicBezTo>
                    <a:cubicBezTo>
                      <a:pt x="1393" y="1235"/>
                      <a:pt x="1583" y="1060"/>
                      <a:pt x="1812" y="1060"/>
                    </a:cubicBezTo>
                    <a:close/>
                    <a:moveTo>
                      <a:pt x="0" y="1"/>
                    </a:moveTo>
                    <a:lnTo>
                      <a:pt x="0" y="4037"/>
                    </a:lnTo>
                    <a:cubicBezTo>
                      <a:pt x="12" y="4037"/>
                      <a:pt x="12" y="4025"/>
                      <a:pt x="24" y="4025"/>
                    </a:cubicBezTo>
                    <a:lnTo>
                      <a:pt x="24" y="4251"/>
                    </a:lnTo>
                    <a:cubicBezTo>
                      <a:pt x="572" y="3989"/>
                      <a:pt x="1143" y="3715"/>
                      <a:pt x="1727" y="3394"/>
                    </a:cubicBezTo>
                    <a:cubicBezTo>
                      <a:pt x="1846" y="3334"/>
                      <a:pt x="1965" y="3263"/>
                      <a:pt x="2084" y="3192"/>
                    </a:cubicBezTo>
                    <a:cubicBezTo>
                      <a:pt x="2227" y="3096"/>
                      <a:pt x="2394" y="3013"/>
                      <a:pt x="2548" y="2918"/>
                    </a:cubicBezTo>
                    <a:cubicBezTo>
                      <a:pt x="2644" y="2846"/>
                      <a:pt x="2763" y="2787"/>
                      <a:pt x="2870" y="2715"/>
                    </a:cubicBezTo>
                    <a:cubicBezTo>
                      <a:pt x="3156" y="2537"/>
                      <a:pt x="3418" y="2358"/>
                      <a:pt x="3679" y="2168"/>
                    </a:cubicBezTo>
                    <a:cubicBezTo>
                      <a:pt x="3775" y="2084"/>
                      <a:pt x="3882" y="2013"/>
                      <a:pt x="3977" y="1941"/>
                    </a:cubicBezTo>
                    <a:cubicBezTo>
                      <a:pt x="4096" y="1846"/>
                      <a:pt x="4215" y="1763"/>
                      <a:pt x="4334" y="1656"/>
                    </a:cubicBezTo>
                    <a:cubicBezTo>
                      <a:pt x="4453" y="1572"/>
                      <a:pt x="4572" y="1465"/>
                      <a:pt x="4668" y="1358"/>
                    </a:cubicBezTo>
                    <a:cubicBezTo>
                      <a:pt x="4775" y="1275"/>
                      <a:pt x="4894" y="1167"/>
                      <a:pt x="5001" y="1060"/>
                    </a:cubicBezTo>
                    <a:cubicBezTo>
                      <a:pt x="5120" y="953"/>
                      <a:pt x="5227" y="858"/>
                      <a:pt x="5323" y="739"/>
                    </a:cubicBezTo>
                    <a:cubicBezTo>
                      <a:pt x="5501" y="560"/>
                      <a:pt x="5668" y="382"/>
                      <a:pt x="5823" y="20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47" name="Google Shape;6447;p46"/>
              <p:cNvSpPr/>
              <p:nvPr/>
            </p:nvSpPr>
            <p:spPr>
              <a:xfrm>
                <a:off x="516125" y="3271375"/>
                <a:ext cx="215525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8621" h="6990" extrusionOk="0">
                    <a:moveTo>
                      <a:pt x="7813" y="0"/>
                    </a:moveTo>
                    <a:cubicBezTo>
                      <a:pt x="6749" y="0"/>
                      <a:pt x="3498" y="251"/>
                      <a:pt x="762" y="3084"/>
                    </a:cubicBezTo>
                    <a:cubicBezTo>
                      <a:pt x="501" y="3334"/>
                      <a:pt x="262" y="3620"/>
                      <a:pt x="24" y="3917"/>
                    </a:cubicBezTo>
                    <a:lnTo>
                      <a:pt x="24" y="4227"/>
                    </a:lnTo>
                    <a:cubicBezTo>
                      <a:pt x="12" y="4251"/>
                      <a:pt x="12" y="4263"/>
                      <a:pt x="0" y="4274"/>
                    </a:cubicBezTo>
                    <a:lnTo>
                      <a:pt x="0" y="6787"/>
                    </a:lnTo>
                    <a:lnTo>
                      <a:pt x="5823" y="6989"/>
                    </a:lnTo>
                    <a:cubicBezTo>
                      <a:pt x="8621" y="3667"/>
                      <a:pt x="8168" y="12"/>
                      <a:pt x="8168" y="12"/>
                    </a:cubicBezTo>
                    <a:cubicBezTo>
                      <a:pt x="8168" y="12"/>
                      <a:pt x="8041" y="0"/>
                      <a:pt x="7813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48" name="Google Shape;6448;p46"/>
              <p:cNvSpPr/>
              <p:nvPr/>
            </p:nvSpPr>
            <p:spPr>
              <a:xfrm>
                <a:off x="1487675" y="4517950"/>
                <a:ext cx="142300" cy="168600"/>
              </a:xfrm>
              <a:custGeom>
                <a:avLst/>
                <a:gdLst/>
                <a:ahLst/>
                <a:cxnLst/>
                <a:rect l="l" t="t" r="r" b="b"/>
                <a:pathLst>
                  <a:path w="5692" h="6744" extrusionOk="0">
                    <a:moveTo>
                      <a:pt x="5692" y="0"/>
                    </a:moveTo>
                    <a:cubicBezTo>
                      <a:pt x="2298" y="2608"/>
                      <a:pt x="0" y="6739"/>
                      <a:pt x="0" y="6739"/>
                    </a:cubicBezTo>
                    <a:cubicBezTo>
                      <a:pt x="0" y="6739"/>
                      <a:pt x="131" y="6744"/>
                      <a:pt x="367" y="6744"/>
                    </a:cubicBezTo>
                    <a:cubicBezTo>
                      <a:pt x="1175" y="6744"/>
                      <a:pt x="3222" y="6694"/>
                      <a:pt x="5489" y="6251"/>
                    </a:cubicBezTo>
                    <a:lnTo>
                      <a:pt x="5632" y="1786"/>
                    </a:lnTo>
                    <a:cubicBezTo>
                      <a:pt x="5616" y="1786"/>
                      <a:pt x="5595" y="1792"/>
                      <a:pt x="5576" y="1792"/>
                    </a:cubicBezTo>
                    <a:cubicBezTo>
                      <a:pt x="5566" y="1792"/>
                      <a:pt x="5557" y="1790"/>
                      <a:pt x="5549" y="1786"/>
                    </a:cubicBezTo>
                    <a:cubicBezTo>
                      <a:pt x="5192" y="1774"/>
                      <a:pt x="4906" y="1477"/>
                      <a:pt x="4918" y="1120"/>
                    </a:cubicBezTo>
                    <a:cubicBezTo>
                      <a:pt x="4941" y="770"/>
                      <a:pt x="5227" y="488"/>
                      <a:pt x="5575" y="488"/>
                    </a:cubicBezTo>
                    <a:cubicBezTo>
                      <a:pt x="5582" y="488"/>
                      <a:pt x="5589" y="488"/>
                      <a:pt x="5596" y="489"/>
                    </a:cubicBezTo>
                    <a:cubicBezTo>
                      <a:pt x="5620" y="489"/>
                      <a:pt x="5644" y="489"/>
                      <a:pt x="5680" y="500"/>
                    </a:cubicBezTo>
                    <a:lnTo>
                      <a:pt x="5692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49" name="Google Shape;6449;p46"/>
              <p:cNvSpPr/>
              <p:nvPr/>
            </p:nvSpPr>
            <p:spPr>
              <a:xfrm>
                <a:off x="1624900" y="4461475"/>
                <a:ext cx="239925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9597" h="8534" extrusionOk="0">
                    <a:moveTo>
                      <a:pt x="6607" y="1"/>
                    </a:moveTo>
                    <a:cubicBezTo>
                      <a:pt x="5207" y="1"/>
                      <a:pt x="3448" y="290"/>
                      <a:pt x="1619" y="1319"/>
                    </a:cubicBezTo>
                    <a:cubicBezTo>
                      <a:pt x="1131" y="1605"/>
                      <a:pt x="655" y="1914"/>
                      <a:pt x="191" y="2271"/>
                    </a:cubicBezTo>
                    <a:lnTo>
                      <a:pt x="179" y="2783"/>
                    </a:lnTo>
                    <a:cubicBezTo>
                      <a:pt x="488" y="2843"/>
                      <a:pt x="715" y="3105"/>
                      <a:pt x="715" y="3438"/>
                    </a:cubicBezTo>
                    <a:cubicBezTo>
                      <a:pt x="691" y="3760"/>
                      <a:pt x="453" y="4010"/>
                      <a:pt x="143" y="4057"/>
                    </a:cubicBezTo>
                    <a:lnTo>
                      <a:pt x="0" y="8534"/>
                    </a:lnTo>
                    <a:cubicBezTo>
                      <a:pt x="1596" y="8212"/>
                      <a:pt x="3298" y="7701"/>
                      <a:pt x="4763" y="6867"/>
                    </a:cubicBezTo>
                    <a:cubicBezTo>
                      <a:pt x="8930" y="4510"/>
                      <a:pt x="9597" y="473"/>
                      <a:pt x="9597" y="473"/>
                    </a:cubicBezTo>
                    <a:cubicBezTo>
                      <a:pt x="9597" y="473"/>
                      <a:pt x="8397" y="1"/>
                      <a:pt x="6607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50" name="Google Shape;6450;p46"/>
              <p:cNvSpPr/>
              <p:nvPr/>
            </p:nvSpPr>
            <p:spPr>
              <a:xfrm>
                <a:off x="2799450" y="4565875"/>
                <a:ext cx="117300" cy="124725"/>
              </a:xfrm>
              <a:custGeom>
                <a:avLst/>
                <a:gdLst/>
                <a:ahLst/>
                <a:cxnLst/>
                <a:rect l="l" t="t" r="r" b="b"/>
                <a:pathLst>
                  <a:path w="4692" h="4989" extrusionOk="0">
                    <a:moveTo>
                      <a:pt x="1262" y="0"/>
                    </a:moveTo>
                    <a:cubicBezTo>
                      <a:pt x="1262" y="0"/>
                      <a:pt x="429" y="2191"/>
                      <a:pt x="0" y="4989"/>
                    </a:cubicBezTo>
                    <a:lnTo>
                      <a:pt x="4691" y="4989"/>
                    </a:lnTo>
                    <a:cubicBezTo>
                      <a:pt x="3203" y="2120"/>
                      <a:pt x="1262" y="0"/>
                      <a:pt x="1262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51" name="Google Shape;6451;p46"/>
              <p:cNvSpPr/>
              <p:nvPr/>
            </p:nvSpPr>
            <p:spPr>
              <a:xfrm>
                <a:off x="2228250" y="4504550"/>
                <a:ext cx="200350" cy="186050"/>
              </a:xfrm>
              <a:custGeom>
                <a:avLst/>
                <a:gdLst/>
                <a:ahLst/>
                <a:cxnLst/>
                <a:rect l="l" t="t" r="r" b="b"/>
                <a:pathLst>
                  <a:path w="8014" h="7442" extrusionOk="0">
                    <a:moveTo>
                      <a:pt x="1881" y="1"/>
                    </a:moveTo>
                    <a:cubicBezTo>
                      <a:pt x="1881" y="1"/>
                      <a:pt x="0" y="3239"/>
                      <a:pt x="1346" y="7442"/>
                    </a:cubicBezTo>
                    <a:lnTo>
                      <a:pt x="8013" y="7442"/>
                    </a:lnTo>
                    <a:cubicBezTo>
                      <a:pt x="7870" y="6847"/>
                      <a:pt x="7715" y="6275"/>
                      <a:pt x="7489" y="5727"/>
                    </a:cubicBezTo>
                    <a:cubicBezTo>
                      <a:pt x="5775" y="1251"/>
                      <a:pt x="1881" y="1"/>
                      <a:pt x="1881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52" name="Google Shape;6452;p46"/>
              <p:cNvSpPr/>
              <p:nvPr/>
            </p:nvSpPr>
            <p:spPr>
              <a:xfrm>
                <a:off x="3161400" y="4572425"/>
                <a:ext cx="111350" cy="119975"/>
              </a:xfrm>
              <a:custGeom>
                <a:avLst/>
                <a:gdLst/>
                <a:ahLst/>
                <a:cxnLst/>
                <a:rect l="l" t="t" r="r" b="b"/>
                <a:pathLst>
                  <a:path w="4454" h="4799" extrusionOk="0">
                    <a:moveTo>
                      <a:pt x="4453" y="0"/>
                    </a:moveTo>
                    <a:cubicBezTo>
                      <a:pt x="3501" y="738"/>
                      <a:pt x="2643" y="1584"/>
                      <a:pt x="1893" y="2417"/>
                    </a:cubicBezTo>
                    <a:cubicBezTo>
                      <a:pt x="1179" y="3215"/>
                      <a:pt x="560" y="4025"/>
                      <a:pt x="60" y="4727"/>
                    </a:cubicBezTo>
                    <a:cubicBezTo>
                      <a:pt x="36" y="4751"/>
                      <a:pt x="24" y="4763"/>
                      <a:pt x="0" y="4798"/>
                    </a:cubicBezTo>
                    <a:lnTo>
                      <a:pt x="4287" y="4798"/>
                    </a:lnTo>
                    <a:lnTo>
                      <a:pt x="4287" y="4727"/>
                    </a:lnTo>
                    <a:lnTo>
                      <a:pt x="4382" y="1774"/>
                    </a:lnTo>
                    <a:lnTo>
                      <a:pt x="4287" y="1774"/>
                    </a:lnTo>
                    <a:cubicBezTo>
                      <a:pt x="3929" y="1762"/>
                      <a:pt x="3656" y="1465"/>
                      <a:pt x="3667" y="1107"/>
                    </a:cubicBezTo>
                    <a:cubicBezTo>
                      <a:pt x="3679" y="769"/>
                      <a:pt x="3965" y="500"/>
                      <a:pt x="4323" y="500"/>
                    </a:cubicBezTo>
                    <a:cubicBezTo>
                      <a:pt x="4331" y="500"/>
                      <a:pt x="4338" y="500"/>
                      <a:pt x="4346" y="500"/>
                    </a:cubicBezTo>
                    <a:cubicBezTo>
                      <a:pt x="4382" y="500"/>
                      <a:pt x="4406" y="512"/>
                      <a:pt x="4441" y="512"/>
                    </a:cubicBezTo>
                    <a:lnTo>
                      <a:pt x="4453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53" name="Google Shape;6453;p46"/>
              <p:cNvSpPr/>
              <p:nvPr/>
            </p:nvSpPr>
            <p:spPr>
              <a:xfrm>
                <a:off x="3268550" y="4515350"/>
                <a:ext cx="239050" cy="176750"/>
              </a:xfrm>
              <a:custGeom>
                <a:avLst/>
                <a:gdLst/>
                <a:ahLst/>
                <a:cxnLst/>
                <a:rect l="l" t="t" r="r" b="b"/>
                <a:pathLst>
                  <a:path w="9562" h="7070" extrusionOk="0">
                    <a:moveTo>
                      <a:pt x="6569" y="1"/>
                    </a:moveTo>
                    <a:cubicBezTo>
                      <a:pt x="5168" y="1"/>
                      <a:pt x="3406" y="290"/>
                      <a:pt x="1572" y="1319"/>
                    </a:cubicBezTo>
                    <a:cubicBezTo>
                      <a:pt x="1072" y="1605"/>
                      <a:pt x="596" y="1938"/>
                      <a:pt x="143" y="2271"/>
                    </a:cubicBezTo>
                    <a:lnTo>
                      <a:pt x="120" y="2783"/>
                    </a:lnTo>
                    <a:cubicBezTo>
                      <a:pt x="441" y="2843"/>
                      <a:pt x="679" y="3105"/>
                      <a:pt x="655" y="3438"/>
                    </a:cubicBezTo>
                    <a:cubicBezTo>
                      <a:pt x="655" y="3748"/>
                      <a:pt x="405" y="4022"/>
                      <a:pt x="96" y="4045"/>
                    </a:cubicBezTo>
                    <a:lnTo>
                      <a:pt x="1" y="6998"/>
                    </a:lnTo>
                    <a:lnTo>
                      <a:pt x="1" y="7070"/>
                    </a:lnTo>
                    <a:lnTo>
                      <a:pt x="4346" y="7070"/>
                    </a:lnTo>
                    <a:cubicBezTo>
                      <a:pt x="4394" y="7034"/>
                      <a:pt x="4442" y="7022"/>
                      <a:pt x="4501" y="6998"/>
                    </a:cubicBezTo>
                    <a:cubicBezTo>
                      <a:pt x="4573" y="6962"/>
                      <a:pt x="4644" y="6915"/>
                      <a:pt x="4727" y="6879"/>
                    </a:cubicBezTo>
                    <a:cubicBezTo>
                      <a:pt x="8895" y="4522"/>
                      <a:pt x="9561" y="473"/>
                      <a:pt x="9561" y="473"/>
                    </a:cubicBezTo>
                    <a:cubicBezTo>
                      <a:pt x="9561" y="473"/>
                      <a:pt x="8361" y="1"/>
                      <a:pt x="656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54" name="Google Shape;6454;p46"/>
              <p:cNvSpPr/>
              <p:nvPr/>
            </p:nvSpPr>
            <p:spPr>
              <a:xfrm>
                <a:off x="4452925" y="4620650"/>
                <a:ext cx="74450" cy="69950"/>
              </a:xfrm>
              <a:custGeom>
                <a:avLst/>
                <a:gdLst/>
                <a:ahLst/>
                <a:cxnLst/>
                <a:rect l="l" t="t" r="r" b="b"/>
                <a:pathLst>
                  <a:path w="2978" h="2798" extrusionOk="0">
                    <a:moveTo>
                      <a:pt x="858" y="0"/>
                    </a:moveTo>
                    <a:lnTo>
                      <a:pt x="858" y="12"/>
                    </a:lnTo>
                    <a:cubicBezTo>
                      <a:pt x="858" y="12"/>
                      <a:pt x="846" y="24"/>
                      <a:pt x="846" y="36"/>
                    </a:cubicBezTo>
                    <a:cubicBezTo>
                      <a:pt x="822" y="95"/>
                      <a:pt x="786" y="191"/>
                      <a:pt x="751" y="321"/>
                    </a:cubicBezTo>
                    <a:cubicBezTo>
                      <a:pt x="727" y="357"/>
                      <a:pt x="715" y="393"/>
                      <a:pt x="703" y="441"/>
                    </a:cubicBezTo>
                    <a:cubicBezTo>
                      <a:pt x="679" y="476"/>
                      <a:pt x="679" y="500"/>
                      <a:pt x="667" y="536"/>
                    </a:cubicBezTo>
                    <a:lnTo>
                      <a:pt x="632" y="667"/>
                    </a:lnTo>
                    <a:cubicBezTo>
                      <a:pt x="584" y="786"/>
                      <a:pt x="536" y="917"/>
                      <a:pt x="489" y="1072"/>
                    </a:cubicBezTo>
                    <a:cubicBezTo>
                      <a:pt x="465" y="1143"/>
                      <a:pt x="429" y="1214"/>
                      <a:pt x="417" y="1286"/>
                    </a:cubicBezTo>
                    <a:cubicBezTo>
                      <a:pt x="393" y="1381"/>
                      <a:pt x="358" y="1464"/>
                      <a:pt x="334" y="1572"/>
                    </a:cubicBezTo>
                    <a:cubicBezTo>
                      <a:pt x="310" y="1631"/>
                      <a:pt x="286" y="1715"/>
                      <a:pt x="262" y="1786"/>
                    </a:cubicBezTo>
                    <a:cubicBezTo>
                      <a:pt x="239" y="1893"/>
                      <a:pt x="215" y="1988"/>
                      <a:pt x="179" y="2107"/>
                    </a:cubicBezTo>
                    <a:cubicBezTo>
                      <a:pt x="167" y="2191"/>
                      <a:pt x="131" y="2262"/>
                      <a:pt x="120" y="2334"/>
                    </a:cubicBezTo>
                    <a:cubicBezTo>
                      <a:pt x="72" y="2488"/>
                      <a:pt x="36" y="2631"/>
                      <a:pt x="1" y="2798"/>
                    </a:cubicBezTo>
                    <a:lnTo>
                      <a:pt x="2977" y="2798"/>
                    </a:lnTo>
                    <a:cubicBezTo>
                      <a:pt x="2548" y="2155"/>
                      <a:pt x="2144" y="1595"/>
                      <a:pt x="1834" y="1179"/>
                    </a:cubicBezTo>
                    <a:cubicBezTo>
                      <a:pt x="1775" y="1119"/>
                      <a:pt x="1727" y="1060"/>
                      <a:pt x="1679" y="1000"/>
                    </a:cubicBezTo>
                    <a:cubicBezTo>
                      <a:pt x="1679" y="976"/>
                      <a:pt x="1667" y="976"/>
                      <a:pt x="1667" y="964"/>
                    </a:cubicBezTo>
                    <a:cubicBezTo>
                      <a:pt x="1620" y="893"/>
                      <a:pt x="1560" y="833"/>
                      <a:pt x="1513" y="774"/>
                    </a:cubicBezTo>
                    <a:cubicBezTo>
                      <a:pt x="1489" y="738"/>
                      <a:pt x="1477" y="714"/>
                      <a:pt x="1441" y="679"/>
                    </a:cubicBezTo>
                    <a:cubicBezTo>
                      <a:pt x="1394" y="619"/>
                      <a:pt x="1370" y="583"/>
                      <a:pt x="1322" y="536"/>
                    </a:cubicBezTo>
                    <a:cubicBezTo>
                      <a:pt x="1298" y="500"/>
                      <a:pt x="1263" y="464"/>
                      <a:pt x="1239" y="429"/>
                    </a:cubicBezTo>
                    <a:cubicBezTo>
                      <a:pt x="1203" y="393"/>
                      <a:pt x="1179" y="357"/>
                      <a:pt x="1144" y="321"/>
                    </a:cubicBezTo>
                    <a:cubicBezTo>
                      <a:pt x="1072" y="238"/>
                      <a:pt x="1013" y="155"/>
                      <a:pt x="965" y="119"/>
                    </a:cubicBezTo>
                    <a:cubicBezTo>
                      <a:pt x="917" y="60"/>
                      <a:pt x="893" y="24"/>
                      <a:pt x="882" y="12"/>
                    </a:cubicBezTo>
                    <a:lnTo>
                      <a:pt x="858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55" name="Google Shape;6455;p46"/>
              <p:cNvSpPr/>
              <p:nvPr/>
            </p:nvSpPr>
            <p:spPr>
              <a:xfrm>
                <a:off x="3886200" y="4558725"/>
                <a:ext cx="167300" cy="131875"/>
              </a:xfrm>
              <a:custGeom>
                <a:avLst/>
                <a:gdLst/>
                <a:ahLst/>
                <a:cxnLst/>
                <a:rect l="l" t="t" r="r" b="b"/>
                <a:pathLst>
                  <a:path w="6692" h="5275" extrusionOk="0">
                    <a:moveTo>
                      <a:pt x="1274" y="1"/>
                    </a:moveTo>
                    <a:cubicBezTo>
                      <a:pt x="1274" y="1"/>
                      <a:pt x="0" y="2179"/>
                      <a:pt x="286" y="5275"/>
                    </a:cubicBezTo>
                    <a:lnTo>
                      <a:pt x="6691" y="5275"/>
                    </a:lnTo>
                    <a:cubicBezTo>
                      <a:pt x="4905" y="1167"/>
                      <a:pt x="1274" y="1"/>
                      <a:pt x="127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56" name="Google Shape;6456;p46"/>
              <p:cNvSpPr/>
              <p:nvPr/>
            </p:nvSpPr>
            <p:spPr>
              <a:xfrm>
                <a:off x="4848225" y="4627175"/>
                <a:ext cx="67275" cy="63425"/>
              </a:xfrm>
              <a:custGeom>
                <a:avLst/>
                <a:gdLst/>
                <a:ahLst/>
                <a:cxnLst/>
                <a:rect l="l" t="t" r="r" b="b"/>
                <a:pathLst>
                  <a:path w="2691" h="2537" extrusionOk="0">
                    <a:moveTo>
                      <a:pt x="2691" y="1"/>
                    </a:moveTo>
                    <a:cubicBezTo>
                      <a:pt x="2417" y="215"/>
                      <a:pt x="2155" y="418"/>
                      <a:pt x="1905" y="644"/>
                    </a:cubicBezTo>
                    <a:cubicBezTo>
                      <a:pt x="1857" y="692"/>
                      <a:pt x="1798" y="739"/>
                      <a:pt x="1750" y="775"/>
                    </a:cubicBezTo>
                    <a:lnTo>
                      <a:pt x="1214" y="1275"/>
                    </a:lnTo>
                    <a:cubicBezTo>
                      <a:pt x="1143" y="1346"/>
                      <a:pt x="1048" y="1418"/>
                      <a:pt x="976" y="1513"/>
                    </a:cubicBezTo>
                    <a:cubicBezTo>
                      <a:pt x="929" y="1537"/>
                      <a:pt x="905" y="1561"/>
                      <a:pt x="869" y="1596"/>
                    </a:cubicBezTo>
                    <a:cubicBezTo>
                      <a:pt x="786" y="1692"/>
                      <a:pt x="691" y="1787"/>
                      <a:pt x="607" y="1882"/>
                    </a:cubicBezTo>
                    <a:cubicBezTo>
                      <a:pt x="572" y="1894"/>
                      <a:pt x="560" y="1930"/>
                      <a:pt x="548" y="1942"/>
                    </a:cubicBezTo>
                    <a:cubicBezTo>
                      <a:pt x="452" y="2025"/>
                      <a:pt x="381" y="2120"/>
                      <a:pt x="298" y="2204"/>
                    </a:cubicBezTo>
                    <a:cubicBezTo>
                      <a:pt x="191" y="2311"/>
                      <a:pt x="95" y="2418"/>
                      <a:pt x="0" y="2537"/>
                    </a:cubicBezTo>
                    <a:lnTo>
                      <a:pt x="2584" y="2537"/>
                    </a:lnTo>
                    <a:lnTo>
                      <a:pt x="2607" y="1763"/>
                    </a:lnTo>
                    <a:lnTo>
                      <a:pt x="2524" y="1763"/>
                    </a:lnTo>
                    <a:cubicBezTo>
                      <a:pt x="2167" y="1751"/>
                      <a:pt x="1881" y="1454"/>
                      <a:pt x="1905" y="1096"/>
                    </a:cubicBezTo>
                    <a:cubicBezTo>
                      <a:pt x="1916" y="765"/>
                      <a:pt x="2172" y="496"/>
                      <a:pt x="2503" y="496"/>
                    </a:cubicBezTo>
                    <a:cubicBezTo>
                      <a:pt x="2530" y="496"/>
                      <a:pt x="2557" y="498"/>
                      <a:pt x="2584" y="501"/>
                    </a:cubicBezTo>
                    <a:cubicBezTo>
                      <a:pt x="2607" y="501"/>
                      <a:pt x="2643" y="513"/>
                      <a:pt x="2679" y="513"/>
                    </a:cubicBezTo>
                    <a:lnTo>
                      <a:pt x="2691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57" name="Google Shape;6457;p46"/>
              <p:cNvSpPr/>
              <p:nvPr/>
            </p:nvSpPr>
            <p:spPr>
              <a:xfrm>
                <a:off x="4913100" y="4569650"/>
                <a:ext cx="237250" cy="120675"/>
              </a:xfrm>
              <a:custGeom>
                <a:avLst/>
                <a:gdLst/>
                <a:ahLst/>
                <a:cxnLst/>
                <a:rect l="l" t="t" r="r" b="b"/>
                <a:pathLst>
                  <a:path w="9490" h="4827" extrusionOk="0">
                    <a:moveTo>
                      <a:pt x="6474" y="1"/>
                    </a:moveTo>
                    <a:cubicBezTo>
                      <a:pt x="5075" y="1"/>
                      <a:pt x="3321" y="289"/>
                      <a:pt x="1501" y="1314"/>
                    </a:cubicBezTo>
                    <a:cubicBezTo>
                      <a:pt x="1013" y="1588"/>
                      <a:pt x="536" y="1921"/>
                      <a:pt x="84" y="2266"/>
                    </a:cubicBezTo>
                    <a:lnTo>
                      <a:pt x="60" y="2766"/>
                    </a:lnTo>
                    <a:cubicBezTo>
                      <a:pt x="382" y="2826"/>
                      <a:pt x="608" y="3088"/>
                      <a:pt x="596" y="3421"/>
                    </a:cubicBezTo>
                    <a:cubicBezTo>
                      <a:pt x="596" y="3755"/>
                      <a:pt x="346" y="4005"/>
                      <a:pt x="36" y="4052"/>
                    </a:cubicBezTo>
                    <a:lnTo>
                      <a:pt x="1" y="4826"/>
                    </a:lnTo>
                    <a:lnTo>
                      <a:pt x="7204" y="4826"/>
                    </a:lnTo>
                    <a:cubicBezTo>
                      <a:pt x="9109" y="2707"/>
                      <a:pt x="9490" y="480"/>
                      <a:pt x="9490" y="480"/>
                    </a:cubicBezTo>
                    <a:cubicBezTo>
                      <a:pt x="9490" y="480"/>
                      <a:pt x="8278" y="1"/>
                      <a:pt x="647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58" name="Google Shape;6458;p46"/>
              <p:cNvSpPr/>
              <p:nvPr/>
            </p:nvSpPr>
            <p:spPr>
              <a:xfrm>
                <a:off x="6110275" y="4674225"/>
                <a:ext cx="21450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27" extrusionOk="0">
                    <a:moveTo>
                      <a:pt x="251" y="0"/>
                    </a:moveTo>
                    <a:cubicBezTo>
                      <a:pt x="251" y="0"/>
                      <a:pt x="143" y="262"/>
                      <a:pt x="1" y="726"/>
                    </a:cubicBezTo>
                    <a:lnTo>
                      <a:pt x="858" y="726"/>
                    </a:lnTo>
                    <a:cubicBezTo>
                      <a:pt x="489" y="262"/>
                      <a:pt x="251" y="0"/>
                      <a:pt x="251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59" name="Google Shape;6459;p46"/>
              <p:cNvSpPr/>
              <p:nvPr/>
            </p:nvSpPr>
            <p:spPr>
              <a:xfrm>
                <a:off x="5537275" y="4613200"/>
                <a:ext cx="126850" cy="77400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3096" extrusionOk="0">
                    <a:moveTo>
                      <a:pt x="930" y="0"/>
                    </a:moveTo>
                    <a:cubicBezTo>
                      <a:pt x="930" y="0"/>
                      <a:pt x="239" y="1203"/>
                      <a:pt x="1" y="3096"/>
                    </a:cubicBezTo>
                    <a:lnTo>
                      <a:pt x="5073" y="3096"/>
                    </a:lnTo>
                    <a:cubicBezTo>
                      <a:pt x="3228" y="727"/>
                      <a:pt x="930" y="0"/>
                      <a:pt x="93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60" name="Google Shape;6460;p46"/>
              <p:cNvSpPr/>
              <p:nvPr/>
            </p:nvSpPr>
            <p:spPr>
              <a:xfrm>
                <a:off x="6557350" y="4623800"/>
                <a:ext cx="235475" cy="66800"/>
              </a:xfrm>
              <a:custGeom>
                <a:avLst/>
                <a:gdLst/>
                <a:ahLst/>
                <a:cxnLst/>
                <a:rect l="l" t="t" r="r" b="b"/>
                <a:pathLst>
                  <a:path w="9419" h="2672" extrusionOk="0">
                    <a:moveTo>
                      <a:pt x="6416" y="1"/>
                    </a:moveTo>
                    <a:cubicBezTo>
                      <a:pt x="5932" y="1"/>
                      <a:pt x="5405" y="36"/>
                      <a:pt x="4847" y="124"/>
                    </a:cubicBezTo>
                    <a:cubicBezTo>
                      <a:pt x="4716" y="136"/>
                      <a:pt x="4585" y="172"/>
                      <a:pt x="4454" y="195"/>
                    </a:cubicBezTo>
                    <a:cubicBezTo>
                      <a:pt x="4299" y="231"/>
                      <a:pt x="4132" y="255"/>
                      <a:pt x="3977" y="303"/>
                    </a:cubicBezTo>
                    <a:lnTo>
                      <a:pt x="3477" y="434"/>
                    </a:lnTo>
                    <a:cubicBezTo>
                      <a:pt x="2989" y="600"/>
                      <a:pt x="2489" y="791"/>
                      <a:pt x="1965" y="1053"/>
                    </a:cubicBezTo>
                    <a:cubicBezTo>
                      <a:pt x="1787" y="1136"/>
                      <a:pt x="1620" y="1231"/>
                      <a:pt x="1441" y="1327"/>
                    </a:cubicBezTo>
                    <a:cubicBezTo>
                      <a:pt x="1310" y="1410"/>
                      <a:pt x="1191" y="1481"/>
                      <a:pt x="1072" y="1553"/>
                    </a:cubicBezTo>
                    <a:cubicBezTo>
                      <a:pt x="953" y="1624"/>
                      <a:pt x="834" y="1719"/>
                      <a:pt x="715" y="1791"/>
                    </a:cubicBezTo>
                    <a:cubicBezTo>
                      <a:pt x="536" y="1910"/>
                      <a:pt x="358" y="2029"/>
                      <a:pt x="179" y="2160"/>
                    </a:cubicBezTo>
                    <a:cubicBezTo>
                      <a:pt x="120" y="2196"/>
                      <a:pt x="72" y="2243"/>
                      <a:pt x="13" y="2279"/>
                    </a:cubicBezTo>
                    <a:lnTo>
                      <a:pt x="1" y="2672"/>
                    </a:lnTo>
                    <a:lnTo>
                      <a:pt x="8633" y="2672"/>
                    </a:lnTo>
                    <a:cubicBezTo>
                      <a:pt x="8788" y="2386"/>
                      <a:pt x="8907" y="2136"/>
                      <a:pt x="8990" y="1898"/>
                    </a:cubicBezTo>
                    <a:cubicBezTo>
                      <a:pt x="9026" y="1839"/>
                      <a:pt x="9038" y="1767"/>
                      <a:pt x="9061" y="1696"/>
                    </a:cubicBezTo>
                    <a:cubicBezTo>
                      <a:pt x="9347" y="969"/>
                      <a:pt x="9419" y="481"/>
                      <a:pt x="9419" y="481"/>
                    </a:cubicBezTo>
                    <a:cubicBezTo>
                      <a:pt x="9419" y="481"/>
                      <a:pt x="8214" y="1"/>
                      <a:pt x="641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61" name="Google Shape;6461;p46"/>
              <p:cNvSpPr/>
              <p:nvPr/>
            </p:nvSpPr>
            <p:spPr>
              <a:xfrm>
                <a:off x="6543675" y="4680775"/>
                <a:ext cx="14000" cy="1310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524" extrusionOk="0">
                    <a:moveTo>
                      <a:pt x="560" y="0"/>
                    </a:moveTo>
                    <a:cubicBezTo>
                      <a:pt x="476" y="83"/>
                      <a:pt x="381" y="143"/>
                      <a:pt x="298" y="226"/>
                    </a:cubicBezTo>
                    <a:cubicBezTo>
                      <a:pt x="226" y="274"/>
                      <a:pt x="167" y="333"/>
                      <a:pt x="83" y="393"/>
                    </a:cubicBezTo>
                    <a:cubicBezTo>
                      <a:pt x="60" y="405"/>
                      <a:pt x="24" y="429"/>
                      <a:pt x="0" y="464"/>
                    </a:cubicBezTo>
                    <a:lnTo>
                      <a:pt x="310" y="464"/>
                    </a:lnTo>
                    <a:cubicBezTo>
                      <a:pt x="286" y="476"/>
                      <a:pt x="262" y="512"/>
                      <a:pt x="238" y="524"/>
                    </a:cubicBezTo>
                    <a:cubicBezTo>
                      <a:pt x="310" y="512"/>
                      <a:pt x="381" y="500"/>
                      <a:pt x="464" y="500"/>
                    </a:cubicBezTo>
                    <a:cubicBezTo>
                      <a:pt x="488" y="500"/>
                      <a:pt x="524" y="512"/>
                      <a:pt x="548" y="512"/>
                    </a:cubicBezTo>
                    <a:lnTo>
                      <a:pt x="548" y="393"/>
                    </a:lnTo>
                    <a:lnTo>
                      <a:pt x="560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62" name="Google Shape;6462;p46"/>
              <p:cNvSpPr/>
              <p:nvPr/>
            </p:nvSpPr>
            <p:spPr>
              <a:xfrm>
                <a:off x="6884775" y="3901800"/>
                <a:ext cx="161950" cy="302450"/>
              </a:xfrm>
              <a:custGeom>
                <a:avLst/>
                <a:gdLst/>
                <a:ahLst/>
                <a:cxnLst/>
                <a:rect l="l" t="t" r="r" b="b"/>
                <a:pathLst>
                  <a:path w="6478" h="12098" extrusionOk="0">
                    <a:moveTo>
                      <a:pt x="5141" y="3737"/>
                    </a:moveTo>
                    <a:cubicBezTo>
                      <a:pt x="5154" y="3737"/>
                      <a:pt x="5167" y="3738"/>
                      <a:pt x="5180" y="3739"/>
                    </a:cubicBezTo>
                    <a:cubicBezTo>
                      <a:pt x="5394" y="3751"/>
                      <a:pt x="5549" y="3918"/>
                      <a:pt x="5537" y="4120"/>
                    </a:cubicBezTo>
                    <a:cubicBezTo>
                      <a:pt x="5537" y="4327"/>
                      <a:pt x="5371" y="4478"/>
                      <a:pt x="5178" y="4478"/>
                    </a:cubicBezTo>
                    <a:cubicBezTo>
                      <a:pt x="5171" y="4478"/>
                      <a:pt x="5163" y="4478"/>
                      <a:pt x="5156" y="4477"/>
                    </a:cubicBezTo>
                    <a:cubicBezTo>
                      <a:pt x="4942" y="4477"/>
                      <a:pt x="4775" y="4299"/>
                      <a:pt x="4799" y="4096"/>
                    </a:cubicBezTo>
                    <a:cubicBezTo>
                      <a:pt x="4799" y="3896"/>
                      <a:pt x="4955" y="3737"/>
                      <a:pt x="5141" y="3737"/>
                    </a:cubicBezTo>
                    <a:close/>
                    <a:moveTo>
                      <a:pt x="6478" y="0"/>
                    </a:moveTo>
                    <a:cubicBezTo>
                      <a:pt x="4882" y="1072"/>
                      <a:pt x="3108" y="2513"/>
                      <a:pt x="1894" y="4251"/>
                    </a:cubicBezTo>
                    <a:cubicBezTo>
                      <a:pt x="905" y="5668"/>
                      <a:pt x="417" y="7073"/>
                      <a:pt x="191" y="8299"/>
                    </a:cubicBezTo>
                    <a:cubicBezTo>
                      <a:pt x="239" y="8287"/>
                      <a:pt x="298" y="8287"/>
                      <a:pt x="346" y="8287"/>
                    </a:cubicBezTo>
                    <a:cubicBezTo>
                      <a:pt x="774" y="8299"/>
                      <a:pt x="1120" y="8656"/>
                      <a:pt x="1096" y="9097"/>
                    </a:cubicBezTo>
                    <a:cubicBezTo>
                      <a:pt x="1084" y="9511"/>
                      <a:pt x="750" y="9848"/>
                      <a:pt x="329" y="9848"/>
                    </a:cubicBezTo>
                    <a:cubicBezTo>
                      <a:pt x="315" y="9848"/>
                      <a:pt x="301" y="9848"/>
                      <a:pt x="286" y="9847"/>
                    </a:cubicBezTo>
                    <a:cubicBezTo>
                      <a:pt x="191" y="9847"/>
                      <a:pt x="120" y="9835"/>
                      <a:pt x="24" y="9787"/>
                    </a:cubicBezTo>
                    <a:lnTo>
                      <a:pt x="24" y="9787"/>
                    </a:lnTo>
                    <a:cubicBezTo>
                      <a:pt x="1" y="11180"/>
                      <a:pt x="251" y="12097"/>
                      <a:pt x="251" y="12097"/>
                    </a:cubicBezTo>
                    <a:cubicBezTo>
                      <a:pt x="251" y="12097"/>
                      <a:pt x="3763" y="11859"/>
                      <a:pt x="6478" y="8704"/>
                    </a:cubicBezTo>
                    <a:lnTo>
                      <a:pt x="6478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63" name="Google Shape;6463;p46"/>
              <p:cNvSpPr/>
              <p:nvPr/>
            </p:nvSpPr>
            <p:spPr>
              <a:xfrm>
                <a:off x="6989250" y="3656525"/>
                <a:ext cx="57775" cy="143200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5728" extrusionOk="0">
                    <a:moveTo>
                      <a:pt x="2132" y="1"/>
                    </a:moveTo>
                    <a:cubicBezTo>
                      <a:pt x="644" y="2894"/>
                      <a:pt x="1" y="5728"/>
                      <a:pt x="1" y="5728"/>
                    </a:cubicBezTo>
                    <a:cubicBezTo>
                      <a:pt x="1" y="5728"/>
                      <a:pt x="953" y="5490"/>
                      <a:pt x="2310" y="4978"/>
                    </a:cubicBezTo>
                    <a:lnTo>
                      <a:pt x="2310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64" name="Google Shape;6464;p46"/>
              <p:cNvSpPr/>
              <p:nvPr/>
            </p:nvSpPr>
            <p:spPr>
              <a:xfrm>
                <a:off x="7042525" y="3646400"/>
                <a:ext cx="54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216" h="406" extrusionOk="0">
                    <a:moveTo>
                      <a:pt x="215" y="1"/>
                    </a:moveTo>
                    <a:cubicBezTo>
                      <a:pt x="191" y="37"/>
                      <a:pt x="179" y="49"/>
                      <a:pt x="179" y="60"/>
                    </a:cubicBezTo>
                    <a:cubicBezTo>
                      <a:pt x="120" y="180"/>
                      <a:pt x="60" y="287"/>
                      <a:pt x="1" y="406"/>
                    </a:cubicBezTo>
                    <a:lnTo>
                      <a:pt x="215" y="406"/>
                    </a:lnTo>
                    <a:lnTo>
                      <a:pt x="215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65" name="Google Shape;6465;p46"/>
              <p:cNvSpPr/>
              <p:nvPr/>
            </p:nvSpPr>
            <p:spPr>
              <a:xfrm>
                <a:off x="3071200" y="1132460"/>
                <a:ext cx="158075" cy="313450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12538" extrusionOk="0">
                    <a:moveTo>
                      <a:pt x="5156" y="0"/>
                    </a:moveTo>
                    <a:cubicBezTo>
                      <a:pt x="4477" y="60"/>
                      <a:pt x="3811" y="107"/>
                      <a:pt x="3132" y="155"/>
                    </a:cubicBezTo>
                    <a:cubicBezTo>
                      <a:pt x="2275" y="977"/>
                      <a:pt x="1263" y="2298"/>
                      <a:pt x="834" y="4227"/>
                    </a:cubicBezTo>
                    <a:cubicBezTo>
                      <a:pt x="1" y="7954"/>
                      <a:pt x="1560" y="12538"/>
                      <a:pt x="1560" y="12538"/>
                    </a:cubicBezTo>
                    <a:cubicBezTo>
                      <a:pt x="1560" y="12538"/>
                      <a:pt x="4954" y="9049"/>
                      <a:pt x="5787" y="5346"/>
                    </a:cubicBezTo>
                    <a:cubicBezTo>
                      <a:pt x="6323" y="2965"/>
                      <a:pt x="5680" y="1072"/>
                      <a:pt x="515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66" name="Google Shape;6466;p46"/>
              <p:cNvSpPr/>
              <p:nvPr/>
            </p:nvSpPr>
            <p:spPr>
              <a:xfrm>
                <a:off x="3915050" y="1207675"/>
                <a:ext cx="21475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859" h="931" extrusionOk="0">
                    <a:moveTo>
                      <a:pt x="463" y="0"/>
                    </a:moveTo>
                    <a:cubicBezTo>
                      <a:pt x="228" y="0"/>
                      <a:pt x="24" y="206"/>
                      <a:pt x="13" y="455"/>
                    </a:cubicBezTo>
                    <a:cubicBezTo>
                      <a:pt x="1" y="717"/>
                      <a:pt x="191" y="919"/>
                      <a:pt x="441" y="931"/>
                    </a:cubicBezTo>
                    <a:lnTo>
                      <a:pt x="858" y="193"/>
                    </a:lnTo>
                    <a:cubicBezTo>
                      <a:pt x="775" y="74"/>
                      <a:pt x="656" y="2"/>
                      <a:pt x="501" y="2"/>
                    </a:cubicBezTo>
                    <a:cubicBezTo>
                      <a:pt x="488" y="1"/>
                      <a:pt x="476" y="0"/>
                      <a:pt x="463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67" name="Google Shape;6467;p46"/>
              <p:cNvSpPr/>
              <p:nvPr/>
            </p:nvSpPr>
            <p:spPr>
              <a:xfrm>
                <a:off x="5755175" y="1121700"/>
                <a:ext cx="144375" cy="207475"/>
              </a:xfrm>
              <a:custGeom>
                <a:avLst/>
                <a:gdLst/>
                <a:ahLst/>
                <a:cxnLst/>
                <a:rect l="l" t="t" r="r" b="b"/>
                <a:pathLst>
                  <a:path w="5775" h="8299" extrusionOk="0">
                    <a:moveTo>
                      <a:pt x="3372" y="2605"/>
                    </a:moveTo>
                    <a:cubicBezTo>
                      <a:pt x="3383" y="2605"/>
                      <a:pt x="3394" y="2606"/>
                      <a:pt x="3406" y="2608"/>
                    </a:cubicBezTo>
                    <a:cubicBezTo>
                      <a:pt x="3548" y="2608"/>
                      <a:pt x="3644" y="2727"/>
                      <a:pt x="3644" y="2858"/>
                    </a:cubicBezTo>
                    <a:cubicBezTo>
                      <a:pt x="3644" y="2989"/>
                      <a:pt x="3525" y="3096"/>
                      <a:pt x="3394" y="3096"/>
                    </a:cubicBezTo>
                    <a:cubicBezTo>
                      <a:pt x="3263" y="3096"/>
                      <a:pt x="3156" y="2977"/>
                      <a:pt x="3156" y="2846"/>
                    </a:cubicBezTo>
                    <a:cubicBezTo>
                      <a:pt x="3156" y="2715"/>
                      <a:pt x="3255" y="2605"/>
                      <a:pt x="3372" y="2605"/>
                    </a:cubicBezTo>
                    <a:close/>
                    <a:moveTo>
                      <a:pt x="4977" y="0"/>
                    </a:moveTo>
                    <a:lnTo>
                      <a:pt x="4775" y="36"/>
                    </a:lnTo>
                    <a:cubicBezTo>
                      <a:pt x="4822" y="215"/>
                      <a:pt x="4858" y="417"/>
                      <a:pt x="4882" y="608"/>
                    </a:cubicBezTo>
                    <a:lnTo>
                      <a:pt x="2155" y="608"/>
                    </a:lnTo>
                    <a:lnTo>
                      <a:pt x="0" y="1072"/>
                    </a:lnTo>
                    <a:cubicBezTo>
                      <a:pt x="822" y="4787"/>
                      <a:pt x="4168" y="8299"/>
                      <a:pt x="4168" y="8299"/>
                    </a:cubicBezTo>
                    <a:cubicBezTo>
                      <a:pt x="4168" y="8299"/>
                      <a:pt x="5775" y="3715"/>
                      <a:pt x="4977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68" name="Google Shape;6468;p46"/>
              <p:cNvSpPr/>
              <p:nvPr/>
            </p:nvSpPr>
            <p:spPr>
              <a:xfrm>
                <a:off x="5506625" y="1114550"/>
                <a:ext cx="143800" cy="207200"/>
              </a:xfrm>
              <a:custGeom>
                <a:avLst/>
                <a:gdLst/>
                <a:ahLst/>
                <a:cxnLst/>
                <a:rect l="l" t="t" r="r" b="b"/>
                <a:pathLst>
                  <a:path w="5752" h="8288" extrusionOk="0">
                    <a:moveTo>
                      <a:pt x="2526" y="5894"/>
                    </a:moveTo>
                    <a:cubicBezTo>
                      <a:pt x="2533" y="5894"/>
                      <a:pt x="2541" y="5894"/>
                      <a:pt x="2549" y="5894"/>
                    </a:cubicBezTo>
                    <a:cubicBezTo>
                      <a:pt x="2799" y="5906"/>
                      <a:pt x="3001" y="6120"/>
                      <a:pt x="3001" y="6382"/>
                    </a:cubicBezTo>
                    <a:cubicBezTo>
                      <a:pt x="2989" y="6644"/>
                      <a:pt x="2787" y="6847"/>
                      <a:pt x="2513" y="6847"/>
                    </a:cubicBezTo>
                    <a:cubicBezTo>
                      <a:pt x="2263" y="6835"/>
                      <a:pt x="2060" y="6620"/>
                      <a:pt x="2060" y="6359"/>
                    </a:cubicBezTo>
                    <a:cubicBezTo>
                      <a:pt x="2072" y="6092"/>
                      <a:pt x="2264" y="5894"/>
                      <a:pt x="2526" y="5894"/>
                    </a:cubicBezTo>
                    <a:close/>
                    <a:moveTo>
                      <a:pt x="775" y="1"/>
                    </a:moveTo>
                    <a:cubicBezTo>
                      <a:pt x="1" y="3739"/>
                      <a:pt x="1656" y="8287"/>
                      <a:pt x="1656" y="8287"/>
                    </a:cubicBezTo>
                    <a:cubicBezTo>
                      <a:pt x="1656" y="8287"/>
                      <a:pt x="4977" y="4763"/>
                      <a:pt x="5751" y="1048"/>
                    </a:cubicBezTo>
                    <a:lnTo>
                      <a:pt x="5049" y="894"/>
                    </a:lnTo>
                    <a:lnTo>
                      <a:pt x="834" y="894"/>
                    </a:lnTo>
                    <a:cubicBezTo>
                      <a:pt x="870" y="655"/>
                      <a:pt x="894" y="429"/>
                      <a:pt x="941" y="191"/>
                    </a:cubicBezTo>
                    <a:cubicBezTo>
                      <a:pt x="953" y="155"/>
                      <a:pt x="953" y="84"/>
                      <a:pt x="965" y="48"/>
                    </a:cubicBezTo>
                    <a:lnTo>
                      <a:pt x="775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69" name="Google Shape;6469;p46"/>
              <p:cNvSpPr/>
              <p:nvPr/>
            </p:nvSpPr>
            <p:spPr>
              <a:xfrm>
                <a:off x="6724925" y="1718050"/>
                <a:ext cx="323300" cy="129100"/>
              </a:xfrm>
              <a:custGeom>
                <a:avLst/>
                <a:gdLst/>
                <a:ahLst/>
                <a:cxnLst/>
                <a:rect l="l" t="t" r="r" b="b"/>
                <a:pathLst>
                  <a:path w="12932" h="5164" extrusionOk="0">
                    <a:moveTo>
                      <a:pt x="10873" y="2840"/>
                    </a:moveTo>
                    <a:cubicBezTo>
                      <a:pt x="10881" y="2840"/>
                      <a:pt x="10888" y="2840"/>
                      <a:pt x="10895" y="2840"/>
                    </a:cubicBezTo>
                    <a:cubicBezTo>
                      <a:pt x="11288" y="2852"/>
                      <a:pt x="11621" y="3197"/>
                      <a:pt x="11610" y="3602"/>
                    </a:cubicBezTo>
                    <a:cubicBezTo>
                      <a:pt x="11586" y="4000"/>
                      <a:pt x="11276" y="4317"/>
                      <a:pt x="10870" y="4317"/>
                    </a:cubicBezTo>
                    <a:cubicBezTo>
                      <a:pt x="10862" y="4317"/>
                      <a:pt x="10855" y="4317"/>
                      <a:pt x="10848" y="4316"/>
                    </a:cubicBezTo>
                    <a:cubicBezTo>
                      <a:pt x="10443" y="4305"/>
                      <a:pt x="10121" y="3959"/>
                      <a:pt x="10133" y="3554"/>
                    </a:cubicBezTo>
                    <a:cubicBezTo>
                      <a:pt x="10145" y="3157"/>
                      <a:pt x="10478" y="2840"/>
                      <a:pt x="10873" y="2840"/>
                    </a:cubicBezTo>
                    <a:close/>
                    <a:moveTo>
                      <a:pt x="5070" y="0"/>
                    </a:moveTo>
                    <a:cubicBezTo>
                      <a:pt x="1911" y="0"/>
                      <a:pt x="1" y="1852"/>
                      <a:pt x="1" y="1852"/>
                    </a:cubicBezTo>
                    <a:cubicBezTo>
                      <a:pt x="1" y="1852"/>
                      <a:pt x="1704" y="4614"/>
                      <a:pt x="5490" y="5090"/>
                    </a:cubicBezTo>
                    <a:cubicBezTo>
                      <a:pt x="5887" y="5141"/>
                      <a:pt x="6291" y="5163"/>
                      <a:pt x="6697" y="5163"/>
                    </a:cubicBezTo>
                    <a:cubicBezTo>
                      <a:pt x="9175" y="5163"/>
                      <a:pt x="11703" y="4326"/>
                      <a:pt x="12931" y="3876"/>
                    </a:cubicBezTo>
                    <a:lnTo>
                      <a:pt x="12931" y="3662"/>
                    </a:lnTo>
                    <a:lnTo>
                      <a:pt x="12931" y="3245"/>
                    </a:lnTo>
                    <a:lnTo>
                      <a:pt x="12919" y="3245"/>
                    </a:lnTo>
                    <a:lnTo>
                      <a:pt x="12919" y="3007"/>
                    </a:lnTo>
                    <a:cubicBezTo>
                      <a:pt x="11621" y="2114"/>
                      <a:pt x="8871" y="399"/>
                      <a:pt x="6109" y="66"/>
                    </a:cubicBezTo>
                    <a:cubicBezTo>
                      <a:pt x="5749" y="21"/>
                      <a:pt x="5403" y="0"/>
                      <a:pt x="507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70" name="Google Shape;6470;p46"/>
              <p:cNvSpPr/>
              <p:nvPr/>
            </p:nvSpPr>
            <p:spPr>
              <a:xfrm>
                <a:off x="516125" y="4106875"/>
                <a:ext cx="117300" cy="332525"/>
              </a:xfrm>
              <a:custGeom>
                <a:avLst/>
                <a:gdLst/>
                <a:ahLst/>
                <a:cxnLst/>
                <a:rect l="l" t="t" r="r" b="b"/>
                <a:pathLst>
                  <a:path w="4692" h="13301" extrusionOk="0">
                    <a:moveTo>
                      <a:pt x="727" y="11097"/>
                    </a:moveTo>
                    <a:cubicBezTo>
                      <a:pt x="989" y="11109"/>
                      <a:pt x="1191" y="11324"/>
                      <a:pt x="1191" y="11586"/>
                    </a:cubicBezTo>
                    <a:cubicBezTo>
                      <a:pt x="1155" y="11848"/>
                      <a:pt x="941" y="12050"/>
                      <a:pt x="679" y="12050"/>
                    </a:cubicBezTo>
                    <a:cubicBezTo>
                      <a:pt x="429" y="12038"/>
                      <a:pt x="227" y="11824"/>
                      <a:pt x="239" y="11562"/>
                    </a:cubicBezTo>
                    <a:cubicBezTo>
                      <a:pt x="250" y="11288"/>
                      <a:pt x="465" y="11097"/>
                      <a:pt x="727" y="11097"/>
                    </a:cubicBezTo>
                    <a:close/>
                    <a:moveTo>
                      <a:pt x="2620" y="1"/>
                    </a:moveTo>
                    <a:cubicBezTo>
                      <a:pt x="2620" y="1"/>
                      <a:pt x="1143" y="739"/>
                      <a:pt x="24" y="2525"/>
                    </a:cubicBezTo>
                    <a:cubicBezTo>
                      <a:pt x="12" y="2537"/>
                      <a:pt x="12" y="2561"/>
                      <a:pt x="0" y="2573"/>
                    </a:cubicBezTo>
                    <a:lnTo>
                      <a:pt x="0" y="2977"/>
                    </a:lnTo>
                    <a:cubicBezTo>
                      <a:pt x="12" y="2954"/>
                      <a:pt x="12" y="2942"/>
                      <a:pt x="24" y="2918"/>
                    </a:cubicBezTo>
                    <a:lnTo>
                      <a:pt x="24" y="12979"/>
                    </a:lnTo>
                    <a:cubicBezTo>
                      <a:pt x="12" y="12991"/>
                      <a:pt x="12" y="13002"/>
                      <a:pt x="0" y="13002"/>
                    </a:cubicBezTo>
                    <a:lnTo>
                      <a:pt x="0" y="13300"/>
                    </a:lnTo>
                    <a:lnTo>
                      <a:pt x="24" y="13276"/>
                    </a:lnTo>
                    <a:cubicBezTo>
                      <a:pt x="774" y="12419"/>
                      <a:pt x="3263" y="9407"/>
                      <a:pt x="3918" y="6228"/>
                    </a:cubicBezTo>
                    <a:cubicBezTo>
                      <a:pt x="4692" y="2513"/>
                      <a:pt x="2620" y="1"/>
                      <a:pt x="262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71" name="Google Shape;6471;p46"/>
              <p:cNvSpPr/>
              <p:nvPr/>
            </p:nvSpPr>
            <p:spPr>
              <a:xfrm>
                <a:off x="2969100" y="4390550"/>
                <a:ext cx="158675" cy="301850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12074" extrusionOk="0">
                    <a:moveTo>
                      <a:pt x="4323" y="1"/>
                    </a:moveTo>
                    <a:cubicBezTo>
                      <a:pt x="4323" y="1"/>
                      <a:pt x="1382" y="1429"/>
                      <a:pt x="549" y="5156"/>
                    </a:cubicBezTo>
                    <a:cubicBezTo>
                      <a:pt x="1" y="7597"/>
                      <a:pt x="489" y="10418"/>
                      <a:pt x="882" y="12073"/>
                    </a:cubicBezTo>
                    <a:lnTo>
                      <a:pt x="2477" y="12073"/>
                    </a:lnTo>
                    <a:cubicBezTo>
                      <a:pt x="3525" y="10716"/>
                      <a:pt x="4990" y="8549"/>
                      <a:pt x="5513" y="6263"/>
                    </a:cubicBezTo>
                    <a:cubicBezTo>
                      <a:pt x="6347" y="2548"/>
                      <a:pt x="4323" y="1"/>
                      <a:pt x="4323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72" name="Google Shape;6472;p46"/>
              <p:cNvSpPr/>
              <p:nvPr/>
            </p:nvSpPr>
            <p:spPr>
              <a:xfrm>
                <a:off x="4618725" y="4444125"/>
                <a:ext cx="15212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6085" h="9824" extrusionOk="0">
                    <a:moveTo>
                      <a:pt x="4048" y="1"/>
                    </a:moveTo>
                    <a:cubicBezTo>
                      <a:pt x="4048" y="1"/>
                      <a:pt x="1119" y="1429"/>
                      <a:pt x="286" y="5156"/>
                    </a:cubicBezTo>
                    <a:cubicBezTo>
                      <a:pt x="60" y="6132"/>
                      <a:pt x="0" y="7156"/>
                      <a:pt x="48" y="8156"/>
                    </a:cubicBezTo>
                    <a:cubicBezTo>
                      <a:pt x="48" y="8252"/>
                      <a:pt x="60" y="8347"/>
                      <a:pt x="60" y="8442"/>
                    </a:cubicBezTo>
                    <a:cubicBezTo>
                      <a:pt x="84" y="8680"/>
                      <a:pt x="96" y="8918"/>
                      <a:pt x="119" y="9145"/>
                    </a:cubicBezTo>
                    <a:cubicBezTo>
                      <a:pt x="119" y="9216"/>
                      <a:pt x="119" y="9276"/>
                      <a:pt x="143" y="9347"/>
                    </a:cubicBezTo>
                    <a:cubicBezTo>
                      <a:pt x="155" y="9514"/>
                      <a:pt x="179" y="9668"/>
                      <a:pt x="203" y="9823"/>
                    </a:cubicBezTo>
                    <a:lnTo>
                      <a:pt x="3739" y="9823"/>
                    </a:lnTo>
                    <a:cubicBezTo>
                      <a:pt x="3846" y="9645"/>
                      <a:pt x="3953" y="9466"/>
                      <a:pt x="4048" y="9276"/>
                    </a:cubicBezTo>
                    <a:cubicBezTo>
                      <a:pt x="4084" y="9228"/>
                      <a:pt x="4108" y="9168"/>
                      <a:pt x="4144" y="9133"/>
                    </a:cubicBezTo>
                    <a:cubicBezTo>
                      <a:pt x="4156" y="9097"/>
                      <a:pt x="4191" y="9049"/>
                      <a:pt x="4203" y="9014"/>
                    </a:cubicBezTo>
                    <a:cubicBezTo>
                      <a:pt x="4227" y="8954"/>
                      <a:pt x="4275" y="8871"/>
                      <a:pt x="4310" y="8799"/>
                    </a:cubicBezTo>
                    <a:cubicBezTo>
                      <a:pt x="4584" y="8216"/>
                      <a:pt x="4846" y="7621"/>
                      <a:pt x="5037" y="7001"/>
                    </a:cubicBezTo>
                    <a:cubicBezTo>
                      <a:pt x="5084" y="6847"/>
                      <a:pt x="5132" y="6692"/>
                      <a:pt x="5168" y="6537"/>
                    </a:cubicBezTo>
                    <a:cubicBezTo>
                      <a:pt x="5203" y="6466"/>
                      <a:pt x="5215" y="6370"/>
                      <a:pt x="5227" y="6299"/>
                    </a:cubicBezTo>
                    <a:cubicBezTo>
                      <a:pt x="6084" y="2584"/>
                      <a:pt x="4048" y="1"/>
                      <a:pt x="404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73" name="Google Shape;6473;p46"/>
              <p:cNvSpPr/>
              <p:nvPr/>
            </p:nvSpPr>
            <p:spPr>
              <a:xfrm>
                <a:off x="6262075" y="4499200"/>
                <a:ext cx="150950" cy="191400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7656" extrusionOk="0">
                    <a:moveTo>
                      <a:pt x="4013" y="0"/>
                    </a:moveTo>
                    <a:cubicBezTo>
                      <a:pt x="4013" y="0"/>
                      <a:pt x="1084" y="1429"/>
                      <a:pt x="251" y="5156"/>
                    </a:cubicBezTo>
                    <a:cubicBezTo>
                      <a:pt x="203" y="5346"/>
                      <a:pt x="155" y="5537"/>
                      <a:pt x="132" y="5751"/>
                    </a:cubicBezTo>
                    <a:cubicBezTo>
                      <a:pt x="96" y="5953"/>
                      <a:pt x="72" y="6156"/>
                      <a:pt x="60" y="6358"/>
                    </a:cubicBezTo>
                    <a:cubicBezTo>
                      <a:pt x="36" y="6465"/>
                      <a:pt x="36" y="6573"/>
                      <a:pt x="25" y="6668"/>
                    </a:cubicBezTo>
                    <a:cubicBezTo>
                      <a:pt x="13" y="7001"/>
                      <a:pt x="1" y="7323"/>
                      <a:pt x="1" y="7656"/>
                    </a:cubicBezTo>
                    <a:lnTo>
                      <a:pt x="4775" y="7656"/>
                    </a:lnTo>
                    <a:cubicBezTo>
                      <a:pt x="4847" y="7442"/>
                      <a:pt x="4918" y="7239"/>
                      <a:pt x="5001" y="7013"/>
                    </a:cubicBezTo>
                    <a:cubicBezTo>
                      <a:pt x="5025" y="6954"/>
                      <a:pt x="5037" y="6894"/>
                      <a:pt x="5061" y="6834"/>
                    </a:cubicBezTo>
                    <a:cubicBezTo>
                      <a:pt x="5120" y="6644"/>
                      <a:pt x="5156" y="6465"/>
                      <a:pt x="5204" y="6275"/>
                    </a:cubicBezTo>
                    <a:cubicBezTo>
                      <a:pt x="6037" y="2548"/>
                      <a:pt x="4013" y="0"/>
                      <a:pt x="4013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74" name="Google Shape;6474;p46"/>
              <p:cNvSpPr/>
              <p:nvPr/>
            </p:nvSpPr>
            <p:spPr>
              <a:xfrm>
                <a:off x="516125" y="1339575"/>
                <a:ext cx="132475" cy="145525"/>
              </a:xfrm>
              <a:custGeom>
                <a:avLst/>
                <a:gdLst/>
                <a:ahLst/>
                <a:cxnLst/>
                <a:rect l="l" t="t" r="r" b="b"/>
                <a:pathLst>
                  <a:path w="5299" h="5821" extrusionOk="0">
                    <a:moveTo>
                      <a:pt x="0" y="1"/>
                    </a:moveTo>
                    <a:lnTo>
                      <a:pt x="0" y="5263"/>
                    </a:lnTo>
                    <a:cubicBezTo>
                      <a:pt x="12" y="5275"/>
                      <a:pt x="12" y="5275"/>
                      <a:pt x="24" y="5275"/>
                    </a:cubicBezTo>
                    <a:lnTo>
                      <a:pt x="24" y="5478"/>
                    </a:lnTo>
                    <a:cubicBezTo>
                      <a:pt x="860" y="5730"/>
                      <a:pt x="1645" y="5821"/>
                      <a:pt x="2341" y="5821"/>
                    </a:cubicBezTo>
                    <a:cubicBezTo>
                      <a:pt x="4105" y="5821"/>
                      <a:pt x="5299" y="5239"/>
                      <a:pt x="5299" y="5239"/>
                    </a:cubicBezTo>
                    <a:cubicBezTo>
                      <a:pt x="5299" y="5239"/>
                      <a:pt x="4525" y="2072"/>
                      <a:pt x="1072" y="441"/>
                    </a:cubicBezTo>
                    <a:cubicBezTo>
                      <a:pt x="739" y="275"/>
                      <a:pt x="381" y="144"/>
                      <a:pt x="48" y="25"/>
                    </a:cubicBezTo>
                    <a:cubicBezTo>
                      <a:pt x="24" y="25"/>
                      <a:pt x="12" y="1"/>
                      <a:pt x="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75" name="Google Shape;6475;p46"/>
              <p:cNvSpPr/>
              <p:nvPr/>
            </p:nvSpPr>
            <p:spPr>
              <a:xfrm>
                <a:off x="6192125" y="1134500"/>
                <a:ext cx="158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6335" h="4017" extrusionOk="0">
                    <a:moveTo>
                      <a:pt x="1810" y="0"/>
                    </a:moveTo>
                    <a:cubicBezTo>
                      <a:pt x="239" y="1810"/>
                      <a:pt x="1" y="3727"/>
                      <a:pt x="1" y="3727"/>
                    </a:cubicBezTo>
                    <a:cubicBezTo>
                      <a:pt x="1" y="3727"/>
                      <a:pt x="822" y="4017"/>
                      <a:pt x="2066" y="4017"/>
                    </a:cubicBezTo>
                    <a:cubicBezTo>
                      <a:pt x="3228" y="4017"/>
                      <a:pt x="4759" y="3764"/>
                      <a:pt x="6335" y="2786"/>
                    </a:cubicBezTo>
                    <a:lnTo>
                      <a:pt x="4656" y="84"/>
                    </a:lnTo>
                    <a:lnTo>
                      <a:pt x="4608" y="0"/>
                    </a:ln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76" name="Google Shape;6476;p46"/>
              <p:cNvSpPr/>
              <p:nvPr/>
            </p:nvSpPr>
            <p:spPr>
              <a:xfrm>
                <a:off x="6905625" y="1537400"/>
                <a:ext cx="141400" cy="139150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5566" extrusionOk="0">
                    <a:moveTo>
                      <a:pt x="1908" y="0"/>
                    </a:moveTo>
                    <a:cubicBezTo>
                      <a:pt x="766" y="0"/>
                      <a:pt x="0" y="89"/>
                      <a:pt x="0" y="89"/>
                    </a:cubicBezTo>
                    <a:cubicBezTo>
                      <a:pt x="0" y="89"/>
                      <a:pt x="2429" y="3803"/>
                      <a:pt x="5655" y="5566"/>
                    </a:cubicBezTo>
                    <a:lnTo>
                      <a:pt x="5655" y="351"/>
                    </a:lnTo>
                    <a:cubicBezTo>
                      <a:pt x="4290" y="73"/>
                      <a:pt x="2944" y="0"/>
                      <a:pt x="190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77" name="Google Shape;6477;p46"/>
              <p:cNvSpPr/>
              <p:nvPr/>
            </p:nvSpPr>
            <p:spPr>
              <a:xfrm>
                <a:off x="6793400" y="1135100"/>
                <a:ext cx="198250" cy="57350"/>
              </a:xfrm>
              <a:custGeom>
                <a:avLst/>
                <a:gdLst/>
                <a:ahLst/>
                <a:cxnLst/>
                <a:rect l="l" t="t" r="r" b="b"/>
                <a:pathLst>
                  <a:path w="7930" h="2294" extrusionOk="0">
                    <a:moveTo>
                      <a:pt x="5334" y="0"/>
                    </a:moveTo>
                    <a:lnTo>
                      <a:pt x="0" y="1619"/>
                    </a:lnTo>
                    <a:cubicBezTo>
                      <a:pt x="0" y="1619"/>
                      <a:pt x="1280" y="2293"/>
                      <a:pt x="3169" y="2293"/>
                    </a:cubicBezTo>
                    <a:cubicBezTo>
                      <a:pt x="4122" y="2293"/>
                      <a:pt x="5229" y="2122"/>
                      <a:pt x="6406" y="1607"/>
                    </a:cubicBezTo>
                    <a:cubicBezTo>
                      <a:pt x="6930" y="1369"/>
                      <a:pt x="7442" y="1084"/>
                      <a:pt x="7930" y="774"/>
                    </a:cubicBezTo>
                    <a:cubicBezTo>
                      <a:pt x="7870" y="726"/>
                      <a:pt x="7799" y="703"/>
                      <a:pt x="7716" y="655"/>
                    </a:cubicBezTo>
                    <a:cubicBezTo>
                      <a:pt x="7751" y="655"/>
                      <a:pt x="7763" y="631"/>
                      <a:pt x="7775" y="619"/>
                    </a:cubicBezTo>
                    <a:cubicBezTo>
                      <a:pt x="7061" y="262"/>
                      <a:pt x="6227" y="36"/>
                      <a:pt x="533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78" name="Google Shape;6478;p46"/>
              <p:cNvSpPr/>
              <p:nvPr/>
            </p:nvSpPr>
            <p:spPr>
              <a:xfrm>
                <a:off x="516125" y="3009425"/>
                <a:ext cx="78000" cy="118500"/>
              </a:xfrm>
              <a:custGeom>
                <a:avLst/>
                <a:gdLst/>
                <a:ahLst/>
                <a:cxnLst/>
                <a:rect l="l" t="t" r="r" b="b"/>
                <a:pathLst>
                  <a:path w="3120" h="4740" extrusionOk="0">
                    <a:moveTo>
                      <a:pt x="24" y="1"/>
                    </a:moveTo>
                    <a:lnTo>
                      <a:pt x="24" y="239"/>
                    </a:lnTo>
                    <a:cubicBezTo>
                      <a:pt x="12" y="239"/>
                      <a:pt x="12" y="227"/>
                      <a:pt x="0" y="227"/>
                    </a:cubicBezTo>
                    <a:lnTo>
                      <a:pt x="0" y="4549"/>
                    </a:lnTo>
                    <a:lnTo>
                      <a:pt x="24" y="4549"/>
                    </a:lnTo>
                    <a:lnTo>
                      <a:pt x="24" y="4739"/>
                    </a:lnTo>
                    <a:cubicBezTo>
                      <a:pt x="60" y="4740"/>
                      <a:pt x="96" y="4740"/>
                      <a:pt x="131" y="4740"/>
                    </a:cubicBezTo>
                    <a:cubicBezTo>
                      <a:pt x="1907" y="4740"/>
                      <a:pt x="3120" y="4168"/>
                      <a:pt x="3120" y="4168"/>
                    </a:cubicBezTo>
                    <a:cubicBezTo>
                      <a:pt x="3120" y="4168"/>
                      <a:pt x="2525" y="1715"/>
                      <a:pt x="2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79" name="Google Shape;6479;p46"/>
              <p:cNvSpPr/>
              <p:nvPr/>
            </p:nvSpPr>
            <p:spPr>
              <a:xfrm>
                <a:off x="516725" y="2698975"/>
                <a:ext cx="15800" cy="29825"/>
              </a:xfrm>
              <a:custGeom>
                <a:avLst/>
                <a:gdLst/>
                <a:ahLst/>
                <a:cxnLst/>
                <a:rect l="l" t="t" r="r" b="b"/>
                <a:pathLst>
                  <a:path w="632" h="1193" extrusionOk="0">
                    <a:moveTo>
                      <a:pt x="0" y="0"/>
                    </a:moveTo>
                    <a:lnTo>
                      <a:pt x="0" y="191"/>
                    </a:lnTo>
                    <a:lnTo>
                      <a:pt x="0" y="989"/>
                    </a:lnTo>
                    <a:lnTo>
                      <a:pt x="0" y="1191"/>
                    </a:lnTo>
                    <a:cubicBezTo>
                      <a:pt x="14" y="1192"/>
                      <a:pt x="28" y="1193"/>
                      <a:pt x="42" y="1193"/>
                    </a:cubicBezTo>
                    <a:cubicBezTo>
                      <a:pt x="355" y="1193"/>
                      <a:pt x="597" y="939"/>
                      <a:pt x="619" y="620"/>
                    </a:cubicBezTo>
                    <a:cubicBezTo>
                      <a:pt x="631" y="298"/>
                      <a:pt x="357" y="12"/>
                      <a:pt x="3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80" name="Google Shape;6480;p46"/>
              <p:cNvSpPr/>
              <p:nvPr/>
            </p:nvSpPr>
            <p:spPr>
              <a:xfrm>
                <a:off x="6851450" y="3180075"/>
                <a:ext cx="195575" cy="159475"/>
              </a:xfrm>
              <a:custGeom>
                <a:avLst/>
                <a:gdLst/>
                <a:ahLst/>
                <a:cxnLst/>
                <a:rect l="l" t="t" r="r" b="b"/>
                <a:pathLst>
                  <a:path w="7823" h="6379" extrusionOk="0">
                    <a:moveTo>
                      <a:pt x="1852" y="0"/>
                    </a:moveTo>
                    <a:cubicBezTo>
                      <a:pt x="742" y="0"/>
                      <a:pt x="0" y="80"/>
                      <a:pt x="0" y="80"/>
                    </a:cubicBezTo>
                    <a:cubicBezTo>
                      <a:pt x="0" y="80"/>
                      <a:pt x="2655" y="4164"/>
                      <a:pt x="6132" y="5795"/>
                    </a:cubicBezTo>
                    <a:cubicBezTo>
                      <a:pt x="6703" y="6069"/>
                      <a:pt x="7275" y="6260"/>
                      <a:pt x="7822" y="6379"/>
                    </a:cubicBezTo>
                    <a:lnTo>
                      <a:pt x="7822" y="973"/>
                    </a:lnTo>
                    <a:cubicBezTo>
                      <a:pt x="5807" y="166"/>
                      <a:pt x="3448" y="0"/>
                      <a:pt x="185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81" name="Google Shape;6481;p46"/>
              <p:cNvSpPr/>
              <p:nvPr/>
            </p:nvSpPr>
            <p:spPr>
              <a:xfrm>
                <a:off x="6739225" y="2675875"/>
                <a:ext cx="308700" cy="159200"/>
              </a:xfrm>
              <a:custGeom>
                <a:avLst/>
                <a:gdLst/>
                <a:ahLst/>
                <a:cxnLst/>
                <a:rect l="l" t="t" r="r" b="b"/>
                <a:pathLst>
                  <a:path w="12348" h="6368" extrusionOk="0">
                    <a:moveTo>
                      <a:pt x="10202" y="1"/>
                    </a:moveTo>
                    <a:cubicBezTo>
                      <a:pt x="8510" y="1"/>
                      <a:pt x="6252" y="191"/>
                      <a:pt x="4382" y="1008"/>
                    </a:cubicBezTo>
                    <a:cubicBezTo>
                      <a:pt x="870" y="2544"/>
                      <a:pt x="0" y="5699"/>
                      <a:pt x="0" y="5699"/>
                    </a:cubicBezTo>
                    <a:cubicBezTo>
                      <a:pt x="0" y="5699"/>
                      <a:pt x="1285" y="6367"/>
                      <a:pt x="3178" y="6367"/>
                    </a:cubicBezTo>
                    <a:cubicBezTo>
                      <a:pt x="4132" y="6367"/>
                      <a:pt x="5241" y="6198"/>
                      <a:pt x="6418" y="5687"/>
                    </a:cubicBezTo>
                    <a:cubicBezTo>
                      <a:pt x="9168" y="4472"/>
                      <a:pt x="11478" y="1770"/>
                      <a:pt x="12335" y="651"/>
                    </a:cubicBezTo>
                    <a:lnTo>
                      <a:pt x="12335" y="293"/>
                    </a:lnTo>
                    <a:lnTo>
                      <a:pt x="12347" y="293"/>
                    </a:lnTo>
                    <a:lnTo>
                      <a:pt x="12347" y="103"/>
                    </a:lnTo>
                    <a:cubicBezTo>
                      <a:pt x="11920" y="60"/>
                      <a:pt x="11150" y="1"/>
                      <a:pt x="1020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82" name="Google Shape;6482;p46"/>
              <p:cNvSpPr/>
              <p:nvPr/>
            </p:nvSpPr>
            <p:spPr>
              <a:xfrm>
                <a:off x="7044925" y="2996025"/>
                <a:ext cx="30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632" extrusionOk="0">
                    <a:moveTo>
                      <a:pt x="119" y="1"/>
                    </a:moveTo>
                    <a:cubicBezTo>
                      <a:pt x="36" y="84"/>
                      <a:pt x="0" y="179"/>
                      <a:pt x="0" y="299"/>
                    </a:cubicBezTo>
                    <a:cubicBezTo>
                      <a:pt x="0" y="418"/>
                      <a:pt x="36" y="537"/>
                      <a:pt x="119" y="632"/>
                    </a:cubicBez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83" name="Google Shape;6483;p46"/>
              <p:cNvSpPr/>
              <p:nvPr/>
            </p:nvSpPr>
            <p:spPr>
              <a:xfrm>
                <a:off x="870925" y="4484025"/>
                <a:ext cx="171175" cy="208375"/>
              </a:xfrm>
              <a:custGeom>
                <a:avLst/>
                <a:gdLst/>
                <a:ahLst/>
                <a:cxnLst/>
                <a:rect l="l" t="t" r="r" b="b"/>
                <a:pathLst>
                  <a:path w="6847" h="8335" extrusionOk="0">
                    <a:moveTo>
                      <a:pt x="453" y="0"/>
                    </a:moveTo>
                    <a:cubicBezTo>
                      <a:pt x="453" y="0"/>
                      <a:pt x="167" y="679"/>
                      <a:pt x="60" y="1750"/>
                    </a:cubicBezTo>
                    <a:cubicBezTo>
                      <a:pt x="48" y="1893"/>
                      <a:pt x="36" y="2024"/>
                      <a:pt x="36" y="2167"/>
                    </a:cubicBezTo>
                    <a:cubicBezTo>
                      <a:pt x="1" y="2881"/>
                      <a:pt x="60" y="3751"/>
                      <a:pt x="322" y="4667"/>
                    </a:cubicBezTo>
                    <a:cubicBezTo>
                      <a:pt x="394" y="4632"/>
                      <a:pt x="477" y="4596"/>
                      <a:pt x="572" y="4596"/>
                    </a:cubicBezTo>
                    <a:cubicBezTo>
                      <a:pt x="870" y="4608"/>
                      <a:pt x="1108" y="4846"/>
                      <a:pt x="1084" y="5144"/>
                    </a:cubicBezTo>
                    <a:cubicBezTo>
                      <a:pt x="1072" y="5405"/>
                      <a:pt x="894" y="5596"/>
                      <a:pt x="656" y="5644"/>
                    </a:cubicBezTo>
                    <a:cubicBezTo>
                      <a:pt x="667" y="5703"/>
                      <a:pt x="703" y="5763"/>
                      <a:pt x="727" y="5822"/>
                    </a:cubicBezTo>
                    <a:cubicBezTo>
                      <a:pt x="822" y="6013"/>
                      <a:pt x="917" y="6191"/>
                      <a:pt x="1013" y="6382"/>
                    </a:cubicBezTo>
                    <a:cubicBezTo>
                      <a:pt x="1179" y="6691"/>
                      <a:pt x="1370" y="7013"/>
                      <a:pt x="1584" y="7310"/>
                    </a:cubicBezTo>
                    <a:cubicBezTo>
                      <a:pt x="1644" y="7406"/>
                      <a:pt x="1715" y="7501"/>
                      <a:pt x="1787" y="7608"/>
                    </a:cubicBezTo>
                    <a:cubicBezTo>
                      <a:pt x="1965" y="7822"/>
                      <a:pt x="2144" y="8049"/>
                      <a:pt x="2322" y="8263"/>
                    </a:cubicBezTo>
                    <a:lnTo>
                      <a:pt x="2406" y="8334"/>
                    </a:lnTo>
                    <a:lnTo>
                      <a:pt x="6847" y="8334"/>
                    </a:lnTo>
                    <a:cubicBezTo>
                      <a:pt x="6835" y="8311"/>
                      <a:pt x="6835" y="8275"/>
                      <a:pt x="6799" y="8275"/>
                    </a:cubicBezTo>
                    <a:cubicBezTo>
                      <a:pt x="6775" y="8084"/>
                      <a:pt x="6740" y="7906"/>
                      <a:pt x="6716" y="7715"/>
                    </a:cubicBezTo>
                    <a:cubicBezTo>
                      <a:pt x="6656" y="7370"/>
                      <a:pt x="6585" y="7013"/>
                      <a:pt x="6490" y="6668"/>
                    </a:cubicBezTo>
                    <a:cubicBezTo>
                      <a:pt x="6263" y="5751"/>
                      <a:pt x="5942" y="4798"/>
                      <a:pt x="5478" y="3965"/>
                    </a:cubicBezTo>
                    <a:cubicBezTo>
                      <a:pt x="5430" y="3882"/>
                      <a:pt x="5394" y="3798"/>
                      <a:pt x="5347" y="3715"/>
                    </a:cubicBezTo>
                    <a:cubicBezTo>
                      <a:pt x="5299" y="3643"/>
                      <a:pt x="5251" y="3584"/>
                      <a:pt x="5216" y="3512"/>
                    </a:cubicBezTo>
                    <a:lnTo>
                      <a:pt x="5120" y="3381"/>
                    </a:lnTo>
                    <a:cubicBezTo>
                      <a:pt x="5073" y="3322"/>
                      <a:pt x="5049" y="3274"/>
                      <a:pt x="5013" y="3227"/>
                    </a:cubicBezTo>
                    <a:cubicBezTo>
                      <a:pt x="4680" y="2727"/>
                      <a:pt x="4287" y="2298"/>
                      <a:pt x="3906" y="1917"/>
                    </a:cubicBezTo>
                    <a:cubicBezTo>
                      <a:pt x="3846" y="1857"/>
                      <a:pt x="3787" y="1822"/>
                      <a:pt x="3727" y="1762"/>
                    </a:cubicBezTo>
                    <a:cubicBezTo>
                      <a:pt x="3620" y="1655"/>
                      <a:pt x="3513" y="1560"/>
                      <a:pt x="3406" y="1488"/>
                    </a:cubicBezTo>
                    <a:cubicBezTo>
                      <a:pt x="3334" y="1429"/>
                      <a:pt x="3275" y="1381"/>
                      <a:pt x="3215" y="1345"/>
                    </a:cubicBezTo>
                    <a:lnTo>
                      <a:pt x="3203" y="1322"/>
                    </a:lnTo>
                    <a:lnTo>
                      <a:pt x="3025" y="1191"/>
                    </a:lnTo>
                    <a:cubicBezTo>
                      <a:pt x="3013" y="1191"/>
                      <a:pt x="3013" y="1179"/>
                      <a:pt x="2989" y="1179"/>
                    </a:cubicBezTo>
                    <a:cubicBezTo>
                      <a:pt x="2930" y="1131"/>
                      <a:pt x="2894" y="1084"/>
                      <a:pt x="2834" y="1060"/>
                    </a:cubicBezTo>
                    <a:cubicBezTo>
                      <a:pt x="2799" y="1024"/>
                      <a:pt x="2775" y="1012"/>
                      <a:pt x="2739" y="1000"/>
                    </a:cubicBezTo>
                    <a:cubicBezTo>
                      <a:pt x="2715" y="964"/>
                      <a:pt x="2680" y="953"/>
                      <a:pt x="2656" y="941"/>
                    </a:cubicBezTo>
                    <a:cubicBezTo>
                      <a:pt x="2370" y="762"/>
                      <a:pt x="2084" y="607"/>
                      <a:pt x="1834" y="488"/>
                    </a:cubicBezTo>
                    <a:cubicBezTo>
                      <a:pt x="1644" y="405"/>
                      <a:pt x="1441" y="310"/>
                      <a:pt x="1263" y="250"/>
                    </a:cubicBezTo>
                    <a:cubicBezTo>
                      <a:pt x="1144" y="214"/>
                      <a:pt x="1048" y="167"/>
                      <a:pt x="941" y="131"/>
                    </a:cubicBezTo>
                    <a:cubicBezTo>
                      <a:pt x="906" y="119"/>
                      <a:pt x="894" y="107"/>
                      <a:pt x="870" y="107"/>
                    </a:cubicBezTo>
                    <a:cubicBezTo>
                      <a:pt x="834" y="107"/>
                      <a:pt x="822" y="95"/>
                      <a:pt x="787" y="95"/>
                    </a:cubicBezTo>
                    <a:lnTo>
                      <a:pt x="775" y="95"/>
                    </a:lnTo>
                    <a:cubicBezTo>
                      <a:pt x="751" y="72"/>
                      <a:pt x="715" y="60"/>
                      <a:pt x="691" y="60"/>
                    </a:cubicBezTo>
                    <a:cubicBezTo>
                      <a:pt x="656" y="60"/>
                      <a:pt x="644" y="48"/>
                      <a:pt x="608" y="48"/>
                    </a:cubicBezTo>
                    <a:cubicBezTo>
                      <a:pt x="596" y="48"/>
                      <a:pt x="572" y="36"/>
                      <a:pt x="548" y="36"/>
                    </a:cubicBezTo>
                    <a:cubicBezTo>
                      <a:pt x="477" y="0"/>
                      <a:pt x="453" y="0"/>
                      <a:pt x="45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84" name="Google Shape;6484;p46"/>
              <p:cNvSpPr/>
              <p:nvPr/>
            </p:nvSpPr>
            <p:spPr>
              <a:xfrm>
                <a:off x="860800" y="4677775"/>
                <a:ext cx="25925" cy="1462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585" extrusionOk="0">
                    <a:moveTo>
                      <a:pt x="503" y="1"/>
                    </a:moveTo>
                    <a:cubicBezTo>
                      <a:pt x="228" y="1"/>
                      <a:pt x="24" y="222"/>
                      <a:pt x="1" y="489"/>
                    </a:cubicBezTo>
                    <a:lnTo>
                      <a:pt x="1" y="584"/>
                    </a:lnTo>
                    <a:lnTo>
                      <a:pt x="1001" y="584"/>
                    </a:lnTo>
                    <a:cubicBezTo>
                      <a:pt x="1001" y="573"/>
                      <a:pt x="1001" y="537"/>
                      <a:pt x="1025" y="525"/>
                    </a:cubicBezTo>
                    <a:cubicBezTo>
                      <a:pt x="1037" y="239"/>
                      <a:pt x="811" y="13"/>
                      <a:pt x="525" y="1"/>
                    </a:cubicBezTo>
                    <a:cubicBezTo>
                      <a:pt x="518" y="1"/>
                      <a:pt x="510" y="1"/>
                      <a:pt x="50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85" name="Google Shape;6485;p46"/>
              <p:cNvSpPr/>
              <p:nvPr/>
            </p:nvSpPr>
            <p:spPr>
              <a:xfrm>
                <a:off x="1868975" y="4660325"/>
                <a:ext cx="208975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8359" h="1211" extrusionOk="0">
                    <a:moveTo>
                      <a:pt x="1836" y="0"/>
                    </a:moveTo>
                    <a:cubicBezTo>
                      <a:pt x="735" y="0"/>
                      <a:pt x="0" y="80"/>
                      <a:pt x="0" y="80"/>
                    </a:cubicBezTo>
                    <a:cubicBezTo>
                      <a:pt x="0" y="80"/>
                      <a:pt x="298" y="532"/>
                      <a:pt x="834" y="1211"/>
                    </a:cubicBezTo>
                    <a:lnTo>
                      <a:pt x="8359" y="1211"/>
                    </a:lnTo>
                    <a:cubicBezTo>
                      <a:pt x="8350" y="1203"/>
                      <a:pt x="8342" y="1189"/>
                      <a:pt x="8326" y="1189"/>
                    </a:cubicBezTo>
                    <a:cubicBezTo>
                      <a:pt x="8319" y="1189"/>
                      <a:pt x="8310" y="1192"/>
                      <a:pt x="8299" y="1199"/>
                    </a:cubicBezTo>
                    <a:cubicBezTo>
                      <a:pt x="6191" y="196"/>
                      <a:pt x="3563" y="0"/>
                      <a:pt x="183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86" name="Google Shape;6486;p46"/>
              <p:cNvSpPr/>
              <p:nvPr/>
            </p:nvSpPr>
            <p:spPr>
              <a:xfrm>
                <a:off x="2503275" y="4538775"/>
                <a:ext cx="169400" cy="151825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6073" extrusionOk="0">
                    <a:moveTo>
                      <a:pt x="858" y="1"/>
                    </a:moveTo>
                    <a:cubicBezTo>
                      <a:pt x="858" y="1"/>
                      <a:pt x="1" y="2049"/>
                      <a:pt x="727" y="4656"/>
                    </a:cubicBezTo>
                    <a:cubicBezTo>
                      <a:pt x="763" y="4644"/>
                      <a:pt x="798" y="4632"/>
                      <a:pt x="834" y="4609"/>
                    </a:cubicBezTo>
                    <a:cubicBezTo>
                      <a:pt x="894" y="4597"/>
                      <a:pt x="941" y="4585"/>
                      <a:pt x="1001" y="4585"/>
                    </a:cubicBezTo>
                    <a:cubicBezTo>
                      <a:pt x="1191" y="4597"/>
                      <a:pt x="1358" y="4704"/>
                      <a:pt x="1441" y="4870"/>
                    </a:cubicBezTo>
                    <a:cubicBezTo>
                      <a:pt x="1441" y="4882"/>
                      <a:pt x="1453" y="4894"/>
                      <a:pt x="1453" y="4906"/>
                    </a:cubicBezTo>
                    <a:cubicBezTo>
                      <a:pt x="1453" y="4930"/>
                      <a:pt x="1477" y="4942"/>
                      <a:pt x="1477" y="4954"/>
                    </a:cubicBezTo>
                    <a:cubicBezTo>
                      <a:pt x="1489" y="4966"/>
                      <a:pt x="1489" y="4990"/>
                      <a:pt x="1489" y="5001"/>
                    </a:cubicBezTo>
                    <a:cubicBezTo>
                      <a:pt x="1501" y="5025"/>
                      <a:pt x="1501" y="5073"/>
                      <a:pt x="1501" y="5120"/>
                    </a:cubicBezTo>
                    <a:cubicBezTo>
                      <a:pt x="1501" y="5144"/>
                      <a:pt x="1501" y="5180"/>
                      <a:pt x="1489" y="5204"/>
                    </a:cubicBezTo>
                    <a:cubicBezTo>
                      <a:pt x="1477" y="5251"/>
                      <a:pt x="1465" y="5299"/>
                      <a:pt x="1441" y="5323"/>
                    </a:cubicBezTo>
                    <a:cubicBezTo>
                      <a:pt x="1441" y="5347"/>
                      <a:pt x="1429" y="5359"/>
                      <a:pt x="1429" y="5371"/>
                    </a:cubicBezTo>
                    <a:cubicBezTo>
                      <a:pt x="1406" y="5406"/>
                      <a:pt x="1382" y="5418"/>
                      <a:pt x="1370" y="5442"/>
                    </a:cubicBezTo>
                    <a:cubicBezTo>
                      <a:pt x="1298" y="5525"/>
                      <a:pt x="1191" y="5585"/>
                      <a:pt x="1072" y="5609"/>
                    </a:cubicBezTo>
                    <a:cubicBezTo>
                      <a:pt x="1132" y="5775"/>
                      <a:pt x="1203" y="5918"/>
                      <a:pt x="1286" y="6073"/>
                    </a:cubicBezTo>
                    <a:lnTo>
                      <a:pt x="6775" y="6073"/>
                    </a:lnTo>
                    <a:cubicBezTo>
                      <a:pt x="6549" y="5323"/>
                      <a:pt x="6287" y="4597"/>
                      <a:pt x="5906" y="3954"/>
                    </a:cubicBezTo>
                    <a:cubicBezTo>
                      <a:pt x="4073" y="596"/>
                      <a:pt x="858" y="1"/>
                      <a:pt x="85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87" name="Google Shape;6487;p46"/>
              <p:cNvSpPr/>
              <p:nvPr/>
            </p:nvSpPr>
            <p:spPr>
              <a:xfrm>
                <a:off x="4155275" y="4592350"/>
                <a:ext cx="138125" cy="98250"/>
              </a:xfrm>
              <a:custGeom>
                <a:avLst/>
                <a:gdLst/>
                <a:ahLst/>
                <a:cxnLst/>
                <a:rect l="l" t="t" r="r" b="b"/>
                <a:pathLst>
                  <a:path w="5525" h="3930" extrusionOk="0">
                    <a:moveTo>
                      <a:pt x="488" y="1"/>
                    </a:moveTo>
                    <a:cubicBezTo>
                      <a:pt x="488" y="1"/>
                      <a:pt x="0" y="1156"/>
                      <a:pt x="72" y="2847"/>
                    </a:cubicBezTo>
                    <a:cubicBezTo>
                      <a:pt x="72" y="2882"/>
                      <a:pt x="96" y="2942"/>
                      <a:pt x="96" y="3001"/>
                    </a:cubicBezTo>
                    <a:cubicBezTo>
                      <a:pt x="96" y="3120"/>
                      <a:pt x="107" y="3239"/>
                      <a:pt x="119" y="3358"/>
                    </a:cubicBezTo>
                    <a:cubicBezTo>
                      <a:pt x="131" y="3478"/>
                      <a:pt x="155" y="3620"/>
                      <a:pt x="167" y="3739"/>
                    </a:cubicBezTo>
                    <a:cubicBezTo>
                      <a:pt x="179" y="3811"/>
                      <a:pt x="179" y="3870"/>
                      <a:pt x="191" y="3930"/>
                    </a:cubicBezTo>
                    <a:lnTo>
                      <a:pt x="5525" y="3930"/>
                    </a:lnTo>
                    <a:cubicBezTo>
                      <a:pt x="5310" y="3549"/>
                      <a:pt x="5108" y="3228"/>
                      <a:pt x="4858" y="2918"/>
                    </a:cubicBezTo>
                    <a:cubicBezTo>
                      <a:pt x="4810" y="2870"/>
                      <a:pt x="4775" y="2823"/>
                      <a:pt x="4751" y="2775"/>
                    </a:cubicBezTo>
                    <a:cubicBezTo>
                      <a:pt x="4644" y="2632"/>
                      <a:pt x="4537" y="2501"/>
                      <a:pt x="4417" y="2382"/>
                    </a:cubicBezTo>
                    <a:cubicBezTo>
                      <a:pt x="4394" y="2358"/>
                      <a:pt x="4382" y="2335"/>
                      <a:pt x="4346" y="2299"/>
                    </a:cubicBezTo>
                    <a:cubicBezTo>
                      <a:pt x="4298" y="2275"/>
                      <a:pt x="4275" y="2227"/>
                      <a:pt x="4227" y="2180"/>
                    </a:cubicBezTo>
                    <a:lnTo>
                      <a:pt x="4036" y="1989"/>
                    </a:lnTo>
                    <a:cubicBezTo>
                      <a:pt x="3965" y="1930"/>
                      <a:pt x="3906" y="1858"/>
                      <a:pt x="3822" y="1799"/>
                    </a:cubicBezTo>
                    <a:lnTo>
                      <a:pt x="3513" y="1525"/>
                    </a:lnTo>
                    <a:cubicBezTo>
                      <a:pt x="3441" y="1465"/>
                      <a:pt x="3382" y="1430"/>
                      <a:pt x="3310" y="1370"/>
                    </a:cubicBezTo>
                    <a:cubicBezTo>
                      <a:pt x="3227" y="1323"/>
                      <a:pt x="3167" y="1263"/>
                      <a:pt x="3096" y="1215"/>
                    </a:cubicBezTo>
                    <a:cubicBezTo>
                      <a:pt x="3036" y="1168"/>
                      <a:pt x="2965" y="1132"/>
                      <a:pt x="2905" y="1084"/>
                    </a:cubicBezTo>
                    <a:lnTo>
                      <a:pt x="2893" y="1084"/>
                    </a:lnTo>
                    <a:cubicBezTo>
                      <a:pt x="2798" y="1013"/>
                      <a:pt x="2691" y="953"/>
                      <a:pt x="2596" y="894"/>
                    </a:cubicBezTo>
                    <a:cubicBezTo>
                      <a:pt x="2536" y="846"/>
                      <a:pt x="2453" y="799"/>
                      <a:pt x="2393" y="775"/>
                    </a:cubicBezTo>
                    <a:cubicBezTo>
                      <a:pt x="2370" y="739"/>
                      <a:pt x="2334" y="727"/>
                      <a:pt x="2310" y="715"/>
                    </a:cubicBezTo>
                    <a:cubicBezTo>
                      <a:pt x="2239" y="668"/>
                      <a:pt x="2179" y="632"/>
                      <a:pt x="2120" y="608"/>
                    </a:cubicBezTo>
                    <a:lnTo>
                      <a:pt x="1941" y="513"/>
                    </a:lnTo>
                    <a:cubicBezTo>
                      <a:pt x="1834" y="477"/>
                      <a:pt x="1739" y="430"/>
                      <a:pt x="1655" y="382"/>
                    </a:cubicBezTo>
                    <a:cubicBezTo>
                      <a:pt x="1608" y="370"/>
                      <a:pt x="1548" y="334"/>
                      <a:pt x="1500" y="322"/>
                    </a:cubicBezTo>
                    <a:cubicBezTo>
                      <a:pt x="1500" y="322"/>
                      <a:pt x="1489" y="310"/>
                      <a:pt x="1477" y="310"/>
                    </a:cubicBezTo>
                    <a:cubicBezTo>
                      <a:pt x="1429" y="299"/>
                      <a:pt x="1405" y="275"/>
                      <a:pt x="1358" y="263"/>
                    </a:cubicBezTo>
                    <a:cubicBezTo>
                      <a:pt x="1119" y="180"/>
                      <a:pt x="929" y="120"/>
                      <a:pt x="774" y="72"/>
                    </a:cubicBezTo>
                    <a:cubicBezTo>
                      <a:pt x="715" y="60"/>
                      <a:pt x="667" y="49"/>
                      <a:pt x="631" y="25"/>
                    </a:cubicBezTo>
                    <a:cubicBezTo>
                      <a:pt x="536" y="13"/>
                      <a:pt x="488" y="1"/>
                      <a:pt x="48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88" name="Google Shape;6488;p46"/>
              <p:cNvSpPr/>
              <p:nvPr/>
            </p:nvSpPr>
            <p:spPr>
              <a:xfrm>
                <a:off x="5800725" y="4646525"/>
                <a:ext cx="92275" cy="44075"/>
              </a:xfrm>
              <a:custGeom>
                <a:avLst/>
                <a:gdLst/>
                <a:ahLst/>
                <a:cxnLst/>
                <a:rect l="l" t="t" r="r" b="b"/>
                <a:pathLst>
                  <a:path w="3691" h="1763" extrusionOk="0">
                    <a:moveTo>
                      <a:pt x="381" y="1"/>
                    </a:moveTo>
                    <a:cubicBezTo>
                      <a:pt x="381" y="1"/>
                      <a:pt x="333" y="108"/>
                      <a:pt x="274" y="287"/>
                    </a:cubicBezTo>
                    <a:cubicBezTo>
                      <a:pt x="274" y="299"/>
                      <a:pt x="262" y="334"/>
                      <a:pt x="262" y="358"/>
                    </a:cubicBezTo>
                    <a:cubicBezTo>
                      <a:pt x="167" y="644"/>
                      <a:pt x="71" y="1084"/>
                      <a:pt x="12" y="1656"/>
                    </a:cubicBezTo>
                    <a:cubicBezTo>
                      <a:pt x="0" y="1680"/>
                      <a:pt x="0" y="1727"/>
                      <a:pt x="0" y="1763"/>
                    </a:cubicBezTo>
                    <a:lnTo>
                      <a:pt x="3691" y="1763"/>
                    </a:lnTo>
                    <a:cubicBezTo>
                      <a:pt x="3584" y="1656"/>
                      <a:pt x="3477" y="1584"/>
                      <a:pt x="3393" y="1477"/>
                    </a:cubicBezTo>
                    <a:cubicBezTo>
                      <a:pt x="3346" y="1442"/>
                      <a:pt x="3310" y="1418"/>
                      <a:pt x="3274" y="1382"/>
                    </a:cubicBezTo>
                    <a:cubicBezTo>
                      <a:pt x="3191" y="1346"/>
                      <a:pt x="3131" y="1287"/>
                      <a:pt x="3060" y="1239"/>
                    </a:cubicBezTo>
                    <a:cubicBezTo>
                      <a:pt x="3012" y="1203"/>
                      <a:pt x="2977" y="1191"/>
                      <a:pt x="2941" y="1168"/>
                    </a:cubicBezTo>
                    <a:cubicBezTo>
                      <a:pt x="2810" y="1061"/>
                      <a:pt x="2679" y="965"/>
                      <a:pt x="2536" y="894"/>
                    </a:cubicBezTo>
                    <a:lnTo>
                      <a:pt x="2405" y="810"/>
                    </a:lnTo>
                    <a:cubicBezTo>
                      <a:pt x="2357" y="775"/>
                      <a:pt x="2298" y="751"/>
                      <a:pt x="2262" y="715"/>
                    </a:cubicBezTo>
                    <a:cubicBezTo>
                      <a:pt x="2215" y="691"/>
                      <a:pt x="2167" y="680"/>
                      <a:pt x="2119" y="644"/>
                    </a:cubicBezTo>
                    <a:cubicBezTo>
                      <a:pt x="1988" y="572"/>
                      <a:pt x="1857" y="513"/>
                      <a:pt x="1726" y="453"/>
                    </a:cubicBezTo>
                    <a:cubicBezTo>
                      <a:pt x="1679" y="429"/>
                      <a:pt x="1631" y="406"/>
                      <a:pt x="1584" y="394"/>
                    </a:cubicBezTo>
                    <a:cubicBezTo>
                      <a:pt x="1548" y="382"/>
                      <a:pt x="1512" y="358"/>
                      <a:pt x="1464" y="346"/>
                    </a:cubicBezTo>
                    <a:cubicBezTo>
                      <a:pt x="1381" y="310"/>
                      <a:pt x="1310" y="287"/>
                      <a:pt x="1226" y="251"/>
                    </a:cubicBezTo>
                    <a:cubicBezTo>
                      <a:pt x="714" y="60"/>
                      <a:pt x="381" y="1"/>
                      <a:pt x="381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89" name="Google Shape;6489;p46"/>
              <p:cNvSpPr/>
              <p:nvPr/>
            </p:nvSpPr>
            <p:spPr>
              <a:xfrm>
                <a:off x="1692450" y="1142525"/>
                <a:ext cx="39925" cy="61350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2454" extrusionOk="0">
                    <a:moveTo>
                      <a:pt x="1525" y="1"/>
                    </a:moveTo>
                    <a:lnTo>
                      <a:pt x="1" y="2453"/>
                    </a:lnTo>
                    <a:cubicBezTo>
                      <a:pt x="1" y="2453"/>
                      <a:pt x="834" y="1453"/>
                      <a:pt x="1596" y="60"/>
                    </a:cubicBezTo>
                    <a:cubicBezTo>
                      <a:pt x="1573" y="48"/>
                      <a:pt x="1537" y="13"/>
                      <a:pt x="152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90" name="Google Shape;6490;p46"/>
              <p:cNvSpPr/>
              <p:nvPr/>
            </p:nvSpPr>
            <p:spPr>
              <a:xfrm>
                <a:off x="1726700" y="1136875"/>
                <a:ext cx="6850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15" extrusionOk="0">
                    <a:moveTo>
                      <a:pt x="0" y="1"/>
                    </a:moveTo>
                    <a:cubicBezTo>
                      <a:pt x="36" y="72"/>
                      <a:pt x="84" y="155"/>
                      <a:pt x="143" y="215"/>
                    </a:cubicBezTo>
                    <a:lnTo>
                      <a:pt x="274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91" name="Google Shape;6491;p46"/>
              <p:cNvSpPr/>
              <p:nvPr/>
            </p:nvSpPr>
            <p:spPr>
              <a:xfrm>
                <a:off x="1082850" y="1127350"/>
                <a:ext cx="116425" cy="101525"/>
              </a:xfrm>
              <a:custGeom>
                <a:avLst/>
                <a:gdLst/>
                <a:ahLst/>
                <a:cxnLst/>
                <a:rect l="l" t="t" r="r" b="b"/>
                <a:pathLst>
                  <a:path w="4657" h="406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454" y="2406"/>
                      <a:pt x="4656" y="4061"/>
                      <a:pt x="4656" y="406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92" name="Google Shape;6492;p46"/>
              <p:cNvSpPr/>
              <p:nvPr/>
            </p:nvSpPr>
            <p:spPr>
              <a:xfrm>
                <a:off x="488150" y="2136400"/>
                <a:ext cx="19375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27" fill="none" extrusionOk="0">
                    <a:moveTo>
                      <a:pt x="715" y="489"/>
                    </a:moveTo>
                    <a:cubicBezTo>
                      <a:pt x="715" y="501"/>
                      <a:pt x="715" y="501"/>
                      <a:pt x="715" y="489"/>
                    </a:cubicBezTo>
                    <a:lnTo>
                      <a:pt x="715" y="501"/>
                    </a:lnTo>
                    <a:cubicBezTo>
                      <a:pt x="703" y="536"/>
                      <a:pt x="691" y="548"/>
                      <a:pt x="667" y="572"/>
                    </a:cubicBezTo>
                    <a:cubicBezTo>
                      <a:pt x="655" y="596"/>
                      <a:pt x="643" y="620"/>
                      <a:pt x="631" y="632"/>
                    </a:cubicBezTo>
                    <a:cubicBezTo>
                      <a:pt x="596" y="667"/>
                      <a:pt x="572" y="679"/>
                      <a:pt x="536" y="691"/>
                    </a:cubicBezTo>
                    <a:cubicBezTo>
                      <a:pt x="524" y="691"/>
                      <a:pt x="512" y="715"/>
                      <a:pt x="488" y="715"/>
                    </a:cubicBezTo>
                    <a:cubicBezTo>
                      <a:pt x="465" y="727"/>
                      <a:pt x="417" y="727"/>
                      <a:pt x="369" y="727"/>
                    </a:cubicBezTo>
                    <a:cubicBezTo>
                      <a:pt x="334" y="727"/>
                      <a:pt x="298" y="715"/>
                      <a:pt x="250" y="715"/>
                    </a:cubicBezTo>
                    <a:cubicBezTo>
                      <a:pt x="238" y="691"/>
                      <a:pt x="215" y="691"/>
                      <a:pt x="191" y="679"/>
                    </a:cubicBezTo>
                    <a:cubicBezTo>
                      <a:pt x="167" y="667"/>
                      <a:pt x="131" y="632"/>
                      <a:pt x="107" y="608"/>
                    </a:cubicBezTo>
                    <a:cubicBezTo>
                      <a:pt x="72" y="572"/>
                      <a:pt x="60" y="548"/>
                      <a:pt x="48" y="513"/>
                    </a:cubicBezTo>
                    <a:cubicBezTo>
                      <a:pt x="12" y="465"/>
                      <a:pt x="0" y="394"/>
                      <a:pt x="0" y="334"/>
                    </a:cubicBezTo>
                    <a:cubicBezTo>
                      <a:pt x="0" y="275"/>
                      <a:pt x="12" y="215"/>
                      <a:pt x="48" y="167"/>
                    </a:cubicBezTo>
                    <a:cubicBezTo>
                      <a:pt x="60" y="155"/>
                      <a:pt x="60" y="144"/>
                      <a:pt x="72" y="132"/>
                    </a:cubicBezTo>
                    <a:cubicBezTo>
                      <a:pt x="96" y="108"/>
                      <a:pt x="96" y="96"/>
                      <a:pt x="107" y="96"/>
                    </a:cubicBezTo>
                    <a:lnTo>
                      <a:pt x="131" y="72"/>
                    </a:lnTo>
                    <a:cubicBezTo>
                      <a:pt x="167" y="36"/>
                      <a:pt x="191" y="24"/>
                      <a:pt x="238" y="13"/>
                    </a:cubicBezTo>
                    <a:cubicBezTo>
                      <a:pt x="250" y="13"/>
                      <a:pt x="274" y="1"/>
                      <a:pt x="274" y="1"/>
                    </a:cubicBezTo>
                    <a:lnTo>
                      <a:pt x="286" y="1"/>
                    </a:lnTo>
                    <a:lnTo>
                      <a:pt x="310" y="1"/>
                    </a:lnTo>
                    <a:lnTo>
                      <a:pt x="393" y="1"/>
                    </a:lnTo>
                    <a:cubicBezTo>
                      <a:pt x="417" y="1"/>
                      <a:pt x="429" y="1"/>
                      <a:pt x="465" y="13"/>
                    </a:cubicBezTo>
                    <a:cubicBezTo>
                      <a:pt x="488" y="13"/>
                      <a:pt x="512" y="24"/>
                      <a:pt x="536" y="24"/>
                    </a:cubicBezTo>
                    <a:cubicBezTo>
                      <a:pt x="548" y="36"/>
                      <a:pt x="584" y="60"/>
                      <a:pt x="596" y="60"/>
                    </a:cubicBezTo>
                    <a:cubicBezTo>
                      <a:pt x="607" y="72"/>
                      <a:pt x="631" y="84"/>
                      <a:pt x="655" y="96"/>
                    </a:cubicBezTo>
                    <a:lnTo>
                      <a:pt x="691" y="132"/>
                    </a:lnTo>
                    <a:cubicBezTo>
                      <a:pt x="703" y="144"/>
                      <a:pt x="715" y="179"/>
                      <a:pt x="727" y="191"/>
                    </a:cubicBezTo>
                    <a:cubicBezTo>
                      <a:pt x="762" y="251"/>
                      <a:pt x="774" y="310"/>
                      <a:pt x="774" y="370"/>
                    </a:cubicBezTo>
                    <a:cubicBezTo>
                      <a:pt x="750" y="394"/>
                      <a:pt x="727" y="441"/>
                      <a:pt x="715" y="489"/>
                    </a:cubicBezTo>
                    <a:close/>
                  </a:path>
                </a:pathLst>
              </a:custGeom>
              <a:noFill/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93" name="Google Shape;6493;p46"/>
              <p:cNvSpPr/>
              <p:nvPr/>
            </p:nvSpPr>
            <p:spPr>
              <a:xfrm>
                <a:off x="500350" y="3674700"/>
                <a:ext cx="955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93" fill="none" extrusionOk="0">
                    <a:moveTo>
                      <a:pt x="0" y="167"/>
                    </a:moveTo>
                    <a:lnTo>
                      <a:pt x="0" y="143"/>
                    </a:lnTo>
                    <a:cubicBezTo>
                      <a:pt x="0" y="119"/>
                      <a:pt x="0" y="119"/>
                      <a:pt x="12" y="107"/>
                    </a:cubicBezTo>
                    <a:lnTo>
                      <a:pt x="12" y="107"/>
                    </a:lnTo>
                    <a:cubicBezTo>
                      <a:pt x="36" y="95"/>
                      <a:pt x="48" y="60"/>
                      <a:pt x="60" y="48"/>
                    </a:cubicBezTo>
                    <a:lnTo>
                      <a:pt x="60" y="48"/>
                    </a:lnTo>
                    <a:cubicBezTo>
                      <a:pt x="72" y="36"/>
                      <a:pt x="96" y="24"/>
                      <a:pt x="119" y="24"/>
                    </a:cubicBezTo>
                    <a:lnTo>
                      <a:pt x="119" y="24"/>
                    </a:lnTo>
                    <a:cubicBezTo>
                      <a:pt x="131" y="24"/>
                      <a:pt x="131" y="24"/>
                      <a:pt x="155" y="0"/>
                    </a:cubicBezTo>
                    <a:lnTo>
                      <a:pt x="179" y="0"/>
                    </a:lnTo>
                    <a:lnTo>
                      <a:pt x="203" y="0"/>
                    </a:lnTo>
                    <a:lnTo>
                      <a:pt x="239" y="0"/>
                    </a:lnTo>
                    <a:cubicBezTo>
                      <a:pt x="250" y="0"/>
                      <a:pt x="274" y="0"/>
                      <a:pt x="274" y="24"/>
                    </a:cubicBezTo>
                    <a:cubicBezTo>
                      <a:pt x="286" y="36"/>
                      <a:pt x="310" y="48"/>
                      <a:pt x="334" y="60"/>
                    </a:cubicBezTo>
                    <a:lnTo>
                      <a:pt x="334" y="60"/>
                    </a:lnTo>
                    <a:cubicBezTo>
                      <a:pt x="346" y="71"/>
                      <a:pt x="358" y="95"/>
                      <a:pt x="358" y="119"/>
                    </a:cubicBezTo>
                    <a:lnTo>
                      <a:pt x="358" y="119"/>
                    </a:lnTo>
                    <a:cubicBezTo>
                      <a:pt x="381" y="131"/>
                      <a:pt x="381" y="167"/>
                      <a:pt x="381" y="179"/>
                    </a:cubicBezTo>
                    <a:lnTo>
                      <a:pt x="381" y="191"/>
                    </a:lnTo>
                    <a:lnTo>
                      <a:pt x="381" y="191"/>
                    </a:lnTo>
                    <a:cubicBezTo>
                      <a:pt x="381" y="226"/>
                      <a:pt x="358" y="238"/>
                      <a:pt x="358" y="274"/>
                    </a:cubicBezTo>
                    <a:cubicBezTo>
                      <a:pt x="346" y="298"/>
                      <a:pt x="334" y="310"/>
                      <a:pt x="322" y="333"/>
                    </a:cubicBezTo>
                    <a:lnTo>
                      <a:pt x="322" y="333"/>
                    </a:lnTo>
                    <a:cubicBezTo>
                      <a:pt x="298" y="345"/>
                      <a:pt x="286" y="357"/>
                      <a:pt x="262" y="369"/>
                    </a:cubicBezTo>
                    <a:lnTo>
                      <a:pt x="262" y="369"/>
                    </a:lnTo>
                    <a:cubicBezTo>
                      <a:pt x="239" y="369"/>
                      <a:pt x="239" y="369"/>
                      <a:pt x="227" y="393"/>
                    </a:cubicBezTo>
                    <a:lnTo>
                      <a:pt x="215" y="393"/>
                    </a:lnTo>
                    <a:lnTo>
                      <a:pt x="203" y="393"/>
                    </a:lnTo>
                    <a:cubicBezTo>
                      <a:pt x="167" y="393"/>
                      <a:pt x="155" y="393"/>
                      <a:pt x="119" y="369"/>
                    </a:cubicBezTo>
                    <a:lnTo>
                      <a:pt x="119" y="369"/>
                    </a:lnTo>
                    <a:cubicBezTo>
                      <a:pt x="108" y="369"/>
                      <a:pt x="96" y="357"/>
                      <a:pt x="84" y="345"/>
                    </a:cubicBezTo>
                    <a:cubicBezTo>
                      <a:pt x="60" y="345"/>
                      <a:pt x="60" y="333"/>
                      <a:pt x="60" y="333"/>
                    </a:cubicBezTo>
                    <a:cubicBezTo>
                      <a:pt x="60" y="333"/>
                      <a:pt x="60" y="310"/>
                      <a:pt x="48" y="310"/>
                    </a:cubicBezTo>
                    <a:cubicBezTo>
                      <a:pt x="36" y="298"/>
                      <a:pt x="36" y="286"/>
                      <a:pt x="24" y="274"/>
                    </a:cubicBezTo>
                    <a:lnTo>
                      <a:pt x="24" y="250"/>
                    </a:lnTo>
                    <a:lnTo>
                      <a:pt x="24" y="238"/>
                    </a:lnTo>
                    <a:lnTo>
                      <a:pt x="24" y="226"/>
                    </a:lnTo>
                    <a:cubicBezTo>
                      <a:pt x="0" y="214"/>
                      <a:pt x="0" y="202"/>
                      <a:pt x="0" y="167"/>
                    </a:cubicBezTo>
                    <a:cubicBezTo>
                      <a:pt x="0" y="179"/>
                      <a:pt x="0" y="179"/>
                      <a:pt x="0" y="167"/>
                    </a:cubicBezTo>
                    <a:close/>
                  </a:path>
                </a:pathLst>
              </a:custGeom>
              <a:noFill/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94" name="Google Shape;6494;p46"/>
              <p:cNvSpPr/>
              <p:nvPr/>
            </p:nvSpPr>
            <p:spPr>
              <a:xfrm>
                <a:off x="489325" y="3170750"/>
                <a:ext cx="7475" cy="747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99" fill="none" extrusionOk="0">
                    <a:moveTo>
                      <a:pt x="144" y="13"/>
                    </a:moveTo>
                    <a:cubicBezTo>
                      <a:pt x="227" y="13"/>
                      <a:pt x="299" y="84"/>
                      <a:pt x="287" y="156"/>
                    </a:cubicBezTo>
                    <a:cubicBezTo>
                      <a:pt x="287" y="239"/>
                      <a:pt x="203" y="298"/>
                      <a:pt x="132" y="298"/>
                    </a:cubicBezTo>
                    <a:cubicBezTo>
                      <a:pt x="60" y="298"/>
                      <a:pt x="1" y="215"/>
                      <a:pt x="1" y="144"/>
                    </a:cubicBezTo>
                    <a:cubicBezTo>
                      <a:pt x="1" y="72"/>
                      <a:pt x="72" y="1"/>
                      <a:pt x="144" y="13"/>
                    </a:cubicBezTo>
                    <a:close/>
                  </a:path>
                </a:pathLst>
              </a:custGeom>
              <a:noFill/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95" name="Google Shape;6495;p46"/>
              <p:cNvSpPr/>
              <p:nvPr/>
            </p:nvSpPr>
            <p:spPr>
              <a:xfrm>
                <a:off x="2673250" y="1132700"/>
                <a:ext cx="169075" cy="150350"/>
              </a:xfrm>
              <a:custGeom>
                <a:avLst/>
                <a:gdLst/>
                <a:ahLst/>
                <a:cxnLst/>
                <a:rect l="l" t="t" r="r" b="b"/>
                <a:pathLst>
                  <a:path w="6763" h="6014" extrusionOk="0">
                    <a:moveTo>
                      <a:pt x="5298" y="1"/>
                    </a:moveTo>
                    <a:lnTo>
                      <a:pt x="5132" y="108"/>
                    </a:lnTo>
                    <a:cubicBezTo>
                      <a:pt x="5155" y="120"/>
                      <a:pt x="5167" y="156"/>
                      <a:pt x="5167" y="168"/>
                    </a:cubicBezTo>
                    <a:lnTo>
                      <a:pt x="5036" y="168"/>
                    </a:lnTo>
                    <a:lnTo>
                      <a:pt x="0" y="144"/>
                    </a:lnTo>
                    <a:lnTo>
                      <a:pt x="0" y="144"/>
                    </a:lnTo>
                    <a:cubicBezTo>
                      <a:pt x="929" y="3930"/>
                      <a:pt x="6751" y="6014"/>
                      <a:pt x="6751" y="6014"/>
                    </a:cubicBezTo>
                    <a:cubicBezTo>
                      <a:pt x="6751" y="6014"/>
                      <a:pt x="6763" y="2430"/>
                      <a:pt x="529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96" name="Google Shape;6496;p46"/>
              <p:cNvSpPr/>
              <p:nvPr/>
            </p:nvSpPr>
            <p:spPr>
              <a:xfrm>
                <a:off x="2799150" y="1135400"/>
                <a:ext cx="3300" cy="150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0" extrusionOk="0">
                    <a:moveTo>
                      <a:pt x="108" y="0"/>
                    </a:moveTo>
                    <a:lnTo>
                      <a:pt x="0" y="60"/>
                    </a:lnTo>
                    <a:lnTo>
                      <a:pt x="131" y="60"/>
                    </a:lnTo>
                    <a:cubicBezTo>
                      <a:pt x="119" y="48"/>
                      <a:pt x="108" y="12"/>
                      <a:pt x="1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97" name="Google Shape;6497;p46"/>
              <p:cNvSpPr/>
              <p:nvPr/>
            </p:nvSpPr>
            <p:spPr>
              <a:xfrm>
                <a:off x="3308150" y="1132400"/>
                <a:ext cx="92000" cy="125350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5014" extrusionOk="0">
                    <a:moveTo>
                      <a:pt x="0" y="1"/>
                    </a:moveTo>
                    <a:cubicBezTo>
                      <a:pt x="0" y="2501"/>
                      <a:pt x="1072" y="5013"/>
                      <a:pt x="1072" y="5013"/>
                    </a:cubicBezTo>
                    <a:cubicBezTo>
                      <a:pt x="1072" y="5013"/>
                      <a:pt x="1905" y="4025"/>
                      <a:pt x="2667" y="2620"/>
                    </a:cubicBezTo>
                    <a:cubicBezTo>
                      <a:pt x="2512" y="2537"/>
                      <a:pt x="2405" y="2358"/>
                      <a:pt x="2405" y="2156"/>
                    </a:cubicBezTo>
                    <a:cubicBezTo>
                      <a:pt x="2428" y="1889"/>
                      <a:pt x="2656" y="1656"/>
                      <a:pt x="2921" y="1656"/>
                    </a:cubicBezTo>
                    <a:cubicBezTo>
                      <a:pt x="2928" y="1656"/>
                      <a:pt x="2934" y="1656"/>
                      <a:pt x="2941" y="1656"/>
                    </a:cubicBezTo>
                    <a:cubicBezTo>
                      <a:pt x="2977" y="1656"/>
                      <a:pt x="3024" y="1668"/>
                      <a:pt x="3048" y="1680"/>
                    </a:cubicBezTo>
                    <a:cubicBezTo>
                      <a:pt x="3060" y="1680"/>
                      <a:pt x="3096" y="1680"/>
                      <a:pt x="3108" y="1704"/>
                    </a:cubicBezTo>
                    <a:cubicBezTo>
                      <a:pt x="3346" y="1180"/>
                      <a:pt x="3536" y="632"/>
                      <a:pt x="3679" y="61"/>
                    </a:cubicBezTo>
                    <a:cubicBezTo>
                      <a:pt x="2512" y="49"/>
                      <a:pt x="1334" y="13"/>
                      <a:pt x="167" y="13"/>
                    </a:cubicBezTo>
                    <a:cubicBezTo>
                      <a:pt x="107" y="13"/>
                      <a:pt x="60" y="13"/>
                      <a:pt x="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98" name="Google Shape;6498;p46"/>
              <p:cNvSpPr/>
              <p:nvPr/>
            </p:nvSpPr>
            <p:spPr>
              <a:xfrm>
                <a:off x="4343400" y="1135100"/>
                <a:ext cx="141700" cy="202425"/>
              </a:xfrm>
              <a:custGeom>
                <a:avLst/>
                <a:gdLst/>
                <a:ahLst/>
                <a:cxnLst/>
                <a:rect l="l" t="t" r="r" b="b"/>
                <a:pathLst>
                  <a:path w="5668" h="8097" extrusionOk="0">
                    <a:moveTo>
                      <a:pt x="202" y="0"/>
                    </a:moveTo>
                    <a:cubicBezTo>
                      <a:pt x="60" y="845"/>
                      <a:pt x="0" y="2405"/>
                      <a:pt x="1000" y="4036"/>
                    </a:cubicBezTo>
                    <a:cubicBezTo>
                      <a:pt x="2465" y="6441"/>
                      <a:pt x="5655" y="8096"/>
                      <a:pt x="5655" y="8096"/>
                    </a:cubicBezTo>
                    <a:cubicBezTo>
                      <a:pt x="5655" y="8096"/>
                      <a:pt x="5667" y="4489"/>
                      <a:pt x="4203" y="2084"/>
                    </a:cubicBezTo>
                    <a:cubicBezTo>
                      <a:pt x="3572" y="1060"/>
                      <a:pt x="2786" y="405"/>
                      <a:pt x="2084" y="0"/>
                    </a:cubicBezTo>
                    <a:lnTo>
                      <a:pt x="1655" y="0"/>
                    </a:lnTo>
                    <a:cubicBezTo>
                      <a:pt x="1703" y="24"/>
                      <a:pt x="1762" y="48"/>
                      <a:pt x="1810" y="72"/>
                    </a:cubicBezTo>
                    <a:lnTo>
                      <a:pt x="393" y="72"/>
                    </a:lnTo>
                    <a:cubicBezTo>
                      <a:pt x="393" y="48"/>
                      <a:pt x="393" y="12"/>
                      <a:pt x="405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99" name="Google Shape;6499;p46"/>
              <p:cNvSpPr/>
              <p:nvPr/>
            </p:nvSpPr>
            <p:spPr>
              <a:xfrm>
                <a:off x="4191275" y="1136875"/>
                <a:ext cx="1252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11" extrusionOk="0">
                    <a:moveTo>
                      <a:pt x="25" y="1"/>
                    </a:moveTo>
                    <a:cubicBezTo>
                      <a:pt x="25" y="12"/>
                      <a:pt x="1" y="48"/>
                      <a:pt x="1" y="60"/>
                    </a:cubicBezTo>
                    <a:cubicBezTo>
                      <a:pt x="1" y="191"/>
                      <a:pt x="108" y="298"/>
                      <a:pt x="239" y="310"/>
                    </a:cubicBezTo>
                    <a:cubicBezTo>
                      <a:pt x="382" y="310"/>
                      <a:pt x="501" y="203"/>
                      <a:pt x="501" y="72"/>
                    </a:cubicBezTo>
                    <a:cubicBezTo>
                      <a:pt x="501" y="48"/>
                      <a:pt x="501" y="36"/>
                      <a:pt x="477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00" name="Google Shape;6500;p46"/>
              <p:cNvSpPr/>
              <p:nvPr/>
            </p:nvSpPr>
            <p:spPr>
              <a:xfrm>
                <a:off x="4191875" y="1132400"/>
                <a:ext cx="11350" cy="450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180" extrusionOk="0">
                    <a:moveTo>
                      <a:pt x="239" y="1"/>
                    </a:moveTo>
                    <a:cubicBezTo>
                      <a:pt x="120" y="1"/>
                      <a:pt x="25" y="72"/>
                      <a:pt x="1" y="180"/>
                    </a:cubicBezTo>
                    <a:lnTo>
                      <a:pt x="453" y="180"/>
                    </a:lnTo>
                    <a:cubicBezTo>
                      <a:pt x="429" y="72"/>
                      <a:pt x="334" y="1"/>
                      <a:pt x="23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01" name="Google Shape;6501;p46"/>
              <p:cNvSpPr/>
              <p:nvPr/>
            </p:nvSpPr>
            <p:spPr>
              <a:xfrm>
                <a:off x="4976800" y="1135100"/>
                <a:ext cx="64925" cy="1800"/>
              </a:xfrm>
              <a:custGeom>
                <a:avLst/>
                <a:gdLst/>
                <a:ahLst/>
                <a:cxnLst/>
                <a:rect l="l" t="t" r="r" b="b"/>
                <a:pathLst>
                  <a:path w="2597" h="72" extrusionOk="0">
                    <a:moveTo>
                      <a:pt x="84" y="0"/>
                    </a:moveTo>
                    <a:lnTo>
                      <a:pt x="1" y="72"/>
                    </a:lnTo>
                    <a:lnTo>
                      <a:pt x="2596" y="72"/>
                    </a:lnTo>
                    <a:lnTo>
                      <a:pt x="2584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02" name="Google Shape;6502;p46"/>
              <p:cNvSpPr/>
              <p:nvPr/>
            </p:nvSpPr>
            <p:spPr>
              <a:xfrm>
                <a:off x="4942275" y="1134800"/>
                <a:ext cx="105700" cy="177125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7085" extrusionOk="0">
                    <a:moveTo>
                      <a:pt x="3953" y="0"/>
                    </a:moveTo>
                    <a:cubicBezTo>
                      <a:pt x="3977" y="12"/>
                      <a:pt x="3977" y="36"/>
                      <a:pt x="3977" y="72"/>
                    </a:cubicBezTo>
                    <a:lnTo>
                      <a:pt x="1382" y="72"/>
                    </a:lnTo>
                    <a:lnTo>
                      <a:pt x="417" y="977"/>
                    </a:lnTo>
                    <a:cubicBezTo>
                      <a:pt x="0" y="3775"/>
                      <a:pt x="1417" y="7084"/>
                      <a:pt x="1417" y="7084"/>
                    </a:cubicBezTo>
                    <a:cubicBezTo>
                      <a:pt x="1417" y="7084"/>
                      <a:pt x="2251" y="6084"/>
                      <a:pt x="3001" y="4679"/>
                    </a:cubicBezTo>
                    <a:cubicBezTo>
                      <a:pt x="2858" y="4584"/>
                      <a:pt x="2751" y="4417"/>
                      <a:pt x="2751" y="4227"/>
                    </a:cubicBezTo>
                    <a:cubicBezTo>
                      <a:pt x="2751" y="3948"/>
                      <a:pt x="2989" y="3715"/>
                      <a:pt x="3266" y="3715"/>
                    </a:cubicBezTo>
                    <a:cubicBezTo>
                      <a:pt x="3273" y="3715"/>
                      <a:pt x="3280" y="3715"/>
                      <a:pt x="3287" y="3715"/>
                    </a:cubicBezTo>
                    <a:cubicBezTo>
                      <a:pt x="3334" y="3715"/>
                      <a:pt x="3358" y="3727"/>
                      <a:pt x="3394" y="3751"/>
                    </a:cubicBezTo>
                    <a:cubicBezTo>
                      <a:pt x="3406" y="3751"/>
                      <a:pt x="3441" y="3763"/>
                      <a:pt x="3453" y="3763"/>
                    </a:cubicBezTo>
                    <a:cubicBezTo>
                      <a:pt x="3763" y="3060"/>
                      <a:pt x="4013" y="2298"/>
                      <a:pt x="4132" y="1548"/>
                    </a:cubicBezTo>
                    <a:cubicBezTo>
                      <a:pt x="4227" y="988"/>
                      <a:pt x="4227" y="465"/>
                      <a:pt x="4168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03" name="Google Shape;6503;p46"/>
              <p:cNvSpPr/>
              <p:nvPr/>
            </p:nvSpPr>
            <p:spPr>
              <a:xfrm>
                <a:off x="6585025" y="1113350"/>
                <a:ext cx="108975" cy="253050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10122" extrusionOk="0">
                    <a:moveTo>
                      <a:pt x="2870" y="275"/>
                    </a:moveTo>
                    <a:cubicBezTo>
                      <a:pt x="2978" y="406"/>
                      <a:pt x="3132" y="632"/>
                      <a:pt x="3299" y="942"/>
                    </a:cubicBezTo>
                    <a:lnTo>
                      <a:pt x="2108" y="942"/>
                    </a:lnTo>
                    <a:cubicBezTo>
                      <a:pt x="2442" y="620"/>
                      <a:pt x="2716" y="394"/>
                      <a:pt x="2870" y="275"/>
                    </a:cubicBezTo>
                    <a:close/>
                    <a:moveTo>
                      <a:pt x="2918" y="1"/>
                    </a:moveTo>
                    <a:cubicBezTo>
                      <a:pt x="2918" y="1"/>
                      <a:pt x="834" y="1227"/>
                      <a:pt x="418" y="4025"/>
                    </a:cubicBezTo>
                    <a:cubicBezTo>
                      <a:pt x="1" y="6823"/>
                      <a:pt x="1406" y="10121"/>
                      <a:pt x="1406" y="10121"/>
                    </a:cubicBezTo>
                    <a:cubicBezTo>
                      <a:pt x="1406" y="10121"/>
                      <a:pt x="2239" y="9109"/>
                      <a:pt x="3001" y="7716"/>
                    </a:cubicBezTo>
                    <a:cubicBezTo>
                      <a:pt x="2858" y="7621"/>
                      <a:pt x="2751" y="7442"/>
                      <a:pt x="2751" y="7252"/>
                    </a:cubicBezTo>
                    <a:cubicBezTo>
                      <a:pt x="2763" y="6979"/>
                      <a:pt x="2980" y="6750"/>
                      <a:pt x="3248" y="6750"/>
                    </a:cubicBezTo>
                    <a:cubicBezTo>
                      <a:pt x="3261" y="6750"/>
                      <a:pt x="3274" y="6751"/>
                      <a:pt x="3287" y="6752"/>
                    </a:cubicBezTo>
                    <a:cubicBezTo>
                      <a:pt x="3311" y="6752"/>
                      <a:pt x="3359" y="6764"/>
                      <a:pt x="3394" y="6776"/>
                    </a:cubicBezTo>
                    <a:cubicBezTo>
                      <a:pt x="3406" y="6776"/>
                      <a:pt x="3430" y="6776"/>
                      <a:pt x="3454" y="6788"/>
                    </a:cubicBezTo>
                    <a:cubicBezTo>
                      <a:pt x="3763" y="6097"/>
                      <a:pt x="4013" y="5335"/>
                      <a:pt x="4132" y="4573"/>
                    </a:cubicBezTo>
                    <a:cubicBezTo>
                      <a:pt x="4359" y="3049"/>
                      <a:pt x="3990" y="1846"/>
                      <a:pt x="3585" y="1049"/>
                    </a:cubicBezTo>
                    <a:cubicBezTo>
                      <a:pt x="3251" y="370"/>
                      <a:pt x="2918" y="1"/>
                      <a:pt x="29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04" name="Google Shape;6504;p46"/>
              <p:cNvSpPr/>
              <p:nvPr/>
            </p:nvSpPr>
            <p:spPr>
              <a:xfrm>
                <a:off x="6913650" y="1908700"/>
                <a:ext cx="133675" cy="103000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4120" extrusionOk="0">
                    <a:moveTo>
                      <a:pt x="5346" y="0"/>
                    </a:moveTo>
                    <a:cubicBezTo>
                      <a:pt x="4489" y="334"/>
                      <a:pt x="1941" y="1489"/>
                      <a:pt x="489" y="3287"/>
                    </a:cubicBezTo>
                    <a:cubicBezTo>
                      <a:pt x="298" y="3513"/>
                      <a:pt x="143" y="3751"/>
                      <a:pt x="0" y="3965"/>
                    </a:cubicBezTo>
                    <a:lnTo>
                      <a:pt x="4370" y="4120"/>
                    </a:lnTo>
                    <a:cubicBezTo>
                      <a:pt x="4846" y="3156"/>
                      <a:pt x="5156" y="2144"/>
                      <a:pt x="5346" y="1346"/>
                    </a:cubicBezTo>
                    <a:lnTo>
                      <a:pt x="5346" y="429"/>
                    </a:lnTo>
                    <a:lnTo>
                      <a:pt x="5346" y="215"/>
                    </a:lnTo>
                    <a:lnTo>
                      <a:pt x="5346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05" name="Google Shape;6505;p46"/>
              <p:cNvSpPr/>
              <p:nvPr/>
            </p:nvSpPr>
            <p:spPr>
              <a:xfrm>
                <a:off x="6884475" y="2007525"/>
                <a:ext cx="138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5538" h="3882" extrusionOk="0">
                    <a:moveTo>
                      <a:pt x="1191" y="0"/>
                    </a:moveTo>
                    <a:cubicBezTo>
                      <a:pt x="1" y="1989"/>
                      <a:pt x="405" y="3882"/>
                      <a:pt x="405" y="3882"/>
                    </a:cubicBezTo>
                    <a:cubicBezTo>
                      <a:pt x="405" y="3882"/>
                      <a:pt x="2811" y="3882"/>
                      <a:pt x="4585" y="1679"/>
                    </a:cubicBezTo>
                    <a:cubicBezTo>
                      <a:pt x="4954" y="1227"/>
                      <a:pt x="5263" y="691"/>
                      <a:pt x="5537" y="155"/>
                    </a:cubicBezTo>
                    <a:lnTo>
                      <a:pt x="1191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06" name="Google Shape;6506;p46"/>
              <p:cNvSpPr/>
              <p:nvPr/>
            </p:nvSpPr>
            <p:spPr>
              <a:xfrm>
                <a:off x="6958300" y="1240750"/>
                <a:ext cx="88725" cy="22892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9157" extrusionOk="0">
                    <a:moveTo>
                      <a:pt x="3548" y="1"/>
                    </a:moveTo>
                    <a:cubicBezTo>
                      <a:pt x="2703" y="906"/>
                      <a:pt x="1322" y="2632"/>
                      <a:pt x="798" y="4466"/>
                    </a:cubicBezTo>
                    <a:cubicBezTo>
                      <a:pt x="0" y="7192"/>
                      <a:pt x="1405" y="9157"/>
                      <a:pt x="1405" y="9157"/>
                    </a:cubicBezTo>
                    <a:cubicBezTo>
                      <a:pt x="1405" y="9157"/>
                      <a:pt x="2608" y="8645"/>
                      <a:pt x="3548" y="7287"/>
                    </a:cubicBezTo>
                    <a:lnTo>
                      <a:pt x="3548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07" name="Google Shape;6507;p46"/>
              <p:cNvSpPr/>
              <p:nvPr/>
            </p:nvSpPr>
            <p:spPr>
              <a:xfrm>
                <a:off x="516425" y="2298925"/>
                <a:ext cx="225650" cy="10447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4179" extrusionOk="0">
                    <a:moveTo>
                      <a:pt x="5354" y="1"/>
                    </a:moveTo>
                    <a:cubicBezTo>
                      <a:pt x="4524" y="1"/>
                      <a:pt x="3651" y="84"/>
                      <a:pt x="2846" y="322"/>
                    </a:cubicBezTo>
                    <a:cubicBezTo>
                      <a:pt x="1489" y="727"/>
                      <a:pt x="584" y="1489"/>
                      <a:pt x="0" y="2144"/>
                    </a:cubicBezTo>
                    <a:lnTo>
                      <a:pt x="0" y="2453"/>
                    </a:lnTo>
                    <a:lnTo>
                      <a:pt x="0" y="3525"/>
                    </a:lnTo>
                    <a:lnTo>
                      <a:pt x="0" y="3751"/>
                    </a:lnTo>
                    <a:cubicBezTo>
                      <a:pt x="12" y="3751"/>
                      <a:pt x="12" y="3763"/>
                      <a:pt x="36" y="3763"/>
                    </a:cubicBezTo>
                    <a:cubicBezTo>
                      <a:pt x="36" y="3810"/>
                      <a:pt x="12" y="3822"/>
                      <a:pt x="12" y="3858"/>
                    </a:cubicBezTo>
                    <a:cubicBezTo>
                      <a:pt x="12" y="3989"/>
                      <a:pt x="108" y="4096"/>
                      <a:pt x="238" y="4096"/>
                    </a:cubicBezTo>
                    <a:cubicBezTo>
                      <a:pt x="346" y="4096"/>
                      <a:pt x="429" y="4013"/>
                      <a:pt x="465" y="3918"/>
                    </a:cubicBezTo>
                    <a:cubicBezTo>
                      <a:pt x="938" y="4060"/>
                      <a:pt x="1530" y="4179"/>
                      <a:pt x="2211" y="4179"/>
                    </a:cubicBezTo>
                    <a:cubicBezTo>
                      <a:pt x="2729" y="4179"/>
                      <a:pt x="3298" y="4110"/>
                      <a:pt x="3906" y="3930"/>
                    </a:cubicBezTo>
                    <a:cubicBezTo>
                      <a:pt x="6608" y="3120"/>
                      <a:pt x="9025" y="465"/>
                      <a:pt x="9025" y="465"/>
                    </a:cubicBezTo>
                    <a:cubicBezTo>
                      <a:pt x="9025" y="465"/>
                      <a:pt x="7311" y="1"/>
                      <a:pt x="535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08" name="Google Shape;6508;p46"/>
              <p:cNvSpPr/>
              <p:nvPr/>
            </p:nvSpPr>
            <p:spPr>
              <a:xfrm>
                <a:off x="488450" y="2136400"/>
                <a:ext cx="18475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739" h="727" extrusionOk="0">
                    <a:moveTo>
                      <a:pt x="274" y="1"/>
                    </a:moveTo>
                    <a:cubicBezTo>
                      <a:pt x="274" y="1"/>
                      <a:pt x="262" y="13"/>
                      <a:pt x="238" y="13"/>
                    </a:cubicBezTo>
                    <a:cubicBezTo>
                      <a:pt x="203" y="24"/>
                      <a:pt x="167" y="36"/>
                      <a:pt x="143" y="72"/>
                    </a:cubicBezTo>
                    <a:lnTo>
                      <a:pt x="107" y="96"/>
                    </a:lnTo>
                    <a:cubicBezTo>
                      <a:pt x="95" y="96"/>
                      <a:pt x="95" y="108"/>
                      <a:pt x="84" y="132"/>
                    </a:cubicBezTo>
                    <a:cubicBezTo>
                      <a:pt x="60" y="144"/>
                      <a:pt x="60" y="155"/>
                      <a:pt x="48" y="167"/>
                    </a:cubicBezTo>
                    <a:cubicBezTo>
                      <a:pt x="24" y="215"/>
                      <a:pt x="0" y="275"/>
                      <a:pt x="0" y="334"/>
                    </a:cubicBezTo>
                    <a:cubicBezTo>
                      <a:pt x="0" y="394"/>
                      <a:pt x="24" y="465"/>
                      <a:pt x="48" y="513"/>
                    </a:cubicBezTo>
                    <a:cubicBezTo>
                      <a:pt x="60" y="548"/>
                      <a:pt x="84" y="572"/>
                      <a:pt x="107" y="608"/>
                    </a:cubicBezTo>
                    <a:cubicBezTo>
                      <a:pt x="143" y="632"/>
                      <a:pt x="167" y="667"/>
                      <a:pt x="203" y="679"/>
                    </a:cubicBezTo>
                    <a:cubicBezTo>
                      <a:pt x="214" y="691"/>
                      <a:pt x="226" y="691"/>
                      <a:pt x="262" y="715"/>
                    </a:cubicBezTo>
                    <a:cubicBezTo>
                      <a:pt x="286" y="727"/>
                      <a:pt x="322" y="727"/>
                      <a:pt x="357" y="727"/>
                    </a:cubicBezTo>
                    <a:cubicBezTo>
                      <a:pt x="405" y="727"/>
                      <a:pt x="453" y="727"/>
                      <a:pt x="476" y="715"/>
                    </a:cubicBezTo>
                    <a:cubicBezTo>
                      <a:pt x="500" y="715"/>
                      <a:pt x="512" y="691"/>
                      <a:pt x="524" y="691"/>
                    </a:cubicBezTo>
                    <a:cubicBezTo>
                      <a:pt x="560" y="679"/>
                      <a:pt x="584" y="667"/>
                      <a:pt x="619" y="632"/>
                    </a:cubicBezTo>
                    <a:cubicBezTo>
                      <a:pt x="631" y="620"/>
                      <a:pt x="643" y="596"/>
                      <a:pt x="655" y="572"/>
                    </a:cubicBezTo>
                    <a:cubicBezTo>
                      <a:pt x="679" y="548"/>
                      <a:pt x="691" y="536"/>
                      <a:pt x="703" y="501"/>
                    </a:cubicBezTo>
                    <a:lnTo>
                      <a:pt x="703" y="489"/>
                    </a:lnTo>
                    <a:cubicBezTo>
                      <a:pt x="715" y="441"/>
                      <a:pt x="738" y="394"/>
                      <a:pt x="738" y="358"/>
                    </a:cubicBezTo>
                    <a:cubicBezTo>
                      <a:pt x="738" y="298"/>
                      <a:pt x="715" y="215"/>
                      <a:pt x="738" y="191"/>
                    </a:cubicBezTo>
                    <a:cubicBezTo>
                      <a:pt x="715" y="179"/>
                      <a:pt x="703" y="144"/>
                      <a:pt x="691" y="132"/>
                    </a:cubicBezTo>
                    <a:lnTo>
                      <a:pt x="655" y="96"/>
                    </a:lnTo>
                    <a:cubicBezTo>
                      <a:pt x="631" y="84"/>
                      <a:pt x="619" y="72"/>
                      <a:pt x="595" y="60"/>
                    </a:cubicBezTo>
                    <a:cubicBezTo>
                      <a:pt x="584" y="60"/>
                      <a:pt x="560" y="36"/>
                      <a:pt x="536" y="24"/>
                    </a:cubicBezTo>
                    <a:cubicBezTo>
                      <a:pt x="512" y="24"/>
                      <a:pt x="500" y="13"/>
                      <a:pt x="465" y="13"/>
                    </a:cubicBezTo>
                    <a:cubicBezTo>
                      <a:pt x="441" y="1"/>
                      <a:pt x="417" y="1"/>
                      <a:pt x="3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09" name="Google Shape;6509;p46"/>
              <p:cNvSpPr/>
              <p:nvPr/>
            </p:nvSpPr>
            <p:spPr>
              <a:xfrm>
                <a:off x="497975" y="2135500"/>
                <a:ext cx="1800" cy="325"/>
              </a:xfrm>
              <a:custGeom>
                <a:avLst/>
                <a:gdLst/>
                <a:ahLst/>
                <a:cxnLst/>
                <a:rect l="l" t="t" r="r" b="b"/>
                <a:pathLst>
                  <a:path w="72" h="13" extrusionOk="0">
                    <a:moveTo>
                      <a:pt x="0" y="1"/>
                    </a:moveTo>
                    <a:cubicBezTo>
                      <a:pt x="24" y="13"/>
                      <a:pt x="36" y="13"/>
                      <a:pt x="72" y="13"/>
                    </a:cubicBezTo>
                    <a:cubicBezTo>
                      <a:pt x="36" y="1"/>
                      <a:pt x="24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10" name="Google Shape;6510;p46"/>
              <p:cNvSpPr/>
              <p:nvPr/>
            </p:nvSpPr>
            <p:spPr>
              <a:xfrm>
                <a:off x="516125" y="3942000"/>
                <a:ext cx="171775" cy="104475"/>
              </a:xfrm>
              <a:custGeom>
                <a:avLst/>
                <a:gdLst/>
                <a:ahLst/>
                <a:cxnLst/>
                <a:rect l="l" t="t" r="r" b="b"/>
                <a:pathLst>
                  <a:path w="6871" h="4179" extrusionOk="0">
                    <a:moveTo>
                      <a:pt x="3204" y="0"/>
                    </a:moveTo>
                    <a:cubicBezTo>
                      <a:pt x="2374" y="0"/>
                      <a:pt x="1499" y="84"/>
                      <a:pt x="691" y="321"/>
                    </a:cubicBezTo>
                    <a:cubicBezTo>
                      <a:pt x="512" y="369"/>
                      <a:pt x="358" y="428"/>
                      <a:pt x="203" y="488"/>
                    </a:cubicBezTo>
                    <a:cubicBezTo>
                      <a:pt x="167" y="524"/>
                      <a:pt x="108" y="536"/>
                      <a:pt x="48" y="559"/>
                    </a:cubicBezTo>
                    <a:lnTo>
                      <a:pt x="24" y="559"/>
                    </a:lnTo>
                    <a:lnTo>
                      <a:pt x="24" y="786"/>
                    </a:lnTo>
                    <a:cubicBezTo>
                      <a:pt x="12" y="786"/>
                      <a:pt x="12" y="798"/>
                      <a:pt x="0" y="798"/>
                    </a:cubicBezTo>
                    <a:lnTo>
                      <a:pt x="0" y="4179"/>
                    </a:lnTo>
                    <a:lnTo>
                      <a:pt x="24" y="4179"/>
                    </a:lnTo>
                    <a:cubicBezTo>
                      <a:pt x="548" y="4179"/>
                      <a:pt x="1132" y="4107"/>
                      <a:pt x="1751" y="3929"/>
                    </a:cubicBezTo>
                    <a:cubicBezTo>
                      <a:pt x="4465" y="3119"/>
                      <a:pt x="6870" y="464"/>
                      <a:pt x="6870" y="464"/>
                    </a:cubicBezTo>
                    <a:cubicBezTo>
                      <a:pt x="6870" y="464"/>
                      <a:pt x="5162" y="0"/>
                      <a:pt x="32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11" name="Google Shape;6511;p46"/>
              <p:cNvSpPr/>
              <p:nvPr/>
            </p:nvSpPr>
            <p:spPr>
              <a:xfrm>
                <a:off x="501250" y="3674700"/>
                <a:ext cx="895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393" extrusionOk="0">
                    <a:moveTo>
                      <a:pt x="143" y="0"/>
                    </a:moveTo>
                    <a:cubicBezTo>
                      <a:pt x="131" y="12"/>
                      <a:pt x="131" y="12"/>
                      <a:pt x="119" y="12"/>
                    </a:cubicBezTo>
                    <a:cubicBezTo>
                      <a:pt x="83" y="12"/>
                      <a:pt x="72" y="36"/>
                      <a:pt x="60" y="48"/>
                    </a:cubicBezTo>
                    <a:cubicBezTo>
                      <a:pt x="48" y="60"/>
                      <a:pt x="24" y="95"/>
                      <a:pt x="12" y="107"/>
                    </a:cubicBezTo>
                    <a:cubicBezTo>
                      <a:pt x="0" y="119"/>
                      <a:pt x="0" y="119"/>
                      <a:pt x="0" y="131"/>
                    </a:cubicBezTo>
                    <a:lnTo>
                      <a:pt x="0" y="167"/>
                    </a:lnTo>
                    <a:lnTo>
                      <a:pt x="0" y="179"/>
                    </a:lnTo>
                    <a:lnTo>
                      <a:pt x="0" y="226"/>
                    </a:lnTo>
                    <a:lnTo>
                      <a:pt x="0" y="238"/>
                    </a:lnTo>
                    <a:lnTo>
                      <a:pt x="0" y="250"/>
                    </a:lnTo>
                    <a:lnTo>
                      <a:pt x="0" y="274"/>
                    </a:lnTo>
                    <a:cubicBezTo>
                      <a:pt x="12" y="286"/>
                      <a:pt x="12" y="298"/>
                      <a:pt x="24" y="310"/>
                    </a:cubicBezTo>
                    <a:cubicBezTo>
                      <a:pt x="48" y="310"/>
                      <a:pt x="48" y="333"/>
                      <a:pt x="48" y="333"/>
                    </a:cubicBezTo>
                    <a:cubicBezTo>
                      <a:pt x="48" y="333"/>
                      <a:pt x="48" y="345"/>
                      <a:pt x="60" y="345"/>
                    </a:cubicBezTo>
                    <a:cubicBezTo>
                      <a:pt x="72" y="357"/>
                      <a:pt x="83" y="369"/>
                      <a:pt x="107" y="369"/>
                    </a:cubicBezTo>
                    <a:cubicBezTo>
                      <a:pt x="131" y="393"/>
                      <a:pt x="143" y="393"/>
                      <a:pt x="179" y="393"/>
                    </a:cubicBezTo>
                    <a:lnTo>
                      <a:pt x="203" y="393"/>
                    </a:lnTo>
                    <a:cubicBezTo>
                      <a:pt x="226" y="369"/>
                      <a:pt x="226" y="369"/>
                      <a:pt x="238" y="369"/>
                    </a:cubicBezTo>
                    <a:cubicBezTo>
                      <a:pt x="262" y="357"/>
                      <a:pt x="286" y="345"/>
                      <a:pt x="298" y="333"/>
                    </a:cubicBezTo>
                    <a:cubicBezTo>
                      <a:pt x="310" y="322"/>
                      <a:pt x="322" y="298"/>
                      <a:pt x="345" y="274"/>
                    </a:cubicBezTo>
                    <a:cubicBezTo>
                      <a:pt x="345" y="262"/>
                      <a:pt x="357" y="226"/>
                      <a:pt x="357" y="202"/>
                    </a:cubicBezTo>
                    <a:lnTo>
                      <a:pt x="357" y="119"/>
                    </a:lnTo>
                    <a:cubicBezTo>
                      <a:pt x="357" y="95"/>
                      <a:pt x="345" y="71"/>
                      <a:pt x="322" y="60"/>
                    </a:cubicBezTo>
                    <a:cubicBezTo>
                      <a:pt x="310" y="48"/>
                      <a:pt x="286" y="36"/>
                      <a:pt x="262" y="12"/>
                    </a:cubicBezTo>
                    <a:cubicBezTo>
                      <a:pt x="262" y="0"/>
                      <a:pt x="250" y="0"/>
                      <a:pt x="2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12" name="Google Shape;6512;p46"/>
              <p:cNvSpPr/>
              <p:nvPr/>
            </p:nvSpPr>
            <p:spPr>
              <a:xfrm>
                <a:off x="507200" y="3674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13" name="Google Shape;6513;p46"/>
              <p:cNvSpPr/>
              <p:nvPr/>
            </p:nvSpPr>
            <p:spPr>
              <a:xfrm>
                <a:off x="500350" y="36791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extrusionOk="0">
                    <a:moveTo>
                      <a:pt x="0" y="1"/>
                    </a:moveTo>
                    <a:lnTo>
                      <a:pt x="0" y="4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14" name="Google Shape;6514;p46"/>
              <p:cNvSpPr/>
              <p:nvPr/>
            </p:nvSpPr>
            <p:spPr>
              <a:xfrm>
                <a:off x="2513700" y="4653075"/>
                <a:ext cx="27700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49" extrusionOk="0">
                    <a:moveTo>
                      <a:pt x="572" y="1"/>
                    </a:moveTo>
                    <a:cubicBezTo>
                      <a:pt x="512" y="1"/>
                      <a:pt x="465" y="13"/>
                      <a:pt x="405" y="25"/>
                    </a:cubicBezTo>
                    <a:cubicBezTo>
                      <a:pt x="369" y="25"/>
                      <a:pt x="346" y="37"/>
                      <a:pt x="310" y="60"/>
                    </a:cubicBezTo>
                    <a:cubicBezTo>
                      <a:pt x="155" y="144"/>
                      <a:pt x="36" y="310"/>
                      <a:pt x="12" y="501"/>
                    </a:cubicBezTo>
                    <a:cubicBezTo>
                      <a:pt x="0" y="799"/>
                      <a:pt x="238" y="1037"/>
                      <a:pt x="536" y="1049"/>
                    </a:cubicBezTo>
                    <a:cubicBezTo>
                      <a:pt x="584" y="1049"/>
                      <a:pt x="608" y="1037"/>
                      <a:pt x="655" y="1037"/>
                    </a:cubicBezTo>
                    <a:cubicBezTo>
                      <a:pt x="893" y="989"/>
                      <a:pt x="1072" y="799"/>
                      <a:pt x="1084" y="548"/>
                    </a:cubicBezTo>
                    <a:cubicBezTo>
                      <a:pt x="1108" y="251"/>
                      <a:pt x="869" y="13"/>
                      <a:pt x="57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15" name="Google Shape;6515;p46"/>
              <p:cNvSpPr/>
              <p:nvPr/>
            </p:nvSpPr>
            <p:spPr>
              <a:xfrm>
                <a:off x="2521425" y="4653375"/>
                <a:ext cx="2700" cy="1525"/>
              </a:xfrm>
              <a:custGeom>
                <a:avLst/>
                <a:gdLst/>
                <a:ahLst/>
                <a:cxnLst/>
                <a:rect l="l" t="t" r="r" b="b"/>
                <a:pathLst>
                  <a:path w="108" h="61" extrusionOk="0">
                    <a:moveTo>
                      <a:pt x="1" y="48"/>
                    </a:moveTo>
                    <a:cubicBezTo>
                      <a:pt x="1" y="48"/>
                      <a:pt x="1" y="60"/>
                      <a:pt x="1" y="48"/>
                    </a:cubicBezTo>
                    <a:cubicBezTo>
                      <a:pt x="37" y="25"/>
                      <a:pt x="60" y="13"/>
                      <a:pt x="108" y="1"/>
                    </a:cubicBezTo>
                    <a:cubicBezTo>
                      <a:pt x="60" y="13"/>
                      <a:pt x="37" y="25"/>
                      <a:pt x="1" y="48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16" name="Google Shape;6516;p46"/>
              <p:cNvSpPr/>
              <p:nvPr/>
            </p:nvSpPr>
            <p:spPr>
              <a:xfrm>
                <a:off x="5212250" y="4455150"/>
                <a:ext cx="124450" cy="237250"/>
              </a:xfrm>
              <a:custGeom>
                <a:avLst/>
                <a:gdLst/>
                <a:ahLst/>
                <a:cxnLst/>
                <a:rect l="l" t="t" r="r" b="b"/>
                <a:pathLst>
                  <a:path w="4978" h="9490" extrusionOk="0">
                    <a:moveTo>
                      <a:pt x="4013" y="0"/>
                    </a:moveTo>
                    <a:cubicBezTo>
                      <a:pt x="4013" y="0"/>
                      <a:pt x="1358" y="2417"/>
                      <a:pt x="584" y="5144"/>
                    </a:cubicBezTo>
                    <a:cubicBezTo>
                      <a:pt x="0" y="7203"/>
                      <a:pt x="643" y="8823"/>
                      <a:pt x="1000" y="9489"/>
                    </a:cubicBezTo>
                    <a:lnTo>
                      <a:pt x="1810" y="9489"/>
                    </a:lnTo>
                    <a:cubicBezTo>
                      <a:pt x="2524" y="9013"/>
                      <a:pt x="3691" y="7989"/>
                      <a:pt x="4203" y="6168"/>
                    </a:cubicBezTo>
                    <a:cubicBezTo>
                      <a:pt x="4977" y="3465"/>
                      <a:pt x="4013" y="0"/>
                      <a:pt x="40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17" name="Google Shape;6517;p46"/>
              <p:cNvSpPr/>
              <p:nvPr/>
            </p:nvSpPr>
            <p:spPr>
              <a:xfrm>
                <a:off x="7013950" y="4198275"/>
                <a:ext cx="33075" cy="62525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2501" extrusionOk="0">
                    <a:moveTo>
                      <a:pt x="1322" y="0"/>
                    </a:moveTo>
                    <a:cubicBezTo>
                      <a:pt x="346" y="869"/>
                      <a:pt x="1" y="1750"/>
                      <a:pt x="1" y="1750"/>
                    </a:cubicBezTo>
                    <a:cubicBezTo>
                      <a:pt x="1" y="1750"/>
                      <a:pt x="299" y="1965"/>
                      <a:pt x="822" y="2167"/>
                    </a:cubicBezTo>
                    <a:cubicBezTo>
                      <a:pt x="799" y="2203"/>
                      <a:pt x="787" y="2227"/>
                      <a:pt x="787" y="2262"/>
                    </a:cubicBezTo>
                    <a:cubicBezTo>
                      <a:pt x="787" y="2381"/>
                      <a:pt x="882" y="2500"/>
                      <a:pt x="1013" y="2500"/>
                    </a:cubicBezTo>
                    <a:cubicBezTo>
                      <a:pt x="1120" y="2500"/>
                      <a:pt x="1203" y="2429"/>
                      <a:pt x="1239" y="2322"/>
                    </a:cubicBezTo>
                    <a:cubicBezTo>
                      <a:pt x="1263" y="2334"/>
                      <a:pt x="1299" y="2334"/>
                      <a:pt x="1322" y="2346"/>
                    </a:cubicBezTo>
                    <a:lnTo>
                      <a:pt x="1322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18" name="Google Shape;6518;p46"/>
              <p:cNvSpPr/>
              <p:nvPr/>
            </p:nvSpPr>
            <p:spPr>
              <a:xfrm>
                <a:off x="6862450" y="4509325"/>
                <a:ext cx="104500" cy="18217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7287" extrusionOk="0">
                    <a:moveTo>
                      <a:pt x="3692" y="0"/>
                    </a:moveTo>
                    <a:cubicBezTo>
                      <a:pt x="3692" y="0"/>
                      <a:pt x="3453" y="203"/>
                      <a:pt x="3108" y="584"/>
                    </a:cubicBezTo>
                    <a:lnTo>
                      <a:pt x="3049" y="643"/>
                    </a:lnTo>
                    <a:cubicBezTo>
                      <a:pt x="3013" y="679"/>
                      <a:pt x="2977" y="726"/>
                      <a:pt x="2930" y="762"/>
                    </a:cubicBezTo>
                    <a:cubicBezTo>
                      <a:pt x="2787" y="905"/>
                      <a:pt x="2632" y="1084"/>
                      <a:pt x="2477" y="1274"/>
                    </a:cubicBezTo>
                    <a:cubicBezTo>
                      <a:pt x="2429" y="1334"/>
                      <a:pt x="2382" y="1381"/>
                      <a:pt x="2334" y="1441"/>
                    </a:cubicBezTo>
                    <a:cubicBezTo>
                      <a:pt x="1560" y="2393"/>
                      <a:pt x="655" y="3715"/>
                      <a:pt x="274" y="5120"/>
                    </a:cubicBezTo>
                    <a:cubicBezTo>
                      <a:pt x="48" y="5917"/>
                      <a:pt x="1" y="6656"/>
                      <a:pt x="60" y="7287"/>
                    </a:cubicBezTo>
                    <a:lnTo>
                      <a:pt x="251" y="7287"/>
                    </a:lnTo>
                    <a:lnTo>
                      <a:pt x="3251" y="7251"/>
                    </a:lnTo>
                    <a:cubicBezTo>
                      <a:pt x="3334" y="7239"/>
                      <a:pt x="3406" y="7215"/>
                      <a:pt x="3489" y="7203"/>
                    </a:cubicBezTo>
                    <a:cubicBezTo>
                      <a:pt x="3632" y="6894"/>
                      <a:pt x="3787" y="6549"/>
                      <a:pt x="3882" y="6179"/>
                    </a:cubicBezTo>
                    <a:cubicBezTo>
                      <a:pt x="4061" y="5584"/>
                      <a:pt x="4144" y="4941"/>
                      <a:pt x="4168" y="4310"/>
                    </a:cubicBezTo>
                    <a:cubicBezTo>
                      <a:pt x="4168" y="4227"/>
                      <a:pt x="4180" y="4155"/>
                      <a:pt x="4180" y="4072"/>
                    </a:cubicBezTo>
                    <a:lnTo>
                      <a:pt x="4180" y="3691"/>
                    </a:lnTo>
                    <a:lnTo>
                      <a:pt x="4180" y="3465"/>
                    </a:lnTo>
                    <a:lnTo>
                      <a:pt x="4180" y="3346"/>
                    </a:lnTo>
                    <a:cubicBezTo>
                      <a:pt x="4180" y="3274"/>
                      <a:pt x="4180" y="3179"/>
                      <a:pt x="4168" y="3108"/>
                    </a:cubicBezTo>
                    <a:cubicBezTo>
                      <a:pt x="4168" y="2977"/>
                      <a:pt x="4156" y="2858"/>
                      <a:pt x="4144" y="2739"/>
                    </a:cubicBezTo>
                    <a:cubicBezTo>
                      <a:pt x="4144" y="2679"/>
                      <a:pt x="4120" y="2608"/>
                      <a:pt x="4120" y="2548"/>
                    </a:cubicBezTo>
                    <a:cubicBezTo>
                      <a:pt x="4120" y="2512"/>
                      <a:pt x="4120" y="2465"/>
                      <a:pt x="4108" y="2441"/>
                    </a:cubicBezTo>
                    <a:cubicBezTo>
                      <a:pt x="4108" y="2369"/>
                      <a:pt x="4096" y="2286"/>
                      <a:pt x="4096" y="2215"/>
                    </a:cubicBezTo>
                    <a:cubicBezTo>
                      <a:pt x="4084" y="2096"/>
                      <a:pt x="4061" y="1988"/>
                      <a:pt x="4049" y="1869"/>
                    </a:cubicBezTo>
                    <a:cubicBezTo>
                      <a:pt x="4049" y="1810"/>
                      <a:pt x="4037" y="1762"/>
                      <a:pt x="4037" y="1691"/>
                    </a:cubicBezTo>
                    <a:cubicBezTo>
                      <a:pt x="4037" y="1667"/>
                      <a:pt x="4025" y="1631"/>
                      <a:pt x="4025" y="1596"/>
                    </a:cubicBezTo>
                    <a:cubicBezTo>
                      <a:pt x="4001" y="1536"/>
                      <a:pt x="4001" y="1476"/>
                      <a:pt x="3989" y="1417"/>
                    </a:cubicBezTo>
                    <a:cubicBezTo>
                      <a:pt x="3965" y="1262"/>
                      <a:pt x="3942" y="1119"/>
                      <a:pt x="3918" y="976"/>
                    </a:cubicBezTo>
                    <a:lnTo>
                      <a:pt x="3870" y="762"/>
                    </a:lnTo>
                    <a:cubicBezTo>
                      <a:pt x="3787" y="322"/>
                      <a:pt x="3703" y="60"/>
                      <a:pt x="36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19" name="Google Shape;6519;p46"/>
              <p:cNvSpPr/>
              <p:nvPr/>
            </p:nvSpPr>
            <p:spPr>
              <a:xfrm>
                <a:off x="6862450" y="4509325"/>
                <a:ext cx="104500" cy="18217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7287" fill="none" extrusionOk="0">
                    <a:moveTo>
                      <a:pt x="3251" y="7251"/>
                    </a:moveTo>
                    <a:cubicBezTo>
                      <a:pt x="3334" y="7239"/>
                      <a:pt x="3406" y="7215"/>
                      <a:pt x="3489" y="7203"/>
                    </a:cubicBezTo>
                    <a:cubicBezTo>
                      <a:pt x="3632" y="6894"/>
                      <a:pt x="3787" y="6549"/>
                      <a:pt x="3882" y="6179"/>
                    </a:cubicBezTo>
                    <a:cubicBezTo>
                      <a:pt x="4061" y="5584"/>
                      <a:pt x="4144" y="4941"/>
                      <a:pt x="4168" y="4310"/>
                    </a:cubicBezTo>
                    <a:cubicBezTo>
                      <a:pt x="4168" y="4227"/>
                      <a:pt x="4180" y="4155"/>
                      <a:pt x="4180" y="4072"/>
                    </a:cubicBezTo>
                    <a:lnTo>
                      <a:pt x="4180" y="3691"/>
                    </a:lnTo>
                    <a:lnTo>
                      <a:pt x="4180" y="3465"/>
                    </a:lnTo>
                    <a:lnTo>
                      <a:pt x="4180" y="3346"/>
                    </a:lnTo>
                    <a:cubicBezTo>
                      <a:pt x="4180" y="3274"/>
                      <a:pt x="4180" y="3179"/>
                      <a:pt x="4168" y="3108"/>
                    </a:cubicBezTo>
                    <a:cubicBezTo>
                      <a:pt x="4168" y="2977"/>
                      <a:pt x="4156" y="2858"/>
                      <a:pt x="4144" y="2739"/>
                    </a:cubicBezTo>
                    <a:cubicBezTo>
                      <a:pt x="4144" y="2679"/>
                      <a:pt x="4120" y="2608"/>
                      <a:pt x="4120" y="2548"/>
                    </a:cubicBezTo>
                    <a:cubicBezTo>
                      <a:pt x="4120" y="2512"/>
                      <a:pt x="4120" y="2465"/>
                      <a:pt x="4108" y="2441"/>
                    </a:cubicBezTo>
                    <a:cubicBezTo>
                      <a:pt x="4108" y="2369"/>
                      <a:pt x="4096" y="2286"/>
                      <a:pt x="4096" y="2215"/>
                    </a:cubicBezTo>
                    <a:cubicBezTo>
                      <a:pt x="4084" y="2096"/>
                      <a:pt x="4061" y="1988"/>
                      <a:pt x="4049" y="1869"/>
                    </a:cubicBezTo>
                    <a:cubicBezTo>
                      <a:pt x="4049" y="1810"/>
                      <a:pt x="4037" y="1762"/>
                      <a:pt x="4037" y="1691"/>
                    </a:cubicBezTo>
                    <a:cubicBezTo>
                      <a:pt x="4037" y="1667"/>
                      <a:pt x="4025" y="1631"/>
                      <a:pt x="4025" y="1596"/>
                    </a:cubicBezTo>
                    <a:cubicBezTo>
                      <a:pt x="4001" y="1536"/>
                      <a:pt x="4001" y="1476"/>
                      <a:pt x="3989" y="1417"/>
                    </a:cubicBezTo>
                    <a:cubicBezTo>
                      <a:pt x="3965" y="1262"/>
                      <a:pt x="3942" y="1119"/>
                      <a:pt x="3918" y="976"/>
                    </a:cubicBezTo>
                    <a:lnTo>
                      <a:pt x="3870" y="762"/>
                    </a:lnTo>
                    <a:cubicBezTo>
                      <a:pt x="3787" y="322"/>
                      <a:pt x="3703" y="60"/>
                      <a:pt x="3692" y="0"/>
                    </a:cubicBezTo>
                    <a:lnTo>
                      <a:pt x="3692" y="0"/>
                    </a:lnTo>
                    <a:lnTo>
                      <a:pt x="3692" y="0"/>
                    </a:lnTo>
                    <a:lnTo>
                      <a:pt x="3692" y="0"/>
                    </a:lnTo>
                    <a:cubicBezTo>
                      <a:pt x="3692" y="0"/>
                      <a:pt x="3453" y="203"/>
                      <a:pt x="3108" y="584"/>
                    </a:cubicBezTo>
                    <a:lnTo>
                      <a:pt x="3049" y="643"/>
                    </a:lnTo>
                    <a:cubicBezTo>
                      <a:pt x="3013" y="679"/>
                      <a:pt x="2977" y="726"/>
                      <a:pt x="2930" y="762"/>
                    </a:cubicBezTo>
                    <a:cubicBezTo>
                      <a:pt x="2787" y="905"/>
                      <a:pt x="2632" y="1084"/>
                      <a:pt x="2477" y="1274"/>
                    </a:cubicBezTo>
                    <a:cubicBezTo>
                      <a:pt x="2429" y="1334"/>
                      <a:pt x="2382" y="1381"/>
                      <a:pt x="2334" y="1441"/>
                    </a:cubicBezTo>
                    <a:cubicBezTo>
                      <a:pt x="1560" y="2393"/>
                      <a:pt x="655" y="3715"/>
                      <a:pt x="274" y="5120"/>
                    </a:cubicBezTo>
                    <a:cubicBezTo>
                      <a:pt x="48" y="5917"/>
                      <a:pt x="1" y="6656"/>
                      <a:pt x="60" y="7287"/>
                    </a:cubicBezTo>
                    <a:lnTo>
                      <a:pt x="251" y="7287"/>
                    </a:lnTo>
                  </a:path>
                </a:pathLst>
              </a:custGeom>
              <a:noFill/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20" name="Google Shape;6520;p46"/>
              <p:cNvSpPr/>
              <p:nvPr/>
            </p:nvSpPr>
            <p:spPr>
              <a:xfrm>
                <a:off x="516125" y="4179800"/>
                <a:ext cx="625" cy="252150"/>
              </a:xfrm>
              <a:custGeom>
                <a:avLst/>
                <a:gdLst/>
                <a:ahLst/>
                <a:cxnLst/>
                <a:rect l="l" t="t" r="r" b="b"/>
                <a:pathLst>
                  <a:path w="25" h="10086" extrusionOk="0">
                    <a:moveTo>
                      <a:pt x="24" y="1"/>
                    </a:moveTo>
                    <a:cubicBezTo>
                      <a:pt x="12" y="25"/>
                      <a:pt x="0" y="37"/>
                      <a:pt x="0" y="37"/>
                    </a:cubicBezTo>
                    <a:lnTo>
                      <a:pt x="0" y="10085"/>
                    </a:lnTo>
                    <a:cubicBezTo>
                      <a:pt x="12" y="10085"/>
                      <a:pt x="12" y="10074"/>
                      <a:pt x="24" y="10062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21" name="Google Shape;6521;p46"/>
              <p:cNvSpPr/>
              <p:nvPr/>
            </p:nvSpPr>
            <p:spPr>
              <a:xfrm>
                <a:off x="503325" y="2360550"/>
                <a:ext cx="13425" cy="26800"/>
              </a:xfrm>
              <a:custGeom>
                <a:avLst/>
                <a:gdLst/>
                <a:ahLst/>
                <a:cxnLst/>
                <a:rect l="l" t="t" r="r" b="b"/>
                <a:pathLst>
                  <a:path w="537" h="1072" extrusionOk="0">
                    <a:moveTo>
                      <a:pt x="536" y="0"/>
                    </a:moveTo>
                    <a:cubicBezTo>
                      <a:pt x="274" y="345"/>
                      <a:pt x="96" y="643"/>
                      <a:pt x="0" y="822"/>
                    </a:cubicBezTo>
                    <a:cubicBezTo>
                      <a:pt x="108" y="881"/>
                      <a:pt x="298" y="988"/>
                      <a:pt x="536" y="1072"/>
                    </a:cubicBezTo>
                    <a:lnTo>
                      <a:pt x="536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22" name="Google Shape;6522;p46"/>
              <p:cNvSpPr/>
              <p:nvPr/>
            </p:nvSpPr>
            <p:spPr>
              <a:xfrm>
                <a:off x="6637725" y="1120200"/>
                <a:ext cx="297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668" extrusionOk="0">
                    <a:moveTo>
                      <a:pt x="762" y="1"/>
                    </a:moveTo>
                    <a:cubicBezTo>
                      <a:pt x="596" y="120"/>
                      <a:pt x="310" y="346"/>
                      <a:pt x="0" y="668"/>
                    </a:cubicBezTo>
                    <a:lnTo>
                      <a:pt x="1191" y="668"/>
                    </a:lnTo>
                    <a:cubicBezTo>
                      <a:pt x="1024" y="358"/>
                      <a:pt x="870" y="132"/>
                      <a:pt x="7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23" name="Google Shape;6523;p46"/>
              <p:cNvSpPr/>
              <p:nvPr/>
            </p:nvSpPr>
            <p:spPr>
              <a:xfrm>
                <a:off x="7047300" y="1799150"/>
                <a:ext cx="9550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18" extrusionOk="0">
                    <a:moveTo>
                      <a:pt x="0" y="1"/>
                    </a:moveTo>
                    <a:lnTo>
                      <a:pt x="0" y="418"/>
                    </a:lnTo>
                    <a:cubicBezTo>
                      <a:pt x="155" y="358"/>
                      <a:pt x="286" y="310"/>
                      <a:pt x="381" y="275"/>
                    </a:cubicBezTo>
                    <a:cubicBezTo>
                      <a:pt x="274" y="191"/>
                      <a:pt x="155" y="108"/>
                      <a:pt x="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24" name="Google Shape;6524;p46"/>
              <p:cNvSpPr/>
              <p:nvPr/>
            </p:nvSpPr>
            <p:spPr>
              <a:xfrm>
                <a:off x="5242900" y="4692375"/>
                <a:ext cx="4800" cy="18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72" extrusionOk="0">
                    <a:moveTo>
                      <a:pt x="1" y="0"/>
                    </a:moveTo>
                    <a:cubicBezTo>
                      <a:pt x="13" y="36"/>
                      <a:pt x="25" y="60"/>
                      <a:pt x="48" y="72"/>
                    </a:cubicBezTo>
                    <a:cubicBezTo>
                      <a:pt x="84" y="60"/>
                      <a:pt x="132" y="36"/>
                      <a:pt x="1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25" name="Google Shape;6525;p46"/>
              <p:cNvSpPr/>
              <p:nvPr/>
            </p:nvSpPr>
            <p:spPr>
              <a:xfrm>
                <a:off x="7047900" y="1913450"/>
                <a:ext cx="900" cy="5700"/>
              </a:xfrm>
              <a:custGeom>
                <a:avLst/>
                <a:gdLst/>
                <a:ahLst/>
                <a:cxnLst/>
                <a:rect l="l" t="t" r="r" b="b"/>
                <a:pathLst>
                  <a:path w="36" h="228" extrusionOk="0">
                    <a:moveTo>
                      <a:pt x="36" y="1"/>
                    </a:moveTo>
                    <a:lnTo>
                      <a:pt x="36" y="1"/>
                    </a:lnTo>
                    <a:cubicBezTo>
                      <a:pt x="12" y="13"/>
                      <a:pt x="0" y="13"/>
                      <a:pt x="0" y="13"/>
                    </a:cubicBezTo>
                    <a:lnTo>
                      <a:pt x="0" y="227"/>
                    </a:lnTo>
                    <a:lnTo>
                      <a:pt x="36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26" name="Google Shape;6526;p46"/>
              <p:cNvSpPr/>
              <p:nvPr/>
            </p:nvSpPr>
            <p:spPr>
              <a:xfrm>
                <a:off x="2996800" y="4692375"/>
                <a:ext cx="27700" cy="25325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13" extrusionOk="0">
                    <a:moveTo>
                      <a:pt x="0" y="0"/>
                    </a:moveTo>
                    <a:cubicBezTo>
                      <a:pt x="95" y="429"/>
                      <a:pt x="203" y="774"/>
                      <a:pt x="262" y="1012"/>
                    </a:cubicBezTo>
                    <a:cubicBezTo>
                      <a:pt x="453" y="810"/>
                      <a:pt x="750" y="453"/>
                      <a:pt x="1107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27" name="Google Shape;6527;p46"/>
              <p:cNvSpPr/>
              <p:nvPr/>
            </p:nvSpPr>
            <p:spPr>
              <a:xfrm>
                <a:off x="7047900" y="2683200"/>
                <a:ext cx="25" cy="3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3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ubicBezTo>
                      <a:pt x="0" y="1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28" name="Google Shape;6528;p46"/>
              <p:cNvSpPr/>
              <p:nvPr/>
            </p:nvSpPr>
            <p:spPr>
              <a:xfrm>
                <a:off x="491125" y="3172850"/>
                <a:ext cx="3000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0" extrusionOk="0">
                    <a:moveTo>
                      <a:pt x="60" y="0"/>
                    </a:moveTo>
                    <a:cubicBezTo>
                      <a:pt x="48" y="0"/>
                      <a:pt x="36" y="0"/>
                      <a:pt x="12" y="12"/>
                    </a:cubicBezTo>
                    <a:cubicBezTo>
                      <a:pt x="0" y="36"/>
                      <a:pt x="0" y="36"/>
                      <a:pt x="0" y="48"/>
                    </a:cubicBezTo>
                    <a:lnTo>
                      <a:pt x="0" y="60"/>
                    </a:lnTo>
                    <a:cubicBezTo>
                      <a:pt x="0" y="72"/>
                      <a:pt x="0" y="95"/>
                      <a:pt x="12" y="107"/>
                    </a:cubicBezTo>
                    <a:cubicBezTo>
                      <a:pt x="48" y="119"/>
                      <a:pt x="60" y="119"/>
                      <a:pt x="60" y="119"/>
                    </a:cubicBezTo>
                    <a:cubicBezTo>
                      <a:pt x="96" y="119"/>
                      <a:pt x="119" y="83"/>
                      <a:pt x="119" y="60"/>
                    </a:cubicBezTo>
                    <a:cubicBezTo>
                      <a:pt x="119" y="48"/>
                      <a:pt x="119" y="36"/>
                      <a:pt x="107" y="12"/>
                    </a:cubicBezTo>
                    <a:cubicBezTo>
                      <a:pt x="96" y="0"/>
                      <a:pt x="72" y="0"/>
                      <a:pt x="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29" name="Google Shape;6529;p46"/>
              <p:cNvSpPr/>
              <p:nvPr/>
            </p:nvSpPr>
            <p:spPr>
              <a:xfrm>
                <a:off x="865875" y="4692075"/>
                <a:ext cx="14900" cy="597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239" extrusionOk="0">
                    <a:moveTo>
                      <a:pt x="0" y="1"/>
                    </a:moveTo>
                    <a:lnTo>
                      <a:pt x="0" y="24"/>
                    </a:lnTo>
                    <a:cubicBezTo>
                      <a:pt x="48" y="167"/>
                      <a:pt x="143" y="239"/>
                      <a:pt x="286" y="239"/>
                    </a:cubicBezTo>
                    <a:cubicBezTo>
                      <a:pt x="357" y="239"/>
                      <a:pt x="441" y="203"/>
                      <a:pt x="500" y="143"/>
                    </a:cubicBezTo>
                    <a:cubicBezTo>
                      <a:pt x="548" y="108"/>
                      <a:pt x="584" y="60"/>
                      <a:pt x="59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30" name="Google Shape;6530;p46"/>
              <p:cNvSpPr/>
              <p:nvPr/>
            </p:nvSpPr>
            <p:spPr>
              <a:xfrm>
                <a:off x="516125" y="3127900"/>
                <a:ext cx="625" cy="242600"/>
              </a:xfrm>
              <a:custGeom>
                <a:avLst/>
                <a:gdLst/>
                <a:ahLst/>
                <a:cxnLst/>
                <a:rect l="l" t="t" r="r" b="b"/>
                <a:pathLst>
                  <a:path w="25" h="9704" extrusionOk="0">
                    <a:moveTo>
                      <a:pt x="0" y="0"/>
                    </a:moveTo>
                    <a:lnTo>
                      <a:pt x="0" y="9704"/>
                    </a:lnTo>
                    <a:cubicBezTo>
                      <a:pt x="12" y="9692"/>
                      <a:pt x="12" y="9668"/>
                      <a:pt x="24" y="9656"/>
                    </a:cubicBez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31" name="Google Shape;6531;p46"/>
              <p:cNvSpPr/>
              <p:nvPr/>
            </p:nvSpPr>
            <p:spPr>
              <a:xfrm>
                <a:off x="516125" y="3369300"/>
                <a:ext cx="625" cy="9250"/>
              </a:xfrm>
              <a:custGeom>
                <a:avLst/>
                <a:gdLst/>
                <a:ahLst/>
                <a:cxnLst/>
                <a:rect l="l" t="t" r="r" b="b"/>
                <a:pathLst>
                  <a:path w="25" h="370" extrusionOk="0">
                    <a:moveTo>
                      <a:pt x="24" y="0"/>
                    </a:moveTo>
                    <a:cubicBezTo>
                      <a:pt x="12" y="12"/>
                      <a:pt x="0" y="36"/>
                      <a:pt x="0" y="48"/>
                    </a:cubicBezTo>
                    <a:lnTo>
                      <a:pt x="0" y="369"/>
                    </a:lnTo>
                    <a:cubicBezTo>
                      <a:pt x="12" y="357"/>
                      <a:pt x="12" y="346"/>
                      <a:pt x="24" y="334"/>
                    </a:cubicBez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32" name="Google Shape;6532;p46"/>
              <p:cNvSpPr/>
              <p:nvPr/>
            </p:nvSpPr>
            <p:spPr>
              <a:xfrm>
                <a:off x="489325" y="3171050"/>
                <a:ext cx="7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287" h="287" extrusionOk="0">
                    <a:moveTo>
                      <a:pt x="144" y="72"/>
                    </a:moveTo>
                    <a:cubicBezTo>
                      <a:pt x="156" y="72"/>
                      <a:pt x="179" y="72"/>
                      <a:pt x="191" y="84"/>
                    </a:cubicBezTo>
                    <a:cubicBezTo>
                      <a:pt x="203" y="108"/>
                      <a:pt x="203" y="120"/>
                      <a:pt x="203" y="132"/>
                    </a:cubicBezTo>
                    <a:cubicBezTo>
                      <a:pt x="191" y="155"/>
                      <a:pt x="179" y="191"/>
                      <a:pt x="132" y="191"/>
                    </a:cubicBezTo>
                    <a:cubicBezTo>
                      <a:pt x="120" y="191"/>
                      <a:pt x="108" y="191"/>
                      <a:pt x="108" y="179"/>
                    </a:cubicBezTo>
                    <a:cubicBezTo>
                      <a:pt x="84" y="155"/>
                      <a:pt x="84" y="144"/>
                      <a:pt x="84" y="132"/>
                    </a:cubicBezTo>
                    <a:lnTo>
                      <a:pt x="84" y="120"/>
                    </a:lnTo>
                    <a:cubicBezTo>
                      <a:pt x="84" y="108"/>
                      <a:pt x="108" y="84"/>
                      <a:pt x="108" y="84"/>
                    </a:cubicBezTo>
                    <a:cubicBezTo>
                      <a:pt x="120" y="72"/>
                      <a:pt x="132" y="72"/>
                      <a:pt x="144" y="72"/>
                    </a:cubicBezTo>
                    <a:close/>
                    <a:moveTo>
                      <a:pt x="144" y="1"/>
                    </a:moveTo>
                    <a:cubicBezTo>
                      <a:pt x="72" y="1"/>
                      <a:pt x="1" y="60"/>
                      <a:pt x="1" y="132"/>
                    </a:cubicBezTo>
                    <a:cubicBezTo>
                      <a:pt x="1" y="203"/>
                      <a:pt x="60" y="286"/>
                      <a:pt x="132" y="286"/>
                    </a:cubicBezTo>
                    <a:cubicBezTo>
                      <a:pt x="203" y="286"/>
                      <a:pt x="287" y="227"/>
                      <a:pt x="287" y="144"/>
                    </a:cubicBezTo>
                    <a:cubicBezTo>
                      <a:pt x="287" y="60"/>
                      <a:pt x="227" y="1"/>
                      <a:pt x="144" y="1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33" name="Google Shape;6533;p46"/>
              <p:cNvSpPr/>
              <p:nvPr/>
            </p:nvSpPr>
            <p:spPr>
              <a:xfrm>
                <a:off x="6375475" y="4692375"/>
                <a:ext cx="5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4" h="1" extrusionOk="0">
                    <a:moveTo>
                      <a:pt x="1" y="0"/>
                    </a:moveTo>
                    <a:lnTo>
                      <a:pt x="203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34" name="Google Shape;6534;p46"/>
              <p:cNvSpPr/>
              <p:nvPr/>
            </p:nvSpPr>
            <p:spPr>
              <a:xfrm>
                <a:off x="516125" y="2275100"/>
                <a:ext cx="625" cy="733750"/>
              </a:xfrm>
              <a:custGeom>
                <a:avLst/>
                <a:gdLst/>
                <a:ahLst/>
                <a:cxnLst/>
                <a:rect l="l" t="t" r="r" b="b"/>
                <a:pathLst>
                  <a:path w="25" h="29350" extrusionOk="0">
                    <a:moveTo>
                      <a:pt x="24" y="1"/>
                    </a:moveTo>
                    <a:cubicBezTo>
                      <a:pt x="12" y="13"/>
                      <a:pt x="0" y="13"/>
                      <a:pt x="0" y="25"/>
                    </a:cubicBezTo>
                    <a:lnTo>
                      <a:pt x="0" y="3144"/>
                    </a:lnTo>
                    <a:lnTo>
                      <a:pt x="24" y="3109"/>
                    </a:lnTo>
                    <a:lnTo>
                      <a:pt x="24" y="1"/>
                    </a:lnTo>
                    <a:close/>
                    <a:moveTo>
                      <a:pt x="0" y="4704"/>
                    </a:moveTo>
                    <a:lnTo>
                      <a:pt x="0" y="16967"/>
                    </a:lnTo>
                    <a:lnTo>
                      <a:pt x="24" y="16967"/>
                    </a:lnTo>
                    <a:lnTo>
                      <a:pt x="24" y="4716"/>
                    </a:lnTo>
                    <a:cubicBezTo>
                      <a:pt x="12" y="4716"/>
                      <a:pt x="12" y="4716"/>
                      <a:pt x="0" y="4704"/>
                    </a:cubicBezTo>
                    <a:close/>
                    <a:moveTo>
                      <a:pt x="0" y="18158"/>
                    </a:moveTo>
                    <a:lnTo>
                      <a:pt x="0" y="29338"/>
                    </a:lnTo>
                    <a:cubicBezTo>
                      <a:pt x="12" y="29338"/>
                      <a:pt x="12" y="29350"/>
                      <a:pt x="24" y="29350"/>
                    </a:cubicBezTo>
                    <a:lnTo>
                      <a:pt x="24" y="18158"/>
                    </a:lnTo>
                    <a:lnTo>
                      <a:pt x="12" y="18158"/>
                    </a:lnTo>
                    <a:cubicBezTo>
                      <a:pt x="6" y="18164"/>
                      <a:pt x="3" y="18167"/>
                      <a:pt x="2" y="18167"/>
                    </a:cubicBezTo>
                    <a:cubicBezTo>
                      <a:pt x="0" y="18167"/>
                      <a:pt x="0" y="18164"/>
                      <a:pt x="0" y="18158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35" name="Google Shape;6535;p46"/>
              <p:cNvSpPr/>
              <p:nvPr/>
            </p:nvSpPr>
            <p:spPr>
              <a:xfrm>
                <a:off x="516125" y="2267975"/>
                <a:ext cx="6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25" h="310" extrusionOk="0">
                    <a:moveTo>
                      <a:pt x="24" y="0"/>
                    </a:moveTo>
                    <a:cubicBezTo>
                      <a:pt x="12" y="0"/>
                      <a:pt x="12" y="12"/>
                      <a:pt x="12" y="12"/>
                    </a:cubicBezTo>
                    <a:lnTo>
                      <a:pt x="0" y="36"/>
                    </a:lnTo>
                    <a:lnTo>
                      <a:pt x="0" y="310"/>
                    </a:lnTo>
                    <a:lnTo>
                      <a:pt x="24" y="286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36" name="Google Shape;6536;p46"/>
              <p:cNvSpPr/>
              <p:nvPr/>
            </p:nvSpPr>
            <p:spPr>
              <a:xfrm>
                <a:off x="516125" y="3008825"/>
                <a:ext cx="625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5" h="251" extrusionOk="0">
                    <a:moveTo>
                      <a:pt x="0" y="1"/>
                    </a:moveTo>
                    <a:lnTo>
                      <a:pt x="0" y="239"/>
                    </a:lnTo>
                    <a:cubicBezTo>
                      <a:pt x="12" y="239"/>
                      <a:pt x="12" y="251"/>
                      <a:pt x="24" y="251"/>
                    </a:cubicBezTo>
                    <a:lnTo>
                      <a:pt x="24" y="13"/>
                    </a:lnTo>
                    <a:cubicBezTo>
                      <a:pt x="12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37" name="Google Shape;6537;p46"/>
              <p:cNvSpPr/>
              <p:nvPr/>
            </p:nvSpPr>
            <p:spPr>
              <a:xfrm>
                <a:off x="516125" y="3547300"/>
                <a:ext cx="625" cy="113425"/>
              </a:xfrm>
              <a:custGeom>
                <a:avLst/>
                <a:gdLst/>
                <a:ahLst/>
                <a:cxnLst/>
                <a:rect l="l" t="t" r="r" b="b"/>
                <a:pathLst>
                  <a:path w="25" h="4537" extrusionOk="0">
                    <a:moveTo>
                      <a:pt x="24" y="0"/>
                    </a:moveTo>
                    <a:cubicBezTo>
                      <a:pt x="12" y="12"/>
                      <a:pt x="0" y="12"/>
                      <a:pt x="0" y="12"/>
                    </a:cubicBezTo>
                    <a:lnTo>
                      <a:pt x="0" y="4536"/>
                    </a:lnTo>
                    <a:cubicBezTo>
                      <a:pt x="12" y="4536"/>
                      <a:pt x="12" y="4525"/>
                      <a:pt x="24" y="4525"/>
                    </a:cubicBez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38" name="Google Shape;6538;p46"/>
              <p:cNvSpPr/>
              <p:nvPr/>
            </p:nvSpPr>
            <p:spPr>
              <a:xfrm>
                <a:off x="516125" y="3541925"/>
                <a:ext cx="625" cy="5975"/>
              </a:xfrm>
              <a:custGeom>
                <a:avLst/>
                <a:gdLst/>
                <a:ahLst/>
                <a:cxnLst/>
                <a:rect l="l" t="t" r="r" b="b"/>
                <a:pathLst>
                  <a:path w="25" h="239" extrusionOk="0">
                    <a:moveTo>
                      <a:pt x="24" y="1"/>
                    </a:moveTo>
                    <a:cubicBezTo>
                      <a:pt x="12" y="1"/>
                      <a:pt x="0" y="1"/>
                      <a:pt x="0" y="13"/>
                    </a:cubicBezTo>
                    <a:lnTo>
                      <a:pt x="0" y="239"/>
                    </a:lnTo>
                    <a:cubicBezTo>
                      <a:pt x="12" y="239"/>
                      <a:pt x="12" y="227"/>
                      <a:pt x="24" y="227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39" name="Google Shape;6539;p46"/>
              <p:cNvSpPr/>
              <p:nvPr/>
            </p:nvSpPr>
            <p:spPr>
              <a:xfrm>
                <a:off x="6943725" y="4689400"/>
                <a:ext cx="6275" cy="1200"/>
              </a:xfrm>
              <a:custGeom>
                <a:avLst/>
                <a:gdLst/>
                <a:ahLst/>
                <a:cxnLst/>
                <a:rect l="l" t="t" r="r" b="b"/>
                <a:pathLst>
                  <a:path w="251" h="48" extrusionOk="0">
                    <a:moveTo>
                      <a:pt x="250" y="0"/>
                    </a:moveTo>
                    <a:cubicBezTo>
                      <a:pt x="192" y="8"/>
                      <a:pt x="143" y="19"/>
                      <a:pt x="94" y="30"/>
                    </a:cubicBezTo>
                    <a:lnTo>
                      <a:pt x="94" y="30"/>
                    </a:lnTo>
                    <a:lnTo>
                      <a:pt x="250" y="0"/>
                    </a:lnTo>
                    <a:close/>
                    <a:moveTo>
                      <a:pt x="94" y="30"/>
                    </a:moveTo>
                    <a:lnTo>
                      <a:pt x="0" y="48"/>
                    </a:lnTo>
                    <a:cubicBezTo>
                      <a:pt x="32" y="43"/>
                      <a:pt x="63" y="37"/>
                      <a:pt x="94" y="30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40" name="Google Shape;6540;p46"/>
              <p:cNvSpPr/>
              <p:nvPr/>
            </p:nvSpPr>
            <p:spPr>
              <a:xfrm>
                <a:off x="6772550" y="4692375"/>
                <a:ext cx="917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1" extrusionOk="0">
                    <a:moveTo>
                      <a:pt x="3668" y="0"/>
                    </a:moveTo>
                    <a:lnTo>
                      <a:pt x="1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41" name="Google Shape;6541;p46"/>
              <p:cNvSpPr/>
              <p:nvPr/>
            </p:nvSpPr>
            <p:spPr>
              <a:xfrm>
                <a:off x="6766600" y="4692375"/>
                <a:ext cx="54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16" h="1" extrusionOk="0">
                    <a:moveTo>
                      <a:pt x="1" y="0"/>
                    </a:moveTo>
                    <a:lnTo>
                      <a:pt x="215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42" name="Google Shape;6542;p46"/>
              <p:cNvSpPr/>
              <p:nvPr/>
            </p:nvSpPr>
            <p:spPr>
              <a:xfrm>
                <a:off x="6864250" y="4692375"/>
                <a:ext cx="50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" extrusionOk="0">
                    <a:moveTo>
                      <a:pt x="202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43" name="Google Shape;6543;p46"/>
              <p:cNvSpPr/>
              <p:nvPr/>
            </p:nvSpPr>
            <p:spPr>
              <a:xfrm>
                <a:off x="516125" y="1796475"/>
                <a:ext cx="62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25" h="835" extrusionOk="0">
                    <a:moveTo>
                      <a:pt x="0" y="1"/>
                    </a:moveTo>
                    <a:lnTo>
                      <a:pt x="0" y="834"/>
                    </a:lnTo>
                    <a:cubicBezTo>
                      <a:pt x="12" y="822"/>
                      <a:pt x="12" y="798"/>
                      <a:pt x="24" y="775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44" name="Google Shape;6544;p46"/>
              <p:cNvSpPr/>
              <p:nvPr/>
            </p:nvSpPr>
            <p:spPr>
              <a:xfrm>
                <a:off x="516125" y="1926550"/>
                <a:ext cx="625" cy="125950"/>
              </a:xfrm>
              <a:custGeom>
                <a:avLst/>
                <a:gdLst/>
                <a:ahLst/>
                <a:cxnLst/>
                <a:rect l="l" t="t" r="r" b="b"/>
                <a:pathLst>
                  <a:path w="25" h="5038" extrusionOk="0">
                    <a:moveTo>
                      <a:pt x="24" y="1"/>
                    </a:moveTo>
                    <a:cubicBezTo>
                      <a:pt x="12" y="13"/>
                      <a:pt x="12" y="13"/>
                      <a:pt x="0" y="13"/>
                    </a:cubicBezTo>
                    <a:lnTo>
                      <a:pt x="0" y="5037"/>
                    </a:lnTo>
                    <a:cubicBezTo>
                      <a:pt x="12" y="5037"/>
                      <a:pt x="12" y="5037"/>
                      <a:pt x="24" y="5025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45" name="Google Shape;6545;p46"/>
              <p:cNvSpPr/>
              <p:nvPr/>
            </p:nvSpPr>
            <p:spPr>
              <a:xfrm>
                <a:off x="516125" y="1476200"/>
                <a:ext cx="625" cy="320300"/>
              </a:xfrm>
              <a:custGeom>
                <a:avLst/>
                <a:gdLst/>
                <a:ahLst/>
                <a:cxnLst/>
                <a:rect l="l" t="t" r="r" b="b"/>
                <a:pathLst>
                  <a:path w="25" h="12812" extrusionOk="0">
                    <a:moveTo>
                      <a:pt x="0" y="1"/>
                    </a:moveTo>
                    <a:lnTo>
                      <a:pt x="0" y="12812"/>
                    </a:lnTo>
                    <a:lnTo>
                      <a:pt x="24" y="12812"/>
                    </a:lnTo>
                    <a:lnTo>
                      <a:pt x="24" y="13"/>
                    </a:lnTo>
                    <a:cubicBezTo>
                      <a:pt x="12" y="13"/>
                      <a:pt x="0" y="13"/>
                      <a:pt x="0" y="1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46" name="Google Shape;6546;p46"/>
              <p:cNvSpPr/>
              <p:nvPr/>
            </p:nvSpPr>
            <p:spPr>
              <a:xfrm>
                <a:off x="516125" y="2052175"/>
                <a:ext cx="625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5" h="251" extrusionOk="0">
                    <a:moveTo>
                      <a:pt x="24" y="0"/>
                    </a:moveTo>
                    <a:cubicBezTo>
                      <a:pt x="12" y="0"/>
                      <a:pt x="0" y="0"/>
                      <a:pt x="0" y="12"/>
                    </a:cubicBezTo>
                    <a:lnTo>
                      <a:pt x="0" y="250"/>
                    </a:lnTo>
                    <a:cubicBezTo>
                      <a:pt x="12" y="250"/>
                      <a:pt x="12" y="238"/>
                      <a:pt x="24" y="238"/>
                    </a:cubicBez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47" name="Google Shape;6547;p46"/>
              <p:cNvSpPr/>
              <p:nvPr/>
            </p:nvSpPr>
            <p:spPr>
              <a:xfrm>
                <a:off x="516125" y="1471150"/>
                <a:ext cx="6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25" h="215" extrusionOk="0">
                    <a:moveTo>
                      <a:pt x="0" y="0"/>
                    </a:moveTo>
                    <a:lnTo>
                      <a:pt x="0" y="203"/>
                    </a:lnTo>
                    <a:cubicBezTo>
                      <a:pt x="12" y="215"/>
                      <a:pt x="12" y="215"/>
                      <a:pt x="24" y="215"/>
                    </a:cubicBezTo>
                    <a:lnTo>
                      <a:pt x="24" y="12"/>
                    </a:lnTo>
                    <a:cubicBezTo>
                      <a:pt x="12" y="12"/>
                      <a:pt x="0" y="12"/>
                      <a:pt x="0" y="0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48" name="Google Shape;6548;p46"/>
              <p:cNvSpPr/>
              <p:nvPr/>
            </p:nvSpPr>
            <p:spPr>
              <a:xfrm>
                <a:off x="7047900" y="3656525"/>
                <a:ext cx="25" cy="925"/>
              </a:xfrm>
              <a:custGeom>
                <a:avLst/>
                <a:gdLst/>
                <a:ahLst/>
                <a:cxnLst/>
                <a:rect l="l" t="t" r="r" b="b"/>
                <a:pathLst>
                  <a:path w="1" h="37" extrusionOk="0">
                    <a:moveTo>
                      <a:pt x="0" y="1"/>
                    </a:move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49" name="Google Shape;6549;p46"/>
              <p:cNvSpPr/>
              <p:nvPr/>
            </p:nvSpPr>
            <p:spPr>
              <a:xfrm>
                <a:off x="4167475" y="4707250"/>
                <a:ext cx="1500" cy="325"/>
              </a:xfrm>
              <a:custGeom>
                <a:avLst/>
                <a:gdLst/>
                <a:ahLst/>
                <a:cxnLst/>
                <a:rect l="l" t="t" r="r" b="b"/>
                <a:pathLst>
                  <a:path w="60" h="13" extrusionOk="0">
                    <a:moveTo>
                      <a:pt x="48" y="1"/>
                    </a:moveTo>
                    <a:cubicBezTo>
                      <a:pt x="47" y="2"/>
                      <a:pt x="46" y="3"/>
                      <a:pt x="44" y="4"/>
                    </a:cubicBezTo>
                    <a:lnTo>
                      <a:pt x="44" y="4"/>
                    </a:lnTo>
                    <a:cubicBezTo>
                      <a:pt x="51" y="2"/>
                      <a:pt x="56" y="1"/>
                      <a:pt x="60" y="1"/>
                    </a:cubicBezTo>
                    <a:close/>
                    <a:moveTo>
                      <a:pt x="44" y="4"/>
                    </a:moveTo>
                    <a:cubicBezTo>
                      <a:pt x="32" y="7"/>
                      <a:pt x="16" y="13"/>
                      <a:pt x="0" y="13"/>
                    </a:cubicBezTo>
                    <a:cubicBezTo>
                      <a:pt x="11" y="13"/>
                      <a:pt x="32" y="13"/>
                      <a:pt x="44" y="4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50" name="Google Shape;6550;p46"/>
              <p:cNvSpPr/>
              <p:nvPr/>
            </p:nvSpPr>
            <p:spPr>
              <a:xfrm>
                <a:off x="4160925" y="4692375"/>
                <a:ext cx="805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322" h="656" extrusionOk="0">
                    <a:moveTo>
                      <a:pt x="0" y="0"/>
                    </a:moveTo>
                    <a:cubicBezTo>
                      <a:pt x="24" y="203"/>
                      <a:pt x="84" y="429"/>
                      <a:pt x="143" y="655"/>
                    </a:cubicBezTo>
                    <a:cubicBezTo>
                      <a:pt x="167" y="643"/>
                      <a:pt x="179" y="643"/>
                      <a:pt x="203" y="620"/>
                    </a:cubicBezTo>
                    <a:cubicBezTo>
                      <a:pt x="227" y="620"/>
                      <a:pt x="251" y="608"/>
                      <a:pt x="262" y="608"/>
                    </a:cubicBezTo>
                    <a:cubicBezTo>
                      <a:pt x="286" y="596"/>
                      <a:pt x="298" y="596"/>
                      <a:pt x="310" y="596"/>
                    </a:cubicBezTo>
                    <a:lnTo>
                      <a:pt x="322" y="596"/>
                    </a:lnTo>
                    <a:cubicBezTo>
                      <a:pt x="262" y="393"/>
                      <a:pt x="227" y="191"/>
                      <a:pt x="203" y="0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51" name="Google Shape;6551;p46"/>
              <p:cNvSpPr/>
              <p:nvPr/>
            </p:nvSpPr>
            <p:spPr>
              <a:xfrm>
                <a:off x="4167475" y="4707250"/>
                <a:ext cx="1500" cy="325"/>
              </a:xfrm>
              <a:custGeom>
                <a:avLst/>
                <a:gdLst/>
                <a:ahLst/>
                <a:cxnLst/>
                <a:rect l="l" t="t" r="r" b="b"/>
                <a:pathLst>
                  <a:path w="60" h="13" extrusionOk="0">
                    <a:moveTo>
                      <a:pt x="48" y="1"/>
                    </a:moveTo>
                    <a:cubicBezTo>
                      <a:pt x="48" y="1"/>
                      <a:pt x="48" y="1"/>
                      <a:pt x="48" y="1"/>
                    </a:cubicBezTo>
                    <a:lnTo>
                      <a:pt x="48" y="1"/>
                    </a:lnTo>
                    <a:cubicBezTo>
                      <a:pt x="53" y="1"/>
                      <a:pt x="57" y="1"/>
                      <a:pt x="60" y="1"/>
                    </a:cubicBezTo>
                    <a:close/>
                    <a:moveTo>
                      <a:pt x="48" y="1"/>
                    </a:moveTo>
                    <a:cubicBezTo>
                      <a:pt x="35" y="2"/>
                      <a:pt x="18" y="4"/>
                      <a:pt x="0" y="13"/>
                    </a:cubicBezTo>
                    <a:cubicBezTo>
                      <a:pt x="12" y="13"/>
                      <a:pt x="36" y="13"/>
                      <a:pt x="48" y="1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52" name="Google Shape;6552;p46"/>
              <p:cNvSpPr/>
              <p:nvPr/>
            </p:nvSpPr>
            <p:spPr>
              <a:xfrm>
                <a:off x="5895075" y="4692375"/>
                <a:ext cx="215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8609" h="1" extrusionOk="0">
                    <a:moveTo>
                      <a:pt x="0" y="0"/>
                    </a:moveTo>
                    <a:lnTo>
                      <a:pt x="8609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53" name="Google Shape;6553;p46"/>
              <p:cNvSpPr/>
              <p:nvPr/>
            </p:nvSpPr>
            <p:spPr>
              <a:xfrm>
                <a:off x="6110275" y="4692375"/>
                <a:ext cx="50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" extrusionOk="0">
                    <a:moveTo>
                      <a:pt x="1" y="0"/>
                    </a:moveTo>
                    <a:lnTo>
                      <a:pt x="203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54" name="Google Shape;6554;p46"/>
              <p:cNvSpPr/>
              <p:nvPr/>
            </p:nvSpPr>
            <p:spPr>
              <a:xfrm>
                <a:off x="5887625" y="4692375"/>
                <a:ext cx="7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" extrusionOk="0">
                    <a:moveTo>
                      <a:pt x="1" y="0"/>
                    </a:moveTo>
                    <a:lnTo>
                      <a:pt x="298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55" name="Google Shape;6555;p46"/>
              <p:cNvSpPr/>
              <p:nvPr/>
            </p:nvSpPr>
            <p:spPr>
              <a:xfrm>
                <a:off x="6125450" y="4692375"/>
                <a:ext cx="62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" extrusionOk="0">
                    <a:moveTo>
                      <a:pt x="1" y="0"/>
                    </a:moveTo>
                    <a:lnTo>
                      <a:pt x="251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56" name="Google Shape;6556;p46"/>
              <p:cNvSpPr/>
              <p:nvPr/>
            </p:nvSpPr>
            <p:spPr>
              <a:xfrm>
                <a:off x="861100" y="4692075"/>
                <a:ext cx="24725" cy="11050"/>
              </a:xfrm>
              <a:custGeom>
                <a:avLst/>
                <a:gdLst/>
                <a:ahLst/>
                <a:cxnLst/>
                <a:rect l="l" t="t" r="r" b="b"/>
                <a:pathLst>
                  <a:path w="989" h="442" extrusionOk="0">
                    <a:moveTo>
                      <a:pt x="799" y="1"/>
                    </a:moveTo>
                    <a:cubicBezTo>
                      <a:pt x="787" y="60"/>
                      <a:pt x="751" y="108"/>
                      <a:pt x="715" y="143"/>
                    </a:cubicBezTo>
                    <a:cubicBezTo>
                      <a:pt x="656" y="203"/>
                      <a:pt x="572" y="239"/>
                      <a:pt x="489" y="239"/>
                    </a:cubicBezTo>
                    <a:cubicBezTo>
                      <a:pt x="358" y="239"/>
                      <a:pt x="251" y="155"/>
                      <a:pt x="203" y="24"/>
                    </a:cubicBezTo>
                    <a:lnTo>
                      <a:pt x="203" y="12"/>
                    </a:lnTo>
                    <a:lnTo>
                      <a:pt x="1" y="12"/>
                    </a:lnTo>
                    <a:cubicBezTo>
                      <a:pt x="25" y="251"/>
                      <a:pt x="215" y="429"/>
                      <a:pt x="477" y="441"/>
                    </a:cubicBezTo>
                    <a:cubicBezTo>
                      <a:pt x="485" y="441"/>
                      <a:pt x="493" y="442"/>
                      <a:pt x="500" y="442"/>
                    </a:cubicBezTo>
                    <a:cubicBezTo>
                      <a:pt x="752" y="442"/>
                      <a:pt x="966" y="255"/>
                      <a:pt x="989" y="12"/>
                    </a:cubicBezTo>
                    <a:lnTo>
                      <a:pt x="989" y="1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57" name="Google Shape;6557;p46"/>
              <p:cNvSpPr/>
              <p:nvPr/>
            </p:nvSpPr>
            <p:spPr>
              <a:xfrm>
                <a:off x="7047300" y="1905725"/>
                <a:ext cx="7475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453" extrusionOk="0">
                    <a:moveTo>
                      <a:pt x="298" y="0"/>
                    </a:moveTo>
                    <a:cubicBezTo>
                      <a:pt x="298" y="0"/>
                      <a:pt x="203" y="36"/>
                      <a:pt x="0" y="96"/>
                    </a:cubicBezTo>
                    <a:lnTo>
                      <a:pt x="0" y="322"/>
                    </a:lnTo>
                    <a:cubicBezTo>
                      <a:pt x="12" y="322"/>
                      <a:pt x="36" y="310"/>
                      <a:pt x="48" y="310"/>
                    </a:cubicBezTo>
                    <a:lnTo>
                      <a:pt x="48" y="310"/>
                    </a:lnTo>
                    <a:lnTo>
                      <a:pt x="0" y="536"/>
                    </a:lnTo>
                    <a:lnTo>
                      <a:pt x="0" y="1453"/>
                    </a:lnTo>
                    <a:cubicBezTo>
                      <a:pt x="227" y="596"/>
                      <a:pt x="298" y="0"/>
                      <a:pt x="298" y="0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58" name="Google Shape;6558;p46"/>
              <p:cNvSpPr/>
              <p:nvPr/>
            </p:nvSpPr>
            <p:spPr>
              <a:xfrm>
                <a:off x="7047900" y="2678425"/>
                <a:ext cx="9250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370" h="537" extrusionOk="0">
                    <a:moveTo>
                      <a:pt x="0" y="1"/>
                    </a:moveTo>
                    <a:lnTo>
                      <a:pt x="0" y="191"/>
                    </a:lnTo>
                    <a:lnTo>
                      <a:pt x="12" y="191"/>
                    </a:lnTo>
                    <a:lnTo>
                      <a:pt x="0" y="203"/>
                    </a:lnTo>
                    <a:lnTo>
                      <a:pt x="0" y="537"/>
                    </a:lnTo>
                    <a:cubicBezTo>
                      <a:pt x="238" y="227"/>
                      <a:pt x="369" y="25"/>
                      <a:pt x="369" y="25"/>
                    </a:cubicBezTo>
                    <a:cubicBezTo>
                      <a:pt x="369" y="25"/>
                      <a:pt x="238" y="13"/>
                      <a:pt x="0" y="1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59" name="Google Shape;6559;p46"/>
              <p:cNvSpPr/>
              <p:nvPr/>
            </p:nvSpPr>
            <p:spPr>
              <a:xfrm>
                <a:off x="6991625" y="1153250"/>
                <a:ext cx="49750" cy="51525"/>
              </a:xfrm>
              <a:custGeom>
                <a:avLst/>
                <a:gdLst/>
                <a:ahLst/>
                <a:cxnLst/>
                <a:rect l="l" t="t" r="r" b="b"/>
                <a:pathLst>
                  <a:path w="1990" h="2061" extrusionOk="0">
                    <a:moveTo>
                      <a:pt x="60" y="0"/>
                    </a:moveTo>
                    <a:cubicBezTo>
                      <a:pt x="25" y="0"/>
                      <a:pt x="13" y="12"/>
                      <a:pt x="1" y="36"/>
                    </a:cubicBezTo>
                    <a:cubicBezTo>
                      <a:pt x="942" y="524"/>
                      <a:pt x="1632" y="1227"/>
                      <a:pt x="1989" y="2060"/>
                    </a:cubicBezTo>
                    <a:cubicBezTo>
                      <a:pt x="1668" y="1227"/>
                      <a:pt x="965" y="512"/>
                      <a:pt x="60" y="0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60" name="Google Shape;6560;p46"/>
              <p:cNvSpPr/>
              <p:nvPr/>
            </p:nvSpPr>
            <p:spPr>
              <a:xfrm>
                <a:off x="6986275" y="1150575"/>
                <a:ext cx="6875" cy="360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144" extrusionOk="0">
                    <a:moveTo>
                      <a:pt x="60" y="0"/>
                    </a:moveTo>
                    <a:cubicBezTo>
                      <a:pt x="36" y="0"/>
                      <a:pt x="13" y="24"/>
                      <a:pt x="1" y="36"/>
                    </a:cubicBezTo>
                    <a:cubicBezTo>
                      <a:pt x="72" y="60"/>
                      <a:pt x="143" y="107"/>
                      <a:pt x="215" y="143"/>
                    </a:cubicBezTo>
                    <a:cubicBezTo>
                      <a:pt x="239" y="143"/>
                      <a:pt x="263" y="119"/>
                      <a:pt x="274" y="107"/>
                    </a:cubicBezTo>
                    <a:cubicBezTo>
                      <a:pt x="203" y="84"/>
                      <a:pt x="143" y="36"/>
                      <a:pt x="60" y="0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61" name="Google Shape;6561;p46"/>
              <p:cNvSpPr/>
              <p:nvPr/>
            </p:nvSpPr>
            <p:spPr>
              <a:xfrm>
                <a:off x="5536700" y="4692375"/>
                <a:ext cx="50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" extrusionOk="0">
                    <a:moveTo>
                      <a:pt x="0" y="0"/>
                    </a:moveTo>
                    <a:lnTo>
                      <a:pt x="203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62" name="Google Shape;6562;p46"/>
              <p:cNvSpPr/>
              <p:nvPr/>
            </p:nvSpPr>
            <p:spPr>
              <a:xfrm>
                <a:off x="5242900" y="4692375"/>
                <a:ext cx="4500" cy="1800"/>
              </a:xfrm>
              <a:custGeom>
                <a:avLst/>
                <a:gdLst/>
                <a:ahLst/>
                <a:cxnLst/>
                <a:rect l="l" t="t" r="r" b="b"/>
                <a:pathLst>
                  <a:path w="180" h="72" extrusionOk="0">
                    <a:moveTo>
                      <a:pt x="1" y="0"/>
                    </a:moveTo>
                    <a:cubicBezTo>
                      <a:pt x="13" y="36"/>
                      <a:pt x="25" y="60"/>
                      <a:pt x="48" y="72"/>
                    </a:cubicBezTo>
                    <a:cubicBezTo>
                      <a:pt x="84" y="48"/>
                      <a:pt x="132" y="36"/>
                      <a:pt x="179" y="0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63" name="Google Shape;6563;p46"/>
              <p:cNvSpPr/>
              <p:nvPr/>
            </p:nvSpPr>
            <p:spPr>
              <a:xfrm>
                <a:off x="1730275" y="1136575"/>
                <a:ext cx="600" cy="3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3" extrusionOk="0">
                    <a:moveTo>
                      <a:pt x="12" y="1"/>
                    </a:moveTo>
                    <a:lnTo>
                      <a:pt x="0" y="13"/>
                    </a:lnTo>
                    <a:lnTo>
                      <a:pt x="24" y="13"/>
                    </a:lnTo>
                    <a:lnTo>
                      <a:pt x="12" y="1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64" name="Google Shape;6564;p46"/>
              <p:cNvSpPr/>
              <p:nvPr/>
            </p:nvSpPr>
            <p:spPr>
              <a:xfrm rot="-10371176">
                <a:off x="3673137" y="1136691"/>
                <a:ext cx="129079" cy="246107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9835" extrusionOk="0">
                    <a:moveTo>
                      <a:pt x="4096" y="381"/>
                    </a:moveTo>
                    <a:cubicBezTo>
                      <a:pt x="4120" y="500"/>
                      <a:pt x="4155" y="667"/>
                      <a:pt x="4203" y="846"/>
                    </a:cubicBezTo>
                    <a:lnTo>
                      <a:pt x="3667" y="846"/>
                    </a:lnTo>
                    <a:cubicBezTo>
                      <a:pt x="3822" y="655"/>
                      <a:pt x="3977" y="488"/>
                      <a:pt x="4096" y="381"/>
                    </a:cubicBezTo>
                    <a:close/>
                    <a:moveTo>
                      <a:pt x="4203" y="0"/>
                    </a:moveTo>
                    <a:cubicBezTo>
                      <a:pt x="4203" y="0"/>
                      <a:pt x="1548" y="2429"/>
                      <a:pt x="774" y="5144"/>
                    </a:cubicBezTo>
                    <a:cubicBezTo>
                      <a:pt x="0" y="7858"/>
                      <a:pt x="1381" y="9835"/>
                      <a:pt x="1381" y="9835"/>
                    </a:cubicBezTo>
                    <a:cubicBezTo>
                      <a:pt x="1381" y="9835"/>
                      <a:pt x="3620" y="8882"/>
                      <a:pt x="4394" y="6180"/>
                    </a:cubicBezTo>
                    <a:cubicBezTo>
                      <a:pt x="5167" y="3465"/>
                      <a:pt x="4203" y="0"/>
                      <a:pt x="4203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65" name="Google Shape;6565;p46"/>
              <p:cNvSpPr/>
              <p:nvPr/>
            </p:nvSpPr>
            <p:spPr>
              <a:xfrm>
                <a:off x="5809050" y="1122875"/>
                <a:ext cx="68175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2727" h="561" extrusionOk="0">
                    <a:moveTo>
                      <a:pt x="2620" y="1"/>
                    </a:moveTo>
                    <a:lnTo>
                      <a:pt x="0" y="561"/>
                    </a:lnTo>
                    <a:lnTo>
                      <a:pt x="2727" y="561"/>
                    </a:lnTo>
                    <a:cubicBezTo>
                      <a:pt x="2703" y="370"/>
                      <a:pt x="2667" y="180"/>
                      <a:pt x="262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66" name="Google Shape;6566;p46"/>
              <p:cNvSpPr/>
              <p:nvPr/>
            </p:nvSpPr>
            <p:spPr>
              <a:xfrm>
                <a:off x="5047950" y="1125250"/>
                <a:ext cx="37825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491" extrusionOk="0">
                    <a:moveTo>
                      <a:pt x="774" y="204"/>
                    </a:moveTo>
                    <a:cubicBezTo>
                      <a:pt x="917" y="204"/>
                      <a:pt x="1060" y="263"/>
                      <a:pt x="1155" y="382"/>
                    </a:cubicBezTo>
                    <a:cubicBezTo>
                      <a:pt x="1191" y="406"/>
                      <a:pt x="1203" y="442"/>
                      <a:pt x="1215" y="466"/>
                    </a:cubicBezTo>
                    <a:lnTo>
                      <a:pt x="298" y="466"/>
                    </a:lnTo>
                    <a:cubicBezTo>
                      <a:pt x="322" y="418"/>
                      <a:pt x="345" y="394"/>
                      <a:pt x="381" y="347"/>
                    </a:cubicBezTo>
                    <a:cubicBezTo>
                      <a:pt x="488" y="239"/>
                      <a:pt x="643" y="204"/>
                      <a:pt x="774" y="204"/>
                    </a:cubicBezTo>
                    <a:close/>
                    <a:moveTo>
                      <a:pt x="764" y="1"/>
                    </a:moveTo>
                    <a:cubicBezTo>
                      <a:pt x="357" y="1"/>
                      <a:pt x="24" y="330"/>
                      <a:pt x="12" y="716"/>
                    </a:cubicBezTo>
                    <a:cubicBezTo>
                      <a:pt x="0" y="1132"/>
                      <a:pt x="322" y="1478"/>
                      <a:pt x="726" y="1490"/>
                    </a:cubicBezTo>
                    <a:cubicBezTo>
                      <a:pt x="740" y="1490"/>
                      <a:pt x="754" y="1491"/>
                      <a:pt x="768" y="1491"/>
                    </a:cubicBezTo>
                    <a:cubicBezTo>
                      <a:pt x="1166" y="1491"/>
                      <a:pt x="1489" y="1166"/>
                      <a:pt x="1500" y="775"/>
                    </a:cubicBezTo>
                    <a:cubicBezTo>
                      <a:pt x="1512" y="358"/>
                      <a:pt x="1191" y="25"/>
                      <a:pt x="786" y="1"/>
                    </a:cubicBezTo>
                    <a:cubicBezTo>
                      <a:pt x="779" y="1"/>
                      <a:pt x="771" y="1"/>
                      <a:pt x="76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567" name="Google Shape;6567;p46"/>
            <p:cNvGrpSpPr/>
            <p:nvPr/>
          </p:nvGrpSpPr>
          <p:grpSpPr>
            <a:xfrm rot="10800000" flipH="1">
              <a:off x="856219" y="297273"/>
              <a:ext cx="7513219" cy="4611214"/>
              <a:chOff x="640550" y="969900"/>
              <a:chExt cx="6297225" cy="3618625"/>
            </a:xfrm>
          </p:grpSpPr>
          <p:sp>
            <p:nvSpPr>
              <p:cNvPr id="6568" name="Google Shape;6568;p46"/>
              <p:cNvSpPr/>
              <p:nvPr/>
            </p:nvSpPr>
            <p:spPr>
              <a:xfrm>
                <a:off x="640550" y="1059475"/>
                <a:ext cx="6297225" cy="35290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141162" extrusionOk="0">
                    <a:moveTo>
                      <a:pt x="0" y="1"/>
                    </a:moveTo>
                    <a:lnTo>
                      <a:pt x="0" y="141161"/>
                    </a:lnTo>
                    <a:lnTo>
                      <a:pt x="251889" y="141161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69" name="Google Shape;6569;p46"/>
              <p:cNvSpPr/>
              <p:nvPr/>
            </p:nvSpPr>
            <p:spPr>
              <a:xfrm>
                <a:off x="640550" y="114492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3"/>
                    </a:lnTo>
                    <a:lnTo>
                      <a:pt x="251889" y="333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70" name="Google Shape;6570;p46"/>
              <p:cNvSpPr/>
              <p:nvPr/>
            </p:nvSpPr>
            <p:spPr>
              <a:xfrm>
                <a:off x="640550" y="1234800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71" name="Google Shape;6571;p46"/>
              <p:cNvSpPr/>
              <p:nvPr/>
            </p:nvSpPr>
            <p:spPr>
              <a:xfrm>
                <a:off x="640550" y="1324400"/>
                <a:ext cx="6297225" cy="80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2" extrusionOk="0">
                    <a:moveTo>
                      <a:pt x="0" y="0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72" name="Google Shape;6572;p46"/>
              <p:cNvSpPr/>
              <p:nvPr/>
            </p:nvSpPr>
            <p:spPr>
              <a:xfrm>
                <a:off x="640550" y="141400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73" name="Google Shape;6573;p46"/>
              <p:cNvSpPr/>
              <p:nvPr/>
            </p:nvSpPr>
            <p:spPr>
              <a:xfrm>
                <a:off x="640550" y="1503875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74" name="Google Shape;6574;p46"/>
              <p:cNvSpPr/>
              <p:nvPr/>
            </p:nvSpPr>
            <p:spPr>
              <a:xfrm>
                <a:off x="640550" y="1593475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75" name="Google Shape;6575;p46"/>
              <p:cNvSpPr/>
              <p:nvPr/>
            </p:nvSpPr>
            <p:spPr>
              <a:xfrm>
                <a:off x="640550" y="168307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76" name="Google Shape;6576;p46"/>
              <p:cNvSpPr/>
              <p:nvPr/>
            </p:nvSpPr>
            <p:spPr>
              <a:xfrm>
                <a:off x="640550" y="177267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77" name="Google Shape;6577;p46"/>
              <p:cNvSpPr/>
              <p:nvPr/>
            </p:nvSpPr>
            <p:spPr>
              <a:xfrm>
                <a:off x="640550" y="1862550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78" name="Google Shape;6578;p46"/>
              <p:cNvSpPr/>
              <p:nvPr/>
            </p:nvSpPr>
            <p:spPr>
              <a:xfrm>
                <a:off x="640550" y="1952150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79" name="Google Shape;6579;p46"/>
              <p:cNvSpPr/>
              <p:nvPr/>
            </p:nvSpPr>
            <p:spPr>
              <a:xfrm>
                <a:off x="640550" y="204175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80" name="Google Shape;6580;p46"/>
              <p:cNvSpPr/>
              <p:nvPr/>
            </p:nvSpPr>
            <p:spPr>
              <a:xfrm>
                <a:off x="640550" y="213135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81" name="Google Shape;6581;p46"/>
              <p:cNvSpPr/>
              <p:nvPr/>
            </p:nvSpPr>
            <p:spPr>
              <a:xfrm>
                <a:off x="640550" y="222095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3"/>
                    </a:lnTo>
                    <a:lnTo>
                      <a:pt x="251889" y="333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82" name="Google Shape;6582;p46"/>
              <p:cNvSpPr/>
              <p:nvPr/>
            </p:nvSpPr>
            <p:spPr>
              <a:xfrm>
                <a:off x="640550" y="2310825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83" name="Google Shape;6583;p46"/>
              <p:cNvSpPr/>
              <p:nvPr/>
            </p:nvSpPr>
            <p:spPr>
              <a:xfrm>
                <a:off x="640550" y="240042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84" name="Google Shape;6584;p46"/>
              <p:cNvSpPr/>
              <p:nvPr/>
            </p:nvSpPr>
            <p:spPr>
              <a:xfrm>
                <a:off x="640550" y="249002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85" name="Google Shape;6585;p46"/>
              <p:cNvSpPr/>
              <p:nvPr/>
            </p:nvSpPr>
            <p:spPr>
              <a:xfrm>
                <a:off x="640550" y="257962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3"/>
                    </a:lnTo>
                    <a:lnTo>
                      <a:pt x="251889" y="333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86" name="Google Shape;6586;p46"/>
              <p:cNvSpPr/>
              <p:nvPr/>
            </p:nvSpPr>
            <p:spPr>
              <a:xfrm>
                <a:off x="640550" y="2669500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87" name="Google Shape;6587;p46"/>
              <p:cNvSpPr/>
              <p:nvPr/>
            </p:nvSpPr>
            <p:spPr>
              <a:xfrm>
                <a:off x="640550" y="275910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88" name="Google Shape;6588;p46"/>
              <p:cNvSpPr/>
              <p:nvPr/>
            </p:nvSpPr>
            <p:spPr>
              <a:xfrm>
                <a:off x="640550" y="284870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89" name="Google Shape;6589;p46"/>
              <p:cNvSpPr/>
              <p:nvPr/>
            </p:nvSpPr>
            <p:spPr>
              <a:xfrm>
                <a:off x="640550" y="2938575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90" name="Google Shape;6590;p46"/>
              <p:cNvSpPr/>
              <p:nvPr/>
            </p:nvSpPr>
            <p:spPr>
              <a:xfrm>
                <a:off x="640550" y="3028175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91" name="Google Shape;6591;p46"/>
              <p:cNvSpPr/>
              <p:nvPr/>
            </p:nvSpPr>
            <p:spPr>
              <a:xfrm>
                <a:off x="640550" y="311777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92" name="Google Shape;6592;p46"/>
              <p:cNvSpPr/>
              <p:nvPr/>
            </p:nvSpPr>
            <p:spPr>
              <a:xfrm>
                <a:off x="640550" y="320737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93" name="Google Shape;6593;p46"/>
              <p:cNvSpPr/>
              <p:nvPr/>
            </p:nvSpPr>
            <p:spPr>
              <a:xfrm>
                <a:off x="640550" y="329697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3"/>
                    </a:lnTo>
                    <a:lnTo>
                      <a:pt x="251889" y="333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94" name="Google Shape;6594;p46"/>
              <p:cNvSpPr/>
              <p:nvPr/>
            </p:nvSpPr>
            <p:spPr>
              <a:xfrm>
                <a:off x="640550" y="3386850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95" name="Google Shape;6595;p46"/>
              <p:cNvSpPr/>
              <p:nvPr/>
            </p:nvSpPr>
            <p:spPr>
              <a:xfrm>
                <a:off x="640550" y="3476450"/>
                <a:ext cx="6297225" cy="80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2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96" name="Google Shape;6596;p46"/>
              <p:cNvSpPr/>
              <p:nvPr/>
            </p:nvSpPr>
            <p:spPr>
              <a:xfrm>
                <a:off x="640550" y="356605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97" name="Google Shape;6597;p46"/>
              <p:cNvSpPr/>
              <p:nvPr/>
            </p:nvSpPr>
            <p:spPr>
              <a:xfrm>
                <a:off x="640550" y="3655925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98" name="Google Shape;6598;p46"/>
              <p:cNvSpPr/>
              <p:nvPr/>
            </p:nvSpPr>
            <p:spPr>
              <a:xfrm>
                <a:off x="640550" y="3745525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99" name="Google Shape;6599;p46"/>
              <p:cNvSpPr/>
              <p:nvPr/>
            </p:nvSpPr>
            <p:spPr>
              <a:xfrm>
                <a:off x="640550" y="383512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1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00" name="Google Shape;6600;p46"/>
              <p:cNvSpPr/>
              <p:nvPr/>
            </p:nvSpPr>
            <p:spPr>
              <a:xfrm>
                <a:off x="640550" y="392472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01" name="Google Shape;6601;p46"/>
              <p:cNvSpPr/>
              <p:nvPr/>
            </p:nvSpPr>
            <p:spPr>
              <a:xfrm>
                <a:off x="640550" y="4014600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02" name="Google Shape;6602;p46"/>
              <p:cNvSpPr/>
              <p:nvPr/>
            </p:nvSpPr>
            <p:spPr>
              <a:xfrm>
                <a:off x="640550" y="4104200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03" name="Google Shape;6603;p46"/>
              <p:cNvSpPr/>
              <p:nvPr/>
            </p:nvSpPr>
            <p:spPr>
              <a:xfrm>
                <a:off x="640550" y="4193800"/>
                <a:ext cx="6297225" cy="80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2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04" name="Google Shape;6604;p46"/>
              <p:cNvSpPr/>
              <p:nvPr/>
            </p:nvSpPr>
            <p:spPr>
              <a:xfrm>
                <a:off x="640550" y="428340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05" name="Google Shape;6605;p46"/>
              <p:cNvSpPr/>
              <p:nvPr/>
            </p:nvSpPr>
            <p:spPr>
              <a:xfrm>
                <a:off x="640550" y="437300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3"/>
                    </a:lnTo>
                    <a:lnTo>
                      <a:pt x="251889" y="333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06" name="Google Shape;6606;p46"/>
              <p:cNvSpPr/>
              <p:nvPr/>
            </p:nvSpPr>
            <p:spPr>
              <a:xfrm>
                <a:off x="640550" y="4462875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07" name="Google Shape;6607;p46"/>
              <p:cNvSpPr/>
              <p:nvPr/>
            </p:nvSpPr>
            <p:spPr>
              <a:xfrm>
                <a:off x="5158975" y="1059475"/>
                <a:ext cx="110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08" name="Google Shape;6608;p46"/>
              <p:cNvSpPr/>
              <p:nvPr/>
            </p:nvSpPr>
            <p:spPr>
              <a:xfrm>
                <a:off x="5039900" y="1059475"/>
                <a:ext cx="110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2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09" name="Google Shape;6609;p46"/>
              <p:cNvSpPr/>
              <p:nvPr/>
            </p:nvSpPr>
            <p:spPr>
              <a:xfrm>
                <a:off x="4920850" y="1059475"/>
                <a:ext cx="110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10" name="Google Shape;6610;p46"/>
              <p:cNvSpPr/>
              <p:nvPr/>
            </p:nvSpPr>
            <p:spPr>
              <a:xfrm>
                <a:off x="480237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11" name="Google Shape;6611;p46"/>
              <p:cNvSpPr/>
              <p:nvPr/>
            </p:nvSpPr>
            <p:spPr>
              <a:xfrm>
                <a:off x="468330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30" y="141125"/>
                    </a:lnTo>
                    <a:lnTo>
                      <a:pt x="43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12" name="Google Shape;6612;p46"/>
              <p:cNvSpPr/>
              <p:nvPr/>
            </p:nvSpPr>
            <p:spPr>
              <a:xfrm>
                <a:off x="456425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13" name="Google Shape;6613;p46"/>
              <p:cNvSpPr/>
              <p:nvPr/>
            </p:nvSpPr>
            <p:spPr>
              <a:xfrm>
                <a:off x="444547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14" name="Google Shape;6614;p46"/>
              <p:cNvSpPr/>
              <p:nvPr/>
            </p:nvSpPr>
            <p:spPr>
              <a:xfrm>
                <a:off x="4326425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15" name="Google Shape;6615;p46"/>
              <p:cNvSpPr/>
              <p:nvPr/>
            </p:nvSpPr>
            <p:spPr>
              <a:xfrm>
                <a:off x="420735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16" name="Google Shape;6616;p46"/>
              <p:cNvSpPr/>
              <p:nvPr/>
            </p:nvSpPr>
            <p:spPr>
              <a:xfrm>
                <a:off x="4088600" y="1059475"/>
                <a:ext cx="110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17" name="Google Shape;6617;p46"/>
              <p:cNvSpPr/>
              <p:nvPr/>
            </p:nvSpPr>
            <p:spPr>
              <a:xfrm>
                <a:off x="3969525" y="1059475"/>
                <a:ext cx="110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2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18" name="Google Shape;6618;p46"/>
              <p:cNvSpPr/>
              <p:nvPr/>
            </p:nvSpPr>
            <p:spPr>
              <a:xfrm>
                <a:off x="3850475" y="1059475"/>
                <a:ext cx="110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19" name="Google Shape;6619;p46"/>
              <p:cNvSpPr/>
              <p:nvPr/>
            </p:nvSpPr>
            <p:spPr>
              <a:xfrm>
                <a:off x="373200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20" name="Google Shape;6620;p46"/>
              <p:cNvSpPr/>
              <p:nvPr/>
            </p:nvSpPr>
            <p:spPr>
              <a:xfrm>
                <a:off x="3612950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21" name="Google Shape;6621;p46"/>
              <p:cNvSpPr/>
              <p:nvPr/>
            </p:nvSpPr>
            <p:spPr>
              <a:xfrm>
                <a:off x="349387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22" name="Google Shape;6622;p46"/>
              <p:cNvSpPr/>
              <p:nvPr/>
            </p:nvSpPr>
            <p:spPr>
              <a:xfrm>
                <a:off x="337510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30" y="141125"/>
                    </a:lnTo>
                    <a:lnTo>
                      <a:pt x="43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23" name="Google Shape;6623;p46"/>
              <p:cNvSpPr/>
              <p:nvPr/>
            </p:nvSpPr>
            <p:spPr>
              <a:xfrm>
                <a:off x="325605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24" name="Google Shape;6624;p46"/>
              <p:cNvSpPr/>
              <p:nvPr/>
            </p:nvSpPr>
            <p:spPr>
              <a:xfrm>
                <a:off x="313697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30" y="141125"/>
                    </a:lnTo>
                    <a:lnTo>
                      <a:pt x="43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25" name="Google Shape;6625;p46"/>
              <p:cNvSpPr/>
              <p:nvPr/>
            </p:nvSpPr>
            <p:spPr>
              <a:xfrm>
                <a:off x="3018225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26" name="Google Shape;6626;p46"/>
              <p:cNvSpPr/>
              <p:nvPr/>
            </p:nvSpPr>
            <p:spPr>
              <a:xfrm>
                <a:off x="289915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30" y="141125"/>
                    </a:lnTo>
                    <a:lnTo>
                      <a:pt x="43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27" name="Google Shape;6627;p46"/>
              <p:cNvSpPr/>
              <p:nvPr/>
            </p:nvSpPr>
            <p:spPr>
              <a:xfrm>
                <a:off x="2780100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28" name="Google Shape;6628;p46"/>
              <p:cNvSpPr/>
              <p:nvPr/>
            </p:nvSpPr>
            <p:spPr>
              <a:xfrm>
                <a:off x="266132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29" name="Google Shape;6629;p46"/>
              <p:cNvSpPr/>
              <p:nvPr/>
            </p:nvSpPr>
            <p:spPr>
              <a:xfrm>
                <a:off x="6824350" y="1059475"/>
                <a:ext cx="110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2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30" name="Google Shape;6630;p46"/>
              <p:cNvSpPr/>
              <p:nvPr/>
            </p:nvSpPr>
            <p:spPr>
              <a:xfrm>
                <a:off x="670587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30" y="141125"/>
                    </a:lnTo>
                    <a:lnTo>
                      <a:pt x="43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31" name="Google Shape;6631;p46"/>
              <p:cNvSpPr/>
              <p:nvPr/>
            </p:nvSpPr>
            <p:spPr>
              <a:xfrm>
                <a:off x="658682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32" name="Google Shape;6632;p46"/>
              <p:cNvSpPr/>
              <p:nvPr/>
            </p:nvSpPr>
            <p:spPr>
              <a:xfrm>
                <a:off x="646775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30" y="141125"/>
                    </a:lnTo>
                    <a:lnTo>
                      <a:pt x="43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33" name="Google Shape;6633;p46"/>
              <p:cNvSpPr/>
              <p:nvPr/>
            </p:nvSpPr>
            <p:spPr>
              <a:xfrm>
                <a:off x="6349000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34" name="Google Shape;6634;p46"/>
              <p:cNvSpPr/>
              <p:nvPr/>
            </p:nvSpPr>
            <p:spPr>
              <a:xfrm>
                <a:off x="622992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35" name="Google Shape;6635;p46"/>
              <p:cNvSpPr/>
              <p:nvPr/>
            </p:nvSpPr>
            <p:spPr>
              <a:xfrm>
                <a:off x="6110875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36" name="Google Shape;6636;p46"/>
              <p:cNvSpPr/>
              <p:nvPr/>
            </p:nvSpPr>
            <p:spPr>
              <a:xfrm>
                <a:off x="5992100" y="1059475"/>
                <a:ext cx="110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2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37" name="Google Shape;6637;p46"/>
              <p:cNvSpPr/>
              <p:nvPr/>
            </p:nvSpPr>
            <p:spPr>
              <a:xfrm>
                <a:off x="5873050" y="1059475"/>
                <a:ext cx="110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38" name="Google Shape;6638;p46"/>
              <p:cNvSpPr/>
              <p:nvPr/>
            </p:nvSpPr>
            <p:spPr>
              <a:xfrm>
                <a:off x="5753975" y="1059475"/>
                <a:ext cx="110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2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39" name="Google Shape;6639;p46"/>
              <p:cNvSpPr/>
              <p:nvPr/>
            </p:nvSpPr>
            <p:spPr>
              <a:xfrm>
                <a:off x="5634925" y="1059475"/>
                <a:ext cx="110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40" name="Google Shape;6640;p46"/>
              <p:cNvSpPr/>
              <p:nvPr/>
            </p:nvSpPr>
            <p:spPr>
              <a:xfrm>
                <a:off x="5516150" y="1059475"/>
                <a:ext cx="110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2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41" name="Google Shape;6641;p46"/>
              <p:cNvSpPr/>
              <p:nvPr/>
            </p:nvSpPr>
            <p:spPr>
              <a:xfrm>
                <a:off x="5397100" y="1059475"/>
                <a:ext cx="110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42" name="Google Shape;6642;p46"/>
              <p:cNvSpPr/>
              <p:nvPr/>
            </p:nvSpPr>
            <p:spPr>
              <a:xfrm>
                <a:off x="5278025" y="1059475"/>
                <a:ext cx="110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2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43" name="Google Shape;6643;p46"/>
              <p:cNvSpPr/>
              <p:nvPr/>
            </p:nvSpPr>
            <p:spPr>
              <a:xfrm>
                <a:off x="2542275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44" name="Google Shape;6644;p46"/>
              <p:cNvSpPr/>
              <p:nvPr/>
            </p:nvSpPr>
            <p:spPr>
              <a:xfrm>
                <a:off x="242320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45" name="Google Shape;6645;p46"/>
              <p:cNvSpPr/>
              <p:nvPr/>
            </p:nvSpPr>
            <p:spPr>
              <a:xfrm>
                <a:off x="2304150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46" name="Google Shape;6646;p46"/>
              <p:cNvSpPr/>
              <p:nvPr/>
            </p:nvSpPr>
            <p:spPr>
              <a:xfrm>
                <a:off x="218567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47" name="Google Shape;6647;p46"/>
              <p:cNvSpPr/>
              <p:nvPr/>
            </p:nvSpPr>
            <p:spPr>
              <a:xfrm>
                <a:off x="2066325" y="1059475"/>
                <a:ext cx="110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48" name="Google Shape;6648;p46"/>
              <p:cNvSpPr/>
              <p:nvPr/>
            </p:nvSpPr>
            <p:spPr>
              <a:xfrm>
                <a:off x="1947250" y="1059475"/>
                <a:ext cx="110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2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49" name="Google Shape;6649;p46"/>
              <p:cNvSpPr/>
              <p:nvPr/>
            </p:nvSpPr>
            <p:spPr>
              <a:xfrm>
                <a:off x="1828800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50" name="Google Shape;6650;p46"/>
              <p:cNvSpPr/>
              <p:nvPr/>
            </p:nvSpPr>
            <p:spPr>
              <a:xfrm>
                <a:off x="170972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51" name="Google Shape;6651;p46"/>
              <p:cNvSpPr/>
              <p:nvPr/>
            </p:nvSpPr>
            <p:spPr>
              <a:xfrm>
                <a:off x="1590675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52" name="Google Shape;6652;p46"/>
              <p:cNvSpPr/>
              <p:nvPr/>
            </p:nvSpPr>
            <p:spPr>
              <a:xfrm>
                <a:off x="147190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53" name="Google Shape;6653;p46"/>
              <p:cNvSpPr/>
              <p:nvPr/>
            </p:nvSpPr>
            <p:spPr>
              <a:xfrm>
                <a:off x="135282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30" y="141125"/>
                    </a:lnTo>
                    <a:lnTo>
                      <a:pt x="43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54" name="Google Shape;6654;p46"/>
              <p:cNvSpPr/>
              <p:nvPr/>
            </p:nvSpPr>
            <p:spPr>
              <a:xfrm>
                <a:off x="123377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55" name="Google Shape;6655;p46"/>
              <p:cNvSpPr/>
              <p:nvPr/>
            </p:nvSpPr>
            <p:spPr>
              <a:xfrm>
                <a:off x="111500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56" name="Google Shape;6656;p46"/>
              <p:cNvSpPr/>
              <p:nvPr/>
            </p:nvSpPr>
            <p:spPr>
              <a:xfrm>
                <a:off x="995950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57" name="Google Shape;6657;p46"/>
              <p:cNvSpPr/>
              <p:nvPr/>
            </p:nvSpPr>
            <p:spPr>
              <a:xfrm>
                <a:off x="87687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58" name="Google Shape;6658;p46"/>
              <p:cNvSpPr/>
              <p:nvPr/>
            </p:nvSpPr>
            <p:spPr>
              <a:xfrm>
                <a:off x="758425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59" name="Google Shape;6659;p46"/>
              <p:cNvSpPr/>
              <p:nvPr/>
            </p:nvSpPr>
            <p:spPr>
              <a:xfrm>
                <a:off x="757525" y="1147600"/>
                <a:ext cx="28130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8490" extrusionOk="0">
                    <a:moveTo>
                      <a:pt x="0" y="0"/>
                    </a:moveTo>
                    <a:lnTo>
                      <a:pt x="0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60" name="Google Shape;6660;p46"/>
              <p:cNvSpPr/>
              <p:nvPr/>
            </p:nvSpPr>
            <p:spPr>
              <a:xfrm>
                <a:off x="808125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61" name="Google Shape;6661;p46"/>
              <p:cNvSpPr/>
              <p:nvPr/>
            </p:nvSpPr>
            <p:spPr>
              <a:xfrm>
                <a:off x="92035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62" name="Google Shape;6662;p46"/>
              <p:cNvSpPr/>
              <p:nvPr/>
            </p:nvSpPr>
            <p:spPr>
              <a:xfrm>
                <a:off x="1284375" y="1147600"/>
                <a:ext cx="28130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8490" extrusionOk="0">
                    <a:moveTo>
                      <a:pt x="0" y="0"/>
                    </a:moveTo>
                    <a:lnTo>
                      <a:pt x="0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63" name="Google Shape;6663;p46"/>
              <p:cNvSpPr/>
              <p:nvPr/>
            </p:nvSpPr>
            <p:spPr>
              <a:xfrm>
                <a:off x="1334975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64" name="Google Shape;6664;p46"/>
              <p:cNvSpPr/>
              <p:nvPr/>
            </p:nvSpPr>
            <p:spPr>
              <a:xfrm>
                <a:off x="144690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65" name="Google Shape;6665;p46"/>
              <p:cNvSpPr/>
              <p:nvPr/>
            </p:nvSpPr>
            <p:spPr>
              <a:xfrm>
                <a:off x="1811225" y="1147600"/>
                <a:ext cx="28130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8490" extrusionOk="0">
                    <a:moveTo>
                      <a:pt x="1" y="0"/>
                    </a:moveTo>
                    <a:lnTo>
                      <a:pt x="1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66" name="Google Shape;6666;p46"/>
              <p:cNvSpPr/>
              <p:nvPr/>
            </p:nvSpPr>
            <p:spPr>
              <a:xfrm>
                <a:off x="1861525" y="969900"/>
                <a:ext cx="685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67" name="Google Shape;6667;p46"/>
              <p:cNvSpPr/>
              <p:nvPr/>
            </p:nvSpPr>
            <p:spPr>
              <a:xfrm>
                <a:off x="197375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68" name="Google Shape;6668;p46"/>
              <p:cNvSpPr/>
              <p:nvPr/>
            </p:nvSpPr>
            <p:spPr>
              <a:xfrm>
                <a:off x="2337775" y="1147600"/>
                <a:ext cx="281325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3" h="8490" extrusionOk="0">
                    <a:moveTo>
                      <a:pt x="1" y="0"/>
                    </a:moveTo>
                    <a:lnTo>
                      <a:pt x="1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69" name="Google Shape;6669;p46"/>
              <p:cNvSpPr/>
              <p:nvPr/>
            </p:nvSpPr>
            <p:spPr>
              <a:xfrm>
                <a:off x="2388375" y="969900"/>
                <a:ext cx="685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70" name="Google Shape;6670;p46"/>
              <p:cNvSpPr/>
              <p:nvPr/>
            </p:nvSpPr>
            <p:spPr>
              <a:xfrm>
                <a:off x="250060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71" name="Google Shape;6671;p46"/>
              <p:cNvSpPr/>
              <p:nvPr/>
            </p:nvSpPr>
            <p:spPr>
              <a:xfrm>
                <a:off x="2864625" y="1147600"/>
                <a:ext cx="281325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3" h="8490" extrusionOk="0">
                    <a:moveTo>
                      <a:pt x="1" y="0"/>
                    </a:moveTo>
                    <a:lnTo>
                      <a:pt x="1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72" name="Google Shape;6672;p46"/>
              <p:cNvSpPr/>
              <p:nvPr/>
            </p:nvSpPr>
            <p:spPr>
              <a:xfrm>
                <a:off x="2915225" y="969900"/>
                <a:ext cx="685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73" name="Google Shape;6673;p46"/>
              <p:cNvSpPr/>
              <p:nvPr/>
            </p:nvSpPr>
            <p:spPr>
              <a:xfrm>
                <a:off x="302715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74" name="Google Shape;6674;p46"/>
              <p:cNvSpPr/>
              <p:nvPr/>
            </p:nvSpPr>
            <p:spPr>
              <a:xfrm>
                <a:off x="3391175" y="1147600"/>
                <a:ext cx="281325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3" h="8490" extrusionOk="0">
                    <a:moveTo>
                      <a:pt x="1" y="0"/>
                    </a:moveTo>
                    <a:lnTo>
                      <a:pt x="1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75" name="Google Shape;6675;p46"/>
              <p:cNvSpPr/>
              <p:nvPr/>
            </p:nvSpPr>
            <p:spPr>
              <a:xfrm>
                <a:off x="3441775" y="969900"/>
                <a:ext cx="682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28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28" y="13359"/>
                    </a:lnTo>
                    <a:lnTo>
                      <a:pt x="27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76" name="Google Shape;6676;p46"/>
              <p:cNvSpPr/>
              <p:nvPr/>
            </p:nvSpPr>
            <p:spPr>
              <a:xfrm>
                <a:off x="3554000" y="969900"/>
                <a:ext cx="685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77" name="Google Shape;6677;p46"/>
              <p:cNvSpPr/>
              <p:nvPr/>
            </p:nvSpPr>
            <p:spPr>
              <a:xfrm>
                <a:off x="3918025" y="1147600"/>
                <a:ext cx="281025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41" h="8490" extrusionOk="0">
                    <a:moveTo>
                      <a:pt x="1" y="0"/>
                    </a:moveTo>
                    <a:lnTo>
                      <a:pt x="1" y="8489"/>
                    </a:lnTo>
                    <a:lnTo>
                      <a:pt x="11240" y="8489"/>
                    </a:lnTo>
                    <a:lnTo>
                      <a:pt x="1124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78" name="Google Shape;6678;p46"/>
              <p:cNvSpPr/>
              <p:nvPr/>
            </p:nvSpPr>
            <p:spPr>
              <a:xfrm>
                <a:off x="396835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79" name="Google Shape;6679;p46"/>
              <p:cNvSpPr/>
              <p:nvPr/>
            </p:nvSpPr>
            <p:spPr>
              <a:xfrm>
                <a:off x="4080550" y="969900"/>
                <a:ext cx="685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80" name="Google Shape;6680;p46"/>
              <p:cNvSpPr/>
              <p:nvPr/>
            </p:nvSpPr>
            <p:spPr>
              <a:xfrm>
                <a:off x="4444600" y="1147600"/>
                <a:ext cx="28130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8490" extrusionOk="0">
                    <a:moveTo>
                      <a:pt x="0" y="0"/>
                    </a:moveTo>
                    <a:lnTo>
                      <a:pt x="0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81" name="Google Shape;6681;p46"/>
              <p:cNvSpPr/>
              <p:nvPr/>
            </p:nvSpPr>
            <p:spPr>
              <a:xfrm>
                <a:off x="449520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82" name="Google Shape;6682;p46"/>
              <p:cNvSpPr/>
              <p:nvPr/>
            </p:nvSpPr>
            <p:spPr>
              <a:xfrm>
                <a:off x="4607400" y="969900"/>
                <a:ext cx="685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83" name="Google Shape;6683;p46"/>
              <p:cNvSpPr/>
              <p:nvPr/>
            </p:nvSpPr>
            <p:spPr>
              <a:xfrm>
                <a:off x="4971150" y="1147600"/>
                <a:ext cx="28130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8490" extrusionOk="0">
                    <a:moveTo>
                      <a:pt x="0" y="0"/>
                    </a:moveTo>
                    <a:lnTo>
                      <a:pt x="0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84" name="Google Shape;6684;p46"/>
              <p:cNvSpPr/>
              <p:nvPr/>
            </p:nvSpPr>
            <p:spPr>
              <a:xfrm>
                <a:off x="502175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85" name="Google Shape;6685;p46"/>
              <p:cNvSpPr/>
              <p:nvPr/>
            </p:nvSpPr>
            <p:spPr>
              <a:xfrm>
                <a:off x="5134250" y="969900"/>
                <a:ext cx="685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86" name="Google Shape;6686;p46"/>
              <p:cNvSpPr/>
              <p:nvPr/>
            </p:nvSpPr>
            <p:spPr>
              <a:xfrm>
                <a:off x="5498000" y="1147600"/>
                <a:ext cx="28130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8490" extrusionOk="0">
                    <a:moveTo>
                      <a:pt x="0" y="0"/>
                    </a:moveTo>
                    <a:lnTo>
                      <a:pt x="0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87" name="Google Shape;6687;p46"/>
              <p:cNvSpPr/>
              <p:nvPr/>
            </p:nvSpPr>
            <p:spPr>
              <a:xfrm>
                <a:off x="554860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88" name="Google Shape;6688;p46"/>
              <p:cNvSpPr/>
              <p:nvPr/>
            </p:nvSpPr>
            <p:spPr>
              <a:xfrm>
                <a:off x="5660825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89" name="Google Shape;6689;p46"/>
              <p:cNvSpPr/>
              <p:nvPr/>
            </p:nvSpPr>
            <p:spPr>
              <a:xfrm>
                <a:off x="6024850" y="1147600"/>
                <a:ext cx="28130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8490" extrusionOk="0">
                    <a:moveTo>
                      <a:pt x="0" y="0"/>
                    </a:moveTo>
                    <a:lnTo>
                      <a:pt x="0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90" name="Google Shape;6690;p46"/>
              <p:cNvSpPr/>
              <p:nvPr/>
            </p:nvSpPr>
            <p:spPr>
              <a:xfrm>
                <a:off x="607515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91" name="Google Shape;6691;p46"/>
              <p:cNvSpPr/>
              <p:nvPr/>
            </p:nvSpPr>
            <p:spPr>
              <a:xfrm>
                <a:off x="6187675" y="969900"/>
                <a:ext cx="681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27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27" y="13359"/>
                    </a:lnTo>
                    <a:lnTo>
                      <a:pt x="272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92" name="Google Shape;6692;p46"/>
              <p:cNvSpPr/>
              <p:nvPr/>
            </p:nvSpPr>
            <p:spPr>
              <a:xfrm>
                <a:off x="6551400" y="1147600"/>
                <a:ext cx="28130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8490" extrusionOk="0">
                    <a:moveTo>
                      <a:pt x="1" y="0"/>
                    </a:moveTo>
                    <a:lnTo>
                      <a:pt x="1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93" name="Google Shape;6693;p46"/>
              <p:cNvSpPr/>
              <p:nvPr/>
            </p:nvSpPr>
            <p:spPr>
              <a:xfrm>
                <a:off x="6602000" y="969900"/>
                <a:ext cx="685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94" name="Google Shape;6694;p46"/>
              <p:cNvSpPr/>
              <p:nvPr/>
            </p:nvSpPr>
            <p:spPr>
              <a:xfrm>
                <a:off x="6714225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998" name="Google Shape;5317;p41"/>
          <p:cNvSpPr txBox="1">
            <a:spLocks noGrp="1"/>
          </p:cNvSpPr>
          <p:nvPr>
            <p:ph type="title"/>
          </p:nvPr>
        </p:nvSpPr>
        <p:spPr>
          <a:xfrm>
            <a:off x="1344007" y="210215"/>
            <a:ext cx="9275036" cy="72340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en-US" sz="4267" dirty="0"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4267" dirty="0">
                <a:latin typeface="Calibri" panose="020F0502020204030204" pitchFamily="34" charset="0"/>
                <a:cs typeface="Calibri" panose="020F0502020204030204" pitchFamily="34" charset="0"/>
              </a:rPr>
              <a:t>Chọn từ trong ngoặc đơn thay cho  </a:t>
            </a:r>
            <a:br>
              <a:rPr lang="en-US" sz="4267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267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4267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nhớ</a:t>
            </a:r>
            <a:r>
              <a:rPr lang="en-US" sz="4267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267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tươi</a:t>
            </a:r>
            <a:r>
              <a:rPr lang="en-US" sz="4267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vui</a:t>
            </a:r>
            <a:r>
              <a:rPr lang="en-US" sz="4267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267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4267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thiết</a:t>
            </a:r>
            <a:r>
              <a:rPr lang="en-US" sz="4267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sz="4267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vui</a:t>
            </a:r>
            <a:r>
              <a:rPr lang="en-US" sz="4267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đùa</a:t>
            </a:r>
            <a:r>
              <a:rPr lang="en-US" sz="4267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951" name="Google Shape;5317;p41">
            <a:extLst>
              <a:ext uri="{FF2B5EF4-FFF2-40B4-BE49-F238E27FC236}">
                <a16:creationId xmlns:a16="http://schemas.microsoft.com/office/drawing/2014/main" id="{CBC2729D-AF10-44DF-8E8C-754EEDB59A43}"/>
              </a:ext>
            </a:extLst>
          </p:cNvPr>
          <p:cNvSpPr txBox="1">
            <a:spLocks/>
          </p:cNvSpPr>
          <p:nvPr/>
        </p:nvSpPr>
        <p:spPr>
          <a:xfrm>
            <a:off x="365760" y="1985754"/>
            <a:ext cx="11441181" cy="37978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algn="just" defTabSz="1219170">
              <a:buClr>
                <a:srgbClr val="29486D"/>
              </a:buClr>
            </a:pPr>
            <a:r>
              <a:rPr lang="vi-VN" sz="4267" b="0" kern="0" dirty="0">
                <a:solidFill>
                  <a:srgbClr val="F4F0ED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 nhỏ và nòng nọc là đôi bạn</a:t>
            </a:r>
            <a:r>
              <a:rPr lang="en-US" sz="4267" b="0" kern="0" dirty="0">
                <a:solidFill>
                  <a:srgbClr val="F4F0ED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vi-VN" sz="4267" b="0" kern="0" dirty="0">
                <a:solidFill>
                  <a:srgbClr val="F4F0ED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Hằng ngày chúng cùng nhau bơi lội. Thế rồi nòng nọc trở thành ếch. Nó phải lên bờ để sinh sống. Những nó vẫn </a:t>
            </a:r>
            <a:r>
              <a:rPr lang="en-US" sz="4267" b="0" kern="0" dirty="0">
                <a:solidFill>
                  <a:srgbClr val="F4F0ED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vi-VN" sz="4267" b="0" kern="0" dirty="0">
                <a:solidFill>
                  <a:srgbClr val="F4F0ED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 nhỏ. Thỉnh thoảng, nó nhảy xuống ao </a:t>
            </a:r>
            <a:r>
              <a:rPr lang="en-US" sz="4267" b="0" kern="0" dirty="0">
                <a:solidFill>
                  <a:srgbClr val="F4F0ED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vi-VN" sz="4267" b="0" kern="0" dirty="0">
                <a:solidFill>
                  <a:srgbClr val="F4F0ED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4267" b="0" kern="0" dirty="0">
                <a:solidFill>
                  <a:srgbClr val="F4F0ED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267" b="0" kern="0" dirty="0">
                <a:solidFill>
                  <a:srgbClr val="F4F0ED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 nhỏ</a:t>
            </a:r>
            <a:r>
              <a:rPr lang="en-US" sz="4267" b="0" kern="0" dirty="0">
                <a:solidFill>
                  <a:srgbClr val="F4F0ED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4267" b="0" kern="0" dirty="0">
              <a:solidFill>
                <a:srgbClr val="F4F0ED">
                  <a:lumMod val="1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67" name="Picture 96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1" t="33262" r="37520" b="42480"/>
          <a:stretch/>
        </p:blipFill>
        <p:spPr>
          <a:xfrm>
            <a:off x="9267884" y="4097843"/>
            <a:ext cx="609600" cy="613807"/>
          </a:xfrm>
          <a:prstGeom prst="rect">
            <a:avLst/>
          </a:prstGeom>
        </p:spPr>
      </p:pic>
      <p:pic>
        <p:nvPicPr>
          <p:cNvPr id="956" name="Picture 955">
            <a:extLst>
              <a:ext uri="{FF2B5EF4-FFF2-40B4-BE49-F238E27FC236}">
                <a16:creationId xmlns:a16="http://schemas.microsoft.com/office/drawing/2014/main" id="{46A3FA59-373B-4E6E-9C38-3633F577FF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1" t="33262" r="37520" b="42480"/>
          <a:stretch/>
        </p:blipFill>
        <p:spPr>
          <a:xfrm>
            <a:off x="10586026" y="3441933"/>
            <a:ext cx="609600" cy="613807"/>
          </a:xfrm>
          <a:prstGeom prst="rect">
            <a:avLst/>
          </a:prstGeom>
        </p:spPr>
      </p:pic>
      <p:pic>
        <p:nvPicPr>
          <p:cNvPr id="944" name="Picture 943">
            <a:extLst>
              <a:ext uri="{FF2B5EF4-FFF2-40B4-BE49-F238E27FC236}">
                <a16:creationId xmlns:a16="http://schemas.microsoft.com/office/drawing/2014/main" id="{7D404161-0989-432B-93F2-45F6CBD84A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1" t="33262" r="37520" b="42480"/>
          <a:stretch/>
        </p:blipFill>
        <p:spPr>
          <a:xfrm>
            <a:off x="7052761" y="2168497"/>
            <a:ext cx="648331" cy="652803"/>
          </a:xfrm>
          <a:prstGeom prst="rect">
            <a:avLst/>
          </a:prstGeom>
        </p:spPr>
      </p:pic>
      <p:pic>
        <p:nvPicPr>
          <p:cNvPr id="3" name="Hình ảnh 4">
            <a:extLst>
              <a:ext uri="{FF2B5EF4-FFF2-40B4-BE49-F238E27FC236}">
                <a16:creationId xmlns:a16="http://schemas.microsoft.com/office/drawing/2014/main" id="{A4A565A3-080F-4C12-741E-9A002F9D24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1707" y="3226171"/>
            <a:ext cx="3767003" cy="34970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Quá trình nòng nọc biến thành ếch">
            <a:hlinkClick r:id="" action="ppaction://media"/>
            <a:extLst>
              <a:ext uri="{FF2B5EF4-FFF2-40B4-BE49-F238E27FC236}">
                <a16:creationId xmlns:a16="http://schemas.microsoft.com/office/drawing/2014/main" id="{183A7DEF-CDE2-4126-941B-17C9CFEA20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9900" y="418362"/>
            <a:ext cx="6306787" cy="630678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A106329-E905-FE3B-4D99-DF0CFC952A14}"/>
              </a:ext>
            </a:extLst>
          </p:cNvPr>
          <p:cNvGrpSpPr/>
          <p:nvPr/>
        </p:nvGrpSpPr>
        <p:grpSpPr>
          <a:xfrm>
            <a:off x="6672943" y="1817913"/>
            <a:ext cx="4996543" cy="4049487"/>
            <a:chOff x="3821385" y="1686459"/>
            <a:chExt cx="5766677" cy="3708351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0B49B68-A2AC-D266-FECD-6F6F0B4DCC98}"/>
                </a:ext>
              </a:extLst>
            </p:cNvPr>
            <p:cNvSpPr/>
            <p:nvPr/>
          </p:nvSpPr>
          <p:spPr>
            <a:xfrm>
              <a:off x="3821385" y="1686459"/>
              <a:ext cx="5766677" cy="3708351"/>
            </a:xfrm>
            <a:prstGeom prst="roundRect">
              <a:avLst/>
            </a:prstGeom>
            <a:solidFill>
              <a:srgbClr val="B9FFED"/>
            </a:solidFill>
            <a:ln w="57150">
              <a:solidFill>
                <a:srgbClr val="09FFBF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marR="0" lvl="0" indent="-28575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Hình chữ nhật 7">
              <a:extLst>
                <a:ext uri="{FF2B5EF4-FFF2-40B4-BE49-F238E27FC236}">
                  <a16:creationId xmlns:a16="http://schemas.microsoft.com/office/drawing/2014/main" id="{E6F31319-8D80-A880-2554-2E6B2B07AD2B}"/>
                </a:ext>
              </a:extLst>
            </p:cNvPr>
            <p:cNvSpPr/>
            <p:nvPr/>
          </p:nvSpPr>
          <p:spPr>
            <a:xfrm>
              <a:off x="3993755" y="1835449"/>
              <a:ext cx="5402317" cy="33075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3000" dirty="0">
                  <a:ln w="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Nòng nọc là động vật lưỡng cư khi còn nhỏ thường sống dưới nước tuy nhiên có 1 số nòng nọc sống trên cạn. Nó không tay hay chân cho đến khi trưởng thành  và một cái đuôi mà nó dùng để bơi như cá.</a:t>
              </a:r>
              <a:endParaRPr kumimoji="0" lang="vi-VN" sz="3000" b="0" i="0" u="none" strike="noStrike" kern="1200" cap="none" spc="0" normalizeH="0" baseline="0" noProof="0" dirty="0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7921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0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child raising his hand and holding a pencil and a book&#10;&#10;Description automatically generated">
            <a:extLst>
              <a:ext uri="{FF2B5EF4-FFF2-40B4-BE49-F238E27FC236}">
                <a16:creationId xmlns:a16="http://schemas.microsoft.com/office/drawing/2014/main" id="{09329CE9-D009-80CB-F73B-FD5A621DDAA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821" y="744694"/>
            <a:ext cx="5481521" cy="55890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63" name="Google Shape;5763;p46"/>
          <p:cNvGrpSpPr/>
          <p:nvPr/>
        </p:nvGrpSpPr>
        <p:grpSpPr>
          <a:xfrm>
            <a:off x="-107893" y="-105643"/>
            <a:ext cx="12407785" cy="6851256"/>
            <a:chOff x="695553" y="135924"/>
            <a:chExt cx="7810541" cy="4772563"/>
          </a:xfrm>
        </p:grpSpPr>
        <p:grpSp>
          <p:nvGrpSpPr>
            <p:cNvPr id="5764" name="Google Shape;5764;p46"/>
            <p:cNvGrpSpPr/>
            <p:nvPr/>
          </p:nvGrpSpPr>
          <p:grpSpPr>
            <a:xfrm>
              <a:off x="695553" y="135924"/>
              <a:ext cx="7810541" cy="4525622"/>
              <a:chOff x="488150" y="1113350"/>
              <a:chExt cx="6569000" cy="3604350"/>
            </a:xfrm>
          </p:grpSpPr>
          <p:sp>
            <p:nvSpPr>
              <p:cNvPr id="5765" name="Google Shape;5765;p46"/>
              <p:cNvSpPr/>
              <p:nvPr/>
            </p:nvSpPr>
            <p:spPr>
              <a:xfrm>
                <a:off x="515525" y="1135100"/>
                <a:ext cx="6531500" cy="3555500"/>
              </a:xfrm>
              <a:custGeom>
                <a:avLst/>
                <a:gdLst/>
                <a:ahLst/>
                <a:cxnLst/>
                <a:rect l="l" t="t" r="r" b="b"/>
                <a:pathLst>
                  <a:path w="261260" h="142220" extrusionOk="0">
                    <a:moveTo>
                      <a:pt x="5204" y="0"/>
                    </a:moveTo>
                    <a:cubicBezTo>
                      <a:pt x="2322" y="0"/>
                      <a:pt x="1" y="1750"/>
                      <a:pt x="1" y="3917"/>
                    </a:cubicBezTo>
                    <a:lnTo>
                      <a:pt x="1" y="138303"/>
                    </a:lnTo>
                    <a:cubicBezTo>
                      <a:pt x="1" y="138696"/>
                      <a:pt x="84" y="139065"/>
                      <a:pt x="215" y="139422"/>
                    </a:cubicBezTo>
                    <a:cubicBezTo>
                      <a:pt x="846" y="141017"/>
                      <a:pt x="2775" y="142184"/>
                      <a:pt x="5085" y="142220"/>
                    </a:cubicBezTo>
                    <a:lnTo>
                      <a:pt x="256068" y="142220"/>
                    </a:lnTo>
                    <a:cubicBezTo>
                      <a:pt x="256533" y="142220"/>
                      <a:pt x="256985" y="142172"/>
                      <a:pt x="257426" y="142089"/>
                    </a:cubicBezTo>
                    <a:cubicBezTo>
                      <a:pt x="259640" y="141637"/>
                      <a:pt x="261259" y="140124"/>
                      <a:pt x="261259" y="138303"/>
                    </a:cubicBezTo>
                    <a:lnTo>
                      <a:pt x="261259" y="3917"/>
                    </a:lnTo>
                    <a:cubicBezTo>
                      <a:pt x="261259" y="3560"/>
                      <a:pt x="261188" y="3203"/>
                      <a:pt x="261057" y="2881"/>
                    </a:cubicBezTo>
                    <a:cubicBezTo>
                      <a:pt x="261057" y="2858"/>
                      <a:pt x="261033" y="2822"/>
                      <a:pt x="261021" y="2798"/>
                    </a:cubicBezTo>
                    <a:cubicBezTo>
                      <a:pt x="260700" y="1965"/>
                      <a:pt x="260009" y="1238"/>
                      <a:pt x="259093" y="738"/>
                    </a:cubicBezTo>
                    <a:cubicBezTo>
                      <a:pt x="259009" y="715"/>
                      <a:pt x="258950" y="667"/>
                      <a:pt x="258878" y="643"/>
                    </a:cubicBezTo>
                    <a:cubicBezTo>
                      <a:pt x="258164" y="286"/>
                      <a:pt x="257330" y="60"/>
                      <a:pt x="256437" y="12"/>
                    </a:cubicBezTo>
                    <a:cubicBezTo>
                      <a:pt x="256318" y="0"/>
                      <a:pt x="256187" y="0"/>
                      <a:pt x="256056" y="0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66" name="Google Shape;5766;p46"/>
              <p:cNvSpPr/>
              <p:nvPr/>
            </p:nvSpPr>
            <p:spPr>
              <a:xfrm>
                <a:off x="1595725" y="1176025"/>
                <a:ext cx="377750" cy="225600"/>
              </a:xfrm>
              <a:custGeom>
                <a:avLst/>
                <a:gdLst/>
                <a:ahLst/>
                <a:cxnLst/>
                <a:rect l="l" t="t" r="r" b="b"/>
                <a:pathLst>
                  <a:path w="15110" h="9024" extrusionOk="0">
                    <a:moveTo>
                      <a:pt x="5574" y="2768"/>
                    </a:moveTo>
                    <a:cubicBezTo>
                      <a:pt x="5581" y="2768"/>
                      <a:pt x="5589" y="2768"/>
                      <a:pt x="5596" y="2768"/>
                    </a:cubicBezTo>
                    <a:cubicBezTo>
                      <a:pt x="5632" y="2768"/>
                      <a:pt x="5656" y="2768"/>
                      <a:pt x="5692" y="2780"/>
                    </a:cubicBezTo>
                    <a:cubicBezTo>
                      <a:pt x="6001" y="2840"/>
                      <a:pt x="6227" y="3114"/>
                      <a:pt x="6227" y="3435"/>
                    </a:cubicBezTo>
                    <a:cubicBezTo>
                      <a:pt x="6215" y="3769"/>
                      <a:pt x="5977" y="4019"/>
                      <a:pt x="5656" y="4066"/>
                    </a:cubicBezTo>
                    <a:cubicBezTo>
                      <a:pt x="5640" y="4066"/>
                      <a:pt x="5619" y="4072"/>
                      <a:pt x="5599" y="4072"/>
                    </a:cubicBezTo>
                    <a:cubicBezTo>
                      <a:pt x="5590" y="4072"/>
                      <a:pt x="5580" y="4070"/>
                      <a:pt x="5573" y="4066"/>
                    </a:cubicBezTo>
                    <a:cubicBezTo>
                      <a:pt x="5203" y="4042"/>
                      <a:pt x="4918" y="3745"/>
                      <a:pt x="4930" y="3388"/>
                    </a:cubicBezTo>
                    <a:cubicBezTo>
                      <a:pt x="4941" y="3038"/>
                      <a:pt x="5227" y="2768"/>
                      <a:pt x="5574" y="2768"/>
                    </a:cubicBezTo>
                    <a:close/>
                    <a:moveTo>
                      <a:pt x="12131" y="0"/>
                    </a:moveTo>
                    <a:cubicBezTo>
                      <a:pt x="10730" y="0"/>
                      <a:pt x="8966" y="291"/>
                      <a:pt x="7132" y="1328"/>
                    </a:cubicBezTo>
                    <a:cubicBezTo>
                      <a:pt x="6644" y="1602"/>
                      <a:pt x="6168" y="1923"/>
                      <a:pt x="5704" y="2280"/>
                    </a:cubicBezTo>
                    <a:cubicBezTo>
                      <a:pt x="2310" y="4876"/>
                      <a:pt x="0" y="9019"/>
                      <a:pt x="0" y="9019"/>
                    </a:cubicBezTo>
                    <a:cubicBezTo>
                      <a:pt x="0" y="9019"/>
                      <a:pt x="131" y="9023"/>
                      <a:pt x="367" y="9023"/>
                    </a:cubicBezTo>
                    <a:cubicBezTo>
                      <a:pt x="1176" y="9023"/>
                      <a:pt x="3224" y="8973"/>
                      <a:pt x="5501" y="8531"/>
                    </a:cubicBezTo>
                    <a:cubicBezTo>
                      <a:pt x="7085" y="8210"/>
                      <a:pt x="8799" y="7710"/>
                      <a:pt x="10276" y="6876"/>
                    </a:cubicBezTo>
                    <a:cubicBezTo>
                      <a:pt x="14443" y="4507"/>
                      <a:pt x="15109" y="471"/>
                      <a:pt x="15109" y="471"/>
                    </a:cubicBezTo>
                    <a:cubicBezTo>
                      <a:pt x="15109" y="471"/>
                      <a:pt x="13915" y="0"/>
                      <a:pt x="12131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67" name="Google Shape;5767;p46"/>
              <p:cNvSpPr/>
              <p:nvPr/>
            </p:nvSpPr>
            <p:spPr>
              <a:xfrm>
                <a:off x="1242700" y="1226175"/>
                <a:ext cx="200950" cy="425975"/>
              </a:xfrm>
              <a:custGeom>
                <a:avLst/>
                <a:gdLst/>
                <a:ahLst/>
                <a:cxnLst/>
                <a:rect l="l" t="t" r="r" b="b"/>
                <a:pathLst>
                  <a:path w="8038" h="17039" extrusionOk="0">
                    <a:moveTo>
                      <a:pt x="6311" y="9061"/>
                    </a:moveTo>
                    <a:cubicBezTo>
                      <a:pt x="6490" y="9085"/>
                      <a:pt x="6620" y="9216"/>
                      <a:pt x="6620" y="9394"/>
                    </a:cubicBezTo>
                    <a:cubicBezTo>
                      <a:pt x="6620" y="9573"/>
                      <a:pt x="6478" y="9704"/>
                      <a:pt x="6299" y="9704"/>
                    </a:cubicBezTo>
                    <a:cubicBezTo>
                      <a:pt x="6120" y="9704"/>
                      <a:pt x="5989" y="9561"/>
                      <a:pt x="5989" y="9383"/>
                    </a:cubicBezTo>
                    <a:cubicBezTo>
                      <a:pt x="5989" y="9204"/>
                      <a:pt x="6132" y="9061"/>
                      <a:pt x="6311" y="9061"/>
                    </a:cubicBezTo>
                    <a:close/>
                    <a:moveTo>
                      <a:pt x="6325" y="12620"/>
                    </a:moveTo>
                    <a:cubicBezTo>
                      <a:pt x="6332" y="12620"/>
                      <a:pt x="6339" y="12621"/>
                      <a:pt x="6347" y="12621"/>
                    </a:cubicBezTo>
                    <a:cubicBezTo>
                      <a:pt x="6561" y="12621"/>
                      <a:pt x="6716" y="12800"/>
                      <a:pt x="6716" y="13014"/>
                    </a:cubicBezTo>
                    <a:cubicBezTo>
                      <a:pt x="6716" y="13210"/>
                      <a:pt x="6549" y="13372"/>
                      <a:pt x="6344" y="13372"/>
                    </a:cubicBezTo>
                    <a:cubicBezTo>
                      <a:pt x="6337" y="13372"/>
                      <a:pt x="6330" y="13372"/>
                      <a:pt x="6323" y="13371"/>
                    </a:cubicBezTo>
                    <a:cubicBezTo>
                      <a:pt x="6120" y="13371"/>
                      <a:pt x="5954" y="13193"/>
                      <a:pt x="5954" y="12978"/>
                    </a:cubicBezTo>
                    <a:cubicBezTo>
                      <a:pt x="5954" y="12783"/>
                      <a:pt x="6120" y="12620"/>
                      <a:pt x="6325" y="12620"/>
                    </a:cubicBezTo>
                    <a:close/>
                    <a:moveTo>
                      <a:pt x="2168" y="0"/>
                    </a:moveTo>
                    <a:cubicBezTo>
                      <a:pt x="2168" y="0"/>
                      <a:pt x="1" y="5704"/>
                      <a:pt x="882" y="10406"/>
                    </a:cubicBezTo>
                    <a:cubicBezTo>
                      <a:pt x="1751" y="15109"/>
                      <a:pt x="5370" y="17038"/>
                      <a:pt x="5370" y="17038"/>
                    </a:cubicBezTo>
                    <a:cubicBezTo>
                      <a:pt x="5370" y="17038"/>
                      <a:pt x="8037" y="13931"/>
                      <a:pt x="7144" y="9228"/>
                    </a:cubicBezTo>
                    <a:cubicBezTo>
                      <a:pt x="6263" y="4525"/>
                      <a:pt x="2168" y="0"/>
                      <a:pt x="2168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68" name="Google Shape;5768;p46"/>
              <p:cNvSpPr/>
              <p:nvPr/>
            </p:nvSpPr>
            <p:spPr>
              <a:xfrm>
                <a:off x="689950" y="1164850"/>
                <a:ext cx="234275" cy="404850"/>
              </a:xfrm>
              <a:custGeom>
                <a:avLst/>
                <a:gdLst/>
                <a:ahLst/>
                <a:cxnLst/>
                <a:rect l="l" t="t" r="r" b="b"/>
                <a:pathLst>
                  <a:path w="9371" h="16194" extrusionOk="0">
                    <a:moveTo>
                      <a:pt x="2049" y="1"/>
                    </a:moveTo>
                    <a:cubicBezTo>
                      <a:pt x="2049" y="1"/>
                      <a:pt x="1" y="3537"/>
                      <a:pt x="1703" y="8002"/>
                    </a:cubicBezTo>
                    <a:cubicBezTo>
                      <a:pt x="3418" y="12490"/>
                      <a:pt x="8252" y="16193"/>
                      <a:pt x="8252" y="16193"/>
                    </a:cubicBezTo>
                    <a:cubicBezTo>
                      <a:pt x="8252" y="16193"/>
                      <a:pt x="9371" y="10192"/>
                      <a:pt x="7656" y="5728"/>
                    </a:cubicBezTo>
                    <a:cubicBezTo>
                      <a:pt x="5954" y="1263"/>
                      <a:pt x="2049" y="1"/>
                      <a:pt x="204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69" name="Google Shape;5769;p46"/>
              <p:cNvSpPr/>
              <p:nvPr/>
            </p:nvSpPr>
            <p:spPr>
              <a:xfrm>
                <a:off x="2115725" y="1683050"/>
                <a:ext cx="312875" cy="312000"/>
              </a:xfrm>
              <a:custGeom>
                <a:avLst/>
                <a:gdLst/>
                <a:ahLst/>
                <a:cxnLst/>
                <a:rect l="l" t="t" r="r" b="b"/>
                <a:pathLst>
                  <a:path w="12515" h="12480" extrusionOk="0">
                    <a:moveTo>
                      <a:pt x="5690" y="7846"/>
                    </a:moveTo>
                    <a:cubicBezTo>
                      <a:pt x="5702" y="7846"/>
                      <a:pt x="5715" y="7846"/>
                      <a:pt x="5728" y="7848"/>
                    </a:cubicBezTo>
                    <a:cubicBezTo>
                      <a:pt x="5954" y="7860"/>
                      <a:pt x="6120" y="8050"/>
                      <a:pt x="6120" y="8276"/>
                    </a:cubicBezTo>
                    <a:cubicBezTo>
                      <a:pt x="6109" y="8496"/>
                      <a:pt x="5940" y="8682"/>
                      <a:pt x="5713" y="8682"/>
                    </a:cubicBezTo>
                    <a:cubicBezTo>
                      <a:pt x="5706" y="8682"/>
                      <a:pt x="5699" y="8681"/>
                      <a:pt x="5692" y="8681"/>
                    </a:cubicBezTo>
                    <a:cubicBezTo>
                      <a:pt x="5478" y="8657"/>
                      <a:pt x="5275" y="8479"/>
                      <a:pt x="5287" y="8253"/>
                    </a:cubicBezTo>
                    <a:cubicBezTo>
                      <a:pt x="5310" y="8038"/>
                      <a:pt x="5471" y="7846"/>
                      <a:pt x="5690" y="7846"/>
                    </a:cubicBezTo>
                    <a:close/>
                    <a:moveTo>
                      <a:pt x="11691" y="1"/>
                    </a:moveTo>
                    <a:cubicBezTo>
                      <a:pt x="10613" y="1"/>
                      <a:pt x="7387" y="257"/>
                      <a:pt x="4656" y="3085"/>
                    </a:cubicBezTo>
                    <a:cubicBezTo>
                      <a:pt x="3632" y="4145"/>
                      <a:pt x="2799" y="5443"/>
                      <a:pt x="2120" y="6740"/>
                    </a:cubicBezTo>
                    <a:cubicBezTo>
                      <a:pt x="632" y="9634"/>
                      <a:pt x="1" y="12479"/>
                      <a:pt x="1" y="12479"/>
                    </a:cubicBezTo>
                    <a:cubicBezTo>
                      <a:pt x="1" y="12479"/>
                      <a:pt x="5906" y="10955"/>
                      <a:pt x="9240" y="7514"/>
                    </a:cubicBezTo>
                    <a:cubicBezTo>
                      <a:pt x="9418" y="7336"/>
                      <a:pt x="9561" y="7157"/>
                      <a:pt x="9716" y="6979"/>
                    </a:cubicBezTo>
                    <a:cubicBezTo>
                      <a:pt x="12514" y="3681"/>
                      <a:pt x="12062" y="13"/>
                      <a:pt x="12062" y="13"/>
                    </a:cubicBezTo>
                    <a:cubicBezTo>
                      <a:pt x="12062" y="13"/>
                      <a:pt x="11929" y="1"/>
                      <a:pt x="11691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70" name="Google Shape;5770;p46"/>
              <p:cNvSpPr/>
              <p:nvPr/>
            </p:nvSpPr>
            <p:spPr>
              <a:xfrm>
                <a:off x="2885175" y="1280650"/>
                <a:ext cx="201225" cy="425975"/>
              </a:xfrm>
              <a:custGeom>
                <a:avLst/>
                <a:gdLst/>
                <a:ahLst/>
                <a:cxnLst/>
                <a:rect l="l" t="t" r="r" b="b"/>
                <a:pathLst>
                  <a:path w="8049" h="17039" extrusionOk="0">
                    <a:moveTo>
                      <a:pt x="6323" y="9061"/>
                    </a:moveTo>
                    <a:cubicBezTo>
                      <a:pt x="6501" y="9061"/>
                      <a:pt x="6632" y="9204"/>
                      <a:pt x="6632" y="9382"/>
                    </a:cubicBezTo>
                    <a:cubicBezTo>
                      <a:pt x="6632" y="9561"/>
                      <a:pt x="6489" y="9704"/>
                      <a:pt x="6311" y="9704"/>
                    </a:cubicBezTo>
                    <a:cubicBezTo>
                      <a:pt x="6120" y="9704"/>
                      <a:pt x="5989" y="9549"/>
                      <a:pt x="5989" y="9370"/>
                    </a:cubicBezTo>
                    <a:cubicBezTo>
                      <a:pt x="5989" y="9192"/>
                      <a:pt x="6144" y="9061"/>
                      <a:pt x="6323" y="9061"/>
                    </a:cubicBezTo>
                    <a:close/>
                    <a:moveTo>
                      <a:pt x="6326" y="12596"/>
                    </a:moveTo>
                    <a:cubicBezTo>
                      <a:pt x="6333" y="12596"/>
                      <a:pt x="6339" y="12597"/>
                      <a:pt x="6346" y="12597"/>
                    </a:cubicBezTo>
                    <a:cubicBezTo>
                      <a:pt x="6561" y="12621"/>
                      <a:pt x="6727" y="12776"/>
                      <a:pt x="6727" y="12990"/>
                    </a:cubicBezTo>
                    <a:cubicBezTo>
                      <a:pt x="6727" y="13186"/>
                      <a:pt x="6561" y="13348"/>
                      <a:pt x="6356" y="13348"/>
                    </a:cubicBezTo>
                    <a:cubicBezTo>
                      <a:pt x="6349" y="13348"/>
                      <a:pt x="6342" y="13348"/>
                      <a:pt x="6334" y="13347"/>
                    </a:cubicBezTo>
                    <a:cubicBezTo>
                      <a:pt x="6132" y="13347"/>
                      <a:pt x="5965" y="13169"/>
                      <a:pt x="5965" y="12954"/>
                    </a:cubicBezTo>
                    <a:cubicBezTo>
                      <a:pt x="5965" y="12759"/>
                      <a:pt x="6132" y="12596"/>
                      <a:pt x="6326" y="12596"/>
                    </a:cubicBezTo>
                    <a:close/>
                    <a:moveTo>
                      <a:pt x="2179" y="0"/>
                    </a:moveTo>
                    <a:cubicBezTo>
                      <a:pt x="2179" y="0"/>
                      <a:pt x="0" y="5680"/>
                      <a:pt x="893" y="10394"/>
                    </a:cubicBezTo>
                    <a:cubicBezTo>
                      <a:pt x="1762" y="15097"/>
                      <a:pt x="5382" y="17038"/>
                      <a:pt x="5382" y="17038"/>
                    </a:cubicBezTo>
                    <a:cubicBezTo>
                      <a:pt x="5382" y="17038"/>
                      <a:pt x="8049" y="13931"/>
                      <a:pt x="7156" y="9228"/>
                    </a:cubicBezTo>
                    <a:cubicBezTo>
                      <a:pt x="6275" y="4525"/>
                      <a:pt x="2179" y="0"/>
                      <a:pt x="2179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71" name="Google Shape;5771;p46"/>
              <p:cNvSpPr/>
              <p:nvPr/>
            </p:nvSpPr>
            <p:spPr>
              <a:xfrm>
                <a:off x="2332125" y="1219025"/>
                <a:ext cx="234875" cy="404850"/>
              </a:xfrm>
              <a:custGeom>
                <a:avLst/>
                <a:gdLst/>
                <a:ahLst/>
                <a:cxnLst/>
                <a:rect l="l" t="t" r="r" b="b"/>
                <a:pathLst>
                  <a:path w="9395" h="16194" extrusionOk="0">
                    <a:moveTo>
                      <a:pt x="2072" y="1"/>
                    </a:moveTo>
                    <a:cubicBezTo>
                      <a:pt x="2072" y="1"/>
                      <a:pt x="0" y="3549"/>
                      <a:pt x="1727" y="8014"/>
                    </a:cubicBezTo>
                    <a:cubicBezTo>
                      <a:pt x="3441" y="12490"/>
                      <a:pt x="8275" y="16193"/>
                      <a:pt x="8275" y="16193"/>
                    </a:cubicBezTo>
                    <a:cubicBezTo>
                      <a:pt x="8275" y="16193"/>
                      <a:pt x="9395" y="10204"/>
                      <a:pt x="7680" y="5739"/>
                    </a:cubicBezTo>
                    <a:cubicBezTo>
                      <a:pt x="5966" y="1251"/>
                      <a:pt x="2072" y="1"/>
                      <a:pt x="2072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72" name="Google Shape;5772;p46"/>
              <p:cNvSpPr/>
              <p:nvPr/>
            </p:nvSpPr>
            <p:spPr>
              <a:xfrm>
                <a:off x="3238500" y="1230425"/>
                <a:ext cx="377750" cy="225400"/>
              </a:xfrm>
              <a:custGeom>
                <a:avLst/>
                <a:gdLst/>
                <a:ahLst/>
                <a:cxnLst/>
                <a:rect l="l" t="t" r="r" b="b"/>
                <a:pathLst>
                  <a:path w="15110" h="9016" extrusionOk="0">
                    <a:moveTo>
                      <a:pt x="5563" y="2759"/>
                    </a:moveTo>
                    <a:cubicBezTo>
                      <a:pt x="5570" y="2759"/>
                      <a:pt x="5577" y="2759"/>
                      <a:pt x="5584" y="2759"/>
                    </a:cubicBezTo>
                    <a:cubicBezTo>
                      <a:pt x="5608" y="2759"/>
                      <a:pt x="5644" y="2759"/>
                      <a:pt x="5667" y="2783"/>
                    </a:cubicBezTo>
                    <a:cubicBezTo>
                      <a:pt x="5989" y="2843"/>
                      <a:pt x="6203" y="3105"/>
                      <a:pt x="6203" y="3438"/>
                    </a:cubicBezTo>
                    <a:cubicBezTo>
                      <a:pt x="6191" y="3759"/>
                      <a:pt x="5953" y="4010"/>
                      <a:pt x="5644" y="4057"/>
                    </a:cubicBezTo>
                    <a:cubicBezTo>
                      <a:pt x="5632" y="4053"/>
                      <a:pt x="5621" y="4052"/>
                      <a:pt x="5610" y="4052"/>
                    </a:cubicBezTo>
                    <a:cubicBezTo>
                      <a:pt x="5589" y="4052"/>
                      <a:pt x="5568" y="4057"/>
                      <a:pt x="5536" y="4057"/>
                    </a:cubicBezTo>
                    <a:cubicBezTo>
                      <a:pt x="5179" y="4045"/>
                      <a:pt x="4893" y="3748"/>
                      <a:pt x="4917" y="3390"/>
                    </a:cubicBezTo>
                    <a:cubicBezTo>
                      <a:pt x="4929" y="3040"/>
                      <a:pt x="5215" y="2759"/>
                      <a:pt x="5563" y="2759"/>
                    </a:cubicBezTo>
                    <a:close/>
                    <a:moveTo>
                      <a:pt x="12119" y="1"/>
                    </a:moveTo>
                    <a:cubicBezTo>
                      <a:pt x="10720" y="1"/>
                      <a:pt x="8960" y="290"/>
                      <a:pt x="7132" y="1319"/>
                    </a:cubicBezTo>
                    <a:cubicBezTo>
                      <a:pt x="6644" y="1604"/>
                      <a:pt x="6167" y="1914"/>
                      <a:pt x="5703" y="2271"/>
                    </a:cubicBezTo>
                    <a:cubicBezTo>
                      <a:pt x="2310" y="4879"/>
                      <a:pt x="0" y="9010"/>
                      <a:pt x="0" y="9010"/>
                    </a:cubicBezTo>
                    <a:cubicBezTo>
                      <a:pt x="0" y="9010"/>
                      <a:pt x="155" y="9016"/>
                      <a:pt x="433" y="9016"/>
                    </a:cubicBezTo>
                    <a:cubicBezTo>
                      <a:pt x="1283" y="9016"/>
                      <a:pt x="3281" y="8962"/>
                      <a:pt x="5489" y="8522"/>
                    </a:cubicBezTo>
                    <a:cubicBezTo>
                      <a:pt x="7084" y="8212"/>
                      <a:pt x="8799" y="7700"/>
                      <a:pt x="10275" y="6867"/>
                    </a:cubicBezTo>
                    <a:cubicBezTo>
                      <a:pt x="14442" y="4510"/>
                      <a:pt x="15109" y="473"/>
                      <a:pt x="15109" y="473"/>
                    </a:cubicBezTo>
                    <a:cubicBezTo>
                      <a:pt x="15109" y="473"/>
                      <a:pt x="13909" y="1"/>
                      <a:pt x="1211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73" name="Google Shape;5773;p46"/>
              <p:cNvSpPr/>
              <p:nvPr/>
            </p:nvSpPr>
            <p:spPr>
              <a:xfrm>
                <a:off x="4528225" y="1334525"/>
                <a:ext cx="200950" cy="425975"/>
              </a:xfrm>
              <a:custGeom>
                <a:avLst/>
                <a:gdLst/>
                <a:ahLst/>
                <a:cxnLst/>
                <a:rect l="l" t="t" r="r" b="b"/>
                <a:pathLst>
                  <a:path w="8038" h="17039" extrusionOk="0">
                    <a:moveTo>
                      <a:pt x="6311" y="9073"/>
                    </a:moveTo>
                    <a:cubicBezTo>
                      <a:pt x="6478" y="9073"/>
                      <a:pt x="6621" y="9228"/>
                      <a:pt x="6621" y="9406"/>
                    </a:cubicBezTo>
                    <a:cubicBezTo>
                      <a:pt x="6621" y="9585"/>
                      <a:pt x="6466" y="9716"/>
                      <a:pt x="6287" y="9716"/>
                    </a:cubicBezTo>
                    <a:cubicBezTo>
                      <a:pt x="6109" y="9716"/>
                      <a:pt x="5978" y="9573"/>
                      <a:pt x="5978" y="9394"/>
                    </a:cubicBezTo>
                    <a:cubicBezTo>
                      <a:pt x="5978" y="9216"/>
                      <a:pt x="6133" y="9073"/>
                      <a:pt x="6311" y="9073"/>
                    </a:cubicBezTo>
                    <a:close/>
                    <a:moveTo>
                      <a:pt x="6313" y="12620"/>
                    </a:moveTo>
                    <a:cubicBezTo>
                      <a:pt x="6320" y="12620"/>
                      <a:pt x="6328" y="12620"/>
                      <a:pt x="6335" y="12621"/>
                    </a:cubicBezTo>
                    <a:cubicBezTo>
                      <a:pt x="6549" y="12621"/>
                      <a:pt x="6704" y="12799"/>
                      <a:pt x="6704" y="13002"/>
                    </a:cubicBezTo>
                    <a:cubicBezTo>
                      <a:pt x="6704" y="13202"/>
                      <a:pt x="6548" y="13361"/>
                      <a:pt x="6362" y="13361"/>
                    </a:cubicBezTo>
                    <a:cubicBezTo>
                      <a:pt x="6349" y="13361"/>
                      <a:pt x="6336" y="13361"/>
                      <a:pt x="6323" y="13359"/>
                    </a:cubicBezTo>
                    <a:cubicBezTo>
                      <a:pt x="6109" y="13359"/>
                      <a:pt x="5954" y="13180"/>
                      <a:pt x="5954" y="12978"/>
                    </a:cubicBezTo>
                    <a:cubicBezTo>
                      <a:pt x="5954" y="12772"/>
                      <a:pt x="6120" y="12620"/>
                      <a:pt x="6313" y="12620"/>
                    </a:cubicBezTo>
                    <a:close/>
                    <a:moveTo>
                      <a:pt x="2168" y="0"/>
                    </a:moveTo>
                    <a:cubicBezTo>
                      <a:pt x="2168" y="0"/>
                      <a:pt x="1" y="5691"/>
                      <a:pt x="870" y="10406"/>
                    </a:cubicBezTo>
                    <a:cubicBezTo>
                      <a:pt x="1751" y="15109"/>
                      <a:pt x="5371" y="17038"/>
                      <a:pt x="5371" y="17038"/>
                    </a:cubicBezTo>
                    <a:cubicBezTo>
                      <a:pt x="5371" y="17038"/>
                      <a:pt x="8038" y="13931"/>
                      <a:pt x="7145" y="9228"/>
                    </a:cubicBezTo>
                    <a:cubicBezTo>
                      <a:pt x="6263" y="4525"/>
                      <a:pt x="2168" y="0"/>
                      <a:pt x="2168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74" name="Google Shape;5774;p46"/>
              <p:cNvSpPr/>
              <p:nvPr/>
            </p:nvSpPr>
            <p:spPr>
              <a:xfrm>
                <a:off x="3975175" y="1273500"/>
                <a:ext cx="234600" cy="404825"/>
              </a:xfrm>
              <a:custGeom>
                <a:avLst/>
                <a:gdLst/>
                <a:ahLst/>
                <a:cxnLst/>
                <a:rect l="l" t="t" r="r" b="b"/>
                <a:pathLst>
                  <a:path w="9384" h="16193" extrusionOk="0">
                    <a:moveTo>
                      <a:pt x="2061" y="1"/>
                    </a:moveTo>
                    <a:cubicBezTo>
                      <a:pt x="2061" y="1"/>
                      <a:pt x="1" y="3537"/>
                      <a:pt x="1715" y="8002"/>
                    </a:cubicBezTo>
                    <a:cubicBezTo>
                      <a:pt x="3430" y="12490"/>
                      <a:pt x="8264" y="16193"/>
                      <a:pt x="8264" y="16193"/>
                    </a:cubicBezTo>
                    <a:cubicBezTo>
                      <a:pt x="8264" y="16193"/>
                      <a:pt x="9383" y="10192"/>
                      <a:pt x="7669" y="5727"/>
                    </a:cubicBezTo>
                    <a:cubicBezTo>
                      <a:pt x="5954" y="1251"/>
                      <a:pt x="2061" y="1"/>
                      <a:pt x="2061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75" name="Google Shape;5775;p46"/>
              <p:cNvSpPr/>
              <p:nvPr/>
            </p:nvSpPr>
            <p:spPr>
              <a:xfrm>
                <a:off x="4881250" y="1284300"/>
                <a:ext cx="377750" cy="225675"/>
              </a:xfrm>
              <a:custGeom>
                <a:avLst/>
                <a:gdLst/>
                <a:ahLst/>
                <a:cxnLst/>
                <a:rect l="l" t="t" r="r" b="b"/>
                <a:pathLst>
                  <a:path w="15110" h="9027" extrusionOk="0">
                    <a:moveTo>
                      <a:pt x="5543" y="2770"/>
                    </a:moveTo>
                    <a:cubicBezTo>
                      <a:pt x="5557" y="2770"/>
                      <a:pt x="5571" y="2770"/>
                      <a:pt x="5585" y="2771"/>
                    </a:cubicBezTo>
                    <a:cubicBezTo>
                      <a:pt x="5608" y="2771"/>
                      <a:pt x="5644" y="2771"/>
                      <a:pt x="5668" y="2783"/>
                    </a:cubicBezTo>
                    <a:cubicBezTo>
                      <a:pt x="5978" y="2843"/>
                      <a:pt x="6204" y="3105"/>
                      <a:pt x="6204" y="3438"/>
                    </a:cubicBezTo>
                    <a:cubicBezTo>
                      <a:pt x="6192" y="3760"/>
                      <a:pt x="5954" y="4021"/>
                      <a:pt x="5644" y="4057"/>
                    </a:cubicBezTo>
                    <a:cubicBezTo>
                      <a:pt x="5620" y="4057"/>
                      <a:pt x="5597" y="4068"/>
                      <a:pt x="5576" y="4068"/>
                    </a:cubicBezTo>
                    <a:cubicBezTo>
                      <a:pt x="5566" y="4068"/>
                      <a:pt x="5557" y="4065"/>
                      <a:pt x="5549" y="4057"/>
                    </a:cubicBezTo>
                    <a:cubicBezTo>
                      <a:pt x="5180" y="4057"/>
                      <a:pt x="4894" y="3748"/>
                      <a:pt x="4906" y="3390"/>
                    </a:cubicBezTo>
                    <a:cubicBezTo>
                      <a:pt x="4929" y="3047"/>
                      <a:pt x="5205" y="2770"/>
                      <a:pt x="5543" y="2770"/>
                    </a:cubicBezTo>
                    <a:close/>
                    <a:moveTo>
                      <a:pt x="12120" y="1"/>
                    </a:moveTo>
                    <a:cubicBezTo>
                      <a:pt x="10720" y="1"/>
                      <a:pt x="8961" y="290"/>
                      <a:pt x="7132" y="1319"/>
                    </a:cubicBezTo>
                    <a:cubicBezTo>
                      <a:pt x="6632" y="1604"/>
                      <a:pt x="6156" y="1914"/>
                      <a:pt x="5704" y="2271"/>
                    </a:cubicBezTo>
                    <a:cubicBezTo>
                      <a:pt x="2310" y="4879"/>
                      <a:pt x="1" y="9022"/>
                      <a:pt x="1" y="9022"/>
                    </a:cubicBezTo>
                    <a:cubicBezTo>
                      <a:pt x="1" y="9022"/>
                      <a:pt x="127" y="9026"/>
                      <a:pt x="356" y="9026"/>
                    </a:cubicBezTo>
                    <a:cubicBezTo>
                      <a:pt x="1157" y="9026"/>
                      <a:pt x="3211" y="8976"/>
                      <a:pt x="5489" y="8522"/>
                    </a:cubicBezTo>
                    <a:cubicBezTo>
                      <a:pt x="7085" y="8224"/>
                      <a:pt x="8799" y="7712"/>
                      <a:pt x="10264" y="6879"/>
                    </a:cubicBezTo>
                    <a:cubicBezTo>
                      <a:pt x="14431" y="4510"/>
                      <a:pt x="15110" y="473"/>
                      <a:pt x="15110" y="473"/>
                    </a:cubicBezTo>
                    <a:cubicBezTo>
                      <a:pt x="15110" y="473"/>
                      <a:pt x="13909" y="1"/>
                      <a:pt x="1212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76" name="Google Shape;5776;p46"/>
              <p:cNvSpPr/>
              <p:nvPr/>
            </p:nvSpPr>
            <p:spPr>
              <a:xfrm>
                <a:off x="6170400" y="1388700"/>
                <a:ext cx="200950" cy="426250"/>
              </a:xfrm>
              <a:custGeom>
                <a:avLst/>
                <a:gdLst/>
                <a:ahLst/>
                <a:cxnLst/>
                <a:rect l="l" t="t" r="r" b="b"/>
                <a:pathLst>
                  <a:path w="8038" h="17050" extrusionOk="0">
                    <a:moveTo>
                      <a:pt x="6311" y="9073"/>
                    </a:moveTo>
                    <a:cubicBezTo>
                      <a:pt x="6501" y="9085"/>
                      <a:pt x="6644" y="9228"/>
                      <a:pt x="6620" y="9394"/>
                    </a:cubicBezTo>
                    <a:cubicBezTo>
                      <a:pt x="6620" y="9573"/>
                      <a:pt x="6478" y="9704"/>
                      <a:pt x="6299" y="9704"/>
                    </a:cubicBezTo>
                    <a:cubicBezTo>
                      <a:pt x="6120" y="9704"/>
                      <a:pt x="5989" y="9561"/>
                      <a:pt x="5989" y="9382"/>
                    </a:cubicBezTo>
                    <a:cubicBezTo>
                      <a:pt x="5989" y="9204"/>
                      <a:pt x="6132" y="9073"/>
                      <a:pt x="6311" y="9073"/>
                    </a:cubicBezTo>
                    <a:close/>
                    <a:moveTo>
                      <a:pt x="6337" y="12620"/>
                    </a:moveTo>
                    <a:cubicBezTo>
                      <a:pt x="6344" y="12620"/>
                      <a:pt x="6351" y="12620"/>
                      <a:pt x="6359" y="12621"/>
                    </a:cubicBezTo>
                    <a:cubicBezTo>
                      <a:pt x="6561" y="12621"/>
                      <a:pt x="6728" y="12799"/>
                      <a:pt x="6728" y="13014"/>
                    </a:cubicBezTo>
                    <a:cubicBezTo>
                      <a:pt x="6728" y="13209"/>
                      <a:pt x="6561" y="13372"/>
                      <a:pt x="6367" y="13372"/>
                    </a:cubicBezTo>
                    <a:cubicBezTo>
                      <a:pt x="6360" y="13372"/>
                      <a:pt x="6353" y="13371"/>
                      <a:pt x="6347" y="13371"/>
                    </a:cubicBezTo>
                    <a:cubicBezTo>
                      <a:pt x="6132" y="13371"/>
                      <a:pt x="5966" y="13192"/>
                      <a:pt x="5966" y="12978"/>
                    </a:cubicBezTo>
                    <a:cubicBezTo>
                      <a:pt x="5966" y="12782"/>
                      <a:pt x="6132" y="12620"/>
                      <a:pt x="6337" y="12620"/>
                    </a:cubicBezTo>
                    <a:close/>
                    <a:moveTo>
                      <a:pt x="2179" y="0"/>
                    </a:moveTo>
                    <a:cubicBezTo>
                      <a:pt x="2179" y="0"/>
                      <a:pt x="1" y="5703"/>
                      <a:pt x="882" y="10406"/>
                    </a:cubicBezTo>
                    <a:cubicBezTo>
                      <a:pt x="1763" y="15109"/>
                      <a:pt x="5370" y="17050"/>
                      <a:pt x="5370" y="17050"/>
                    </a:cubicBezTo>
                    <a:cubicBezTo>
                      <a:pt x="5370" y="17050"/>
                      <a:pt x="8037" y="13931"/>
                      <a:pt x="7144" y="9228"/>
                    </a:cubicBezTo>
                    <a:cubicBezTo>
                      <a:pt x="6251" y="4525"/>
                      <a:pt x="2179" y="0"/>
                      <a:pt x="2179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77" name="Google Shape;5777;p46"/>
              <p:cNvSpPr/>
              <p:nvPr/>
            </p:nvSpPr>
            <p:spPr>
              <a:xfrm>
                <a:off x="5617650" y="1327375"/>
                <a:ext cx="234275" cy="404850"/>
              </a:xfrm>
              <a:custGeom>
                <a:avLst/>
                <a:gdLst/>
                <a:ahLst/>
                <a:cxnLst/>
                <a:rect l="l" t="t" r="r" b="b"/>
                <a:pathLst>
                  <a:path w="9371" h="16194" extrusionOk="0">
                    <a:moveTo>
                      <a:pt x="2049" y="1"/>
                    </a:moveTo>
                    <a:cubicBezTo>
                      <a:pt x="2049" y="1"/>
                      <a:pt x="1" y="3549"/>
                      <a:pt x="1703" y="8013"/>
                    </a:cubicBezTo>
                    <a:cubicBezTo>
                      <a:pt x="3418" y="12490"/>
                      <a:pt x="8252" y="16193"/>
                      <a:pt x="8252" y="16193"/>
                    </a:cubicBezTo>
                    <a:cubicBezTo>
                      <a:pt x="8252" y="16193"/>
                      <a:pt x="9371" y="10192"/>
                      <a:pt x="7656" y="5727"/>
                    </a:cubicBezTo>
                    <a:cubicBezTo>
                      <a:pt x="5954" y="1263"/>
                      <a:pt x="2049" y="1"/>
                      <a:pt x="204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78" name="Google Shape;5778;p46"/>
              <p:cNvSpPr/>
              <p:nvPr/>
            </p:nvSpPr>
            <p:spPr>
              <a:xfrm>
                <a:off x="6524025" y="1338650"/>
                <a:ext cx="377450" cy="225525"/>
              </a:xfrm>
              <a:custGeom>
                <a:avLst/>
                <a:gdLst/>
                <a:ahLst/>
                <a:cxnLst/>
                <a:rect l="l" t="t" r="r" b="b"/>
                <a:pathLst>
                  <a:path w="15098" h="9021" extrusionOk="0">
                    <a:moveTo>
                      <a:pt x="5575" y="2764"/>
                    </a:moveTo>
                    <a:cubicBezTo>
                      <a:pt x="5582" y="2764"/>
                      <a:pt x="5589" y="2764"/>
                      <a:pt x="5596" y="2764"/>
                    </a:cubicBezTo>
                    <a:cubicBezTo>
                      <a:pt x="5620" y="2764"/>
                      <a:pt x="5656" y="2764"/>
                      <a:pt x="5679" y="2776"/>
                    </a:cubicBezTo>
                    <a:cubicBezTo>
                      <a:pt x="5977" y="2836"/>
                      <a:pt x="6215" y="3110"/>
                      <a:pt x="6203" y="3431"/>
                    </a:cubicBezTo>
                    <a:cubicBezTo>
                      <a:pt x="6191" y="3764"/>
                      <a:pt x="5953" y="4014"/>
                      <a:pt x="5632" y="4062"/>
                    </a:cubicBezTo>
                    <a:cubicBezTo>
                      <a:pt x="5616" y="4062"/>
                      <a:pt x="5595" y="4067"/>
                      <a:pt x="5575" y="4067"/>
                    </a:cubicBezTo>
                    <a:cubicBezTo>
                      <a:pt x="5566" y="4067"/>
                      <a:pt x="5556" y="4066"/>
                      <a:pt x="5549" y="4062"/>
                    </a:cubicBezTo>
                    <a:cubicBezTo>
                      <a:pt x="5191" y="4050"/>
                      <a:pt x="4906" y="3752"/>
                      <a:pt x="4917" y="3395"/>
                    </a:cubicBezTo>
                    <a:cubicBezTo>
                      <a:pt x="4941" y="3045"/>
                      <a:pt x="5227" y="2764"/>
                      <a:pt x="5575" y="2764"/>
                    </a:cubicBezTo>
                    <a:close/>
                    <a:moveTo>
                      <a:pt x="12101" y="1"/>
                    </a:moveTo>
                    <a:cubicBezTo>
                      <a:pt x="10702" y="1"/>
                      <a:pt x="8946" y="291"/>
                      <a:pt x="7120" y="1324"/>
                    </a:cubicBezTo>
                    <a:cubicBezTo>
                      <a:pt x="6620" y="1609"/>
                      <a:pt x="6144" y="1919"/>
                      <a:pt x="5691" y="2276"/>
                    </a:cubicBezTo>
                    <a:cubicBezTo>
                      <a:pt x="2298" y="4884"/>
                      <a:pt x="0" y="9015"/>
                      <a:pt x="0" y="9015"/>
                    </a:cubicBezTo>
                    <a:cubicBezTo>
                      <a:pt x="0" y="9015"/>
                      <a:pt x="155" y="9021"/>
                      <a:pt x="433" y="9021"/>
                    </a:cubicBezTo>
                    <a:cubicBezTo>
                      <a:pt x="1283" y="9021"/>
                      <a:pt x="3281" y="8967"/>
                      <a:pt x="5489" y="8527"/>
                    </a:cubicBezTo>
                    <a:cubicBezTo>
                      <a:pt x="7084" y="8217"/>
                      <a:pt x="8787" y="7705"/>
                      <a:pt x="10263" y="6872"/>
                    </a:cubicBezTo>
                    <a:cubicBezTo>
                      <a:pt x="14431" y="4503"/>
                      <a:pt x="15097" y="478"/>
                      <a:pt x="15097" y="478"/>
                    </a:cubicBezTo>
                    <a:cubicBezTo>
                      <a:pt x="15097" y="478"/>
                      <a:pt x="13894" y="1"/>
                      <a:pt x="12101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79" name="Google Shape;5779;p46"/>
              <p:cNvSpPr/>
              <p:nvPr/>
            </p:nvSpPr>
            <p:spPr>
              <a:xfrm>
                <a:off x="1644250" y="1728925"/>
                <a:ext cx="292900" cy="331600"/>
              </a:xfrm>
              <a:custGeom>
                <a:avLst/>
                <a:gdLst/>
                <a:ahLst/>
                <a:cxnLst/>
                <a:rect l="l" t="t" r="r" b="b"/>
                <a:pathLst>
                  <a:path w="11716" h="13264" extrusionOk="0">
                    <a:moveTo>
                      <a:pt x="0" y="0"/>
                    </a:moveTo>
                    <a:cubicBezTo>
                      <a:pt x="0" y="0"/>
                      <a:pt x="274" y="1905"/>
                      <a:pt x="1084" y="4227"/>
                    </a:cubicBezTo>
                    <a:cubicBezTo>
                      <a:pt x="1500" y="5489"/>
                      <a:pt x="2084" y="6858"/>
                      <a:pt x="2846" y="8108"/>
                    </a:cubicBezTo>
                    <a:cubicBezTo>
                      <a:pt x="3179" y="8680"/>
                      <a:pt x="3560" y="9215"/>
                      <a:pt x="3977" y="9704"/>
                    </a:cubicBezTo>
                    <a:cubicBezTo>
                      <a:pt x="6418" y="12609"/>
                      <a:pt x="9478" y="13156"/>
                      <a:pt x="10656" y="13264"/>
                    </a:cubicBezTo>
                    <a:cubicBezTo>
                      <a:pt x="10740" y="13204"/>
                      <a:pt x="10859" y="13168"/>
                      <a:pt x="10978" y="13168"/>
                    </a:cubicBezTo>
                    <a:cubicBezTo>
                      <a:pt x="11037" y="13168"/>
                      <a:pt x="11097" y="13180"/>
                      <a:pt x="11156" y="13192"/>
                    </a:cubicBezTo>
                    <a:cubicBezTo>
                      <a:pt x="11252" y="12656"/>
                      <a:pt x="11716" y="8965"/>
                      <a:pt x="8858" y="5596"/>
                    </a:cubicBezTo>
                    <a:cubicBezTo>
                      <a:pt x="8513" y="5191"/>
                      <a:pt x="8144" y="4798"/>
                      <a:pt x="7751" y="4441"/>
                    </a:cubicBezTo>
                    <a:cubicBezTo>
                      <a:pt x="6299" y="3108"/>
                      <a:pt x="4536" y="2048"/>
                      <a:pt x="3060" y="1322"/>
                    </a:cubicBezTo>
                    <a:cubicBezTo>
                      <a:pt x="1334" y="44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80" name="Google Shape;5780;p46"/>
              <p:cNvSpPr/>
              <p:nvPr/>
            </p:nvSpPr>
            <p:spPr>
              <a:xfrm>
                <a:off x="1174250" y="2292600"/>
                <a:ext cx="418225" cy="159425"/>
              </a:xfrm>
              <a:custGeom>
                <a:avLst/>
                <a:gdLst/>
                <a:ahLst/>
                <a:cxnLst/>
                <a:rect l="l" t="t" r="r" b="b"/>
                <a:pathLst>
                  <a:path w="16729" h="6377" extrusionOk="0">
                    <a:moveTo>
                      <a:pt x="8718" y="3015"/>
                    </a:moveTo>
                    <a:cubicBezTo>
                      <a:pt x="8725" y="3015"/>
                      <a:pt x="8732" y="3015"/>
                      <a:pt x="8739" y="3016"/>
                    </a:cubicBezTo>
                    <a:cubicBezTo>
                      <a:pt x="9097" y="3016"/>
                      <a:pt x="9382" y="3313"/>
                      <a:pt x="9358" y="3694"/>
                    </a:cubicBezTo>
                    <a:cubicBezTo>
                      <a:pt x="9347" y="4033"/>
                      <a:pt x="9061" y="4314"/>
                      <a:pt x="8713" y="4314"/>
                    </a:cubicBezTo>
                    <a:cubicBezTo>
                      <a:pt x="8706" y="4314"/>
                      <a:pt x="8699" y="4314"/>
                      <a:pt x="8692" y="4313"/>
                    </a:cubicBezTo>
                    <a:cubicBezTo>
                      <a:pt x="8335" y="4302"/>
                      <a:pt x="8049" y="4004"/>
                      <a:pt x="8073" y="3647"/>
                    </a:cubicBezTo>
                    <a:cubicBezTo>
                      <a:pt x="8084" y="3297"/>
                      <a:pt x="8370" y="3015"/>
                      <a:pt x="8718" y="3015"/>
                    </a:cubicBezTo>
                    <a:close/>
                    <a:moveTo>
                      <a:pt x="6916" y="1"/>
                    </a:moveTo>
                    <a:cubicBezTo>
                      <a:pt x="6833" y="1"/>
                      <a:pt x="6750" y="2"/>
                      <a:pt x="6668" y="3"/>
                    </a:cubicBezTo>
                    <a:cubicBezTo>
                      <a:pt x="3262" y="75"/>
                      <a:pt x="1012" y="1754"/>
                      <a:pt x="0" y="2706"/>
                    </a:cubicBezTo>
                    <a:cubicBezTo>
                      <a:pt x="191" y="2873"/>
                      <a:pt x="310" y="3111"/>
                      <a:pt x="298" y="3373"/>
                    </a:cubicBezTo>
                    <a:cubicBezTo>
                      <a:pt x="286" y="3611"/>
                      <a:pt x="179" y="3825"/>
                      <a:pt x="36" y="3968"/>
                    </a:cubicBezTo>
                    <a:cubicBezTo>
                      <a:pt x="1045" y="4861"/>
                      <a:pt x="3275" y="6376"/>
                      <a:pt x="6550" y="6376"/>
                    </a:cubicBezTo>
                    <a:cubicBezTo>
                      <a:pt x="6636" y="6376"/>
                      <a:pt x="6723" y="6375"/>
                      <a:pt x="6811" y="6373"/>
                    </a:cubicBezTo>
                    <a:cubicBezTo>
                      <a:pt x="11609" y="6266"/>
                      <a:pt x="16728" y="2956"/>
                      <a:pt x="16728" y="2956"/>
                    </a:cubicBezTo>
                    <a:cubicBezTo>
                      <a:pt x="16728" y="2956"/>
                      <a:pt x="11645" y="1"/>
                      <a:pt x="691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81" name="Google Shape;5781;p46"/>
              <p:cNvSpPr/>
              <p:nvPr/>
            </p:nvSpPr>
            <p:spPr>
              <a:xfrm>
                <a:off x="1188525" y="2868925"/>
                <a:ext cx="200650" cy="425975"/>
              </a:xfrm>
              <a:custGeom>
                <a:avLst/>
                <a:gdLst/>
                <a:ahLst/>
                <a:cxnLst/>
                <a:rect l="l" t="t" r="r" b="b"/>
                <a:pathLst>
                  <a:path w="8026" h="17039" extrusionOk="0">
                    <a:moveTo>
                      <a:pt x="6299" y="9062"/>
                    </a:moveTo>
                    <a:cubicBezTo>
                      <a:pt x="6490" y="9073"/>
                      <a:pt x="6632" y="9216"/>
                      <a:pt x="6621" y="9395"/>
                    </a:cubicBezTo>
                    <a:cubicBezTo>
                      <a:pt x="6621" y="9573"/>
                      <a:pt x="6466" y="9704"/>
                      <a:pt x="6287" y="9704"/>
                    </a:cubicBezTo>
                    <a:cubicBezTo>
                      <a:pt x="6109" y="9704"/>
                      <a:pt x="5978" y="9550"/>
                      <a:pt x="5978" y="9371"/>
                    </a:cubicBezTo>
                    <a:cubicBezTo>
                      <a:pt x="5978" y="9192"/>
                      <a:pt x="6120" y="9062"/>
                      <a:pt x="6299" y="9062"/>
                    </a:cubicBezTo>
                    <a:close/>
                    <a:moveTo>
                      <a:pt x="6308" y="12619"/>
                    </a:moveTo>
                    <a:cubicBezTo>
                      <a:pt x="6321" y="12619"/>
                      <a:pt x="6334" y="12620"/>
                      <a:pt x="6347" y="12621"/>
                    </a:cubicBezTo>
                    <a:cubicBezTo>
                      <a:pt x="6561" y="12633"/>
                      <a:pt x="6728" y="12800"/>
                      <a:pt x="6704" y="13002"/>
                    </a:cubicBezTo>
                    <a:cubicBezTo>
                      <a:pt x="6704" y="13203"/>
                      <a:pt x="6547" y="13362"/>
                      <a:pt x="6361" y="13362"/>
                    </a:cubicBezTo>
                    <a:cubicBezTo>
                      <a:pt x="6349" y="13362"/>
                      <a:pt x="6336" y="13361"/>
                      <a:pt x="6323" y="13360"/>
                    </a:cubicBezTo>
                    <a:cubicBezTo>
                      <a:pt x="6109" y="13360"/>
                      <a:pt x="5942" y="13181"/>
                      <a:pt x="5966" y="12979"/>
                    </a:cubicBezTo>
                    <a:cubicBezTo>
                      <a:pt x="5966" y="12778"/>
                      <a:pt x="6122" y="12619"/>
                      <a:pt x="6308" y="12619"/>
                    </a:cubicBezTo>
                    <a:close/>
                    <a:moveTo>
                      <a:pt x="2168" y="1"/>
                    </a:moveTo>
                    <a:cubicBezTo>
                      <a:pt x="2168" y="1"/>
                      <a:pt x="1" y="5692"/>
                      <a:pt x="870" y="10407"/>
                    </a:cubicBezTo>
                    <a:cubicBezTo>
                      <a:pt x="1751" y="15110"/>
                      <a:pt x="5370" y="17039"/>
                      <a:pt x="5370" y="17039"/>
                    </a:cubicBezTo>
                    <a:cubicBezTo>
                      <a:pt x="5370" y="17039"/>
                      <a:pt x="8025" y="13931"/>
                      <a:pt x="7133" y="9228"/>
                    </a:cubicBezTo>
                    <a:cubicBezTo>
                      <a:pt x="6240" y="4525"/>
                      <a:pt x="2168" y="1"/>
                      <a:pt x="216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82" name="Google Shape;5782;p46"/>
              <p:cNvSpPr/>
              <p:nvPr/>
            </p:nvSpPr>
            <p:spPr>
              <a:xfrm>
                <a:off x="829850" y="2245325"/>
                <a:ext cx="2845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11383" h="12884" extrusionOk="0">
                    <a:moveTo>
                      <a:pt x="127" y="1"/>
                    </a:moveTo>
                    <a:cubicBezTo>
                      <a:pt x="91" y="1"/>
                      <a:pt x="72" y="1"/>
                      <a:pt x="72" y="1"/>
                    </a:cubicBezTo>
                    <a:cubicBezTo>
                      <a:pt x="72" y="1"/>
                      <a:pt x="1" y="466"/>
                      <a:pt x="1" y="1192"/>
                    </a:cubicBezTo>
                    <a:cubicBezTo>
                      <a:pt x="24" y="1263"/>
                      <a:pt x="24" y="1359"/>
                      <a:pt x="24" y="1442"/>
                    </a:cubicBezTo>
                    <a:cubicBezTo>
                      <a:pt x="24" y="1490"/>
                      <a:pt x="13" y="1549"/>
                      <a:pt x="13" y="1597"/>
                    </a:cubicBezTo>
                    <a:cubicBezTo>
                      <a:pt x="84" y="3097"/>
                      <a:pt x="560" y="5442"/>
                      <a:pt x="2465" y="7645"/>
                    </a:cubicBezTo>
                    <a:cubicBezTo>
                      <a:pt x="4858" y="10419"/>
                      <a:pt x="8835" y="12158"/>
                      <a:pt x="10561" y="12812"/>
                    </a:cubicBezTo>
                    <a:cubicBezTo>
                      <a:pt x="10669" y="12693"/>
                      <a:pt x="10812" y="12610"/>
                      <a:pt x="10978" y="12610"/>
                    </a:cubicBezTo>
                    <a:cubicBezTo>
                      <a:pt x="11157" y="12610"/>
                      <a:pt x="11323" y="12729"/>
                      <a:pt x="11383" y="12884"/>
                    </a:cubicBezTo>
                    <a:cubicBezTo>
                      <a:pt x="11157" y="11741"/>
                      <a:pt x="10073" y="6681"/>
                      <a:pt x="7299" y="3478"/>
                    </a:cubicBezTo>
                    <a:cubicBezTo>
                      <a:pt x="4380" y="115"/>
                      <a:pt x="622" y="1"/>
                      <a:pt x="127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83" name="Google Shape;5783;p46"/>
              <p:cNvSpPr/>
              <p:nvPr/>
            </p:nvSpPr>
            <p:spPr>
              <a:xfrm>
                <a:off x="1115600" y="2572475"/>
                <a:ext cx="325" cy="925"/>
              </a:xfrm>
              <a:custGeom>
                <a:avLst/>
                <a:gdLst/>
                <a:ahLst/>
                <a:cxnLst/>
                <a:rect l="l" t="t" r="r" b="b"/>
                <a:pathLst>
                  <a:path w="13" h="37" extrusionOk="0">
                    <a:moveTo>
                      <a:pt x="13" y="0"/>
                    </a:moveTo>
                    <a:cubicBezTo>
                      <a:pt x="1" y="12"/>
                      <a:pt x="1" y="24"/>
                      <a:pt x="1" y="36"/>
                    </a:cubicBezTo>
                    <a:lnTo>
                      <a:pt x="13" y="36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84" name="Google Shape;5784;p46"/>
              <p:cNvSpPr/>
              <p:nvPr/>
            </p:nvSpPr>
            <p:spPr>
              <a:xfrm>
                <a:off x="635475" y="2807625"/>
                <a:ext cx="234575" cy="404525"/>
              </a:xfrm>
              <a:custGeom>
                <a:avLst/>
                <a:gdLst/>
                <a:ahLst/>
                <a:cxnLst/>
                <a:rect l="l" t="t" r="r" b="b"/>
                <a:pathLst>
                  <a:path w="9383" h="16181" extrusionOk="0">
                    <a:moveTo>
                      <a:pt x="2061" y="0"/>
                    </a:moveTo>
                    <a:cubicBezTo>
                      <a:pt x="2061" y="0"/>
                      <a:pt x="1" y="3536"/>
                      <a:pt x="1715" y="8001"/>
                    </a:cubicBezTo>
                    <a:cubicBezTo>
                      <a:pt x="3430" y="12478"/>
                      <a:pt x="8264" y="16181"/>
                      <a:pt x="8264" y="16181"/>
                    </a:cubicBezTo>
                    <a:cubicBezTo>
                      <a:pt x="8264" y="16181"/>
                      <a:pt x="9383" y="10192"/>
                      <a:pt x="7668" y="5727"/>
                    </a:cubicBezTo>
                    <a:cubicBezTo>
                      <a:pt x="5954" y="1262"/>
                      <a:pt x="2061" y="0"/>
                      <a:pt x="2061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85" name="Google Shape;5785;p46"/>
              <p:cNvSpPr/>
              <p:nvPr/>
            </p:nvSpPr>
            <p:spPr>
              <a:xfrm>
                <a:off x="3287000" y="1783075"/>
                <a:ext cx="292625" cy="331625"/>
              </a:xfrm>
              <a:custGeom>
                <a:avLst/>
                <a:gdLst/>
                <a:ahLst/>
                <a:cxnLst/>
                <a:rect l="l" t="t" r="r" b="b"/>
                <a:pathLst>
                  <a:path w="11705" h="13265" extrusionOk="0">
                    <a:moveTo>
                      <a:pt x="1" y="1"/>
                    </a:moveTo>
                    <a:cubicBezTo>
                      <a:pt x="1" y="1"/>
                      <a:pt x="275" y="1906"/>
                      <a:pt x="1084" y="4228"/>
                    </a:cubicBezTo>
                    <a:cubicBezTo>
                      <a:pt x="1501" y="5502"/>
                      <a:pt x="2084" y="6847"/>
                      <a:pt x="2834" y="8121"/>
                    </a:cubicBezTo>
                    <a:cubicBezTo>
                      <a:pt x="3180" y="8681"/>
                      <a:pt x="3549" y="9216"/>
                      <a:pt x="3966" y="9705"/>
                    </a:cubicBezTo>
                    <a:cubicBezTo>
                      <a:pt x="6406" y="12610"/>
                      <a:pt x="9478" y="13157"/>
                      <a:pt x="10657" y="13265"/>
                    </a:cubicBezTo>
                    <a:cubicBezTo>
                      <a:pt x="10740" y="13205"/>
                      <a:pt x="10859" y="13169"/>
                      <a:pt x="10978" y="13169"/>
                    </a:cubicBezTo>
                    <a:cubicBezTo>
                      <a:pt x="11038" y="13169"/>
                      <a:pt x="11097" y="13193"/>
                      <a:pt x="11157" y="13205"/>
                    </a:cubicBezTo>
                    <a:cubicBezTo>
                      <a:pt x="11252" y="12669"/>
                      <a:pt x="11705" y="8978"/>
                      <a:pt x="8847" y="5597"/>
                    </a:cubicBezTo>
                    <a:cubicBezTo>
                      <a:pt x="8514" y="5192"/>
                      <a:pt x="8133" y="4811"/>
                      <a:pt x="7752" y="4454"/>
                    </a:cubicBezTo>
                    <a:cubicBezTo>
                      <a:pt x="6287" y="3109"/>
                      <a:pt x="4537" y="2061"/>
                      <a:pt x="3061" y="1323"/>
                    </a:cubicBezTo>
                    <a:cubicBezTo>
                      <a:pt x="1334" y="453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86" name="Google Shape;5786;p46"/>
              <p:cNvSpPr/>
              <p:nvPr/>
            </p:nvSpPr>
            <p:spPr>
              <a:xfrm>
                <a:off x="2817000" y="2346775"/>
                <a:ext cx="418250" cy="159450"/>
              </a:xfrm>
              <a:custGeom>
                <a:avLst/>
                <a:gdLst/>
                <a:ahLst/>
                <a:cxnLst/>
                <a:rect l="l" t="t" r="r" b="b"/>
                <a:pathLst>
                  <a:path w="16730" h="6378" extrusionOk="0">
                    <a:moveTo>
                      <a:pt x="8698" y="3014"/>
                    </a:moveTo>
                    <a:cubicBezTo>
                      <a:pt x="8712" y="3014"/>
                      <a:pt x="8726" y="3015"/>
                      <a:pt x="8740" y="3016"/>
                    </a:cubicBezTo>
                    <a:cubicBezTo>
                      <a:pt x="9097" y="3028"/>
                      <a:pt x="9371" y="3325"/>
                      <a:pt x="9359" y="3682"/>
                    </a:cubicBezTo>
                    <a:cubicBezTo>
                      <a:pt x="9348" y="4026"/>
                      <a:pt x="9072" y="4303"/>
                      <a:pt x="8734" y="4303"/>
                    </a:cubicBezTo>
                    <a:cubicBezTo>
                      <a:pt x="8720" y="4303"/>
                      <a:pt x="8706" y="4302"/>
                      <a:pt x="8692" y="4302"/>
                    </a:cubicBezTo>
                    <a:cubicBezTo>
                      <a:pt x="8335" y="4290"/>
                      <a:pt x="8049" y="3992"/>
                      <a:pt x="8061" y="3635"/>
                    </a:cubicBezTo>
                    <a:cubicBezTo>
                      <a:pt x="8084" y="3292"/>
                      <a:pt x="8360" y="3014"/>
                      <a:pt x="8698" y="3014"/>
                    </a:cubicBezTo>
                    <a:close/>
                    <a:moveTo>
                      <a:pt x="6926" y="1"/>
                    </a:moveTo>
                    <a:cubicBezTo>
                      <a:pt x="6844" y="1"/>
                      <a:pt x="6762" y="2"/>
                      <a:pt x="6680" y="3"/>
                    </a:cubicBezTo>
                    <a:cubicBezTo>
                      <a:pt x="3263" y="75"/>
                      <a:pt x="1013" y="1765"/>
                      <a:pt x="1" y="2718"/>
                    </a:cubicBezTo>
                    <a:cubicBezTo>
                      <a:pt x="191" y="2873"/>
                      <a:pt x="310" y="3111"/>
                      <a:pt x="298" y="3385"/>
                    </a:cubicBezTo>
                    <a:cubicBezTo>
                      <a:pt x="287" y="3623"/>
                      <a:pt x="179" y="3825"/>
                      <a:pt x="25" y="3980"/>
                    </a:cubicBezTo>
                    <a:cubicBezTo>
                      <a:pt x="1042" y="4859"/>
                      <a:pt x="3261" y="6377"/>
                      <a:pt x="6517" y="6377"/>
                    </a:cubicBezTo>
                    <a:cubicBezTo>
                      <a:pt x="6614" y="6377"/>
                      <a:pt x="6712" y="6376"/>
                      <a:pt x="6811" y="6373"/>
                    </a:cubicBezTo>
                    <a:cubicBezTo>
                      <a:pt x="11609" y="6266"/>
                      <a:pt x="16729" y="2968"/>
                      <a:pt x="16729" y="2968"/>
                    </a:cubicBezTo>
                    <a:cubicBezTo>
                      <a:pt x="16729" y="2968"/>
                      <a:pt x="11634" y="1"/>
                      <a:pt x="692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87" name="Google Shape;5787;p46"/>
              <p:cNvSpPr/>
              <p:nvPr/>
            </p:nvSpPr>
            <p:spPr>
              <a:xfrm>
                <a:off x="2061250" y="3325550"/>
                <a:ext cx="312875" cy="311650"/>
              </a:xfrm>
              <a:custGeom>
                <a:avLst/>
                <a:gdLst/>
                <a:ahLst/>
                <a:cxnLst/>
                <a:rect l="l" t="t" r="r" b="b"/>
                <a:pathLst>
                  <a:path w="12515" h="12466" extrusionOk="0">
                    <a:moveTo>
                      <a:pt x="5690" y="7856"/>
                    </a:moveTo>
                    <a:cubicBezTo>
                      <a:pt x="5702" y="7856"/>
                      <a:pt x="5715" y="7857"/>
                      <a:pt x="5728" y="7858"/>
                    </a:cubicBezTo>
                    <a:cubicBezTo>
                      <a:pt x="5966" y="7870"/>
                      <a:pt x="6144" y="8049"/>
                      <a:pt x="6133" y="8287"/>
                    </a:cubicBezTo>
                    <a:cubicBezTo>
                      <a:pt x="6121" y="8506"/>
                      <a:pt x="5952" y="8692"/>
                      <a:pt x="5725" y="8692"/>
                    </a:cubicBezTo>
                    <a:cubicBezTo>
                      <a:pt x="5718" y="8692"/>
                      <a:pt x="5711" y="8692"/>
                      <a:pt x="5704" y="8692"/>
                    </a:cubicBezTo>
                    <a:cubicBezTo>
                      <a:pt x="5478" y="8668"/>
                      <a:pt x="5287" y="8489"/>
                      <a:pt x="5299" y="8251"/>
                    </a:cubicBezTo>
                    <a:cubicBezTo>
                      <a:pt x="5310" y="8048"/>
                      <a:pt x="5471" y="7856"/>
                      <a:pt x="5690" y="7856"/>
                    </a:cubicBezTo>
                    <a:close/>
                    <a:moveTo>
                      <a:pt x="11716" y="0"/>
                    </a:moveTo>
                    <a:cubicBezTo>
                      <a:pt x="10650" y="0"/>
                      <a:pt x="7399" y="250"/>
                      <a:pt x="4656" y="3072"/>
                    </a:cubicBezTo>
                    <a:cubicBezTo>
                      <a:pt x="3632" y="4132"/>
                      <a:pt x="2799" y="5441"/>
                      <a:pt x="2132" y="6739"/>
                    </a:cubicBezTo>
                    <a:cubicBezTo>
                      <a:pt x="632" y="9620"/>
                      <a:pt x="1" y="12466"/>
                      <a:pt x="1" y="12466"/>
                    </a:cubicBezTo>
                    <a:cubicBezTo>
                      <a:pt x="1" y="12466"/>
                      <a:pt x="5906" y="10954"/>
                      <a:pt x="9240" y="7513"/>
                    </a:cubicBezTo>
                    <a:cubicBezTo>
                      <a:pt x="9419" y="7334"/>
                      <a:pt x="9573" y="7156"/>
                      <a:pt x="9716" y="6977"/>
                    </a:cubicBezTo>
                    <a:cubicBezTo>
                      <a:pt x="12514" y="3667"/>
                      <a:pt x="12074" y="12"/>
                      <a:pt x="12074" y="12"/>
                    </a:cubicBezTo>
                    <a:cubicBezTo>
                      <a:pt x="12074" y="12"/>
                      <a:pt x="11946" y="0"/>
                      <a:pt x="1171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88" name="Google Shape;5788;p46"/>
              <p:cNvSpPr/>
              <p:nvPr/>
            </p:nvSpPr>
            <p:spPr>
              <a:xfrm>
                <a:off x="2831000" y="2923100"/>
                <a:ext cx="200950" cy="426275"/>
              </a:xfrm>
              <a:custGeom>
                <a:avLst/>
                <a:gdLst/>
                <a:ahLst/>
                <a:cxnLst/>
                <a:rect l="l" t="t" r="r" b="b"/>
                <a:pathLst>
                  <a:path w="8038" h="17051" extrusionOk="0">
                    <a:moveTo>
                      <a:pt x="6311" y="9073"/>
                    </a:moveTo>
                    <a:cubicBezTo>
                      <a:pt x="6489" y="9073"/>
                      <a:pt x="6632" y="9216"/>
                      <a:pt x="6632" y="9395"/>
                    </a:cubicBezTo>
                    <a:cubicBezTo>
                      <a:pt x="6632" y="9573"/>
                      <a:pt x="6477" y="9704"/>
                      <a:pt x="6299" y="9704"/>
                    </a:cubicBezTo>
                    <a:cubicBezTo>
                      <a:pt x="6120" y="9704"/>
                      <a:pt x="5989" y="9562"/>
                      <a:pt x="5989" y="9383"/>
                    </a:cubicBezTo>
                    <a:cubicBezTo>
                      <a:pt x="5989" y="9204"/>
                      <a:pt x="6132" y="9073"/>
                      <a:pt x="6311" y="9073"/>
                    </a:cubicBezTo>
                    <a:close/>
                    <a:moveTo>
                      <a:pt x="6358" y="12598"/>
                    </a:moveTo>
                    <a:cubicBezTo>
                      <a:pt x="6573" y="12621"/>
                      <a:pt x="6727" y="12788"/>
                      <a:pt x="6715" y="13002"/>
                    </a:cubicBezTo>
                    <a:cubicBezTo>
                      <a:pt x="6715" y="13192"/>
                      <a:pt x="6559" y="13350"/>
                      <a:pt x="6373" y="13350"/>
                    </a:cubicBezTo>
                    <a:cubicBezTo>
                      <a:pt x="6360" y="13350"/>
                      <a:pt x="6347" y="13349"/>
                      <a:pt x="6334" y="13348"/>
                    </a:cubicBezTo>
                    <a:cubicBezTo>
                      <a:pt x="6120" y="13348"/>
                      <a:pt x="5953" y="13169"/>
                      <a:pt x="5977" y="12967"/>
                    </a:cubicBezTo>
                    <a:cubicBezTo>
                      <a:pt x="5977" y="12752"/>
                      <a:pt x="6156" y="12598"/>
                      <a:pt x="6358" y="12598"/>
                    </a:cubicBezTo>
                    <a:close/>
                    <a:moveTo>
                      <a:pt x="2179" y="1"/>
                    </a:moveTo>
                    <a:cubicBezTo>
                      <a:pt x="2179" y="1"/>
                      <a:pt x="0" y="5692"/>
                      <a:pt x="881" y="10407"/>
                    </a:cubicBezTo>
                    <a:cubicBezTo>
                      <a:pt x="1762" y="15110"/>
                      <a:pt x="5382" y="17051"/>
                      <a:pt x="5382" y="17051"/>
                    </a:cubicBezTo>
                    <a:cubicBezTo>
                      <a:pt x="5382" y="17051"/>
                      <a:pt x="8037" y="13931"/>
                      <a:pt x="7144" y="9228"/>
                    </a:cubicBezTo>
                    <a:cubicBezTo>
                      <a:pt x="6275" y="4525"/>
                      <a:pt x="2179" y="1"/>
                      <a:pt x="217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89" name="Google Shape;5789;p46"/>
              <p:cNvSpPr/>
              <p:nvPr/>
            </p:nvSpPr>
            <p:spPr>
              <a:xfrm>
                <a:off x="2472325" y="2299500"/>
                <a:ext cx="284875" cy="322400"/>
              </a:xfrm>
              <a:custGeom>
                <a:avLst/>
                <a:gdLst/>
                <a:ahLst/>
                <a:cxnLst/>
                <a:rect l="l" t="t" r="r" b="b"/>
                <a:pathLst>
                  <a:path w="11395" h="12896" extrusionOk="0">
                    <a:moveTo>
                      <a:pt x="138" y="1"/>
                    </a:moveTo>
                    <a:cubicBezTo>
                      <a:pt x="102" y="1"/>
                      <a:pt x="84" y="1"/>
                      <a:pt x="84" y="1"/>
                    </a:cubicBezTo>
                    <a:cubicBezTo>
                      <a:pt x="84" y="1"/>
                      <a:pt x="0" y="466"/>
                      <a:pt x="0" y="1192"/>
                    </a:cubicBezTo>
                    <a:cubicBezTo>
                      <a:pt x="36" y="1275"/>
                      <a:pt x="36" y="1359"/>
                      <a:pt x="36" y="1454"/>
                    </a:cubicBezTo>
                    <a:cubicBezTo>
                      <a:pt x="36" y="1490"/>
                      <a:pt x="24" y="1549"/>
                      <a:pt x="24" y="1597"/>
                    </a:cubicBezTo>
                    <a:cubicBezTo>
                      <a:pt x="96" y="3097"/>
                      <a:pt x="572" y="5454"/>
                      <a:pt x="2477" y="7657"/>
                    </a:cubicBezTo>
                    <a:cubicBezTo>
                      <a:pt x="4870" y="10419"/>
                      <a:pt x="8847" y="12169"/>
                      <a:pt x="10573" y="12824"/>
                    </a:cubicBezTo>
                    <a:cubicBezTo>
                      <a:pt x="10673" y="12690"/>
                      <a:pt x="10805" y="12609"/>
                      <a:pt x="10958" y="12609"/>
                    </a:cubicBezTo>
                    <a:cubicBezTo>
                      <a:pt x="10969" y="12609"/>
                      <a:pt x="10979" y="12609"/>
                      <a:pt x="10990" y="12610"/>
                    </a:cubicBezTo>
                    <a:cubicBezTo>
                      <a:pt x="11168" y="12610"/>
                      <a:pt x="11323" y="12729"/>
                      <a:pt x="11395" y="12896"/>
                    </a:cubicBezTo>
                    <a:cubicBezTo>
                      <a:pt x="11168" y="11753"/>
                      <a:pt x="10085" y="6693"/>
                      <a:pt x="7311" y="3490"/>
                    </a:cubicBezTo>
                    <a:cubicBezTo>
                      <a:pt x="4380" y="115"/>
                      <a:pt x="631" y="1"/>
                      <a:pt x="13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90" name="Google Shape;5790;p46"/>
              <p:cNvSpPr/>
              <p:nvPr/>
            </p:nvSpPr>
            <p:spPr>
              <a:xfrm>
                <a:off x="2757775" y="2626650"/>
                <a:ext cx="325" cy="1200"/>
              </a:xfrm>
              <a:custGeom>
                <a:avLst/>
                <a:gdLst/>
                <a:ahLst/>
                <a:cxnLst/>
                <a:rect l="l" t="t" r="r" b="b"/>
                <a:pathLst>
                  <a:path w="13" h="48" extrusionOk="0">
                    <a:moveTo>
                      <a:pt x="12" y="0"/>
                    </a:moveTo>
                    <a:cubicBezTo>
                      <a:pt x="12" y="12"/>
                      <a:pt x="12" y="36"/>
                      <a:pt x="0" y="48"/>
                    </a:cubicBezTo>
                    <a:lnTo>
                      <a:pt x="12" y="48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91" name="Google Shape;5791;p46"/>
              <p:cNvSpPr/>
              <p:nvPr/>
            </p:nvSpPr>
            <p:spPr>
              <a:xfrm>
                <a:off x="2010950" y="2044725"/>
                <a:ext cx="256600" cy="354525"/>
              </a:xfrm>
              <a:custGeom>
                <a:avLst/>
                <a:gdLst/>
                <a:ahLst/>
                <a:cxnLst/>
                <a:rect l="l" t="t" r="r" b="b"/>
                <a:pathLst>
                  <a:path w="10264" h="14181" extrusionOk="0">
                    <a:moveTo>
                      <a:pt x="7656" y="1656"/>
                    </a:moveTo>
                    <a:cubicBezTo>
                      <a:pt x="7764" y="1656"/>
                      <a:pt x="7847" y="1739"/>
                      <a:pt x="7847" y="1858"/>
                    </a:cubicBezTo>
                    <a:cubicBezTo>
                      <a:pt x="7847" y="1965"/>
                      <a:pt x="7752" y="2048"/>
                      <a:pt x="7633" y="2048"/>
                    </a:cubicBezTo>
                    <a:cubicBezTo>
                      <a:pt x="7537" y="2037"/>
                      <a:pt x="7442" y="1953"/>
                      <a:pt x="7442" y="1846"/>
                    </a:cubicBezTo>
                    <a:cubicBezTo>
                      <a:pt x="7442" y="1739"/>
                      <a:pt x="7537" y="1656"/>
                      <a:pt x="7656" y="1656"/>
                    </a:cubicBezTo>
                    <a:close/>
                    <a:moveTo>
                      <a:pt x="5141" y="5809"/>
                    </a:moveTo>
                    <a:cubicBezTo>
                      <a:pt x="5154" y="5809"/>
                      <a:pt x="5167" y="5809"/>
                      <a:pt x="5180" y="5811"/>
                    </a:cubicBezTo>
                    <a:cubicBezTo>
                      <a:pt x="5394" y="5811"/>
                      <a:pt x="5549" y="5989"/>
                      <a:pt x="5537" y="6192"/>
                    </a:cubicBezTo>
                    <a:cubicBezTo>
                      <a:pt x="5537" y="6398"/>
                      <a:pt x="5371" y="6550"/>
                      <a:pt x="5178" y="6550"/>
                    </a:cubicBezTo>
                    <a:cubicBezTo>
                      <a:pt x="5171" y="6550"/>
                      <a:pt x="5163" y="6549"/>
                      <a:pt x="5156" y="6549"/>
                    </a:cubicBezTo>
                    <a:cubicBezTo>
                      <a:pt x="4942" y="6549"/>
                      <a:pt x="4787" y="6370"/>
                      <a:pt x="4799" y="6168"/>
                    </a:cubicBezTo>
                    <a:cubicBezTo>
                      <a:pt x="4799" y="5967"/>
                      <a:pt x="4955" y="5809"/>
                      <a:pt x="5141" y="5809"/>
                    </a:cubicBezTo>
                    <a:close/>
                    <a:moveTo>
                      <a:pt x="10264" y="1"/>
                    </a:moveTo>
                    <a:lnTo>
                      <a:pt x="10264" y="1"/>
                    </a:lnTo>
                    <a:cubicBezTo>
                      <a:pt x="10264" y="1"/>
                      <a:pt x="4656" y="2430"/>
                      <a:pt x="1906" y="6347"/>
                    </a:cubicBezTo>
                    <a:cubicBezTo>
                      <a:pt x="929" y="7752"/>
                      <a:pt x="441" y="9156"/>
                      <a:pt x="215" y="10395"/>
                    </a:cubicBezTo>
                    <a:cubicBezTo>
                      <a:pt x="263" y="10371"/>
                      <a:pt x="322" y="10371"/>
                      <a:pt x="358" y="10371"/>
                    </a:cubicBezTo>
                    <a:cubicBezTo>
                      <a:pt x="786" y="10395"/>
                      <a:pt x="1132" y="10752"/>
                      <a:pt x="1120" y="11192"/>
                    </a:cubicBezTo>
                    <a:cubicBezTo>
                      <a:pt x="1108" y="11614"/>
                      <a:pt x="763" y="11955"/>
                      <a:pt x="321" y="11955"/>
                    </a:cubicBezTo>
                    <a:cubicBezTo>
                      <a:pt x="313" y="11955"/>
                      <a:pt x="306" y="11955"/>
                      <a:pt x="298" y="11954"/>
                    </a:cubicBezTo>
                    <a:cubicBezTo>
                      <a:pt x="215" y="11954"/>
                      <a:pt x="120" y="11919"/>
                      <a:pt x="48" y="11895"/>
                    </a:cubicBezTo>
                    <a:lnTo>
                      <a:pt x="48" y="11895"/>
                    </a:lnTo>
                    <a:cubicBezTo>
                      <a:pt x="1" y="13264"/>
                      <a:pt x="274" y="14181"/>
                      <a:pt x="274" y="14181"/>
                    </a:cubicBezTo>
                    <a:cubicBezTo>
                      <a:pt x="274" y="14181"/>
                      <a:pt x="4370" y="13919"/>
                      <a:pt x="7121" y="10002"/>
                    </a:cubicBezTo>
                    <a:cubicBezTo>
                      <a:pt x="9871" y="6085"/>
                      <a:pt x="10264" y="1"/>
                      <a:pt x="1026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92" name="Google Shape;5792;p46"/>
              <p:cNvSpPr/>
              <p:nvPr/>
            </p:nvSpPr>
            <p:spPr>
              <a:xfrm>
                <a:off x="2278250" y="2861800"/>
                <a:ext cx="234275" cy="404825"/>
              </a:xfrm>
              <a:custGeom>
                <a:avLst/>
                <a:gdLst/>
                <a:ahLst/>
                <a:cxnLst/>
                <a:rect l="l" t="t" r="r" b="b"/>
                <a:pathLst>
                  <a:path w="9371" h="16193" extrusionOk="0">
                    <a:moveTo>
                      <a:pt x="2048" y="0"/>
                    </a:moveTo>
                    <a:cubicBezTo>
                      <a:pt x="2048" y="0"/>
                      <a:pt x="0" y="3548"/>
                      <a:pt x="1703" y="8013"/>
                    </a:cubicBezTo>
                    <a:cubicBezTo>
                      <a:pt x="3418" y="12490"/>
                      <a:pt x="8251" y="16193"/>
                      <a:pt x="8251" y="16193"/>
                    </a:cubicBezTo>
                    <a:cubicBezTo>
                      <a:pt x="8251" y="16193"/>
                      <a:pt x="9371" y="10192"/>
                      <a:pt x="7656" y="5727"/>
                    </a:cubicBezTo>
                    <a:cubicBezTo>
                      <a:pt x="5954" y="1250"/>
                      <a:pt x="2048" y="0"/>
                      <a:pt x="2048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93" name="Google Shape;5793;p46"/>
              <p:cNvSpPr/>
              <p:nvPr/>
            </p:nvSpPr>
            <p:spPr>
              <a:xfrm>
                <a:off x="3184325" y="2872950"/>
                <a:ext cx="377450" cy="225600"/>
              </a:xfrm>
              <a:custGeom>
                <a:avLst/>
                <a:gdLst/>
                <a:ahLst/>
                <a:cxnLst/>
                <a:rect l="l" t="t" r="r" b="b"/>
                <a:pathLst>
                  <a:path w="15098" h="9024" extrusionOk="0">
                    <a:moveTo>
                      <a:pt x="5574" y="2768"/>
                    </a:moveTo>
                    <a:cubicBezTo>
                      <a:pt x="5582" y="2768"/>
                      <a:pt x="5589" y="2769"/>
                      <a:pt x="5596" y="2769"/>
                    </a:cubicBezTo>
                    <a:cubicBezTo>
                      <a:pt x="5620" y="2769"/>
                      <a:pt x="5656" y="2769"/>
                      <a:pt x="5679" y="2781"/>
                    </a:cubicBezTo>
                    <a:cubicBezTo>
                      <a:pt x="5989" y="2840"/>
                      <a:pt x="6215" y="3114"/>
                      <a:pt x="6215" y="3436"/>
                    </a:cubicBezTo>
                    <a:cubicBezTo>
                      <a:pt x="6203" y="3769"/>
                      <a:pt x="5965" y="4019"/>
                      <a:pt x="5656" y="4067"/>
                    </a:cubicBezTo>
                    <a:cubicBezTo>
                      <a:pt x="5640" y="4059"/>
                      <a:pt x="5625" y="4056"/>
                      <a:pt x="5612" y="4056"/>
                    </a:cubicBezTo>
                    <a:cubicBezTo>
                      <a:pt x="5585" y="4056"/>
                      <a:pt x="5564" y="4067"/>
                      <a:pt x="5548" y="4067"/>
                    </a:cubicBezTo>
                    <a:cubicBezTo>
                      <a:pt x="5191" y="4043"/>
                      <a:pt x="4905" y="3745"/>
                      <a:pt x="4917" y="3400"/>
                    </a:cubicBezTo>
                    <a:cubicBezTo>
                      <a:pt x="4941" y="3050"/>
                      <a:pt x="5227" y="2768"/>
                      <a:pt x="5574" y="2768"/>
                    </a:cubicBezTo>
                    <a:close/>
                    <a:moveTo>
                      <a:pt x="12119" y="0"/>
                    </a:moveTo>
                    <a:cubicBezTo>
                      <a:pt x="10718" y="0"/>
                      <a:pt x="8954" y="291"/>
                      <a:pt x="7120" y="1328"/>
                    </a:cubicBezTo>
                    <a:cubicBezTo>
                      <a:pt x="6632" y="1614"/>
                      <a:pt x="6156" y="1923"/>
                      <a:pt x="5691" y="2281"/>
                    </a:cubicBezTo>
                    <a:cubicBezTo>
                      <a:pt x="2298" y="4888"/>
                      <a:pt x="0" y="9020"/>
                      <a:pt x="0" y="9020"/>
                    </a:cubicBezTo>
                    <a:cubicBezTo>
                      <a:pt x="0" y="9020"/>
                      <a:pt x="131" y="9024"/>
                      <a:pt x="366" y="9024"/>
                    </a:cubicBezTo>
                    <a:cubicBezTo>
                      <a:pt x="1175" y="9024"/>
                      <a:pt x="3221" y="8974"/>
                      <a:pt x="5489" y="8531"/>
                    </a:cubicBezTo>
                    <a:cubicBezTo>
                      <a:pt x="7084" y="8210"/>
                      <a:pt x="8787" y="7710"/>
                      <a:pt x="10263" y="6876"/>
                    </a:cubicBezTo>
                    <a:cubicBezTo>
                      <a:pt x="14430" y="4507"/>
                      <a:pt x="15097" y="471"/>
                      <a:pt x="15097" y="471"/>
                    </a:cubicBezTo>
                    <a:cubicBezTo>
                      <a:pt x="15097" y="471"/>
                      <a:pt x="13902" y="0"/>
                      <a:pt x="12119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94" name="Google Shape;5794;p46"/>
              <p:cNvSpPr/>
              <p:nvPr/>
            </p:nvSpPr>
            <p:spPr>
              <a:xfrm>
                <a:off x="4459475" y="2401225"/>
                <a:ext cx="418225" cy="159450"/>
              </a:xfrm>
              <a:custGeom>
                <a:avLst/>
                <a:gdLst/>
                <a:ahLst/>
                <a:cxnLst/>
                <a:rect l="l" t="t" r="r" b="b"/>
                <a:pathLst>
                  <a:path w="16729" h="6378" extrusionOk="0">
                    <a:moveTo>
                      <a:pt x="8718" y="3004"/>
                    </a:moveTo>
                    <a:cubicBezTo>
                      <a:pt x="8725" y="3004"/>
                      <a:pt x="8732" y="3004"/>
                      <a:pt x="8740" y="3005"/>
                    </a:cubicBezTo>
                    <a:cubicBezTo>
                      <a:pt x="9097" y="3016"/>
                      <a:pt x="9383" y="3314"/>
                      <a:pt x="9371" y="3671"/>
                    </a:cubicBezTo>
                    <a:cubicBezTo>
                      <a:pt x="9359" y="4021"/>
                      <a:pt x="9073" y="4303"/>
                      <a:pt x="8725" y="4303"/>
                    </a:cubicBezTo>
                    <a:cubicBezTo>
                      <a:pt x="8718" y="4303"/>
                      <a:pt x="8711" y="4303"/>
                      <a:pt x="8704" y="4302"/>
                    </a:cubicBezTo>
                    <a:cubicBezTo>
                      <a:pt x="8335" y="4290"/>
                      <a:pt x="8061" y="3993"/>
                      <a:pt x="8073" y="3636"/>
                    </a:cubicBezTo>
                    <a:cubicBezTo>
                      <a:pt x="8085" y="3286"/>
                      <a:pt x="8371" y="3004"/>
                      <a:pt x="8718" y="3004"/>
                    </a:cubicBezTo>
                    <a:close/>
                    <a:moveTo>
                      <a:pt x="6965" y="1"/>
                    </a:moveTo>
                    <a:cubicBezTo>
                      <a:pt x="6873" y="1"/>
                      <a:pt x="6783" y="2"/>
                      <a:pt x="6692" y="4"/>
                    </a:cubicBezTo>
                    <a:cubicBezTo>
                      <a:pt x="3263" y="76"/>
                      <a:pt x="1024" y="1754"/>
                      <a:pt x="0" y="2707"/>
                    </a:cubicBezTo>
                    <a:cubicBezTo>
                      <a:pt x="203" y="2874"/>
                      <a:pt x="322" y="3112"/>
                      <a:pt x="298" y="3374"/>
                    </a:cubicBezTo>
                    <a:cubicBezTo>
                      <a:pt x="286" y="3612"/>
                      <a:pt x="191" y="3826"/>
                      <a:pt x="36" y="3969"/>
                    </a:cubicBezTo>
                    <a:cubicBezTo>
                      <a:pt x="1057" y="4862"/>
                      <a:pt x="3276" y="6377"/>
                      <a:pt x="6561" y="6377"/>
                    </a:cubicBezTo>
                    <a:cubicBezTo>
                      <a:pt x="6648" y="6377"/>
                      <a:pt x="6735" y="6376"/>
                      <a:pt x="6823" y="6374"/>
                    </a:cubicBezTo>
                    <a:cubicBezTo>
                      <a:pt x="11609" y="6267"/>
                      <a:pt x="16729" y="2957"/>
                      <a:pt x="16729" y="2957"/>
                    </a:cubicBezTo>
                    <a:cubicBezTo>
                      <a:pt x="16729" y="2957"/>
                      <a:pt x="11664" y="1"/>
                      <a:pt x="6965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95" name="Google Shape;5795;p46"/>
              <p:cNvSpPr/>
              <p:nvPr/>
            </p:nvSpPr>
            <p:spPr>
              <a:xfrm>
                <a:off x="4826775" y="2926950"/>
                <a:ext cx="377750" cy="225525"/>
              </a:xfrm>
              <a:custGeom>
                <a:avLst/>
                <a:gdLst/>
                <a:ahLst/>
                <a:cxnLst/>
                <a:rect l="l" t="t" r="r" b="b"/>
                <a:pathLst>
                  <a:path w="15110" h="9021" extrusionOk="0">
                    <a:moveTo>
                      <a:pt x="5575" y="2763"/>
                    </a:moveTo>
                    <a:cubicBezTo>
                      <a:pt x="5582" y="2763"/>
                      <a:pt x="5589" y="2764"/>
                      <a:pt x="5597" y="2764"/>
                    </a:cubicBezTo>
                    <a:cubicBezTo>
                      <a:pt x="5632" y="2764"/>
                      <a:pt x="5656" y="2764"/>
                      <a:pt x="5692" y="2776"/>
                    </a:cubicBezTo>
                    <a:cubicBezTo>
                      <a:pt x="6002" y="2835"/>
                      <a:pt x="6228" y="3109"/>
                      <a:pt x="6228" y="3431"/>
                    </a:cubicBezTo>
                    <a:cubicBezTo>
                      <a:pt x="6228" y="3764"/>
                      <a:pt x="5966" y="4014"/>
                      <a:pt x="5656" y="4062"/>
                    </a:cubicBezTo>
                    <a:cubicBezTo>
                      <a:pt x="5640" y="4062"/>
                      <a:pt x="5619" y="4067"/>
                      <a:pt x="5600" y="4067"/>
                    </a:cubicBezTo>
                    <a:cubicBezTo>
                      <a:pt x="5590" y="4067"/>
                      <a:pt x="5581" y="4066"/>
                      <a:pt x="5573" y="4062"/>
                    </a:cubicBezTo>
                    <a:cubicBezTo>
                      <a:pt x="5204" y="4050"/>
                      <a:pt x="4918" y="3752"/>
                      <a:pt x="4930" y="3395"/>
                    </a:cubicBezTo>
                    <a:cubicBezTo>
                      <a:pt x="4942" y="3045"/>
                      <a:pt x="5228" y="2763"/>
                      <a:pt x="5575" y="2763"/>
                    </a:cubicBezTo>
                    <a:close/>
                    <a:moveTo>
                      <a:pt x="12113" y="0"/>
                    </a:moveTo>
                    <a:cubicBezTo>
                      <a:pt x="10715" y="0"/>
                      <a:pt x="8958" y="291"/>
                      <a:pt x="7133" y="1323"/>
                    </a:cubicBezTo>
                    <a:cubicBezTo>
                      <a:pt x="6644" y="1609"/>
                      <a:pt x="6168" y="1919"/>
                      <a:pt x="5704" y="2276"/>
                    </a:cubicBezTo>
                    <a:cubicBezTo>
                      <a:pt x="2311" y="4883"/>
                      <a:pt x="1" y="9015"/>
                      <a:pt x="1" y="9015"/>
                    </a:cubicBezTo>
                    <a:cubicBezTo>
                      <a:pt x="1" y="9015"/>
                      <a:pt x="156" y="9020"/>
                      <a:pt x="434" y="9020"/>
                    </a:cubicBezTo>
                    <a:cubicBezTo>
                      <a:pt x="1284" y="9020"/>
                      <a:pt x="3285" y="8966"/>
                      <a:pt x="5501" y="8526"/>
                    </a:cubicBezTo>
                    <a:cubicBezTo>
                      <a:pt x="7085" y="8217"/>
                      <a:pt x="8799" y="7705"/>
                      <a:pt x="10276" y="6871"/>
                    </a:cubicBezTo>
                    <a:cubicBezTo>
                      <a:pt x="14443" y="4514"/>
                      <a:pt x="15110" y="478"/>
                      <a:pt x="15110" y="478"/>
                    </a:cubicBezTo>
                    <a:cubicBezTo>
                      <a:pt x="15110" y="478"/>
                      <a:pt x="13907" y="0"/>
                      <a:pt x="12113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96" name="Google Shape;5796;p46"/>
              <p:cNvSpPr/>
              <p:nvPr/>
            </p:nvSpPr>
            <p:spPr>
              <a:xfrm>
                <a:off x="4473750" y="2977275"/>
                <a:ext cx="200950" cy="425975"/>
              </a:xfrm>
              <a:custGeom>
                <a:avLst/>
                <a:gdLst/>
                <a:ahLst/>
                <a:cxnLst/>
                <a:rect l="l" t="t" r="r" b="b"/>
                <a:pathLst>
                  <a:path w="8038" h="17039" extrusionOk="0">
                    <a:moveTo>
                      <a:pt x="6311" y="9061"/>
                    </a:moveTo>
                    <a:cubicBezTo>
                      <a:pt x="6490" y="9073"/>
                      <a:pt x="6621" y="9228"/>
                      <a:pt x="6621" y="9383"/>
                    </a:cubicBezTo>
                    <a:cubicBezTo>
                      <a:pt x="6621" y="9561"/>
                      <a:pt x="6478" y="9704"/>
                      <a:pt x="6299" y="9704"/>
                    </a:cubicBezTo>
                    <a:cubicBezTo>
                      <a:pt x="6121" y="9704"/>
                      <a:pt x="5990" y="9550"/>
                      <a:pt x="5990" y="9371"/>
                    </a:cubicBezTo>
                    <a:cubicBezTo>
                      <a:pt x="5990" y="9192"/>
                      <a:pt x="6133" y="9061"/>
                      <a:pt x="6311" y="9061"/>
                    </a:cubicBezTo>
                    <a:close/>
                    <a:moveTo>
                      <a:pt x="6318" y="12619"/>
                    </a:moveTo>
                    <a:cubicBezTo>
                      <a:pt x="6332" y="12619"/>
                      <a:pt x="6345" y="12620"/>
                      <a:pt x="6359" y="12621"/>
                    </a:cubicBezTo>
                    <a:cubicBezTo>
                      <a:pt x="6561" y="12621"/>
                      <a:pt x="6728" y="12800"/>
                      <a:pt x="6716" y="13002"/>
                    </a:cubicBezTo>
                    <a:cubicBezTo>
                      <a:pt x="6716" y="13209"/>
                      <a:pt x="6550" y="13360"/>
                      <a:pt x="6346" y="13360"/>
                    </a:cubicBezTo>
                    <a:cubicBezTo>
                      <a:pt x="6339" y="13360"/>
                      <a:pt x="6331" y="13360"/>
                      <a:pt x="6323" y="13360"/>
                    </a:cubicBezTo>
                    <a:cubicBezTo>
                      <a:pt x="6121" y="13360"/>
                      <a:pt x="5954" y="13181"/>
                      <a:pt x="5966" y="12979"/>
                    </a:cubicBezTo>
                    <a:cubicBezTo>
                      <a:pt x="5966" y="12778"/>
                      <a:pt x="6122" y="12619"/>
                      <a:pt x="6318" y="12619"/>
                    </a:cubicBezTo>
                    <a:close/>
                    <a:moveTo>
                      <a:pt x="2180" y="1"/>
                    </a:moveTo>
                    <a:cubicBezTo>
                      <a:pt x="2180" y="1"/>
                      <a:pt x="1" y="5692"/>
                      <a:pt x="882" y="10395"/>
                    </a:cubicBezTo>
                    <a:cubicBezTo>
                      <a:pt x="1763" y="15098"/>
                      <a:pt x="5371" y="17039"/>
                      <a:pt x="5371" y="17039"/>
                    </a:cubicBezTo>
                    <a:cubicBezTo>
                      <a:pt x="5371" y="17039"/>
                      <a:pt x="8038" y="13931"/>
                      <a:pt x="7145" y="9228"/>
                    </a:cubicBezTo>
                    <a:cubicBezTo>
                      <a:pt x="6264" y="4525"/>
                      <a:pt x="2180" y="1"/>
                      <a:pt x="218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97" name="Google Shape;5797;p46"/>
              <p:cNvSpPr/>
              <p:nvPr/>
            </p:nvSpPr>
            <p:spPr>
              <a:xfrm>
                <a:off x="4115075" y="2353675"/>
                <a:ext cx="284600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11384" h="12884" extrusionOk="0">
                    <a:moveTo>
                      <a:pt x="136" y="0"/>
                    </a:moveTo>
                    <a:cubicBezTo>
                      <a:pt x="94" y="0"/>
                      <a:pt x="72" y="1"/>
                      <a:pt x="72" y="1"/>
                    </a:cubicBezTo>
                    <a:cubicBezTo>
                      <a:pt x="72" y="1"/>
                      <a:pt x="1" y="454"/>
                      <a:pt x="1" y="1192"/>
                    </a:cubicBezTo>
                    <a:cubicBezTo>
                      <a:pt x="37" y="1263"/>
                      <a:pt x="37" y="1347"/>
                      <a:pt x="37" y="1442"/>
                    </a:cubicBezTo>
                    <a:cubicBezTo>
                      <a:pt x="37" y="1489"/>
                      <a:pt x="13" y="1549"/>
                      <a:pt x="13" y="1585"/>
                    </a:cubicBezTo>
                    <a:cubicBezTo>
                      <a:pt x="96" y="3097"/>
                      <a:pt x="572" y="5442"/>
                      <a:pt x="2477" y="7645"/>
                    </a:cubicBezTo>
                    <a:cubicBezTo>
                      <a:pt x="4871" y="10419"/>
                      <a:pt x="8847" y="12157"/>
                      <a:pt x="10574" y="12812"/>
                    </a:cubicBezTo>
                    <a:cubicBezTo>
                      <a:pt x="10657" y="12681"/>
                      <a:pt x="10788" y="12586"/>
                      <a:pt x="10967" y="12586"/>
                    </a:cubicBezTo>
                    <a:cubicBezTo>
                      <a:pt x="11181" y="12622"/>
                      <a:pt x="11324" y="12741"/>
                      <a:pt x="11383" y="12884"/>
                    </a:cubicBezTo>
                    <a:cubicBezTo>
                      <a:pt x="11169" y="11741"/>
                      <a:pt x="10074" y="6681"/>
                      <a:pt x="7311" y="3478"/>
                    </a:cubicBezTo>
                    <a:cubicBezTo>
                      <a:pt x="4398" y="123"/>
                      <a:pt x="667" y="0"/>
                      <a:pt x="13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98" name="Google Shape;5798;p46"/>
              <p:cNvSpPr/>
              <p:nvPr/>
            </p:nvSpPr>
            <p:spPr>
              <a:xfrm>
                <a:off x="4400550" y="2681125"/>
                <a:ext cx="300" cy="900"/>
              </a:xfrm>
              <a:custGeom>
                <a:avLst/>
                <a:gdLst/>
                <a:ahLst/>
                <a:cxnLst/>
                <a:rect l="l" t="t" r="r" b="b"/>
                <a:pathLst>
                  <a:path w="12" h="36" extrusionOk="0">
                    <a:moveTo>
                      <a:pt x="12" y="0"/>
                    </a:moveTo>
                    <a:cubicBezTo>
                      <a:pt x="12" y="12"/>
                      <a:pt x="12" y="24"/>
                      <a:pt x="0" y="36"/>
                    </a:cubicBezTo>
                    <a:lnTo>
                      <a:pt x="12" y="3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99" name="Google Shape;5799;p46"/>
              <p:cNvSpPr/>
              <p:nvPr/>
            </p:nvSpPr>
            <p:spPr>
              <a:xfrm>
                <a:off x="3653725" y="2098600"/>
                <a:ext cx="256000" cy="355125"/>
              </a:xfrm>
              <a:custGeom>
                <a:avLst/>
                <a:gdLst/>
                <a:ahLst/>
                <a:cxnLst/>
                <a:rect l="l" t="t" r="r" b="b"/>
                <a:pathLst>
                  <a:path w="10240" h="14205" extrusionOk="0">
                    <a:moveTo>
                      <a:pt x="7656" y="1667"/>
                    </a:moveTo>
                    <a:cubicBezTo>
                      <a:pt x="7751" y="1667"/>
                      <a:pt x="7846" y="1763"/>
                      <a:pt x="7846" y="1882"/>
                    </a:cubicBezTo>
                    <a:cubicBezTo>
                      <a:pt x="7846" y="1977"/>
                      <a:pt x="7751" y="2072"/>
                      <a:pt x="7632" y="2072"/>
                    </a:cubicBezTo>
                    <a:cubicBezTo>
                      <a:pt x="7513" y="2060"/>
                      <a:pt x="7442" y="1965"/>
                      <a:pt x="7442" y="1870"/>
                    </a:cubicBezTo>
                    <a:cubicBezTo>
                      <a:pt x="7442" y="1763"/>
                      <a:pt x="7537" y="1667"/>
                      <a:pt x="7656" y="1667"/>
                    </a:cubicBezTo>
                    <a:close/>
                    <a:moveTo>
                      <a:pt x="5159" y="5822"/>
                    </a:moveTo>
                    <a:cubicBezTo>
                      <a:pt x="5166" y="5822"/>
                      <a:pt x="5173" y="5822"/>
                      <a:pt x="5179" y="5823"/>
                    </a:cubicBezTo>
                    <a:cubicBezTo>
                      <a:pt x="5370" y="5823"/>
                      <a:pt x="5537" y="6001"/>
                      <a:pt x="5537" y="6216"/>
                    </a:cubicBezTo>
                    <a:cubicBezTo>
                      <a:pt x="5537" y="6411"/>
                      <a:pt x="5370" y="6573"/>
                      <a:pt x="5176" y="6573"/>
                    </a:cubicBezTo>
                    <a:cubicBezTo>
                      <a:pt x="5169" y="6573"/>
                      <a:pt x="5162" y="6573"/>
                      <a:pt x="5156" y="6573"/>
                    </a:cubicBezTo>
                    <a:cubicBezTo>
                      <a:pt x="4941" y="6573"/>
                      <a:pt x="4775" y="6394"/>
                      <a:pt x="4798" y="6180"/>
                    </a:cubicBezTo>
                    <a:cubicBezTo>
                      <a:pt x="4798" y="5984"/>
                      <a:pt x="4965" y="5822"/>
                      <a:pt x="5159" y="5822"/>
                    </a:cubicBezTo>
                    <a:close/>
                    <a:moveTo>
                      <a:pt x="10240" y="1"/>
                    </a:moveTo>
                    <a:cubicBezTo>
                      <a:pt x="10239" y="1"/>
                      <a:pt x="4644" y="2430"/>
                      <a:pt x="1893" y="6347"/>
                    </a:cubicBezTo>
                    <a:cubicBezTo>
                      <a:pt x="905" y="7763"/>
                      <a:pt x="417" y="9156"/>
                      <a:pt x="191" y="10395"/>
                    </a:cubicBezTo>
                    <a:cubicBezTo>
                      <a:pt x="238" y="10383"/>
                      <a:pt x="298" y="10383"/>
                      <a:pt x="346" y="10383"/>
                    </a:cubicBezTo>
                    <a:cubicBezTo>
                      <a:pt x="774" y="10395"/>
                      <a:pt x="1119" y="10752"/>
                      <a:pt x="1108" y="11192"/>
                    </a:cubicBezTo>
                    <a:cubicBezTo>
                      <a:pt x="1084" y="11625"/>
                      <a:pt x="739" y="11955"/>
                      <a:pt x="309" y="11955"/>
                    </a:cubicBezTo>
                    <a:cubicBezTo>
                      <a:pt x="301" y="11955"/>
                      <a:pt x="294" y="11955"/>
                      <a:pt x="286" y="11954"/>
                    </a:cubicBezTo>
                    <a:cubicBezTo>
                      <a:pt x="191" y="11954"/>
                      <a:pt x="107" y="11931"/>
                      <a:pt x="36" y="11895"/>
                    </a:cubicBezTo>
                    <a:lnTo>
                      <a:pt x="36" y="11895"/>
                    </a:lnTo>
                    <a:cubicBezTo>
                      <a:pt x="0" y="13276"/>
                      <a:pt x="250" y="14205"/>
                      <a:pt x="250" y="14205"/>
                    </a:cubicBezTo>
                    <a:cubicBezTo>
                      <a:pt x="250" y="14205"/>
                      <a:pt x="4346" y="13931"/>
                      <a:pt x="7096" y="10026"/>
                    </a:cubicBezTo>
                    <a:cubicBezTo>
                      <a:pt x="9859" y="6097"/>
                      <a:pt x="10240" y="1"/>
                      <a:pt x="1024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00" name="Google Shape;5800;p46"/>
              <p:cNvSpPr/>
              <p:nvPr/>
            </p:nvSpPr>
            <p:spPr>
              <a:xfrm>
                <a:off x="3921025" y="2916250"/>
                <a:ext cx="234275" cy="404850"/>
              </a:xfrm>
              <a:custGeom>
                <a:avLst/>
                <a:gdLst/>
                <a:ahLst/>
                <a:cxnLst/>
                <a:rect l="l" t="t" r="r" b="b"/>
                <a:pathLst>
                  <a:path w="9371" h="16194" extrusionOk="0">
                    <a:moveTo>
                      <a:pt x="2048" y="1"/>
                    </a:moveTo>
                    <a:cubicBezTo>
                      <a:pt x="2048" y="1"/>
                      <a:pt x="0" y="3537"/>
                      <a:pt x="1703" y="8002"/>
                    </a:cubicBezTo>
                    <a:cubicBezTo>
                      <a:pt x="3417" y="12479"/>
                      <a:pt x="8251" y="16193"/>
                      <a:pt x="8251" y="16193"/>
                    </a:cubicBezTo>
                    <a:cubicBezTo>
                      <a:pt x="8251" y="16193"/>
                      <a:pt x="9370" y="10193"/>
                      <a:pt x="7656" y="5728"/>
                    </a:cubicBezTo>
                    <a:cubicBezTo>
                      <a:pt x="5953" y="1251"/>
                      <a:pt x="2048" y="1"/>
                      <a:pt x="204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01" name="Google Shape;5801;p46"/>
              <p:cNvSpPr/>
              <p:nvPr/>
            </p:nvSpPr>
            <p:spPr>
              <a:xfrm>
                <a:off x="3757900" y="1736950"/>
                <a:ext cx="312850" cy="311975"/>
              </a:xfrm>
              <a:custGeom>
                <a:avLst/>
                <a:gdLst/>
                <a:ahLst/>
                <a:cxnLst/>
                <a:rect l="l" t="t" r="r" b="b"/>
                <a:pathLst>
                  <a:path w="12514" h="12479" extrusionOk="0">
                    <a:moveTo>
                      <a:pt x="5718" y="7858"/>
                    </a:moveTo>
                    <a:cubicBezTo>
                      <a:pt x="5725" y="7858"/>
                      <a:pt x="5732" y="7858"/>
                      <a:pt x="5739" y="7859"/>
                    </a:cubicBezTo>
                    <a:cubicBezTo>
                      <a:pt x="5965" y="7859"/>
                      <a:pt x="6144" y="8049"/>
                      <a:pt x="6144" y="8299"/>
                    </a:cubicBezTo>
                    <a:cubicBezTo>
                      <a:pt x="6133" y="8502"/>
                      <a:pt x="5972" y="8694"/>
                      <a:pt x="5753" y="8694"/>
                    </a:cubicBezTo>
                    <a:cubicBezTo>
                      <a:pt x="5741" y="8694"/>
                      <a:pt x="5728" y="8693"/>
                      <a:pt x="5715" y="8692"/>
                    </a:cubicBezTo>
                    <a:cubicBezTo>
                      <a:pt x="5489" y="8680"/>
                      <a:pt x="5299" y="8502"/>
                      <a:pt x="5311" y="8263"/>
                    </a:cubicBezTo>
                    <a:cubicBezTo>
                      <a:pt x="5334" y="8044"/>
                      <a:pt x="5491" y="7858"/>
                      <a:pt x="5718" y="7858"/>
                    </a:cubicBezTo>
                    <a:close/>
                    <a:moveTo>
                      <a:pt x="11718" y="1"/>
                    </a:moveTo>
                    <a:cubicBezTo>
                      <a:pt x="10654" y="1"/>
                      <a:pt x="7401" y="251"/>
                      <a:pt x="4656" y="3084"/>
                    </a:cubicBezTo>
                    <a:cubicBezTo>
                      <a:pt x="3632" y="4144"/>
                      <a:pt x="2798" y="5454"/>
                      <a:pt x="2132" y="6751"/>
                    </a:cubicBezTo>
                    <a:cubicBezTo>
                      <a:pt x="643" y="9633"/>
                      <a:pt x="0" y="12478"/>
                      <a:pt x="0" y="12478"/>
                    </a:cubicBezTo>
                    <a:cubicBezTo>
                      <a:pt x="0" y="12478"/>
                      <a:pt x="5906" y="10954"/>
                      <a:pt x="9240" y="7525"/>
                    </a:cubicBezTo>
                    <a:cubicBezTo>
                      <a:pt x="9418" y="7347"/>
                      <a:pt x="9573" y="7168"/>
                      <a:pt x="9716" y="6989"/>
                    </a:cubicBezTo>
                    <a:cubicBezTo>
                      <a:pt x="12514" y="3680"/>
                      <a:pt x="12073" y="12"/>
                      <a:pt x="12073" y="12"/>
                    </a:cubicBezTo>
                    <a:cubicBezTo>
                      <a:pt x="12073" y="12"/>
                      <a:pt x="11946" y="1"/>
                      <a:pt x="1171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02" name="Google Shape;5802;p46"/>
              <p:cNvSpPr/>
              <p:nvPr/>
            </p:nvSpPr>
            <p:spPr>
              <a:xfrm>
                <a:off x="4929475" y="1837550"/>
                <a:ext cx="292625" cy="331025"/>
              </a:xfrm>
              <a:custGeom>
                <a:avLst/>
                <a:gdLst/>
                <a:ahLst/>
                <a:cxnLst/>
                <a:rect l="l" t="t" r="r" b="b"/>
                <a:pathLst>
                  <a:path w="11705" h="13241" extrusionOk="0">
                    <a:moveTo>
                      <a:pt x="0" y="1"/>
                    </a:moveTo>
                    <a:cubicBezTo>
                      <a:pt x="0" y="1"/>
                      <a:pt x="286" y="1906"/>
                      <a:pt x="1096" y="4228"/>
                    </a:cubicBezTo>
                    <a:cubicBezTo>
                      <a:pt x="1524" y="5478"/>
                      <a:pt x="2108" y="6847"/>
                      <a:pt x="2858" y="8097"/>
                    </a:cubicBezTo>
                    <a:cubicBezTo>
                      <a:pt x="3203" y="8657"/>
                      <a:pt x="3572" y="9192"/>
                      <a:pt x="3989" y="9692"/>
                    </a:cubicBezTo>
                    <a:cubicBezTo>
                      <a:pt x="6430" y="12586"/>
                      <a:pt x="9502" y="13145"/>
                      <a:pt x="10680" y="13241"/>
                    </a:cubicBezTo>
                    <a:cubicBezTo>
                      <a:pt x="10764" y="13181"/>
                      <a:pt x="10883" y="13157"/>
                      <a:pt x="11002" y="13157"/>
                    </a:cubicBezTo>
                    <a:cubicBezTo>
                      <a:pt x="11061" y="13157"/>
                      <a:pt x="11121" y="13169"/>
                      <a:pt x="11180" y="13181"/>
                    </a:cubicBezTo>
                    <a:cubicBezTo>
                      <a:pt x="11240" y="12681"/>
                      <a:pt x="11704" y="8990"/>
                      <a:pt x="8859" y="5597"/>
                    </a:cubicBezTo>
                    <a:cubicBezTo>
                      <a:pt x="8513" y="5192"/>
                      <a:pt x="8144" y="4799"/>
                      <a:pt x="7763" y="4454"/>
                    </a:cubicBezTo>
                    <a:cubicBezTo>
                      <a:pt x="6299" y="3108"/>
                      <a:pt x="4549" y="2049"/>
                      <a:pt x="3072" y="1322"/>
                    </a:cubicBezTo>
                    <a:cubicBezTo>
                      <a:pt x="1346" y="44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03" name="Google Shape;5803;p46"/>
              <p:cNvSpPr/>
              <p:nvPr/>
            </p:nvSpPr>
            <p:spPr>
              <a:xfrm>
                <a:off x="6572250" y="1891425"/>
                <a:ext cx="292900" cy="331625"/>
              </a:xfrm>
              <a:custGeom>
                <a:avLst/>
                <a:gdLst/>
                <a:ahLst/>
                <a:cxnLst/>
                <a:rect l="l" t="t" r="r" b="b"/>
                <a:pathLst>
                  <a:path w="11716" h="13265" extrusionOk="0">
                    <a:moveTo>
                      <a:pt x="0" y="1"/>
                    </a:moveTo>
                    <a:cubicBezTo>
                      <a:pt x="0" y="1"/>
                      <a:pt x="286" y="1906"/>
                      <a:pt x="1083" y="4228"/>
                    </a:cubicBezTo>
                    <a:cubicBezTo>
                      <a:pt x="1500" y="5490"/>
                      <a:pt x="2072" y="6859"/>
                      <a:pt x="2846" y="8109"/>
                    </a:cubicBezTo>
                    <a:cubicBezTo>
                      <a:pt x="3191" y="8680"/>
                      <a:pt x="3560" y="9216"/>
                      <a:pt x="3977" y="9704"/>
                    </a:cubicBezTo>
                    <a:cubicBezTo>
                      <a:pt x="6417" y="12610"/>
                      <a:pt x="9477" y="13157"/>
                      <a:pt x="10656" y="13264"/>
                    </a:cubicBezTo>
                    <a:cubicBezTo>
                      <a:pt x="10751" y="13205"/>
                      <a:pt x="10870" y="13169"/>
                      <a:pt x="10989" y="13169"/>
                    </a:cubicBezTo>
                    <a:cubicBezTo>
                      <a:pt x="11049" y="13169"/>
                      <a:pt x="11109" y="13193"/>
                      <a:pt x="11168" y="13205"/>
                    </a:cubicBezTo>
                    <a:cubicBezTo>
                      <a:pt x="11251" y="12669"/>
                      <a:pt x="11716" y="8978"/>
                      <a:pt x="8858" y="5597"/>
                    </a:cubicBezTo>
                    <a:cubicBezTo>
                      <a:pt x="8513" y="5192"/>
                      <a:pt x="8144" y="4811"/>
                      <a:pt x="7751" y="4454"/>
                    </a:cubicBezTo>
                    <a:cubicBezTo>
                      <a:pt x="6298" y="3108"/>
                      <a:pt x="4536" y="2049"/>
                      <a:pt x="3072" y="1322"/>
                    </a:cubicBezTo>
                    <a:cubicBezTo>
                      <a:pt x="1346" y="44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04" name="Google Shape;5804;p46"/>
              <p:cNvSpPr/>
              <p:nvPr/>
            </p:nvSpPr>
            <p:spPr>
              <a:xfrm>
                <a:off x="6102250" y="2455125"/>
                <a:ext cx="418225" cy="159425"/>
              </a:xfrm>
              <a:custGeom>
                <a:avLst/>
                <a:gdLst/>
                <a:ahLst/>
                <a:cxnLst/>
                <a:rect l="l" t="t" r="r" b="b"/>
                <a:pathLst>
                  <a:path w="16729" h="6377" extrusionOk="0">
                    <a:moveTo>
                      <a:pt x="8698" y="3026"/>
                    </a:moveTo>
                    <a:cubicBezTo>
                      <a:pt x="8711" y="3026"/>
                      <a:pt x="8725" y="3026"/>
                      <a:pt x="8739" y="3027"/>
                    </a:cubicBezTo>
                    <a:cubicBezTo>
                      <a:pt x="9096" y="3027"/>
                      <a:pt x="9382" y="3337"/>
                      <a:pt x="9370" y="3694"/>
                    </a:cubicBezTo>
                    <a:cubicBezTo>
                      <a:pt x="9347" y="4037"/>
                      <a:pt x="9072" y="4315"/>
                      <a:pt x="8733" y="4315"/>
                    </a:cubicBezTo>
                    <a:cubicBezTo>
                      <a:pt x="8719" y="4315"/>
                      <a:pt x="8706" y="4314"/>
                      <a:pt x="8692" y="4313"/>
                    </a:cubicBezTo>
                    <a:cubicBezTo>
                      <a:pt x="8334" y="4301"/>
                      <a:pt x="8061" y="4004"/>
                      <a:pt x="8072" y="3647"/>
                    </a:cubicBezTo>
                    <a:cubicBezTo>
                      <a:pt x="8084" y="3303"/>
                      <a:pt x="8359" y="3026"/>
                      <a:pt x="8698" y="3026"/>
                    </a:cubicBezTo>
                    <a:close/>
                    <a:moveTo>
                      <a:pt x="6915" y="1"/>
                    </a:moveTo>
                    <a:cubicBezTo>
                      <a:pt x="6832" y="1"/>
                      <a:pt x="6750" y="1"/>
                      <a:pt x="6668" y="3"/>
                    </a:cubicBezTo>
                    <a:cubicBezTo>
                      <a:pt x="3250" y="75"/>
                      <a:pt x="1000" y="1753"/>
                      <a:pt x="0" y="2706"/>
                    </a:cubicBezTo>
                    <a:cubicBezTo>
                      <a:pt x="202" y="2873"/>
                      <a:pt x="310" y="3111"/>
                      <a:pt x="298" y="3385"/>
                    </a:cubicBezTo>
                    <a:cubicBezTo>
                      <a:pt x="286" y="3623"/>
                      <a:pt x="179" y="3825"/>
                      <a:pt x="36" y="3980"/>
                    </a:cubicBezTo>
                    <a:cubicBezTo>
                      <a:pt x="1045" y="4862"/>
                      <a:pt x="3275" y="6376"/>
                      <a:pt x="6561" y="6376"/>
                    </a:cubicBezTo>
                    <a:cubicBezTo>
                      <a:pt x="6647" y="6376"/>
                      <a:pt x="6734" y="6375"/>
                      <a:pt x="6822" y="6373"/>
                    </a:cubicBezTo>
                    <a:cubicBezTo>
                      <a:pt x="11609" y="6266"/>
                      <a:pt x="16728" y="2968"/>
                      <a:pt x="16728" y="2968"/>
                    </a:cubicBezTo>
                    <a:cubicBezTo>
                      <a:pt x="16728" y="2968"/>
                      <a:pt x="11645" y="1"/>
                      <a:pt x="6915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05" name="Google Shape;5805;p46"/>
              <p:cNvSpPr/>
              <p:nvPr/>
            </p:nvSpPr>
            <p:spPr>
              <a:xfrm>
                <a:off x="6116525" y="3031450"/>
                <a:ext cx="200950" cy="425975"/>
              </a:xfrm>
              <a:custGeom>
                <a:avLst/>
                <a:gdLst/>
                <a:ahLst/>
                <a:cxnLst/>
                <a:rect l="l" t="t" r="r" b="b"/>
                <a:pathLst>
                  <a:path w="8038" h="17039" extrusionOk="0">
                    <a:moveTo>
                      <a:pt x="6311" y="9061"/>
                    </a:moveTo>
                    <a:cubicBezTo>
                      <a:pt x="6489" y="9085"/>
                      <a:pt x="6620" y="9216"/>
                      <a:pt x="6620" y="9395"/>
                    </a:cubicBezTo>
                    <a:cubicBezTo>
                      <a:pt x="6620" y="9573"/>
                      <a:pt x="6478" y="9704"/>
                      <a:pt x="6299" y="9704"/>
                    </a:cubicBezTo>
                    <a:cubicBezTo>
                      <a:pt x="6120" y="9704"/>
                      <a:pt x="5977" y="9561"/>
                      <a:pt x="5977" y="9371"/>
                    </a:cubicBezTo>
                    <a:cubicBezTo>
                      <a:pt x="5977" y="9192"/>
                      <a:pt x="6132" y="9061"/>
                      <a:pt x="6311" y="9061"/>
                    </a:cubicBezTo>
                    <a:close/>
                    <a:moveTo>
                      <a:pt x="6314" y="12633"/>
                    </a:moveTo>
                    <a:cubicBezTo>
                      <a:pt x="6321" y="12633"/>
                      <a:pt x="6328" y="12633"/>
                      <a:pt x="6335" y="12633"/>
                    </a:cubicBezTo>
                    <a:cubicBezTo>
                      <a:pt x="6341" y="12633"/>
                      <a:pt x="6348" y="12633"/>
                      <a:pt x="6355" y="12633"/>
                    </a:cubicBezTo>
                    <a:cubicBezTo>
                      <a:pt x="6559" y="12633"/>
                      <a:pt x="6716" y="12807"/>
                      <a:pt x="6716" y="13014"/>
                    </a:cubicBezTo>
                    <a:cubicBezTo>
                      <a:pt x="6716" y="13217"/>
                      <a:pt x="6537" y="13383"/>
                      <a:pt x="6323" y="13383"/>
                    </a:cubicBezTo>
                    <a:cubicBezTo>
                      <a:pt x="6120" y="13383"/>
                      <a:pt x="5954" y="13205"/>
                      <a:pt x="5954" y="12990"/>
                    </a:cubicBezTo>
                    <a:cubicBezTo>
                      <a:pt x="5954" y="12795"/>
                      <a:pt x="6120" y="12633"/>
                      <a:pt x="6314" y="12633"/>
                    </a:cubicBezTo>
                    <a:close/>
                    <a:moveTo>
                      <a:pt x="2167" y="1"/>
                    </a:moveTo>
                    <a:cubicBezTo>
                      <a:pt x="2167" y="1"/>
                      <a:pt x="1" y="5704"/>
                      <a:pt x="882" y="10407"/>
                    </a:cubicBezTo>
                    <a:cubicBezTo>
                      <a:pt x="1751" y="15110"/>
                      <a:pt x="5370" y="17039"/>
                      <a:pt x="5370" y="17039"/>
                    </a:cubicBezTo>
                    <a:cubicBezTo>
                      <a:pt x="5370" y="17039"/>
                      <a:pt x="8037" y="13931"/>
                      <a:pt x="7144" y="9228"/>
                    </a:cubicBezTo>
                    <a:cubicBezTo>
                      <a:pt x="6263" y="4525"/>
                      <a:pt x="2167" y="1"/>
                      <a:pt x="2167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06" name="Google Shape;5806;p46"/>
              <p:cNvSpPr/>
              <p:nvPr/>
            </p:nvSpPr>
            <p:spPr>
              <a:xfrm>
                <a:off x="5757850" y="2407850"/>
                <a:ext cx="284575" cy="322400"/>
              </a:xfrm>
              <a:custGeom>
                <a:avLst/>
                <a:gdLst/>
                <a:ahLst/>
                <a:cxnLst/>
                <a:rect l="l" t="t" r="r" b="b"/>
                <a:pathLst>
                  <a:path w="11383" h="12896" extrusionOk="0">
                    <a:moveTo>
                      <a:pt x="126" y="1"/>
                    </a:moveTo>
                    <a:cubicBezTo>
                      <a:pt x="91" y="1"/>
                      <a:pt x="72" y="1"/>
                      <a:pt x="72" y="1"/>
                    </a:cubicBezTo>
                    <a:cubicBezTo>
                      <a:pt x="72" y="1"/>
                      <a:pt x="1" y="465"/>
                      <a:pt x="1" y="1192"/>
                    </a:cubicBezTo>
                    <a:cubicBezTo>
                      <a:pt x="24" y="1263"/>
                      <a:pt x="24" y="1358"/>
                      <a:pt x="24" y="1442"/>
                    </a:cubicBezTo>
                    <a:cubicBezTo>
                      <a:pt x="24" y="1489"/>
                      <a:pt x="12" y="1549"/>
                      <a:pt x="12" y="1597"/>
                    </a:cubicBezTo>
                    <a:cubicBezTo>
                      <a:pt x="84" y="3097"/>
                      <a:pt x="560" y="5454"/>
                      <a:pt x="2465" y="7657"/>
                    </a:cubicBezTo>
                    <a:cubicBezTo>
                      <a:pt x="4870" y="10419"/>
                      <a:pt x="8835" y="12157"/>
                      <a:pt x="10561" y="12812"/>
                    </a:cubicBezTo>
                    <a:cubicBezTo>
                      <a:pt x="10657" y="12681"/>
                      <a:pt x="10788" y="12598"/>
                      <a:pt x="10966" y="12598"/>
                    </a:cubicBezTo>
                    <a:cubicBezTo>
                      <a:pt x="11157" y="12610"/>
                      <a:pt x="11323" y="12729"/>
                      <a:pt x="11383" y="12896"/>
                    </a:cubicBezTo>
                    <a:cubicBezTo>
                      <a:pt x="11157" y="11741"/>
                      <a:pt x="10073" y="6681"/>
                      <a:pt x="7311" y="3490"/>
                    </a:cubicBezTo>
                    <a:cubicBezTo>
                      <a:pt x="4380" y="114"/>
                      <a:pt x="620" y="1"/>
                      <a:pt x="12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07" name="Google Shape;5807;p46"/>
              <p:cNvSpPr/>
              <p:nvPr/>
            </p:nvSpPr>
            <p:spPr>
              <a:xfrm>
                <a:off x="6043300" y="2735000"/>
                <a:ext cx="325" cy="1200"/>
              </a:xfrm>
              <a:custGeom>
                <a:avLst/>
                <a:gdLst/>
                <a:ahLst/>
                <a:cxnLst/>
                <a:rect l="l" t="t" r="r" b="b"/>
                <a:pathLst>
                  <a:path w="13" h="48" extrusionOk="0">
                    <a:moveTo>
                      <a:pt x="13" y="0"/>
                    </a:moveTo>
                    <a:cubicBezTo>
                      <a:pt x="13" y="12"/>
                      <a:pt x="13" y="24"/>
                      <a:pt x="1" y="48"/>
                    </a:cubicBezTo>
                    <a:lnTo>
                      <a:pt x="13" y="48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08" name="Google Shape;5808;p46"/>
              <p:cNvSpPr/>
              <p:nvPr/>
            </p:nvSpPr>
            <p:spPr>
              <a:xfrm>
                <a:off x="5296475" y="2153075"/>
                <a:ext cx="256025" cy="354825"/>
              </a:xfrm>
              <a:custGeom>
                <a:avLst/>
                <a:gdLst/>
                <a:ahLst/>
                <a:cxnLst/>
                <a:rect l="l" t="t" r="r" b="b"/>
                <a:pathLst>
                  <a:path w="10241" h="14193" extrusionOk="0">
                    <a:moveTo>
                      <a:pt x="7645" y="1655"/>
                    </a:moveTo>
                    <a:cubicBezTo>
                      <a:pt x="7752" y="1655"/>
                      <a:pt x="7847" y="1739"/>
                      <a:pt x="7847" y="1858"/>
                    </a:cubicBezTo>
                    <a:cubicBezTo>
                      <a:pt x="7847" y="1965"/>
                      <a:pt x="7752" y="2048"/>
                      <a:pt x="7633" y="2048"/>
                    </a:cubicBezTo>
                    <a:cubicBezTo>
                      <a:pt x="7514" y="2048"/>
                      <a:pt x="7442" y="1953"/>
                      <a:pt x="7442" y="1846"/>
                    </a:cubicBezTo>
                    <a:cubicBezTo>
                      <a:pt x="7442" y="1739"/>
                      <a:pt x="7526" y="1655"/>
                      <a:pt x="7645" y="1655"/>
                    </a:cubicBezTo>
                    <a:close/>
                    <a:moveTo>
                      <a:pt x="5139" y="5820"/>
                    </a:moveTo>
                    <a:cubicBezTo>
                      <a:pt x="5153" y="5820"/>
                      <a:pt x="5166" y="5821"/>
                      <a:pt x="5180" y="5823"/>
                    </a:cubicBezTo>
                    <a:cubicBezTo>
                      <a:pt x="5382" y="5823"/>
                      <a:pt x="5549" y="6001"/>
                      <a:pt x="5537" y="6204"/>
                    </a:cubicBezTo>
                    <a:cubicBezTo>
                      <a:pt x="5537" y="6410"/>
                      <a:pt x="5371" y="6561"/>
                      <a:pt x="5167" y="6561"/>
                    </a:cubicBezTo>
                    <a:cubicBezTo>
                      <a:pt x="5160" y="6561"/>
                      <a:pt x="5152" y="6561"/>
                      <a:pt x="5144" y="6561"/>
                    </a:cubicBezTo>
                    <a:cubicBezTo>
                      <a:pt x="4942" y="6549"/>
                      <a:pt x="4775" y="6382"/>
                      <a:pt x="4787" y="6180"/>
                    </a:cubicBezTo>
                    <a:cubicBezTo>
                      <a:pt x="4787" y="5979"/>
                      <a:pt x="4944" y="5820"/>
                      <a:pt x="5139" y="5820"/>
                    </a:cubicBezTo>
                    <a:close/>
                    <a:moveTo>
                      <a:pt x="10240" y="0"/>
                    </a:moveTo>
                    <a:lnTo>
                      <a:pt x="10240" y="0"/>
                    </a:lnTo>
                    <a:cubicBezTo>
                      <a:pt x="10240" y="1"/>
                      <a:pt x="4644" y="2429"/>
                      <a:pt x="1894" y="6335"/>
                    </a:cubicBezTo>
                    <a:cubicBezTo>
                      <a:pt x="906" y="7751"/>
                      <a:pt x="418" y="9156"/>
                      <a:pt x="191" y="10383"/>
                    </a:cubicBezTo>
                    <a:cubicBezTo>
                      <a:pt x="239" y="10371"/>
                      <a:pt x="298" y="10371"/>
                      <a:pt x="346" y="10371"/>
                    </a:cubicBezTo>
                    <a:cubicBezTo>
                      <a:pt x="775" y="10383"/>
                      <a:pt x="1120" y="10740"/>
                      <a:pt x="1096" y="11192"/>
                    </a:cubicBezTo>
                    <a:cubicBezTo>
                      <a:pt x="1084" y="11614"/>
                      <a:pt x="739" y="11955"/>
                      <a:pt x="309" y="11955"/>
                    </a:cubicBezTo>
                    <a:cubicBezTo>
                      <a:pt x="301" y="11955"/>
                      <a:pt x="294" y="11954"/>
                      <a:pt x="287" y="11954"/>
                    </a:cubicBezTo>
                    <a:cubicBezTo>
                      <a:pt x="191" y="11954"/>
                      <a:pt x="96" y="11919"/>
                      <a:pt x="25" y="11895"/>
                    </a:cubicBezTo>
                    <a:lnTo>
                      <a:pt x="25" y="11895"/>
                    </a:lnTo>
                    <a:cubicBezTo>
                      <a:pt x="1" y="13276"/>
                      <a:pt x="251" y="14193"/>
                      <a:pt x="251" y="14193"/>
                    </a:cubicBezTo>
                    <a:cubicBezTo>
                      <a:pt x="251" y="14193"/>
                      <a:pt x="4347" y="13919"/>
                      <a:pt x="7097" y="10002"/>
                    </a:cubicBezTo>
                    <a:cubicBezTo>
                      <a:pt x="9847" y="6085"/>
                      <a:pt x="10240" y="1"/>
                      <a:pt x="1024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09" name="Google Shape;5809;p46"/>
              <p:cNvSpPr/>
              <p:nvPr/>
            </p:nvSpPr>
            <p:spPr>
              <a:xfrm>
                <a:off x="5563475" y="2970150"/>
                <a:ext cx="234575" cy="404825"/>
              </a:xfrm>
              <a:custGeom>
                <a:avLst/>
                <a:gdLst/>
                <a:ahLst/>
                <a:cxnLst/>
                <a:rect l="l" t="t" r="r" b="b"/>
                <a:pathLst>
                  <a:path w="9383" h="16193" extrusionOk="0">
                    <a:moveTo>
                      <a:pt x="2061" y="0"/>
                    </a:moveTo>
                    <a:cubicBezTo>
                      <a:pt x="2061" y="0"/>
                      <a:pt x="1" y="3536"/>
                      <a:pt x="1715" y="8001"/>
                    </a:cubicBezTo>
                    <a:cubicBezTo>
                      <a:pt x="3430" y="12490"/>
                      <a:pt x="8264" y="16192"/>
                      <a:pt x="8264" y="16192"/>
                    </a:cubicBezTo>
                    <a:cubicBezTo>
                      <a:pt x="8264" y="16192"/>
                      <a:pt x="9383" y="10192"/>
                      <a:pt x="7668" y="5727"/>
                    </a:cubicBezTo>
                    <a:cubicBezTo>
                      <a:pt x="5942" y="1262"/>
                      <a:pt x="2061" y="0"/>
                      <a:pt x="2061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10" name="Google Shape;5810;p46"/>
              <p:cNvSpPr/>
              <p:nvPr/>
            </p:nvSpPr>
            <p:spPr>
              <a:xfrm>
                <a:off x="5400675" y="1791425"/>
                <a:ext cx="312850" cy="311675"/>
              </a:xfrm>
              <a:custGeom>
                <a:avLst/>
                <a:gdLst/>
                <a:ahLst/>
                <a:cxnLst/>
                <a:rect l="l" t="t" r="r" b="b"/>
                <a:pathLst>
                  <a:path w="12514" h="12467" extrusionOk="0">
                    <a:moveTo>
                      <a:pt x="5701" y="7857"/>
                    </a:moveTo>
                    <a:cubicBezTo>
                      <a:pt x="5713" y="7857"/>
                      <a:pt x="5726" y="7857"/>
                      <a:pt x="5739" y="7858"/>
                    </a:cubicBezTo>
                    <a:cubicBezTo>
                      <a:pt x="5965" y="7870"/>
                      <a:pt x="6156" y="8049"/>
                      <a:pt x="6144" y="8287"/>
                    </a:cubicBezTo>
                    <a:cubicBezTo>
                      <a:pt x="6132" y="8507"/>
                      <a:pt x="5964" y="8692"/>
                      <a:pt x="5736" y="8692"/>
                    </a:cubicBezTo>
                    <a:cubicBezTo>
                      <a:pt x="5729" y="8692"/>
                      <a:pt x="5722" y="8692"/>
                      <a:pt x="5715" y="8692"/>
                    </a:cubicBezTo>
                    <a:cubicBezTo>
                      <a:pt x="5477" y="8680"/>
                      <a:pt x="5298" y="8478"/>
                      <a:pt x="5310" y="8251"/>
                    </a:cubicBezTo>
                    <a:cubicBezTo>
                      <a:pt x="5321" y="8049"/>
                      <a:pt x="5482" y="7857"/>
                      <a:pt x="5701" y="7857"/>
                    </a:cubicBezTo>
                    <a:close/>
                    <a:moveTo>
                      <a:pt x="11715" y="1"/>
                    </a:moveTo>
                    <a:cubicBezTo>
                      <a:pt x="10650" y="1"/>
                      <a:pt x="7399" y="251"/>
                      <a:pt x="4655" y="3072"/>
                    </a:cubicBezTo>
                    <a:cubicBezTo>
                      <a:pt x="3631" y="4132"/>
                      <a:pt x="2798" y="5442"/>
                      <a:pt x="2131" y="6739"/>
                    </a:cubicBezTo>
                    <a:cubicBezTo>
                      <a:pt x="643" y="9621"/>
                      <a:pt x="0" y="12466"/>
                      <a:pt x="0" y="12466"/>
                    </a:cubicBezTo>
                    <a:cubicBezTo>
                      <a:pt x="0" y="12466"/>
                      <a:pt x="5906" y="10954"/>
                      <a:pt x="9239" y="7513"/>
                    </a:cubicBezTo>
                    <a:cubicBezTo>
                      <a:pt x="9418" y="7335"/>
                      <a:pt x="9573" y="7156"/>
                      <a:pt x="9716" y="6977"/>
                    </a:cubicBezTo>
                    <a:cubicBezTo>
                      <a:pt x="12513" y="3667"/>
                      <a:pt x="12073" y="12"/>
                      <a:pt x="12073" y="12"/>
                    </a:cubicBezTo>
                    <a:cubicBezTo>
                      <a:pt x="12073" y="12"/>
                      <a:pt x="11945" y="1"/>
                      <a:pt x="11715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11" name="Google Shape;5811;p46"/>
              <p:cNvSpPr/>
              <p:nvPr/>
            </p:nvSpPr>
            <p:spPr>
              <a:xfrm>
                <a:off x="6469550" y="2981300"/>
                <a:ext cx="377750" cy="225600"/>
              </a:xfrm>
              <a:custGeom>
                <a:avLst/>
                <a:gdLst/>
                <a:ahLst/>
                <a:cxnLst/>
                <a:rect l="l" t="t" r="r" b="b"/>
                <a:pathLst>
                  <a:path w="15110" h="9024" extrusionOk="0">
                    <a:moveTo>
                      <a:pt x="5574" y="2768"/>
                    </a:moveTo>
                    <a:cubicBezTo>
                      <a:pt x="5581" y="2768"/>
                      <a:pt x="5589" y="2768"/>
                      <a:pt x="5596" y="2769"/>
                    </a:cubicBezTo>
                    <a:cubicBezTo>
                      <a:pt x="5632" y="2769"/>
                      <a:pt x="5656" y="2769"/>
                      <a:pt x="5692" y="2781"/>
                    </a:cubicBezTo>
                    <a:cubicBezTo>
                      <a:pt x="6001" y="2840"/>
                      <a:pt x="6227" y="3114"/>
                      <a:pt x="6204" y="3435"/>
                    </a:cubicBezTo>
                    <a:cubicBezTo>
                      <a:pt x="6192" y="3769"/>
                      <a:pt x="5953" y="4019"/>
                      <a:pt x="5644" y="4066"/>
                    </a:cubicBezTo>
                    <a:cubicBezTo>
                      <a:pt x="5620" y="4066"/>
                      <a:pt x="5602" y="4072"/>
                      <a:pt x="5581" y="4072"/>
                    </a:cubicBezTo>
                    <a:cubicBezTo>
                      <a:pt x="5571" y="4072"/>
                      <a:pt x="5561" y="4070"/>
                      <a:pt x="5549" y="4066"/>
                    </a:cubicBezTo>
                    <a:cubicBezTo>
                      <a:pt x="5191" y="4043"/>
                      <a:pt x="4918" y="3745"/>
                      <a:pt x="4930" y="3388"/>
                    </a:cubicBezTo>
                    <a:cubicBezTo>
                      <a:pt x="4941" y="3038"/>
                      <a:pt x="5227" y="2768"/>
                      <a:pt x="5574" y="2768"/>
                    </a:cubicBezTo>
                    <a:close/>
                    <a:moveTo>
                      <a:pt x="12131" y="0"/>
                    </a:moveTo>
                    <a:cubicBezTo>
                      <a:pt x="10730" y="0"/>
                      <a:pt x="8966" y="291"/>
                      <a:pt x="7132" y="1328"/>
                    </a:cubicBezTo>
                    <a:cubicBezTo>
                      <a:pt x="6644" y="1602"/>
                      <a:pt x="6168" y="1923"/>
                      <a:pt x="5703" y="2281"/>
                    </a:cubicBezTo>
                    <a:cubicBezTo>
                      <a:pt x="2310" y="4876"/>
                      <a:pt x="0" y="9019"/>
                      <a:pt x="0" y="9019"/>
                    </a:cubicBezTo>
                    <a:cubicBezTo>
                      <a:pt x="0" y="9019"/>
                      <a:pt x="131" y="9024"/>
                      <a:pt x="367" y="9024"/>
                    </a:cubicBezTo>
                    <a:cubicBezTo>
                      <a:pt x="1175" y="9024"/>
                      <a:pt x="3222" y="8974"/>
                      <a:pt x="5489" y="8531"/>
                    </a:cubicBezTo>
                    <a:cubicBezTo>
                      <a:pt x="7085" y="8210"/>
                      <a:pt x="8799" y="7710"/>
                      <a:pt x="10275" y="6876"/>
                    </a:cubicBezTo>
                    <a:cubicBezTo>
                      <a:pt x="14443" y="4507"/>
                      <a:pt x="15109" y="471"/>
                      <a:pt x="15109" y="471"/>
                    </a:cubicBezTo>
                    <a:cubicBezTo>
                      <a:pt x="15109" y="471"/>
                      <a:pt x="13915" y="0"/>
                      <a:pt x="12131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12" name="Google Shape;5812;p46"/>
              <p:cNvSpPr/>
              <p:nvPr/>
            </p:nvSpPr>
            <p:spPr>
              <a:xfrm>
                <a:off x="1119775" y="3935075"/>
                <a:ext cx="418525" cy="159425"/>
              </a:xfrm>
              <a:custGeom>
                <a:avLst/>
                <a:gdLst/>
                <a:ahLst/>
                <a:cxnLst/>
                <a:rect l="l" t="t" r="r" b="b"/>
                <a:pathLst>
                  <a:path w="16741" h="6377" extrusionOk="0">
                    <a:moveTo>
                      <a:pt x="8741" y="3015"/>
                    </a:moveTo>
                    <a:cubicBezTo>
                      <a:pt x="8748" y="3015"/>
                      <a:pt x="8756" y="3015"/>
                      <a:pt x="8763" y="3015"/>
                    </a:cubicBezTo>
                    <a:cubicBezTo>
                      <a:pt x="9097" y="3027"/>
                      <a:pt x="9382" y="3325"/>
                      <a:pt x="9382" y="3682"/>
                    </a:cubicBezTo>
                    <a:cubicBezTo>
                      <a:pt x="9371" y="4032"/>
                      <a:pt x="9085" y="4313"/>
                      <a:pt x="8737" y="4313"/>
                    </a:cubicBezTo>
                    <a:cubicBezTo>
                      <a:pt x="8730" y="4313"/>
                      <a:pt x="8723" y="4313"/>
                      <a:pt x="8716" y="4313"/>
                    </a:cubicBezTo>
                    <a:cubicBezTo>
                      <a:pt x="8359" y="4289"/>
                      <a:pt x="8073" y="3992"/>
                      <a:pt x="8085" y="3634"/>
                    </a:cubicBezTo>
                    <a:cubicBezTo>
                      <a:pt x="8108" y="3285"/>
                      <a:pt x="8394" y="3015"/>
                      <a:pt x="8741" y="3015"/>
                    </a:cubicBezTo>
                    <a:close/>
                    <a:moveTo>
                      <a:pt x="6912" y="1"/>
                    </a:moveTo>
                    <a:cubicBezTo>
                      <a:pt x="6838" y="1"/>
                      <a:pt x="6765" y="2"/>
                      <a:pt x="6692" y="3"/>
                    </a:cubicBezTo>
                    <a:cubicBezTo>
                      <a:pt x="3263" y="86"/>
                      <a:pt x="1024" y="1765"/>
                      <a:pt x="0" y="2718"/>
                    </a:cubicBezTo>
                    <a:cubicBezTo>
                      <a:pt x="203" y="2884"/>
                      <a:pt x="322" y="3122"/>
                      <a:pt x="298" y="3384"/>
                    </a:cubicBezTo>
                    <a:cubicBezTo>
                      <a:pt x="286" y="3622"/>
                      <a:pt x="179" y="3837"/>
                      <a:pt x="36" y="3980"/>
                    </a:cubicBezTo>
                    <a:cubicBezTo>
                      <a:pt x="1042" y="4858"/>
                      <a:pt x="3260" y="6377"/>
                      <a:pt x="6527" y="6377"/>
                    </a:cubicBezTo>
                    <a:cubicBezTo>
                      <a:pt x="6625" y="6377"/>
                      <a:pt x="6723" y="6376"/>
                      <a:pt x="6823" y="6373"/>
                    </a:cubicBezTo>
                    <a:cubicBezTo>
                      <a:pt x="11609" y="6278"/>
                      <a:pt x="16741" y="2968"/>
                      <a:pt x="16741" y="2968"/>
                    </a:cubicBezTo>
                    <a:cubicBezTo>
                      <a:pt x="16741" y="2968"/>
                      <a:pt x="11638" y="1"/>
                      <a:pt x="6912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13" name="Google Shape;5813;p46"/>
              <p:cNvSpPr/>
              <p:nvPr/>
            </p:nvSpPr>
            <p:spPr>
              <a:xfrm>
                <a:off x="775675" y="3888100"/>
                <a:ext cx="2848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11395" h="12884" extrusionOk="0">
                    <a:moveTo>
                      <a:pt x="148" y="0"/>
                    </a:moveTo>
                    <a:cubicBezTo>
                      <a:pt x="106" y="0"/>
                      <a:pt x="84" y="1"/>
                      <a:pt x="84" y="1"/>
                    </a:cubicBezTo>
                    <a:cubicBezTo>
                      <a:pt x="84" y="1"/>
                      <a:pt x="1" y="453"/>
                      <a:pt x="1" y="1191"/>
                    </a:cubicBezTo>
                    <a:cubicBezTo>
                      <a:pt x="36" y="1263"/>
                      <a:pt x="36" y="1346"/>
                      <a:pt x="36" y="1441"/>
                    </a:cubicBezTo>
                    <a:cubicBezTo>
                      <a:pt x="36" y="1489"/>
                      <a:pt x="25" y="1549"/>
                      <a:pt x="25" y="1584"/>
                    </a:cubicBezTo>
                    <a:cubicBezTo>
                      <a:pt x="96" y="3096"/>
                      <a:pt x="572" y="5442"/>
                      <a:pt x="2477" y="7645"/>
                    </a:cubicBezTo>
                    <a:cubicBezTo>
                      <a:pt x="4870" y="10419"/>
                      <a:pt x="8847" y="12157"/>
                      <a:pt x="10573" y="12812"/>
                    </a:cubicBezTo>
                    <a:cubicBezTo>
                      <a:pt x="10675" y="12699"/>
                      <a:pt x="10798" y="12597"/>
                      <a:pt x="10963" y="12597"/>
                    </a:cubicBezTo>
                    <a:cubicBezTo>
                      <a:pt x="10972" y="12597"/>
                      <a:pt x="10981" y="12597"/>
                      <a:pt x="10990" y="12598"/>
                    </a:cubicBezTo>
                    <a:cubicBezTo>
                      <a:pt x="11169" y="12598"/>
                      <a:pt x="11335" y="12717"/>
                      <a:pt x="11395" y="12883"/>
                    </a:cubicBezTo>
                    <a:cubicBezTo>
                      <a:pt x="11169" y="11740"/>
                      <a:pt x="10085" y="6680"/>
                      <a:pt x="7311" y="3477"/>
                    </a:cubicBezTo>
                    <a:cubicBezTo>
                      <a:pt x="4398" y="123"/>
                      <a:pt x="677" y="0"/>
                      <a:pt x="148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14" name="Google Shape;5814;p46"/>
              <p:cNvSpPr/>
              <p:nvPr/>
            </p:nvSpPr>
            <p:spPr>
              <a:xfrm>
                <a:off x="1061125" y="4214925"/>
                <a:ext cx="3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3" h="49" extrusionOk="0">
                    <a:moveTo>
                      <a:pt x="13" y="1"/>
                    </a:moveTo>
                    <a:cubicBezTo>
                      <a:pt x="1" y="25"/>
                      <a:pt x="1" y="37"/>
                      <a:pt x="1" y="48"/>
                    </a:cubicBezTo>
                    <a:lnTo>
                      <a:pt x="13" y="48"/>
                    </a:lnTo>
                    <a:lnTo>
                      <a:pt x="13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15" name="Google Shape;5815;p46"/>
              <p:cNvSpPr/>
              <p:nvPr/>
            </p:nvSpPr>
            <p:spPr>
              <a:xfrm>
                <a:off x="3232525" y="3425850"/>
                <a:ext cx="292925" cy="33160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13264" extrusionOk="0">
                    <a:moveTo>
                      <a:pt x="1" y="0"/>
                    </a:moveTo>
                    <a:cubicBezTo>
                      <a:pt x="1" y="1"/>
                      <a:pt x="287" y="1906"/>
                      <a:pt x="1084" y="4227"/>
                    </a:cubicBezTo>
                    <a:cubicBezTo>
                      <a:pt x="1501" y="5477"/>
                      <a:pt x="2084" y="6847"/>
                      <a:pt x="2846" y="8109"/>
                    </a:cubicBezTo>
                    <a:cubicBezTo>
                      <a:pt x="3192" y="8680"/>
                      <a:pt x="3561" y="9216"/>
                      <a:pt x="3978" y="9704"/>
                    </a:cubicBezTo>
                    <a:cubicBezTo>
                      <a:pt x="6418" y="12609"/>
                      <a:pt x="9478" y="13157"/>
                      <a:pt x="10657" y="13264"/>
                    </a:cubicBezTo>
                    <a:cubicBezTo>
                      <a:pt x="10752" y="13204"/>
                      <a:pt x="10871" y="13169"/>
                      <a:pt x="10990" y="13169"/>
                    </a:cubicBezTo>
                    <a:cubicBezTo>
                      <a:pt x="11050" y="13169"/>
                      <a:pt x="11109" y="13193"/>
                      <a:pt x="11169" y="13204"/>
                    </a:cubicBezTo>
                    <a:cubicBezTo>
                      <a:pt x="11252" y="12669"/>
                      <a:pt x="11717" y="8978"/>
                      <a:pt x="8859" y="5596"/>
                    </a:cubicBezTo>
                    <a:cubicBezTo>
                      <a:pt x="8514" y="5192"/>
                      <a:pt x="8145" y="4811"/>
                      <a:pt x="7752" y="4453"/>
                    </a:cubicBezTo>
                    <a:cubicBezTo>
                      <a:pt x="6299" y="3108"/>
                      <a:pt x="4537" y="2060"/>
                      <a:pt x="3073" y="1322"/>
                    </a:cubicBezTo>
                    <a:cubicBezTo>
                      <a:pt x="1346" y="453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16" name="Google Shape;5816;p46"/>
              <p:cNvSpPr/>
              <p:nvPr/>
            </p:nvSpPr>
            <p:spPr>
              <a:xfrm>
                <a:off x="1541550" y="2818725"/>
                <a:ext cx="377750" cy="225400"/>
              </a:xfrm>
              <a:custGeom>
                <a:avLst/>
                <a:gdLst/>
                <a:ahLst/>
                <a:cxnLst/>
                <a:rect l="l" t="t" r="r" b="b"/>
                <a:pathLst>
                  <a:path w="15110" h="9016" extrusionOk="0">
                    <a:moveTo>
                      <a:pt x="5575" y="2759"/>
                    </a:moveTo>
                    <a:cubicBezTo>
                      <a:pt x="5582" y="2759"/>
                      <a:pt x="5589" y="2759"/>
                      <a:pt x="5596" y="2759"/>
                    </a:cubicBezTo>
                    <a:cubicBezTo>
                      <a:pt x="5620" y="2759"/>
                      <a:pt x="5656" y="2759"/>
                      <a:pt x="5680" y="2783"/>
                    </a:cubicBezTo>
                    <a:cubicBezTo>
                      <a:pt x="6001" y="2842"/>
                      <a:pt x="6216" y="3104"/>
                      <a:pt x="6216" y="3438"/>
                    </a:cubicBezTo>
                    <a:cubicBezTo>
                      <a:pt x="6204" y="3759"/>
                      <a:pt x="5966" y="4009"/>
                      <a:pt x="5656" y="4057"/>
                    </a:cubicBezTo>
                    <a:cubicBezTo>
                      <a:pt x="5632" y="4057"/>
                      <a:pt x="5614" y="4067"/>
                      <a:pt x="5593" y="4067"/>
                    </a:cubicBezTo>
                    <a:cubicBezTo>
                      <a:pt x="5583" y="4067"/>
                      <a:pt x="5573" y="4065"/>
                      <a:pt x="5561" y="4057"/>
                    </a:cubicBezTo>
                    <a:cubicBezTo>
                      <a:pt x="5192" y="4045"/>
                      <a:pt x="4906" y="3747"/>
                      <a:pt x="4930" y="3390"/>
                    </a:cubicBezTo>
                    <a:cubicBezTo>
                      <a:pt x="4941" y="3040"/>
                      <a:pt x="5227" y="2759"/>
                      <a:pt x="5575" y="2759"/>
                    </a:cubicBezTo>
                    <a:close/>
                    <a:moveTo>
                      <a:pt x="12120" y="0"/>
                    </a:moveTo>
                    <a:cubicBezTo>
                      <a:pt x="10720" y="0"/>
                      <a:pt x="8961" y="289"/>
                      <a:pt x="7132" y="1318"/>
                    </a:cubicBezTo>
                    <a:cubicBezTo>
                      <a:pt x="6632" y="1604"/>
                      <a:pt x="6156" y="1914"/>
                      <a:pt x="5704" y="2271"/>
                    </a:cubicBezTo>
                    <a:cubicBezTo>
                      <a:pt x="2298" y="4878"/>
                      <a:pt x="0" y="9010"/>
                      <a:pt x="0" y="9010"/>
                    </a:cubicBezTo>
                    <a:cubicBezTo>
                      <a:pt x="0" y="9010"/>
                      <a:pt x="156" y="9016"/>
                      <a:pt x="433" y="9016"/>
                    </a:cubicBezTo>
                    <a:cubicBezTo>
                      <a:pt x="1283" y="9016"/>
                      <a:pt x="3281" y="8961"/>
                      <a:pt x="5489" y="8522"/>
                    </a:cubicBezTo>
                    <a:cubicBezTo>
                      <a:pt x="7085" y="8212"/>
                      <a:pt x="8799" y="7700"/>
                      <a:pt x="10264" y="6867"/>
                    </a:cubicBezTo>
                    <a:cubicBezTo>
                      <a:pt x="14431" y="4509"/>
                      <a:pt x="15110" y="473"/>
                      <a:pt x="15110" y="473"/>
                    </a:cubicBezTo>
                    <a:cubicBezTo>
                      <a:pt x="15110" y="473"/>
                      <a:pt x="13909" y="0"/>
                      <a:pt x="1212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17" name="Google Shape;5817;p46"/>
              <p:cNvSpPr/>
              <p:nvPr/>
            </p:nvSpPr>
            <p:spPr>
              <a:xfrm>
                <a:off x="1589775" y="3371675"/>
                <a:ext cx="292925" cy="331325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13253" extrusionOk="0">
                    <a:moveTo>
                      <a:pt x="0" y="1"/>
                    </a:moveTo>
                    <a:cubicBezTo>
                      <a:pt x="0" y="1"/>
                      <a:pt x="286" y="1906"/>
                      <a:pt x="1096" y="4227"/>
                    </a:cubicBezTo>
                    <a:cubicBezTo>
                      <a:pt x="1512" y="5489"/>
                      <a:pt x="2084" y="6858"/>
                      <a:pt x="2846" y="8109"/>
                    </a:cubicBezTo>
                    <a:cubicBezTo>
                      <a:pt x="3191" y="8668"/>
                      <a:pt x="3560" y="9204"/>
                      <a:pt x="3977" y="9704"/>
                    </a:cubicBezTo>
                    <a:cubicBezTo>
                      <a:pt x="6418" y="12597"/>
                      <a:pt x="9490" y="13157"/>
                      <a:pt x="10656" y="13252"/>
                    </a:cubicBezTo>
                    <a:cubicBezTo>
                      <a:pt x="10752" y="13193"/>
                      <a:pt x="10871" y="13169"/>
                      <a:pt x="10990" y="13169"/>
                    </a:cubicBezTo>
                    <a:cubicBezTo>
                      <a:pt x="11049" y="13169"/>
                      <a:pt x="11109" y="13181"/>
                      <a:pt x="11168" y="13193"/>
                    </a:cubicBezTo>
                    <a:cubicBezTo>
                      <a:pt x="11252" y="12657"/>
                      <a:pt x="11716" y="8966"/>
                      <a:pt x="8859" y="5596"/>
                    </a:cubicBezTo>
                    <a:cubicBezTo>
                      <a:pt x="8513" y="5192"/>
                      <a:pt x="8144" y="4799"/>
                      <a:pt x="7763" y="4442"/>
                    </a:cubicBezTo>
                    <a:cubicBezTo>
                      <a:pt x="6299" y="3108"/>
                      <a:pt x="4537" y="2048"/>
                      <a:pt x="3072" y="1322"/>
                    </a:cubicBezTo>
                    <a:cubicBezTo>
                      <a:pt x="1346" y="44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18" name="Google Shape;5818;p46"/>
              <p:cNvSpPr/>
              <p:nvPr/>
            </p:nvSpPr>
            <p:spPr>
              <a:xfrm>
                <a:off x="1551675" y="3870550"/>
                <a:ext cx="207175" cy="294700"/>
              </a:xfrm>
              <a:custGeom>
                <a:avLst/>
                <a:gdLst/>
                <a:ahLst/>
                <a:cxnLst/>
                <a:rect l="l" t="t" r="r" b="b"/>
                <a:pathLst>
                  <a:path w="8287" h="11788" extrusionOk="0">
                    <a:moveTo>
                      <a:pt x="8275" y="0"/>
                    </a:moveTo>
                    <a:lnTo>
                      <a:pt x="8275" y="0"/>
                    </a:lnTo>
                    <a:cubicBezTo>
                      <a:pt x="8275" y="0"/>
                      <a:pt x="5906" y="1203"/>
                      <a:pt x="3882" y="3155"/>
                    </a:cubicBezTo>
                    <a:cubicBezTo>
                      <a:pt x="3167" y="3834"/>
                      <a:pt x="2501" y="4608"/>
                      <a:pt x="1977" y="5465"/>
                    </a:cubicBezTo>
                    <a:cubicBezTo>
                      <a:pt x="0" y="8716"/>
                      <a:pt x="1096" y="11788"/>
                      <a:pt x="1096" y="11788"/>
                    </a:cubicBezTo>
                    <a:cubicBezTo>
                      <a:pt x="1096" y="11788"/>
                      <a:pt x="2274" y="11621"/>
                      <a:pt x="3632" y="10787"/>
                    </a:cubicBezTo>
                    <a:cubicBezTo>
                      <a:pt x="4537" y="10240"/>
                      <a:pt x="5513" y="9394"/>
                      <a:pt x="6311" y="8097"/>
                    </a:cubicBezTo>
                    <a:cubicBezTo>
                      <a:pt x="8287" y="4846"/>
                      <a:pt x="8275" y="0"/>
                      <a:pt x="8275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19" name="Google Shape;5819;p46"/>
              <p:cNvSpPr/>
              <p:nvPr/>
            </p:nvSpPr>
            <p:spPr>
              <a:xfrm>
                <a:off x="2762525" y="3989550"/>
                <a:ext cx="418825" cy="159400"/>
              </a:xfrm>
              <a:custGeom>
                <a:avLst/>
                <a:gdLst/>
                <a:ahLst/>
                <a:cxnLst/>
                <a:rect l="l" t="t" r="r" b="b"/>
                <a:pathLst>
                  <a:path w="16753" h="6376" extrusionOk="0">
                    <a:moveTo>
                      <a:pt x="8719" y="3003"/>
                    </a:moveTo>
                    <a:cubicBezTo>
                      <a:pt x="8726" y="3003"/>
                      <a:pt x="8733" y="3003"/>
                      <a:pt x="8740" y="3003"/>
                    </a:cubicBezTo>
                    <a:cubicBezTo>
                      <a:pt x="9097" y="3027"/>
                      <a:pt x="9383" y="3325"/>
                      <a:pt x="9371" y="3682"/>
                    </a:cubicBezTo>
                    <a:cubicBezTo>
                      <a:pt x="9348" y="4032"/>
                      <a:pt x="9062" y="4301"/>
                      <a:pt x="8715" y="4301"/>
                    </a:cubicBezTo>
                    <a:cubicBezTo>
                      <a:pt x="8707" y="4301"/>
                      <a:pt x="8700" y="4301"/>
                      <a:pt x="8692" y="4301"/>
                    </a:cubicBezTo>
                    <a:cubicBezTo>
                      <a:pt x="8335" y="4301"/>
                      <a:pt x="8061" y="3991"/>
                      <a:pt x="8073" y="3634"/>
                    </a:cubicBezTo>
                    <a:cubicBezTo>
                      <a:pt x="8085" y="3284"/>
                      <a:pt x="8371" y="3003"/>
                      <a:pt x="8719" y="3003"/>
                    </a:cubicBezTo>
                    <a:close/>
                    <a:moveTo>
                      <a:pt x="6939" y="0"/>
                    </a:moveTo>
                    <a:cubicBezTo>
                      <a:pt x="6856" y="0"/>
                      <a:pt x="6774" y="1"/>
                      <a:pt x="6692" y="3"/>
                    </a:cubicBezTo>
                    <a:cubicBezTo>
                      <a:pt x="3263" y="74"/>
                      <a:pt x="1013" y="1753"/>
                      <a:pt x="1" y="2706"/>
                    </a:cubicBezTo>
                    <a:cubicBezTo>
                      <a:pt x="203" y="2872"/>
                      <a:pt x="322" y="3110"/>
                      <a:pt x="299" y="3384"/>
                    </a:cubicBezTo>
                    <a:cubicBezTo>
                      <a:pt x="287" y="3622"/>
                      <a:pt x="180" y="3825"/>
                      <a:pt x="37" y="3980"/>
                    </a:cubicBezTo>
                    <a:cubicBezTo>
                      <a:pt x="1046" y="4861"/>
                      <a:pt x="3276" y="6376"/>
                      <a:pt x="6562" y="6376"/>
                    </a:cubicBezTo>
                    <a:cubicBezTo>
                      <a:pt x="6648" y="6376"/>
                      <a:pt x="6735" y="6375"/>
                      <a:pt x="6823" y="6373"/>
                    </a:cubicBezTo>
                    <a:cubicBezTo>
                      <a:pt x="11610" y="6266"/>
                      <a:pt x="16753" y="2967"/>
                      <a:pt x="16753" y="2967"/>
                    </a:cubicBezTo>
                    <a:cubicBezTo>
                      <a:pt x="16753" y="2967"/>
                      <a:pt x="11658" y="0"/>
                      <a:pt x="6939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20" name="Google Shape;5820;p46"/>
              <p:cNvSpPr/>
              <p:nvPr/>
            </p:nvSpPr>
            <p:spPr>
              <a:xfrm>
                <a:off x="2418450" y="3942250"/>
                <a:ext cx="284575" cy="322425"/>
              </a:xfrm>
              <a:custGeom>
                <a:avLst/>
                <a:gdLst/>
                <a:ahLst/>
                <a:cxnLst/>
                <a:rect l="l" t="t" r="r" b="b"/>
                <a:pathLst>
                  <a:path w="11383" h="12897" extrusionOk="0">
                    <a:moveTo>
                      <a:pt x="135" y="1"/>
                    </a:moveTo>
                    <a:cubicBezTo>
                      <a:pt x="94" y="1"/>
                      <a:pt x="72" y="2"/>
                      <a:pt x="72" y="2"/>
                    </a:cubicBezTo>
                    <a:cubicBezTo>
                      <a:pt x="72" y="2"/>
                      <a:pt x="0" y="466"/>
                      <a:pt x="0" y="1192"/>
                    </a:cubicBezTo>
                    <a:cubicBezTo>
                      <a:pt x="36" y="1264"/>
                      <a:pt x="36" y="1359"/>
                      <a:pt x="36" y="1442"/>
                    </a:cubicBezTo>
                    <a:cubicBezTo>
                      <a:pt x="36" y="1490"/>
                      <a:pt x="12" y="1550"/>
                      <a:pt x="12" y="1597"/>
                    </a:cubicBezTo>
                    <a:cubicBezTo>
                      <a:pt x="96" y="3097"/>
                      <a:pt x="572" y="5455"/>
                      <a:pt x="2477" y="7657"/>
                    </a:cubicBezTo>
                    <a:cubicBezTo>
                      <a:pt x="4870" y="10420"/>
                      <a:pt x="8847" y="12158"/>
                      <a:pt x="10573" y="12813"/>
                    </a:cubicBezTo>
                    <a:cubicBezTo>
                      <a:pt x="10656" y="12682"/>
                      <a:pt x="10787" y="12599"/>
                      <a:pt x="10966" y="12599"/>
                    </a:cubicBezTo>
                    <a:cubicBezTo>
                      <a:pt x="11168" y="12610"/>
                      <a:pt x="11311" y="12729"/>
                      <a:pt x="11383" y="12896"/>
                    </a:cubicBezTo>
                    <a:cubicBezTo>
                      <a:pt x="11168" y="11741"/>
                      <a:pt x="10073" y="6681"/>
                      <a:pt x="7311" y="3490"/>
                    </a:cubicBezTo>
                    <a:cubicBezTo>
                      <a:pt x="4397" y="124"/>
                      <a:pt x="664" y="1"/>
                      <a:pt x="135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21" name="Google Shape;5821;p46"/>
              <p:cNvSpPr/>
              <p:nvPr/>
            </p:nvSpPr>
            <p:spPr>
              <a:xfrm>
                <a:off x="2703600" y="4269400"/>
                <a:ext cx="6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25" h="49" extrusionOk="0">
                    <a:moveTo>
                      <a:pt x="12" y="1"/>
                    </a:moveTo>
                    <a:cubicBezTo>
                      <a:pt x="12" y="13"/>
                      <a:pt x="12" y="24"/>
                      <a:pt x="0" y="48"/>
                    </a:cubicBezTo>
                    <a:lnTo>
                      <a:pt x="12" y="48"/>
                    </a:lnTo>
                    <a:cubicBezTo>
                      <a:pt x="12" y="48"/>
                      <a:pt x="24" y="13"/>
                      <a:pt x="12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22" name="Google Shape;5822;p46"/>
              <p:cNvSpPr/>
              <p:nvPr/>
            </p:nvSpPr>
            <p:spPr>
              <a:xfrm>
                <a:off x="1956775" y="3687200"/>
                <a:ext cx="256025" cy="354825"/>
              </a:xfrm>
              <a:custGeom>
                <a:avLst/>
                <a:gdLst/>
                <a:ahLst/>
                <a:cxnLst/>
                <a:rect l="l" t="t" r="r" b="b"/>
                <a:pathLst>
                  <a:path w="10241" h="14193" extrusionOk="0">
                    <a:moveTo>
                      <a:pt x="7645" y="1667"/>
                    </a:moveTo>
                    <a:cubicBezTo>
                      <a:pt x="7752" y="1667"/>
                      <a:pt x="7835" y="1750"/>
                      <a:pt x="7835" y="1869"/>
                    </a:cubicBezTo>
                    <a:cubicBezTo>
                      <a:pt x="7835" y="1977"/>
                      <a:pt x="7752" y="2060"/>
                      <a:pt x="7633" y="2060"/>
                    </a:cubicBezTo>
                    <a:cubicBezTo>
                      <a:pt x="7525" y="2048"/>
                      <a:pt x="7442" y="1965"/>
                      <a:pt x="7442" y="1857"/>
                    </a:cubicBezTo>
                    <a:cubicBezTo>
                      <a:pt x="7442" y="1750"/>
                      <a:pt x="7525" y="1667"/>
                      <a:pt x="7645" y="1667"/>
                    </a:cubicBezTo>
                    <a:close/>
                    <a:moveTo>
                      <a:pt x="5158" y="5810"/>
                    </a:moveTo>
                    <a:cubicBezTo>
                      <a:pt x="5165" y="5810"/>
                      <a:pt x="5173" y="5810"/>
                      <a:pt x="5180" y="5810"/>
                    </a:cubicBezTo>
                    <a:cubicBezTo>
                      <a:pt x="5382" y="5810"/>
                      <a:pt x="5549" y="5989"/>
                      <a:pt x="5537" y="6203"/>
                    </a:cubicBezTo>
                    <a:cubicBezTo>
                      <a:pt x="5537" y="6399"/>
                      <a:pt x="5370" y="6561"/>
                      <a:pt x="5166" y="6561"/>
                    </a:cubicBezTo>
                    <a:cubicBezTo>
                      <a:pt x="5159" y="6561"/>
                      <a:pt x="5151" y="6561"/>
                      <a:pt x="5144" y="6560"/>
                    </a:cubicBezTo>
                    <a:cubicBezTo>
                      <a:pt x="4942" y="6560"/>
                      <a:pt x="4775" y="6382"/>
                      <a:pt x="4787" y="6168"/>
                    </a:cubicBezTo>
                    <a:cubicBezTo>
                      <a:pt x="4810" y="5972"/>
                      <a:pt x="4955" y="5810"/>
                      <a:pt x="5158" y="5810"/>
                    </a:cubicBezTo>
                    <a:close/>
                    <a:moveTo>
                      <a:pt x="10240" y="0"/>
                    </a:moveTo>
                    <a:cubicBezTo>
                      <a:pt x="10240" y="0"/>
                      <a:pt x="4644" y="2417"/>
                      <a:pt x="1894" y="6334"/>
                    </a:cubicBezTo>
                    <a:cubicBezTo>
                      <a:pt x="906" y="7751"/>
                      <a:pt x="417" y="9144"/>
                      <a:pt x="191" y="10382"/>
                    </a:cubicBezTo>
                    <a:cubicBezTo>
                      <a:pt x="239" y="10370"/>
                      <a:pt x="298" y="10370"/>
                      <a:pt x="346" y="10370"/>
                    </a:cubicBezTo>
                    <a:cubicBezTo>
                      <a:pt x="775" y="10382"/>
                      <a:pt x="1120" y="10740"/>
                      <a:pt x="1096" y="11192"/>
                    </a:cubicBezTo>
                    <a:cubicBezTo>
                      <a:pt x="1085" y="11607"/>
                      <a:pt x="750" y="11943"/>
                      <a:pt x="329" y="11943"/>
                    </a:cubicBezTo>
                    <a:cubicBezTo>
                      <a:pt x="315" y="11943"/>
                      <a:pt x="301" y="11943"/>
                      <a:pt x="286" y="11942"/>
                    </a:cubicBezTo>
                    <a:cubicBezTo>
                      <a:pt x="191" y="11942"/>
                      <a:pt x="108" y="11918"/>
                      <a:pt x="25" y="11883"/>
                    </a:cubicBezTo>
                    <a:lnTo>
                      <a:pt x="25" y="11883"/>
                    </a:lnTo>
                    <a:cubicBezTo>
                      <a:pt x="1" y="13276"/>
                      <a:pt x="251" y="14192"/>
                      <a:pt x="251" y="14192"/>
                    </a:cubicBezTo>
                    <a:cubicBezTo>
                      <a:pt x="251" y="14192"/>
                      <a:pt x="4346" y="13930"/>
                      <a:pt x="7097" y="10013"/>
                    </a:cubicBezTo>
                    <a:cubicBezTo>
                      <a:pt x="9871" y="6084"/>
                      <a:pt x="10240" y="0"/>
                      <a:pt x="1024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23" name="Google Shape;5823;p46"/>
              <p:cNvSpPr/>
              <p:nvPr/>
            </p:nvSpPr>
            <p:spPr>
              <a:xfrm>
                <a:off x="4405300" y="4043425"/>
                <a:ext cx="418225" cy="159425"/>
              </a:xfrm>
              <a:custGeom>
                <a:avLst/>
                <a:gdLst/>
                <a:ahLst/>
                <a:cxnLst/>
                <a:rect l="l" t="t" r="r" b="b"/>
                <a:pathLst>
                  <a:path w="16729" h="6377" extrusionOk="0">
                    <a:moveTo>
                      <a:pt x="8717" y="3027"/>
                    </a:moveTo>
                    <a:cubicBezTo>
                      <a:pt x="8725" y="3027"/>
                      <a:pt x="8732" y="3027"/>
                      <a:pt x="8740" y="3027"/>
                    </a:cubicBezTo>
                    <a:cubicBezTo>
                      <a:pt x="9097" y="3039"/>
                      <a:pt x="9383" y="3337"/>
                      <a:pt x="9359" y="3694"/>
                    </a:cubicBezTo>
                    <a:cubicBezTo>
                      <a:pt x="9347" y="4044"/>
                      <a:pt x="9061" y="4325"/>
                      <a:pt x="8714" y="4325"/>
                    </a:cubicBezTo>
                    <a:cubicBezTo>
                      <a:pt x="8706" y="4325"/>
                      <a:pt x="8699" y="4325"/>
                      <a:pt x="8692" y="4325"/>
                    </a:cubicBezTo>
                    <a:cubicBezTo>
                      <a:pt x="8335" y="4301"/>
                      <a:pt x="8049" y="4003"/>
                      <a:pt x="8073" y="3646"/>
                    </a:cubicBezTo>
                    <a:cubicBezTo>
                      <a:pt x="8085" y="3296"/>
                      <a:pt x="8370" y="3027"/>
                      <a:pt x="8717" y="3027"/>
                    </a:cubicBezTo>
                    <a:close/>
                    <a:moveTo>
                      <a:pt x="6927" y="0"/>
                    </a:moveTo>
                    <a:cubicBezTo>
                      <a:pt x="6845" y="0"/>
                      <a:pt x="6762" y="1"/>
                      <a:pt x="6680" y="3"/>
                    </a:cubicBezTo>
                    <a:cubicBezTo>
                      <a:pt x="3263" y="74"/>
                      <a:pt x="1013" y="1765"/>
                      <a:pt x="1" y="2717"/>
                    </a:cubicBezTo>
                    <a:cubicBezTo>
                      <a:pt x="191" y="2872"/>
                      <a:pt x="310" y="3110"/>
                      <a:pt x="298" y="3384"/>
                    </a:cubicBezTo>
                    <a:cubicBezTo>
                      <a:pt x="286" y="3622"/>
                      <a:pt x="179" y="3825"/>
                      <a:pt x="36" y="3980"/>
                    </a:cubicBezTo>
                    <a:cubicBezTo>
                      <a:pt x="1042" y="4858"/>
                      <a:pt x="3260" y="6377"/>
                      <a:pt x="6528" y="6377"/>
                    </a:cubicBezTo>
                    <a:cubicBezTo>
                      <a:pt x="6625" y="6377"/>
                      <a:pt x="6723" y="6375"/>
                      <a:pt x="6823" y="6373"/>
                    </a:cubicBezTo>
                    <a:cubicBezTo>
                      <a:pt x="11609" y="6266"/>
                      <a:pt x="16729" y="2968"/>
                      <a:pt x="16729" y="2968"/>
                    </a:cubicBezTo>
                    <a:cubicBezTo>
                      <a:pt x="16729" y="2968"/>
                      <a:pt x="11657" y="0"/>
                      <a:pt x="6927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24" name="Google Shape;5824;p46"/>
              <p:cNvSpPr/>
              <p:nvPr/>
            </p:nvSpPr>
            <p:spPr>
              <a:xfrm>
                <a:off x="4061200" y="3996150"/>
                <a:ext cx="284600" cy="322400"/>
              </a:xfrm>
              <a:custGeom>
                <a:avLst/>
                <a:gdLst/>
                <a:ahLst/>
                <a:cxnLst/>
                <a:rect l="l" t="t" r="r" b="b"/>
                <a:pathLst>
                  <a:path w="11384" h="12896" extrusionOk="0">
                    <a:moveTo>
                      <a:pt x="127" y="0"/>
                    </a:moveTo>
                    <a:cubicBezTo>
                      <a:pt x="91" y="0"/>
                      <a:pt x="72" y="1"/>
                      <a:pt x="72" y="1"/>
                    </a:cubicBezTo>
                    <a:cubicBezTo>
                      <a:pt x="72" y="1"/>
                      <a:pt x="1" y="465"/>
                      <a:pt x="1" y="1191"/>
                    </a:cubicBezTo>
                    <a:cubicBezTo>
                      <a:pt x="25" y="1275"/>
                      <a:pt x="25" y="1358"/>
                      <a:pt x="25" y="1453"/>
                    </a:cubicBezTo>
                    <a:cubicBezTo>
                      <a:pt x="25" y="1489"/>
                      <a:pt x="13" y="1549"/>
                      <a:pt x="13" y="1596"/>
                    </a:cubicBezTo>
                    <a:cubicBezTo>
                      <a:pt x="84" y="3096"/>
                      <a:pt x="560" y="5454"/>
                      <a:pt x="2465" y="7656"/>
                    </a:cubicBezTo>
                    <a:cubicBezTo>
                      <a:pt x="4871" y="10419"/>
                      <a:pt x="8835" y="12169"/>
                      <a:pt x="10562" y="12824"/>
                    </a:cubicBezTo>
                    <a:cubicBezTo>
                      <a:pt x="10657" y="12681"/>
                      <a:pt x="10788" y="12598"/>
                      <a:pt x="10967" y="12598"/>
                    </a:cubicBezTo>
                    <a:cubicBezTo>
                      <a:pt x="11157" y="12621"/>
                      <a:pt x="11312" y="12729"/>
                      <a:pt x="11383" y="12895"/>
                    </a:cubicBezTo>
                    <a:cubicBezTo>
                      <a:pt x="11157" y="11752"/>
                      <a:pt x="10074" y="6692"/>
                      <a:pt x="7299" y="3489"/>
                    </a:cubicBezTo>
                    <a:cubicBezTo>
                      <a:pt x="4379" y="114"/>
                      <a:pt x="621" y="0"/>
                      <a:pt x="127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25" name="Google Shape;5825;p46"/>
              <p:cNvSpPr/>
              <p:nvPr/>
            </p:nvSpPr>
            <p:spPr>
              <a:xfrm>
                <a:off x="4346650" y="4323275"/>
                <a:ext cx="3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3" h="49" extrusionOk="0">
                    <a:moveTo>
                      <a:pt x="13" y="1"/>
                    </a:moveTo>
                    <a:cubicBezTo>
                      <a:pt x="13" y="13"/>
                      <a:pt x="13" y="36"/>
                      <a:pt x="1" y="48"/>
                    </a:cubicBezTo>
                    <a:lnTo>
                      <a:pt x="13" y="48"/>
                    </a:lnTo>
                    <a:lnTo>
                      <a:pt x="13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26" name="Google Shape;5826;p46"/>
              <p:cNvSpPr/>
              <p:nvPr/>
            </p:nvSpPr>
            <p:spPr>
              <a:xfrm>
                <a:off x="3599850" y="3741375"/>
                <a:ext cx="256000" cy="355125"/>
              </a:xfrm>
              <a:custGeom>
                <a:avLst/>
                <a:gdLst/>
                <a:ahLst/>
                <a:cxnLst/>
                <a:rect l="l" t="t" r="r" b="b"/>
                <a:pathLst>
                  <a:path w="10240" h="14205" extrusionOk="0">
                    <a:moveTo>
                      <a:pt x="7632" y="1655"/>
                    </a:moveTo>
                    <a:cubicBezTo>
                      <a:pt x="7739" y="1655"/>
                      <a:pt x="7823" y="1738"/>
                      <a:pt x="7823" y="1857"/>
                    </a:cubicBezTo>
                    <a:cubicBezTo>
                      <a:pt x="7823" y="1965"/>
                      <a:pt x="7739" y="2060"/>
                      <a:pt x="7620" y="2060"/>
                    </a:cubicBezTo>
                    <a:cubicBezTo>
                      <a:pt x="7513" y="2060"/>
                      <a:pt x="7430" y="1965"/>
                      <a:pt x="7430" y="1846"/>
                    </a:cubicBezTo>
                    <a:cubicBezTo>
                      <a:pt x="7430" y="1738"/>
                      <a:pt x="7513" y="1655"/>
                      <a:pt x="7632" y="1655"/>
                    </a:cubicBezTo>
                    <a:close/>
                    <a:moveTo>
                      <a:pt x="5144" y="5822"/>
                    </a:moveTo>
                    <a:cubicBezTo>
                      <a:pt x="5152" y="5822"/>
                      <a:pt x="5160" y="5822"/>
                      <a:pt x="5168" y="5822"/>
                    </a:cubicBezTo>
                    <a:cubicBezTo>
                      <a:pt x="5370" y="5822"/>
                      <a:pt x="5537" y="6001"/>
                      <a:pt x="5525" y="6203"/>
                    </a:cubicBezTo>
                    <a:cubicBezTo>
                      <a:pt x="5525" y="6404"/>
                      <a:pt x="5368" y="6563"/>
                      <a:pt x="5172" y="6563"/>
                    </a:cubicBezTo>
                    <a:cubicBezTo>
                      <a:pt x="5159" y="6563"/>
                      <a:pt x="5146" y="6562"/>
                      <a:pt x="5132" y="6560"/>
                    </a:cubicBezTo>
                    <a:cubicBezTo>
                      <a:pt x="4929" y="6548"/>
                      <a:pt x="4775" y="6382"/>
                      <a:pt x="4775" y="6179"/>
                    </a:cubicBezTo>
                    <a:cubicBezTo>
                      <a:pt x="4775" y="5973"/>
                      <a:pt x="4941" y="5822"/>
                      <a:pt x="5144" y="5822"/>
                    </a:cubicBezTo>
                    <a:close/>
                    <a:moveTo>
                      <a:pt x="10240" y="0"/>
                    </a:moveTo>
                    <a:lnTo>
                      <a:pt x="10240" y="0"/>
                    </a:lnTo>
                    <a:cubicBezTo>
                      <a:pt x="10239" y="0"/>
                      <a:pt x="4644" y="2429"/>
                      <a:pt x="1893" y="6346"/>
                    </a:cubicBezTo>
                    <a:cubicBezTo>
                      <a:pt x="905" y="7751"/>
                      <a:pt x="417" y="9156"/>
                      <a:pt x="191" y="10394"/>
                    </a:cubicBezTo>
                    <a:cubicBezTo>
                      <a:pt x="238" y="10370"/>
                      <a:pt x="298" y="10370"/>
                      <a:pt x="345" y="10370"/>
                    </a:cubicBezTo>
                    <a:cubicBezTo>
                      <a:pt x="774" y="10394"/>
                      <a:pt x="1119" y="10751"/>
                      <a:pt x="1096" y="11192"/>
                    </a:cubicBezTo>
                    <a:cubicBezTo>
                      <a:pt x="1084" y="11613"/>
                      <a:pt x="738" y="11954"/>
                      <a:pt x="308" y="11954"/>
                    </a:cubicBezTo>
                    <a:cubicBezTo>
                      <a:pt x="301" y="11954"/>
                      <a:pt x="293" y="11954"/>
                      <a:pt x="286" y="11954"/>
                    </a:cubicBezTo>
                    <a:cubicBezTo>
                      <a:pt x="191" y="11954"/>
                      <a:pt x="107" y="11918"/>
                      <a:pt x="24" y="11894"/>
                    </a:cubicBezTo>
                    <a:lnTo>
                      <a:pt x="24" y="11894"/>
                    </a:lnTo>
                    <a:cubicBezTo>
                      <a:pt x="0" y="13275"/>
                      <a:pt x="250" y="14204"/>
                      <a:pt x="250" y="14204"/>
                    </a:cubicBezTo>
                    <a:cubicBezTo>
                      <a:pt x="250" y="14204"/>
                      <a:pt x="4346" y="13918"/>
                      <a:pt x="7096" y="10001"/>
                    </a:cubicBezTo>
                    <a:cubicBezTo>
                      <a:pt x="9847" y="6084"/>
                      <a:pt x="10240" y="0"/>
                      <a:pt x="1024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27" name="Google Shape;5827;p46"/>
              <p:cNvSpPr/>
              <p:nvPr/>
            </p:nvSpPr>
            <p:spPr>
              <a:xfrm>
                <a:off x="3704025" y="3379725"/>
                <a:ext cx="312850" cy="311950"/>
              </a:xfrm>
              <a:custGeom>
                <a:avLst/>
                <a:gdLst/>
                <a:ahLst/>
                <a:cxnLst/>
                <a:rect l="l" t="t" r="r" b="b"/>
                <a:pathLst>
                  <a:path w="12514" h="12478" extrusionOk="0">
                    <a:moveTo>
                      <a:pt x="5706" y="7858"/>
                    </a:moveTo>
                    <a:cubicBezTo>
                      <a:pt x="5713" y="7858"/>
                      <a:pt x="5720" y="7858"/>
                      <a:pt x="5727" y="7858"/>
                    </a:cubicBezTo>
                    <a:cubicBezTo>
                      <a:pt x="5954" y="7858"/>
                      <a:pt x="6132" y="8049"/>
                      <a:pt x="6132" y="8287"/>
                    </a:cubicBezTo>
                    <a:cubicBezTo>
                      <a:pt x="6121" y="8506"/>
                      <a:pt x="5952" y="8692"/>
                      <a:pt x="5725" y="8692"/>
                    </a:cubicBezTo>
                    <a:cubicBezTo>
                      <a:pt x="5718" y="8692"/>
                      <a:pt x="5711" y="8692"/>
                      <a:pt x="5703" y="8692"/>
                    </a:cubicBezTo>
                    <a:cubicBezTo>
                      <a:pt x="5477" y="8680"/>
                      <a:pt x="5287" y="8501"/>
                      <a:pt x="5299" y="8263"/>
                    </a:cubicBezTo>
                    <a:cubicBezTo>
                      <a:pt x="5310" y="8043"/>
                      <a:pt x="5479" y="7858"/>
                      <a:pt x="5706" y="7858"/>
                    </a:cubicBezTo>
                    <a:close/>
                    <a:moveTo>
                      <a:pt x="11718" y="0"/>
                    </a:moveTo>
                    <a:cubicBezTo>
                      <a:pt x="10654" y="0"/>
                      <a:pt x="7401" y="251"/>
                      <a:pt x="4656" y="3084"/>
                    </a:cubicBezTo>
                    <a:cubicBezTo>
                      <a:pt x="3632" y="4143"/>
                      <a:pt x="2798" y="5453"/>
                      <a:pt x="2132" y="6739"/>
                    </a:cubicBezTo>
                    <a:cubicBezTo>
                      <a:pt x="620" y="9632"/>
                      <a:pt x="0" y="12478"/>
                      <a:pt x="0" y="12478"/>
                    </a:cubicBezTo>
                    <a:cubicBezTo>
                      <a:pt x="0" y="12478"/>
                      <a:pt x="5906" y="10954"/>
                      <a:pt x="9240" y="7513"/>
                    </a:cubicBezTo>
                    <a:cubicBezTo>
                      <a:pt x="9418" y="7334"/>
                      <a:pt x="9573" y="7156"/>
                      <a:pt x="9716" y="6977"/>
                    </a:cubicBezTo>
                    <a:cubicBezTo>
                      <a:pt x="12514" y="3679"/>
                      <a:pt x="12073" y="12"/>
                      <a:pt x="12073" y="12"/>
                    </a:cubicBezTo>
                    <a:cubicBezTo>
                      <a:pt x="12073" y="12"/>
                      <a:pt x="11946" y="0"/>
                      <a:pt x="11718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28" name="Google Shape;5828;p46"/>
              <p:cNvSpPr/>
              <p:nvPr/>
            </p:nvSpPr>
            <p:spPr>
              <a:xfrm>
                <a:off x="4875300" y="3480325"/>
                <a:ext cx="292925" cy="33100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13240" extrusionOk="0">
                    <a:moveTo>
                      <a:pt x="0" y="0"/>
                    </a:moveTo>
                    <a:cubicBezTo>
                      <a:pt x="0" y="0"/>
                      <a:pt x="286" y="1893"/>
                      <a:pt x="1084" y="4227"/>
                    </a:cubicBezTo>
                    <a:cubicBezTo>
                      <a:pt x="1513" y="5465"/>
                      <a:pt x="2096" y="6846"/>
                      <a:pt x="2858" y="8097"/>
                    </a:cubicBezTo>
                    <a:cubicBezTo>
                      <a:pt x="3203" y="8656"/>
                      <a:pt x="3572" y="9192"/>
                      <a:pt x="3989" y="9680"/>
                    </a:cubicBezTo>
                    <a:cubicBezTo>
                      <a:pt x="6430" y="12585"/>
                      <a:pt x="9490" y="13133"/>
                      <a:pt x="10668" y="13240"/>
                    </a:cubicBezTo>
                    <a:cubicBezTo>
                      <a:pt x="10764" y="13180"/>
                      <a:pt x="10883" y="13157"/>
                      <a:pt x="11002" y="13157"/>
                    </a:cubicBezTo>
                    <a:cubicBezTo>
                      <a:pt x="11061" y="13157"/>
                      <a:pt x="11121" y="13169"/>
                      <a:pt x="11180" y="13180"/>
                    </a:cubicBezTo>
                    <a:cubicBezTo>
                      <a:pt x="11252" y="12657"/>
                      <a:pt x="11716" y="8989"/>
                      <a:pt x="8859" y="5596"/>
                    </a:cubicBezTo>
                    <a:cubicBezTo>
                      <a:pt x="8513" y="5191"/>
                      <a:pt x="8144" y="4798"/>
                      <a:pt x="7751" y="4441"/>
                    </a:cubicBezTo>
                    <a:cubicBezTo>
                      <a:pt x="6287" y="3108"/>
                      <a:pt x="4537" y="2048"/>
                      <a:pt x="3060" y="1322"/>
                    </a:cubicBezTo>
                    <a:cubicBezTo>
                      <a:pt x="1334" y="44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29" name="Google Shape;5829;p46"/>
              <p:cNvSpPr/>
              <p:nvPr/>
            </p:nvSpPr>
            <p:spPr>
              <a:xfrm>
                <a:off x="6048075" y="4097875"/>
                <a:ext cx="418225" cy="159425"/>
              </a:xfrm>
              <a:custGeom>
                <a:avLst/>
                <a:gdLst/>
                <a:ahLst/>
                <a:cxnLst/>
                <a:rect l="l" t="t" r="r" b="b"/>
                <a:pathLst>
                  <a:path w="16729" h="6377" extrusionOk="0">
                    <a:moveTo>
                      <a:pt x="8718" y="3016"/>
                    </a:moveTo>
                    <a:cubicBezTo>
                      <a:pt x="8725" y="3016"/>
                      <a:pt x="8732" y="3016"/>
                      <a:pt x="8739" y="3016"/>
                    </a:cubicBezTo>
                    <a:cubicBezTo>
                      <a:pt x="9096" y="3016"/>
                      <a:pt x="9370" y="3314"/>
                      <a:pt x="9358" y="3695"/>
                    </a:cubicBezTo>
                    <a:cubicBezTo>
                      <a:pt x="9347" y="4044"/>
                      <a:pt x="9061" y="4314"/>
                      <a:pt x="8714" y="4314"/>
                    </a:cubicBezTo>
                    <a:cubicBezTo>
                      <a:pt x="8707" y="4314"/>
                      <a:pt x="8699" y="4314"/>
                      <a:pt x="8692" y="4314"/>
                    </a:cubicBezTo>
                    <a:cubicBezTo>
                      <a:pt x="8334" y="4302"/>
                      <a:pt x="8049" y="4004"/>
                      <a:pt x="8061" y="3647"/>
                    </a:cubicBezTo>
                    <a:cubicBezTo>
                      <a:pt x="8084" y="3297"/>
                      <a:pt x="8370" y="3016"/>
                      <a:pt x="8718" y="3016"/>
                    </a:cubicBezTo>
                    <a:close/>
                    <a:moveTo>
                      <a:pt x="6915" y="1"/>
                    </a:moveTo>
                    <a:cubicBezTo>
                      <a:pt x="6832" y="1"/>
                      <a:pt x="6750" y="2"/>
                      <a:pt x="6668" y="4"/>
                    </a:cubicBezTo>
                    <a:cubicBezTo>
                      <a:pt x="3262" y="75"/>
                      <a:pt x="1012" y="1754"/>
                      <a:pt x="0" y="2706"/>
                    </a:cubicBezTo>
                    <a:cubicBezTo>
                      <a:pt x="191" y="2873"/>
                      <a:pt x="310" y="3111"/>
                      <a:pt x="298" y="3373"/>
                    </a:cubicBezTo>
                    <a:cubicBezTo>
                      <a:pt x="286" y="3611"/>
                      <a:pt x="179" y="3826"/>
                      <a:pt x="24" y="3968"/>
                    </a:cubicBezTo>
                    <a:cubicBezTo>
                      <a:pt x="1045" y="4862"/>
                      <a:pt x="3275" y="6377"/>
                      <a:pt x="6550" y="6377"/>
                    </a:cubicBezTo>
                    <a:cubicBezTo>
                      <a:pt x="6636" y="6377"/>
                      <a:pt x="6723" y="6376"/>
                      <a:pt x="6810" y="6374"/>
                    </a:cubicBezTo>
                    <a:cubicBezTo>
                      <a:pt x="11609" y="6266"/>
                      <a:pt x="16728" y="2956"/>
                      <a:pt x="16728" y="2956"/>
                    </a:cubicBezTo>
                    <a:cubicBezTo>
                      <a:pt x="16728" y="2956"/>
                      <a:pt x="11634" y="1"/>
                      <a:pt x="6915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30" name="Google Shape;5830;p46"/>
              <p:cNvSpPr/>
              <p:nvPr/>
            </p:nvSpPr>
            <p:spPr>
              <a:xfrm>
                <a:off x="5703975" y="4050625"/>
                <a:ext cx="2845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11383" h="12884" extrusionOk="0">
                    <a:moveTo>
                      <a:pt x="127" y="0"/>
                    </a:moveTo>
                    <a:cubicBezTo>
                      <a:pt x="91" y="0"/>
                      <a:pt x="72" y="1"/>
                      <a:pt x="72" y="1"/>
                    </a:cubicBezTo>
                    <a:cubicBezTo>
                      <a:pt x="72" y="1"/>
                      <a:pt x="0" y="465"/>
                      <a:pt x="0" y="1191"/>
                    </a:cubicBezTo>
                    <a:cubicBezTo>
                      <a:pt x="24" y="1263"/>
                      <a:pt x="24" y="1358"/>
                      <a:pt x="24" y="1441"/>
                    </a:cubicBezTo>
                    <a:cubicBezTo>
                      <a:pt x="24" y="1489"/>
                      <a:pt x="12" y="1548"/>
                      <a:pt x="12" y="1596"/>
                    </a:cubicBezTo>
                    <a:cubicBezTo>
                      <a:pt x="84" y="3096"/>
                      <a:pt x="560" y="5442"/>
                      <a:pt x="2465" y="7644"/>
                    </a:cubicBezTo>
                    <a:cubicBezTo>
                      <a:pt x="4858" y="10419"/>
                      <a:pt x="8835" y="12157"/>
                      <a:pt x="10561" y="12812"/>
                    </a:cubicBezTo>
                    <a:cubicBezTo>
                      <a:pt x="10657" y="12681"/>
                      <a:pt x="10788" y="12585"/>
                      <a:pt x="10966" y="12585"/>
                    </a:cubicBezTo>
                    <a:cubicBezTo>
                      <a:pt x="11157" y="12609"/>
                      <a:pt x="11311" y="12728"/>
                      <a:pt x="11383" y="12883"/>
                    </a:cubicBezTo>
                    <a:cubicBezTo>
                      <a:pt x="11157" y="11740"/>
                      <a:pt x="10073" y="6680"/>
                      <a:pt x="7299" y="3477"/>
                    </a:cubicBezTo>
                    <a:cubicBezTo>
                      <a:pt x="4380" y="114"/>
                      <a:pt x="622" y="0"/>
                      <a:pt x="127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31" name="Google Shape;5831;p46"/>
              <p:cNvSpPr/>
              <p:nvPr/>
            </p:nvSpPr>
            <p:spPr>
              <a:xfrm>
                <a:off x="5989125" y="4377750"/>
                <a:ext cx="625" cy="925"/>
              </a:xfrm>
              <a:custGeom>
                <a:avLst/>
                <a:gdLst/>
                <a:ahLst/>
                <a:cxnLst/>
                <a:rect l="l" t="t" r="r" b="b"/>
                <a:pathLst>
                  <a:path w="25" h="37" extrusionOk="0">
                    <a:moveTo>
                      <a:pt x="24" y="1"/>
                    </a:moveTo>
                    <a:cubicBezTo>
                      <a:pt x="24" y="12"/>
                      <a:pt x="24" y="24"/>
                      <a:pt x="1" y="36"/>
                    </a:cubicBezTo>
                    <a:lnTo>
                      <a:pt x="24" y="36"/>
                    </a:ln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32" name="Google Shape;5832;p46"/>
              <p:cNvSpPr/>
              <p:nvPr/>
            </p:nvSpPr>
            <p:spPr>
              <a:xfrm>
                <a:off x="5242300" y="3795250"/>
                <a:ext cx="256325" cy="355125"/>
              </a:xfrm>
              <a:custGeom>
                <a:avLst/>
                <a:gdLst/>
                <a:ahLst/>
                <a:cxnLst/>
                <a:rect l="l" t="t" r="r" b="b"/>
                <a:pathLst>
                  <a:path w="10253" h="14205" extrusionOk="0">
                    <a:moveTo>
                      <a:pt x="7645" y="1667"/>
                    </a:moveTo>
                    <a:cubicBezTo>
                      <a:pt x="7752" y="1667"/>
                      <a:pt x="7835" y="1762"/>
                      <a:pt x="7835" y="1881"/>
                    </a:cubicBezTo>
                    <a:cubicBezTo>
                      <a:pt x="7835" y="1988"/>
                      <a:pt x="7752" y="2072"/>
                      <a:pt x="7633" y="2072"/>
                    </a:cubicBezTo>
                    <a:cubicBezTo>
                      <a:pt x="7526" y="2060"/>
                      <a:pt x="7430" y="1965"/>
                      <a:pt x="7430" y="1869"/>
                    </a:cubicBezTo>
                    <a:cubicBezTo>
                      <a:pt x="7430" y="1762"/>
                      <a:pt x="7526" y="1667"/>
                      <a:pt x="7645" y="1667"/>
                    </a:cubicBezTo>
                    <a:close/>
                    <a:moveTo>
                      <a:pt x="5148" y="5834"/>
                    </a:moveTo>
                    <a:cubicBezTo>
                      <a:pt x="5155" y="5834"/>
                      <a:pt x="5161" y="5834"/>
                      <a:pt x="5168" y="5834"/>
                    </a:cubicBezTo>
                    <a:cubicBezTo>
                      <a:pt x="5383" y="5834"/>
                      <a:pt x="5537" y="6013"/>
                      <a:pt x="5525" y="6227"/>
                    </a:cubicBezTo>
                    <a:cubicBezTo>
                      <a:pt x="5525" y="6423"/>
                      <a:pt x="5359" y="6585"/>
                      <a:pt x="5165" y="6585"/>
                    </a:cubicBezTo>
                    <a:cubicBezTo>
                      <a:pt x="5158" y="6585"/>
                      <a:pt x="5151" y="6585"/>
                      <a:pt x="5144" y="6584"/>
                    </a:cubicBezTo>
                    <a:cubicBezTo>
                      <a:pt x="4930" y="6572"/>
                      <a:pt x="4775" y="6394"/>
                      <a:pt x="4787" y="6191"/>
                    </a:cubicBezTo>
                    <a:cubicBezTo>
                      <a:pt x="4787" y="5996"/>
                      <a:pt x="4954" y="5834"/>
                      <a:pt x="5148" y="5834"/>
                    </a:cubicBezTo>
                    <a:close/>
                    <a:moveTo>
                      <a:pt x="10252" y="0"/>
                    </a:moveTo>
                    <a:cubicBezTo>
                      <a:pt x="10252" y="0"/>
                      <a:pt x="4656" y="2429"/>
                      <a:pt x="1894" y="6346"/>
                    </a:cubicBezTo>
                    <a:cubicBezTo>
                      <a:pt x="918" y="7763"/>
                      <a:pt x="430" y="9156"/>
                      <a:pt x="203" y="10394"/>
                    </a:cubicBezTo>
                    <a:cubicBezTo>
                      <a:pt x="251" y="10382"/>
                      <a:pt x="310" y="10382"/>
                      <a:pt x="346" y="10382"/>
                    </a:cubicBezTo>
                    <a:cubicBezTo>
                      <a:pt x="787" y="10394"/>
                      <a:pt x="1120" y="10751"/>
                      <a:pt x="1108" y="11192"/>
                    </a:cubicBezTo>
                    <a:cubicBezTo>
                      <a:pt x="1096" y="11625"/>
                      <a:pt x="751" y="11954"/>
                      <a:pt x="310" y="11954"/>
                    </a:cubicBezTo>
                    <a:cubicBezTo>
                      <a:pt x="302" y="11954"/>
                      <a:pt x="294" y="11954"/>
                      <a:pt x="287" y="11954"/>
                    </a:cubicBezTo>
                    <a:cubicBezTo>
                      <a:pt x="203" y="11954"/>
                      <a:pt x="108" y="11930"/>
                      <a:pt x="37" y="11894"/>
                    </a:cubicBezTo>
                    <a:lnTo>
                      <a:pt x="37" y="11894"/>
                    </a:lnTo>
                    <a:cubicBezTo>
                      <a:pt x="1" y="13276"/>
                      <a:pt x="263" y="14204"/>
                      <a:pt x="263" y="14204"/>
                    </a:cubicBezTo>
                    <a:cubicBezTo>
                      <a:pt x="263" y="14204"/>
                      <a:pt x="4335" y="13930"/>
                      <a:pt x="7109" y="10001"/>
                    </a:cubicBezTo>
                    <a:cubicBezTo>
                      <a:pt x="9859" y="6096"/>
                      <a:pt x="10252" y="0"/>
                      <a:pt x="10252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33" name="Google Shape;5833;p46"/>
              <p:cNvSpPr/>
              <p:nvPr/>
            </p:nvSpPr>
            <p:spPr>
              <a:xfrm>
                <a:off x="5346200" y="3434200"/>
                <a:ext cx="313150" cy="311650"/>
              </a:xfrm>
              <a:custGeom>
                <a:avLst/>
                <a:gdLst/>
                <a:ahLst/>
                <a:cxnLst/>
                <a:rect l="l" t="t" r="r" b="b"/>
                <a:pathLst>
                  <a:path w="12526" h="12466" extrusionOk="0">
                    <a:moveTo>
                      <a:pt x="5730" y="7834"/>
                    </a:moveTo>
                    <a:cubicBezTo>
                      <a:pt x="5737" y="7834"/>
                      <a:pt x="5744" y="7834"/>
                      <a:pt x="5751" y="7834"/>
                    </a:cubicBezTo>
                    <a:cubicBezTo>
                      <a:pt x="5977" y="7858"/>
                      <a:pt x="6168" y="8025"/>
                      <a:pt x="6156" y="8263"/>
                    </a:cubicBezTo>
                    <a:cubicBezTo>
                      <a:pt x="6133" y="8482"/>
                      <a:pt x="5964" y="8668"/>
                      <a:pt x="5736" y="8668"/>
                    </a:cubicBezTo>
                    <a:cubicBezTo>
                      <a:pt x="5729" y="8668"/>
                      <a:pt x="5722" y="8668"/>
                      <a:pt x="5715" y="8668"/>
                    </a:cubicBezTo>
                    <a:cubicBezTo>
                      <a:pt x="5477" y="8668"/>
                      <a:pt x="5298" y="8477"/>
                      <a:pt x="5322" y="8239"/>
                    </a:cubicBezTo>
                    <a:cubicBezTo>
                      <a:pt x="5334" y="8019"/>
                      <a:pt x="5502" y="7834"/>
                      <a:pt x="5730" y="7834"/>
                    </a:cubicBezTo>
                    <a:close/>
                    <a:moveTo>
                      <a:pt x="11717" y="0"/>
                    </a:moveTo>
                    <a:cubicBezTo>
                      <a:pt x="10654" y="0"/>
                      <a:pt x="7411" y="250"/>
                      <a:pt x="4667" y="3072"/>
                    </a:cubicBezTo>
                    <a:cubicBezTo>
                      <a:pt x="3632" y="4131"/>
                      <a:pt x="2798" y="5441"/>
                      <a:pt x="2131" y="6739"/>
                    </a:cubicBezTo>
                    <a:cubicBezTo>
                      <a:pt x="643" y="9620"/>
                      <a:pt x="0" y="12466"/>
                      <a:pt x="0" y="12466"/>
                    </a:cubicBezTo>
                    <a:cubicBezTo>
                      <a:pt x="0" y="12466"/>
                      <a:pt x="5918" y="10954"/>
                      <a:pt x="9251" y="7513"/>
                    </a:cubicBezTo>
                    <a:cubicBezTo>
                      <a:pt x="9430" y="7334"/>
                      <a:pt x="9573" y="7155"/>
                      <a:pt x="9728" y="6977"/>
                    </a:cubicBezTo>
                    <a:cubicBezTo>
                      <a:pt x="12526" y="3667"/>
                      <a:pt x="12073" y="12"/>
                      <a:pt x="12073" y="12"/>
                    </a:cubicBezTo>
                    <a:cubicBezTo>
                      <a:pt x="12073" y="12"/>
                      <a:pt x="11945" y="0"/>
                      <a:pt x="11717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34" name="Google Shape;5834;p46"/>
              <p:cNvSpPr/>
              <p:nvPr/>
            </p:nvSpPr>
            <p:spPr>
              <a:xfrm>
                <a:off x="6518075" y="3534500"/>
                <a:ext cx="292300" cy="331300"/>
              </a:xfrm>
              <a:custGeom>
                <a:avLst/>
                <a:gdLst/>
                <a:ahLst/>
                <a:cxnLst/>
                <a:rect l="l" t="t" r="r" b="b"/>
                <a:pathLst>
                  <a:path w="11692" h="13252" extrusionOk="0">
                    <a:moveTo>
                      <a:pt x="0" y="0"/>
                    </a:moveTo>
                    <a:cubicBezTo>
                      <a:pt x="0" y="0"/>
                      <a:pt x="274" y="1905"/>
                      <a:pt x="1084" y="4227"/>
                    </a:cubicBezTo>
                    <a:cubicBezTo>
                      <a:pt x="1512" y="5477"/>
                      <a:pt x="2096" y="6846"/>
                      <a:pt x="2858" y="8096"/>
                    </a:cubicBezTo>
                    <a:cubicBezTo>
                      <a:pt x="3191" y="8656"/>
                      <a:pt x="3572" y="9204"/>
                      <a:pt x="3989" y="9692"/>
                    </a:cubicBezTo>
                    <a:cubicBezTo>
                      <a:pt x="6429" y="12597"/>
                      <a:pt x="9489" y="13145"/>
                      <a:pt x="10668" y="13252"/>
                    </a:cubicBezTo>
                    <a:cubicBezTo>
                      <a:pt x="10751" y="13192"/>
                      <a:pt x="10870" y="13157"/>
                      <a:pt x="10990" y="13157"/>
                    </a:cubicBezTo>
                    <a:cubicBezTo>
                      <a:pt x="11049" y="13157"/>
                      <a:pt x="11109" y="13168"/>
                      <a:pt x="11168" y="13192"/>
                    </a:cubicBezTo>
                    <a:cubicBezTo>
                      <a:pt x="11251" y="12668"/>
                      <a:pt x="11692" y="8989"/>
                      <a:pt x="8846" y="5596"/>
                    </a:cubicBezTo>
                    <a:cubicBezTo>
                      <a:pt x="8513" y="5191"/>
                      <a:pt x="8132" y="4810"/>
                      <a:pt x="7751" y="4453"/>
                    </a:cubicBezTo>
                    <a:cubicBezTo>
                      <a:pt x="6287" y="3108"/>
                      <a:pt x="4536" y="2060"/>
                      <a:pt x="3060" y="1322"/>
                    </a:cubicBezTo>
                    <a:cubicBezTo>
                      <a:pt x="1334" y="45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35" name="Google Shape;5835;p46"/>
              <p:cNvSpPr/>
              <p:nvPr/>
            </p:nvSpPr>
            <p:spPr>
              <a:xfrm>
                <a:off x="931650" y="11666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36" name="Google Shape;5836;p46"/>
              <p:cNvSpPr/>
              <p:nvPr/>
            </p:nvSpPr>
            <p:spPr>
              <a:xfrm>
                <a:off x="1425750" y="1138675"/>
                <a:ext cx="131000" cy="201525"/>
              </a:xfrm>
              <a:custGeom>
                <a:avLst/>
                <a:gdLst/>
                <a:ahLst/>
                <a:cxnLst/>
                <a:rect l="l" t="t" r="r" b="b"/>
                <a:pathLst>
                  <a:path w="5240" h="8061" extrusionOk="0">
                    <a:moveTo>
                      <a:pt x="180" y="0"/>
                    </a:moveTo>
                    <a:cubicBezTo>
                      <a:pt x="1" y="3810"/>
                      <a:pt x="2335" y="8061"/>
                      <a:pt x="2335" y="8061"/>
                    </a:cubicBezTo>
                    <a:cubicBezTo>
                      <a:pt x="2335" y="8061"/>
                      <a:pt x="5061" y="4036"/>
                      <a:pt x="5240" y="238"/>
                    </a:cubicBezTo>
                    <a:lnTo>
                      <a:pt x="180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37" name="Google Shape;5837;p46"/>
              <p:cNvSpPr/>
              <p:nvPr/>
            </p:nvSpPr>
            <p:spPr>
              <a:xfrm>
                <a:off x="1796350" y="1555825"/>
                <a:ext cx="342325" cy="129025"/>
              </a:xfrm>
              <a:custGeom>
                <a:avLst/>
                <a:gdLst/>
                <a:ahLst/>
                <a:cxnLst/>
                <a:rect l="l" t="t" r="r" b="b"/>
                <a:pathLst>
                  <a:path w="13693" h="5161" extrusionOk="0">
                    <a:moveTo>
                      <a:pt x="10908" y="2828"/>
                    </a:moveTo>
                    <a:cubicBezTo>
                      <a:pt x="10916" y="2828"/>
                      <a:pt x="10923" y="2828"/>
                      <a:pt x="10930" y="2828"/>
                    </a:cubicBezTo>
                    <a:cubicBezTo>
                      <a:pt x="11323" y="2840"/>
                      <a:pt x="11656" y="3185"/>
                      <a:pt x="11645" y="3590"/>
                    </a:cubicBezTo>
                    <a:cubicBezTo>
                      <a:pt x="11621" y="3976"/>
                      <a:pt x="11299" y="4305"/>
                      <a:pt x="10904" y="4305"/>
                    </a:cubicBezTo>
                    <a:cubicBezTo>
                      <a:pt x="10897" y="4305"/>
                      <a:pt x="10890" y="4305"/>
                      <a:pt x="10883" y="4305"/>
                    </a:cubicBezTo>
                    <a:cubicBezTo>
                      <a:pt x="10478" y="4293"/>
                      <a:pt x="10156" y="3947"/>
                      <a:pt x="10168" y="3543"/>
                    </a:cubicBezTo>
                    <a:cubicBezTo>
                      <a:pt x="10180" y="3145"/>
                      <a:pt x="10513" y="2828"/>
                      <a:pt x="10908" y="2828"/>
                    </a:cubicBezTo>
                    <a:close/>
                    <a:moveTo>
                      <a:pt x="5079" y="0"/>
                    </a:moveTo>
                    <a:cubicBezTo>
                      <a:pt x="1911" y="0"/>
                      <a:pt x="0" y="1852"/>
                      <a:pt x="0" y="1852"/>
                    </a:cubicBezTo>
                    <a:cubicBezTo>
                      <a:pt x="0" y="1852"/>
                      <a:pt x="1715" y="4614"/>
                      <a:pt x="5489" y="5090"/>
                    </a:cubicBezTo>
                    <a:cubicBezTo>
                      <a:pt x="5883" y="5139"/>
                      <a:pt x="6283" y="5160"/>
                      <a:pt x="6685" y="5160"/>
                    </a:cubicBezTo>
                    <a:cubicBezTo>
                      <a:pt x="10146" y="5160"/>
                      <a:pt x="13692" y="3555"/>
                      <a:pt x="13692" y="3555"/>
                    </a:cubicBezTo>
                    <a:cubicBezTo>
                      <a:pt x="13692" y="3555"/>
                      <a:pt x="9894" y="519"/>
                      <a:pt x="6120" y="66"/>
                    </a:cubicBezTo>
                    <a:cubicBezTo>
                      <a:pt x="5759" y="21"/>
                      <a:pt x="5412" y="0"/>
                      <a:pt x="5079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38" name="Google Shape;5838;p46"/>
              <p:cNvSpPr/>
              <p:nvPr/>
            </p:nvSpPr>
            <p:spPr>
              <a:xfrm>
                <a:off x="2272300" y="1153250"/>
                <a:ext cx="241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965" h="953" extrusionOk="0">
                    <a:moveTo>
                      <a:pt x="488" y="0"/>
                    </a:moveTo>
                    <a:cubicBezTo>
                      <a:pt x="227" y="0"/>
                      <a:pt x="12" y="215"/>
                      <a:pt x="0" y="465"/>
                    </a:cubicBezTo>
                    <a:cubicBezTo>
                      <a:pt x="0" y="727"/>
                      <a:pt x="203" y="941"/>
                      <a:pt x="465" y="953"/>
                    </a:cubicBezTo>
                    <a:cubicBezTo>
                      <a:pt x="727" y="953"/>
                      <a:pt x="941" y="751"/>
                      <a:pt x="953" y="489"/>
                    </a:cubicBezTo>
                    <a:cubicBezTo>
                      <a:pt x="965" y="239"/>
                      <a:pt x="750" y="12"/>
                      <a:pt x="488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39" name="Google Shape;5839;p46"/>
              <p:cNvSpPr/>
              <p:nvPr/>
            </p:nvSpPr>
            <p:spPr>
              <a:xfrm>
                <a:off x="3439100" y="1609700"/>
                <a:ext cx="342325" cy="129100"/>
              </a:xfrm>
              <a:custGeom>
                <a:avLst/>
                <a:gdLst/>
                <a:ahLst/>
                <a:cxnLst/>
                <a:rect l="l" t="t" r="r" b="b"/>
                <a:pathLst>
                  <a:path w="13693" h="5164" extrusionOk="0">
                    <a:moveTo>
                      <a:pt x="10878" y="2851"/>
                    </a:moveTo>
                    <a:cubicBezTo>
                      <a:pt x="10891" y="2851"/>
                      <a:pt x="10905" y="2851"/>
                      <a:pt x="10919" y="2852"/>
                    </a:cubicBezTo>
                    <a:cubicBezTo>
                      <a:pt x="11324" y="2864"/>
                      <a:pt x="11657" y="3209"/>
                      <a:pt x="11633" y="3602"/>
                    </a:cubicBezTo>
                    <a:cubicBezTo>
                      <a:pt x="11622" y="3993"/>
                      <a:pt x="11299" y="4318"/>
                      <a:pt x="10923" y="4318"/>
                    </a:cubicBezTo>
                    <a:cubicBezTo>
                      <a:pt x="10910" y="4318"/>
                      <a:pt x="10896" y="4317"/>
                      <a:pt x="10883" y="4317"/>
                    </a:cubicBezTo>
                    <a:cubicBezTo>
                      <a:pt x="10478" y="4305"/>
                      <a:pt x="10145" y="3959"/>
                      <a:pt x="10169" y="3567"/>
                    </a:cubicBezTo>
                    <a:cubicBezTo>
                      <a:pt x="10180" y="3164"/>
                      <a:pt x="10502" y="2851"/>
                      <a:pt x="10878" y="2851"/>
                    </a:cubicBezTo>
                    <a:close/>
                    <a:moveTo>
                      <a:pt x="5079" y="0"/>
                    </a:moveTo>
                    <a:cubicBezTo>
                      <a:pt x="1911" y="0"/>
                      <a:pt x="1" y="1852"/>
                      <a:pt x="1" y="1852"/>
                    </a:cubicBezTo>
                    <a:cubicBezTo>
                      <a:pt x="1" y="1852"/>
                      <a:pt x="1715" y="4614"/>
                      <a:pt x="5490" y="5091"/>
                    </a:cubicBezTo>
                    <a:cubicBezTo>
                      <a:pt x="5891" y="5141"/>
                      <a:pt x="6300" y="5164"/>
                      <a:pt x="6710" y="5164"/>
                    </a:cubicBezTo>
                    <a:cubicBezTo>
                      <a:pt x="10156" y="5164"/>
                      <a:pt x="13693" y="3567"/>
                      <a:pt x="13693" y="3567"/>
                    </a:cubicBezTo>
                    <a:cubicBezTo>
                      <a:pt x="13693" y="3567"/>
                      <a:pt x="9895" y="530"/>
                      <a:pt x="6121" y="66"/>
                    </a:cubicBezTo>
                    <a:cubicBezTo>
                      <a:pt x="5760" y="21"/>
                      <a:pt x="5413" y="0"/>
                      <a:pt x="5079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40" name="Google Shape;5840;p46"/>
              <p:cNvSpPr/>
              <p:nvPr/>
            </p:nvSpPr>
            <p:spPr>
              <a:xfrm>
                <a:off x="4713375" y="1159500"/>
                <a:ext cx="165525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6621" h="13455" extrusionOk="0">
                    <a:moveTo>
                      <a:pt x="4596" y="0"/>
                    </a:moveTo>
                    <a:cubicBezTo>
                      <a:pt x="4596" y="0"/>
                      <a:pt x="1667" y="1429"/>
                      <a:pt x="834" y="5156"/>
                    </a:cubicBezTo>
                    <a:cubicBezTo>
                      <a:pt x="0" y="8871"/>
                      <a:pt x="1560" y="13454"/>
                      <a:pt x="1560" y="13454"/>
                    </a:cubicBezTo>
                    <a:cubicBezTo>
                      <a:pt x="1560" y="13454"/>
                      <a:pt x="4953" y="9978"/>
                      <a:pt x="5787" y="6275"/>
                    </a:cubicBezTo>
                    <a:cubicBezTo>
                      <a:pt x="6620" y="2560"/>
                      <a:pt x="4596" y="0"/>
                      <a:pt x="459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41" name="Google Shape;5841;p46"/>
              <p:cNvSpPr/>
              <p:nvPr/>
            </p:nvSpPr>
            <p:spPr>
              <a:xfrm>
                <a:off x="4227000" y="1692900"/>
                <a:ext cx="147375" cy="339650"/>
              </a:xfrm>
              <a:custGeom>
                <a:avLst/>
                <a:gdLst/>
                <a:ahLst/>
                <a:cxnLst/>
                <a:rect l="l" t="t" r="r" b="b"/>
                <a:pathLst>
                  <a:path w="5895" h="13586" extrusionOk="0">
                    <a:moveTo>
                      <a:pt x="4373" y="3298"/>
                    </a:moveTo>
                    <a:cubicBezTo>
                      <a:pt x="4380" y="3298"/>
                      <a:pt x="4387" y="3298"/>
                      <a:pt x="4394" y="3298"/>
                    </a:cubicBezTo>
                    <a:cubicBezTo>
                      <a:pt x="4835" y="3310"/>
                      <a:pt x="5180" y="3691"/>
                      <a:pt x="5168" y="4120"/>
                    </a:cubicBezTo>
                    <a:cubicBezTo>
                      <a:pt x="5156" y="4553"/>
                      <a:pt x="4799" y="4894"/>
                      <a:pt x="4369" y="4894"/>
                    </a:cubicBezTo>
                    <a:cubicBezTo>
                      <a:pt x="4361" y="4894"/>
                      <a:pt x="4354" y="4894"/>
                      <a:pt x="4346" y="4894"/>
                    </a:cubicBezTo>
                    <a:cubicBezTo>
                      <a:pt x="3906" y="4882"/>
                      <a:pt x="3561" y="4501"/>
                      <a:pt x="3573" y="4072"/>
                    </a:cubicBezTo>
                    <a:cubicBezTo>
                      <a:pt x="3584" y="3639"/>
                      <a:pt x="3953" y="3298"/>
                      <a:pt x="4373" y="3298"/>
                    </a:cubicBezTo>
                    <a:close/>
                    <a:moveTo>
                      <a:pt x="2267" y="6726"/>
                    </a:moveTo>
                    <a:cubicBezTo>
                      <a:pt x="2282" y="6726"/>
                      <a:pt x="2296" y="6727"/>
                      <a:pt x="2310" y="6727"/>
                    </a:cubicBezTo>
                    <a:cubicBezTo>
                      <a:pt x="2739" y="6739"/>
                      <a:pt x="3072" y="7097"/>
                      <a:pt x="3049" y="7525"/>
                    </a:cubicBezTo>
                    <a:cubicBezTo>
                      <a:pt x="3037" y="7946"/>
                      <a:pt x="2692" y="8276"/>
                      <a:pt x="2273" y="8276"/>
                    </a:cubicBezTo>
                    <a:cubicBezTo>
                      <a:pt x="2266" y="8276"/>
                      <a:pt x="2258" y="8275"/>
                      <a:pt x="2251" y="8275"/>
                    </a:cubicBezTo>
                    <a:cubicBezTo>
                      <a:pt x="1822" y="8251"/>
                      <a:pt x="1489" y="7894"/>
                      <a:pt x="1501" y="7466"/>
                    </a:cubicBezTo>
                    <a:cubicBezTo>
                      <a:pt x="1524" y="7051"/>
                      <a:pt x="1858" y="6726"/>
                      <a:pt x="2267" y="6726"/>
                    </a:cubicBezTo>
                    <a:close/>
                    <a:moveTo>
                      <a:pt x="3120" y="9144"/>
                    </a:moveTo>
                    <a:lnTo>
                      <a:pt x="3942" y="9180"/>
                    </a:lnTo>
                    <a:cubicBezTo>
                      <a:pt x="3896" y="9363"/>
                      <a:pt x="3741" y="9490"/>
                      <a:pt x="3540" y="9490"/>
                    </a:cubicBezTo>
                    <a:cubicBezTo>
                      <a:pt x="3531" y="9490"/>
                      <a:pt x="3522" y="9490"/>
                      <a:pt x="3513" y="9490"/>
                    </a:cubicBezTo>
                    <a:cubicBezTo>
                      <a:pt x="3311" y="9490"/>
                      <a:pt x="3156" y="9347"/>
                      <a:pt x="3120" y="9144"/>
                    </a:cubicBezTo>
                    <a:close/>
                    <a:moveTo>
                      <a:pt x="2144" y="0"/>
                    </a:moveTo>
                    <a:cubicBezTo>
                      <a:pt x="2144" y="0"/>
                      <a:pt x="1" y="2453"/>
                      <a:pt x="667" y="6204"/>
                    </a:cubicBezTo>
                    <a:cubicBezTo>
                      <a:pt x="858" y="7204"/>
                      <a:pt x="1203" y="8192"/>
                      <a:pt x="1644" y="9109"/>
                    </a:cubicBezTo>
                    <a:cubicBezTo>
                      <a:pt x="2834" y="11621"/>
                      <a:pt x="4561" y="13585"/>
                      <a:pt x="4561" y="13585"/>
                    </a:cubicBezTo>
                    <a:cubicBezTo>
                      <a:pt x="4561" y="13585"/>
                      <a:pt x="5311" y="11633"/>
                      <a:pt x="5656" y="9240"/>
                    </a:cubicBezTo>
                    <a:cubicBezTo>
                      <a:pt x="5835" y="7989"/>
                      <a:pt x="5894" y="6608"/>
                      <a:pt x="5656" y="5311"/>
                    </a:cubicBezTo>
                    <a:cubicBezTo>
                      <a:pt x="5001" y="1560"/>
                      <a:pt x="2144" y="0"/>
                      <a:pt x="2144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42" name="Google Shape;5842;p46"/>
              <p:cNvSpPr/>
              <p:nvPr/>
            </p:nvSpPr>
            <p:spPr>
              <a:xfrm>
                <a:off x="5081875" y="1663875"/>
                <a:ext cx="342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13693" h="5176" extrusionOk="0">
                    <a:moveTo>
                      <a:pt x="10896" y="2840"/>
                    </a:moveTo>
                    <a:cubicBezTo>
                      <a:pt x="10903" y="2840"/>
                      <a:pt x="10911" y="2840"/>
                      <a:pt x="10918" y="2840"/>
                    </a:cubicBezTo>
                    <a:cubicBezTo>
                      <a:pt x="11323" y="2852"/>
                      <a:pt x="11645" y="3197"/>
                      <a:pt x="11633" y="3602"/>
                    </a:cubicBezTo>
                    <a:cubicBezTo>
                      <a:pt x="11621" y="3988"/>
                      <a:pt x="11288" y="4317"/>
                      <a:pt x="10892" y="4317"/>
                    </a:cubicBezTo>
                    <a:cubicBezTo>
                      <a:pt x="10885" y="4317"/>
                      <a:pt x="10878" y="4317"/>
                      <a:pt x="10871" y="4317"/>
                    </a:cubicBezTo>
                    <a:cubicBezTo>
                      <a:pt x="10478" y="4293"/>
                      <a:pt x="10145" y="3959"/>
                      <a:pt x="10156" y="3555"/>
                    </a:cubicBezTo>
                    <a:cubicBezTo>
                      <a:pt x="10180" y="3157"/>
                      <a:pt x="10490" y="2840"/>
                      <a:pt x="10896" y="2840"/>
                    </a:cubicBezTo>
                    <a:close/>
                    <a:moveTo>
                      <a:pt x="5070" y="0"/>
                    </a:moveTo>
                    <a:cubicBezTo>
                      <a:pt x="1911" y="0"/>
                      <a:pt x="0" y="1852"/>
                      <a:pt x="0" y="1852"/>
                    </a:cubicBezTo>
                    <a:cubicBezTo>
                      <a:pt x="0" y="1852"/>
                      <a:pt x="1703" y="4626"/>
                      <a:pt x="5489" y="5102"/>
                    </a:cubicBezTo>
                    <a:cubicBezTo>
                      <a:pt x="5889" y="5153"/>
                      <a:pt x="6295" y="5175"/>
                      <a:pt x="6703" y="5175"/>
                    </a:cubicBezTo>
                    <a:cubicBezTo>
                      <a:pt x="10151" y="5175"/>
                      <a:pt x="13693" y="3566"/>
                      <a:pt x="13693" y="3566"/>
                    </a:cubicBezTo>
                    <a:cubicBezTo>
                      <a:pt x="13693" y="3566"/>
                      <a:pt x="9895" y="530"/>
                      <a:pt x="6108" y="66"/>
                    </a:cubicBezTo>
                    <a:cubicBezTo>
                      <a:pt x="5749" y="21"/>
                      <a:pt x="5402" y="0"/>
                      <a:pt x="507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43" name="Google Shape;5843;p46"/>
              <p:cNvSpPr/>
              <p:nvPr/>
            </p:nvSpPr>
            <p:spPr>
              <a:xfrm>
                <a:off x="6356150" y="1213975"/>
                <a:ext cx="165500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6620" h="13455" extrusionOk="0">
                    <a:moveTo>
                      <a:pt x="4596" y="0"/>
                    </a:moveTo>
                    <a:cubicBezTo>
                      <a:pt x="4596" y="0"/>
                      <a:pt x="1667" y="1429"/>
                      <a:pt x="834" y="5144"/>
                    </a:cubicBezTo>
                    <a:cubicBezTo>
                      <a:pt x="0" y="8870"/>
                      <a:pt x="1560" y="13454"/>
                      <a:pt x="1560" y="13454"/>
                    </a:cubicBezTo>
                    <a:cubicBezTo>
                      <a:pt x="1560" y="13454"/>
                      <a:pt x="4953" y="9966"/>
                      <a:pt x="5787" y="6263"/>
                    </a:cubicBezTo>
                    <a:cubicBezTo>
                      <a:pt x="6620" y="2548"/>
                      <a:pt x="4596" y="0"/>
                      <a:pt x="459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44" name="Google Shape;5844;p46"/>
              <p:cNvSpPr/>
              <p:nvPr/>
            </p:nvSpPr>
            <p:spPr>
              <a:xfrm>
                <a:off x="5869775" y="1747075"/>
                <a:ext cx="147350" cy="339650"/>
              </a:xfrm>
              <a:custGeom>
                <a:avLst/>
                <a:gdLst/>
                <a:ahLst/>
                <a:cxnLst/>
                <a:rect l="l" t="t" r="r" b="b"/>
                <a:pathLst>
                  <a:path w="5894" h="13586" extrusionOk="0">
                    <a:moveTo>
                      <a:pt x="4352" y="3309"/>
                    </a:moveTo>
                    <a:cubicBezTo>
                      <a:pt x="4366" y="3309"/>
                      <a:pt x="4380" y="3309"/>
                      <a:pt x="4394" y="3310"/>
                    </a:cubicBezTo>
                    <a:cubicBezTo>
                      <a:pt x="4834" y="3322"/>
                      <a:pt x="5179" y="3691"/>
                      <a:pt x="5168" y="4120"/>
                    </a:cubicBezTo>
                    <a:cubicBezTo>
                      <a:pt x="5156" y="4558"/>
                      <a:pt x="4799" y="4895"/>
                      <a:pt x="4388" y="4895"/>
                    </a:cubicBezTo>
                    <a:cubicBezTo>
                      <a:pt x="4374" y="4895"/>
                      <a:pt x="4360" y="4895"/>
                      <a:pt x="4346" y="4894"/>
                    </a:cubicBezTo>
                    <a:cubicBezTo>
                      <a:pt x="3906" y="4882"/>
                      <a:pt x="3560" y="4513"/>
                      <a:pt x="3572" y="4072"/>
                    </a:cubicBezTo>
                    <a:cubicBezTo>
                      <a:pt x="3584" y="3646"/>
                      <a:pt x="3941" y="3309"/>
                      <a:pt x="4352" y="3309"/>
                    </a:cubicBezTo>
                    <a:close/>
                    <a:moveTo>
                      <a:pt x="2286" y="6715"/>
                    </a:moveTo>
                    <a:cubicBezTo>
                      <a:pt x="2294" y="6715"/>
                      <a:pt x="2302" y="6715"/>
                      <a:pt x="2310" y="6715"/>
                    </a:cubicBezTo>
                    <a:cubicBezTo>
                      <a:pt x="2739" y="6739"/>
                      <a:pt x="3072" y="7096"/>
                      <a:pt x="3048" y="7513"/>
                    </a:cubicBezTo>
                    <a:cubicBezTo>
                      <a:pt x="3037" y="7934"/>
                      <a:pt x="2691" y="8264"/>
                      <a:pt x="2273" y="8264"/>
                    </a:cubicBezTo>
                    <a:cubicBezTo>
                      <a:pt x="2265" y="8264"/>
                      <a:pt x="2258" y="8263"/>
                      <a:pt x="2251" y="8263"/>
                    </a:cubicBezTo>
                    <a:cubicBezTo>
                      <a:pt x="1810" y="8239"/>
                      <a:pt x="1489" y="7894"/>
                      <a:pt x="1500" y="7454"/>
                    </a:cubicBezTo>
                    <a:cubicBezTo>
                      <a:pt x="1512" y="7033"/>
                      <a:pt x="1857" y="6715"/>
                      <a:pt x="2286" y="6715"/>
                    </a:cubicBezTo>
                    <a:close/>
                    <a:moveTo>
                      <a:pt x="3108" y="9156"/>
                    </a:moveTo>
                    <a:lnTo>
                      <a:pt x="3941" y="9180"/>
                    </a:lnTo>
                    <a:cubicBezTo>
                      <a:pt x="3882" y="9359"/>
                      <a:pt x="3727" y="9502"/>
                      <a:pt x="3513" y="9502"/>
                    </a:cubicBezTo>
                    <a:cubicBezTo>
                      <a:pt x="3310" y="9502"/>
                      <a:pt x="3155" y="9347"/>
                      <a:pt x="3108" y="9156"/>
                    </a:cubicBezTo>
                    <a:close/>
                    <a:moveTo>
                      <a:pt x="2131" y="0"/>
                    </a:moveTo>
                    <a:cubicBezTo>
                      <a:pt x="2131" y="0"/>
                      <a:pt x="0" y="2453"/>
                      <a:pt x="667" y="6203"/>
                    </a:cubicBezTo>
                    <a:cubicBezTo>
                      <a:pt x="846" y="7204"/>
                      <a:pt x="1203" y="8204"/>
                      <a:pt x="1643" y="9109"/>
                    </a:cubicBezTo>
                    <a:cubicBezTo>
                      <a:pt x="2834" y="11621"/>
                      <a:pt x="4548" y="13585"/>
                      <a:pt x="4548" y="13585"/>
                    </a:cubicBezTo>
                    <a:cubicBezTo>
                      <a:pt x="4548" y="13585"/>
                      <a:pt x="5310" y="11645"/>
                      <a:pt x="5656" y="9240"/>
                    </a:cubicBezTo>
                    <a:cubicBezTo>
                      <a:pt x="5834" y="7989"/>
                      <a:pt x="5894" y="6608"/>
                      <a:pt x="5656" y="5311"/>
                    </a:cubicBezTo>
                    <a:cubicBezTo>
                      <a:pt x="4989" y="1560"/>
                      <a:pt x="2131" y="0"/>
                      <a:pt x="2131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45" name="Google Shape;5845;p46"/>
              <p:cNvSpPr/>
              <p:nvPr/>
            </p:nvSpPr>
            <p:spPr>
              <a:xfrm>
                <a:off x="753350" y="2471850"/>
                <a:ext cx="164325" cy="3375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13503" extrusionOk="0">
                    <a:moveTo>
                      <a:pt x="4192" y="7788"/>
                    </a:moveTo>
                    <a:cubicBezTo>
                      <a:pt x="4335" y="7800"/>
                      <a:pt x="4442" y="7907"/>
                      <a:pt x="4430" y="8038"/>
                    </a:cubicBezTo>
                    <a:cubicBezTo>
                      <a:pt x="4430" y="8169"/>
                      <a:pt x="4299" y="8276"/>
                      <a:pt x="4168" y="8276"/>
                    </a:cubicBezTo>
                    <a:cubicBezTo>
                      <a:pt x="4037" y="8276"/>
                      <a:pt x="3930" y="8157"/>
                      <a:pt x="3930" y="8026"/>
                    </a:cubicBezTo>
                    <a:cubicBezTo>
                      <a:pt x="3930" y="7895"/>
                      <a:pt x="4049" y="7788"/>
                      <a:pt x="4192" y="7788"/>
                    </a:cubicBezTo>
                    <a:close/>
                    <a:moveTo>
                      <a:pt x="2049" y="1"/>
                    </a:moveTo>
                    <a:cubicBezTo>
                      <a:pt x="2049" y="1"/>
                      <a:pt x="1" y="2537"/>
                      <a:pt x="810" y="6264"/>
                    </a:cubicBezTo>
                    <a:cubicBezTo>
                      <a:pt x="1608" y="9990"/>
                      <a:pt x="4966" y="13503"/>
                      <a:pt x="4966" y="13503"/>
                    </a:cubicBezTo>
                    <a:cubicBezTo>
                      <a:pt x="4966" y="13503"/>
                      <a:pt x="6573" y="8919"/>
                      <a:pt x="5763" y="5192"/>
                    </a:cubicBezTo>
                    <a:cubicBezTo>
                      <a:pt x="4966" y="1477"/>
                      <a:pt x="2049" y="1"/>
                      <a:pt x="204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46" name="Google Shape;5846;p46"/>
              <p:cNvSpPr/>
              <p:nvPr/>
            </p:nvSpPr>
            <p:spPr>
              <a:xfrm>
                <a:off x="524750" y="2464425"/>
                <a:ext cx="162850" cy="337850"/>
              </a:xfrm>
              <a:custGeom>
                <a:avLst/>
                <a:gdLst/>
                <a:ahLst/>
                <a:cxnLst/>
                <a:rect l="l" t="t" r="r" b="b"/>
                <a:pathLst>
                  <a:path w="6514" h="13514" extrusionOk="0">
                    <a:moveTo>
                      <a:pt x="2525" y="11085"/>
                    </a:moveTo>
                    <a:cubicBezTo>
                      <a:pt x="2799" y="11109"/>
                      <a:pt x="2989" y="11323"/>
                      <a:pt x="2989" y="11585"/>
                    </a:cubicBezTo>
                    <a:cubicBezTo>
                      <a:pt x="2977" y="11835"/>
                      <a:pt x="2763" y="12038"/>
                      <a:pt x="2501" y="12038"/>
                    </a:cubicBezTo>
                    <a:cubicBezTo>
                      <a:pt x="2239" y="12026"/>
                      <a:pt x="2037" y="11823"/>
                      <a:pt x="2037" y="11549"/>
                    </a:cubicBezTo>
                    <a:cubicBezTo>
                      <a:pt x="2049" y="11299"/>
                      <a:pt x="2263" y="11085"/>
                      <a:pt x="2525" y="11085"/>
                    </a:cubicBezTo>
                    <a:close/>
                    <a:moveTo>
                      <a:pt x="4430" y="0"/>
                    </a:moveTo>
                    <a:cubicBezTo>
                      <a:pt x="4430" y="0"/>
                      <a:pt x="1525" y="1489"/>
                      <a:pt x="751" y="5227"/>
                    </a:cubicBezTo>
                    <a:cubicBezTo>
                      <a:pt x="1" y="8942"/>
                      <a:pt x="1632" y="13514"/>
                      <a:pt x="1632" y="13514"/>
                    </a:cubicBezTo>
                    <a:cubicBezTo>
                      <a:pt x="1632" y="13514"/>
                      <a:pt x="4954" y="9978"/>
                      <a:pt x="5728" y="6251"/>
                    </a:cubicBezTo>
                    <a:cubicBezTo>
                      <a:pt x="6513" y="2513"/>
                      <a:pt x="4430" y="0"/>
                      <a:pt x="443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47" name="Google Shape;5847;p46"/>
              <p:cNvSpPr/>
              <p:nvPr/>
            </p:nvSpPr>
            <p:spPr>
              <a:xfrm>
                <a:off x="1373675" y="2693625"/>
                <a:ext cx="165525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6621" h="13455" extrusionOk="0">
                    <a:moveTo>
                      <a:pt x="4596" y="0"/>
                    </a:moveTo>
                    <a:cubicBezTo>
                      <a:pt x="4596" y="0"/>
                      <a:pt x="1667" y="1429"/>
                      <a:pt x="834" y="5156"/>
                    </a:cubicBezTo>
                    <a:cubicBezTo>
                      <a:pt x="0" y="8870"/>
                      <a:pt x="1560" y="13454"/>
                      <a:pt x="1560" y="13454"/>
                    </a:cubicBezTo>
                    <a:cubicBezTo>
                      <a:pt x="1560" y="13454"/>
                      <a:pt x="4953" y="9978"/>
                      <a:pt x="5787" y="6263"/>
                    </a:cubicBezTo>
                    <a:cubicBezTo>
                      <a:pt x="6620" y="2560"/>
                      <a:pt x="4596" y="0"/>
                      <a:pt x="459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48" name="Google Shape;5848;p46"/>
              <p:cNvSpPr/>
              <p:nvPr/>
            </p:nvSpPr>
            <p:spPr>
              <a:xfrm>
                <a:off x="1122750" y="1973950"/>
                <a:ext cx="337275" cy="134475"/>
              </a:xfrm>
              <a:custGeom>
                <a:avLst/>
                <a:gdLst/>
                <a:ahLst/>
                <a:cxnLst/>
                <a:rect l="l" t="t" r="r" b="b"/>
                <a:pathLst>
                  <a:path w="13491" h="5379" extrusionOk="0">
                    <a:moveTo>
                      <a:pt x="6016" y="1"/>
                    </a:moveTo>
                    <a:cubicBezTo>
                      <a:pt x="2934" y="1"/>
                      <a:pt x="0" y="1022"/>
                      <a:pt x="0" y="1022"/>
                    </a:cubicBezTo>
                    <a:cubicBezTo>
                      <a:pt x="0" y="1022"/>
                      <a:pt x="3501" y="4379"/>
                      <a:pt x="7239" y="5189"/>
                    </a:cubicBezTo>
                    <a:cubicBezTo>
                      <a:pt x="7852" y="5323"/>
                      <a:pt x="8433" y="5378"/>
                      <a:pt x="8976" y="5378"/>
                    </a:cubicBezTo>
                    <a:cubicBezTo>
                      <a:pt x="11722" y="5378"/>
                      <a:pt x="13490" y="3951"/>
                      <a:pt x="13490" y="3951"/>
                    </a:cubicBezTo>
                    <a:cubicBezTo>
                      <a:pt x="13490" y="3951"/>
                      <a:pt x="12026" y="1034"/>
                      <a:pt x="8311" y="224"/>
                    </a:cubicBezTo>
                    <a:cubicBezTo>
                      <a:pt x="7566" y="65"/>
                      <a:pt x="6786" y="1"/>
                      <a:pt x="601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49" name="Google Shape;5849;p46"/>
              <p:cNvSpPr/>
              <p:nvPr/>
            </p:nvSpPr>
            <p:spPr>
              <a:xfrm>
                <a:off x="941775" y="1584550"/>
                <a:ext cx="147650" cy="33965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13586" extrusionOk="0">
                    <a:moveTo>
                      <a:pt x="4372" y="3286"/>
                    </a:moveTo>
                    <a:cubicBezTo>
                      <a:pt x="4379" y="3286"/>
                      <a:pt x="4386" y="3286"/>
                      <a:pt x="4394" y="3287"/>
                    </a:cubicBezTo>
                    <a:cubicBezTo>
                      <a:pt x="4834" y="3299"/>
                      <a:pt x="5180" y="3680"/>
                      <a:pt x="5168" y="4108"/>
                    </a:cubicBezTo>
                    <a:cubicBezTo>
                      <a:pt x="5144" y="4541"/>
                      <a:pt x="4787" y="4882"/>
                      <a:pt x="4368" y="4882"/>
                    </a:cubicBezTo>
                    <a:cubicBezTo>
                      <a:pt x="4361" y="4882"/>
                      <a:pt x="4353" y="4882"/>
                      <a:pt x="4346" y="4882"/>
                    </a:cubicBezTo>
                    <a:cubicBezTo>
                      <a:pt x="3918" y="4870"/>
                      <a:pt x="3560" y="4513"/>
                      <a:pt x="3572" y="4061"/>
                    </a:cubicBezTo>
                    <a:cubicBezTo>
                      <a:pt x="3584" y="3627"/>
                      <a:pt x="3941" y="3286"/>
                      <a:pt x="4372" y="3286"/>
                    </a:cubicBezTo>
                    <a:close/>
                    <a:moveTo>
                      <a:pt x="2287" y="6727"/>
                    </a:moveTo>
                    <a:cubicBezTo>
                      <a:pt x="2294" y="6727"/>
                      <a:pt x="2302" y="6727"/>
                      <a:pt x="2310" y="6728"/>
                    </a:cubicBezTo>
                    <a:cubicBezTo>
                      <a:pt x="2739" y="6739"/>
                      <a:pt x="3060" y="7097"/>
                      <a:pt x="3048" y="7525"/>
                    </a:cubicBezTo>
                    <a:cubicBezTo>
                      <a:pt x="3037" y="7958"/>
                      <a:pt x="2692" y="8276"/>
                      <a:pt x="2274" y="8276"/>
                    </a:cubicBezTo>
                    <a:cubicBezTo>
                      <a:pt x="2266" y="8276"/>
                      <a:pt x="2258" y="8276"/>
                      <a:pt x="2251" y="8275"/>
                    </a:cubicBezTo>
                    <a:cubicBezTo>
                      <a:pt x="1834" y="8263"/>
                      <a:pt x="1501" y="7906"/>
                      <a:pt x="1501" y="7466"/>
                    </a:cubicBezTo>
                    <a:cubicBezTo>
                      <a:pt x="1512" y="7045"/>
                      <a:pt x="1857" y="6727"/>
                      <a:pt x="2287" y="6727"/>
                    </a:cubicBezTo>
                    <a:close/>
                    <a:moveTo>
                      <a:pt x="3108" y="9156"/>
                    </a:moveTo>
                    <a:lnTo>
                      <a:pt x="3941" y="9180"/>
                    </a:lnTo>
                    <a:cubicBezTo>
                      <a:pt x="3882" y="9359"/>
                      <a:pt x="3715" y="9490"/>
                      <a:pt x="3513" y="9490"/>
                    </a:cubicBezTo>
                    <a:cubicBezTo>
                      <a:pt x="3322" y="9478"/>
                      <a:pt x="3156" y="9347"/>
                      <a:pt x="3108" y="9156"/>
                    </a:cubicBezTo>
                    <a:close/>
                    <a:moveTo>
                      <a:pt x="2144" y="1"/>
                    </a:moveTo>
                    <a:cubicBezTo>
                      <a:pt x="2144" y="1"/>
                      <a:pt x="0" y="2453"/>
                      <a:pt x="667" y="6204"/>
                    </a:cubicBezTo>
                    <a:cubicBezTo>
                      <a:pt x="846" y="7204"/>
                      <a:pt x="1203" y="8192"/>
                      <a:pt x="1632" y="9109"/>
                    </a:cubicBezTo>
                    <a:cubicBezTo>
                      <a:pt x="2822" y="11621"/>
                      <a:pt x="4549" y="13586"/>
                      <a:pt x="4549" y="13586"/>
                    </a:cubicBezTo>
                    <a:cubicBezTo>
                      <a:pt x="4549" y="13586"/>
                      <a:pt x="5322" y="11633"/>
                      <a:pt x="5668" y="9240"/>
                    </a:cubicBezTo>
                    <a:cubicBezTo>
                      <a:pt x="5846" y="7990"/>
                      <a:pt x="5906" y="6608"/>
                      <a:pt x="5668" y="5311"/>
                    </a:cubicBezTo>
                    <a:cubicBezTo>
                      <a:pt x="5001" y="1560"/>
                      <a:pt x="2144" y="1"/>
                      <a:pt x="214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50" name="Google Shape;5850;p46"/>
              <p:cNvSpPr/>
              <p:nvPr/>
            </p:nvSpPr>
            <p:spPr>
              <a:xfrm>
                <a:off x="1605850" y="2227775"/>
                <a:ext cx="207175" cy="294725"/>
              </a:xfrm>
              <a:custGeom>
                <a:avLst/>
                <a:gdLst/>
                <a:ahLst/>
                <a:cxnLst/>
                <a:rect l="l" t="t" r="r" b="b"/>
                <a:pathLst>
                  <a:path w="8287" h="11789" extrusionOk="0">
                    <a:moveTo>
                      <a:pt x="8275" y="1"/>
                    </a:moveTo>
                    <a:lnTo>
                      <a:pt x="8275" y="1"/>
                    </a:lnTo>
                    <a:cubicBezTo>
                      <a:pt x="8275" y="1"/>
                      <a:pt x="5906" y="1203"/>
                      <a:pt x="3882" y="3156"/>
                    </a:cubicBezTo>
                    <a:cubicBezTo>
                      <a:pt x="3167" y="3847"/>
                      <a:pt x="2501" y="4621"/>
                      <a:pt x="1977" y="5466"/>
                    </a:cubicBezTo>
                    <a:cubicBezTo>
                      <a:pt x="0" y="8716"/>
                      <a:pt x="1108" y="11788"/>
                      <a:pt x="1108" y="11788"/>
                    </a:cubicBezTo>
                    <a:cubicBezTo>
                      <a:pt x="1108" y="11788"/>
                      <a:pt x="2274" y="11621"/>
                      <a:pt x="3632" y="10788"/>
                    </a:cubicBezTo>
                    <a:cubicBezTo>
                      <a:pt x="4525" y="10252"/>
                      <a:pt x="5525" y="9407"/>
                      <a:pt x="6311" y="8109"/>
                    </a:cubicBezTo>
                    <a:cubicBezTo>
                      <a:pt x="8287" y="4859"/>
                      <a:pt x="8275" y="1"/>
                      <a:pt x="8275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51" name="Google Shape;5851;p46"/>
              <p:cNvSpPr/>
              <p:nvPr/>
            </p:nvSpPr>
            <p:spPr>
              <a:xfrm>
                <a:off x="2395825" y="2526325"/>
                <a:ext cx="164025" cy="336975"/>
              </a:xfrm>
              <a:custGeom>
                <a:avLst/>
                <a:gdLst/>
                <a:ahLst/>
                <a:cxnLst/>
                <a:rect l="l" t="t" r="r" b="b"/>
                <a:pathLst>
                  <a:path w="6561" h="13479" extrusionOk="0">
                    <a:moveTo>
                      <a:pt x="4191" y="7776"/>
                    </a:moveTo>
                    <a:cubicBezTo>
                      <a:pt x="4346" y="7799"/>
                      <a:pt x="4441" y="7895"/>
                      <a:pt x="4430" y="8038"/>
                    </a:cubicBezTo>
                    <a:cubicBezTo>
                      <a:pt x="4430" y="8168"/>
                      <a:pt x="4310" y="8276"/>
                      <a:pt x="4180" y="8276"/>
                    </a:cubicBezTo>
                    <a:cubicBezTo>
                      <a:pt x="4049" y="8276"/>
                      <a:pt x="3941" y="8157"/>
                      <a:pt x="3941" y="8014"/>
                    </a:cubicBezTo>
                    <a:cubicBezTo>
                      <a:pt x="3941" y="7883"/>
                      <a:pt x="4060" y="7776"/>
                      <a:pt x="4191" y="7776"/>
                    </a:cubicBezTo>
                    <a:close/>
                    <a:moveTo>
                      <a:pt x="2048" y="1"/>
                    </a:moveTo>
                    <a:cubicBezTo>
                      <a:pt x="2048" y="1"/>
                      <a:pt x="0" y="2525"/>
                      <a:pt x="798" y="6252"/>
                    </a:cubicBezTo>
                    <a:cubicBezTo>
                      <a:pt x="1608" y="9966"/>
                      <a:pt x="4953" y="13479"/>
                      <a:pt x="4953" y="13479"/>
                    </a:cubicBezTo>
                    <a:cubicBezTo>
                      <a:pt x="4953" y="13479"/>
                      <a:pt x="6561" y="8895"/>
                      <a:pt x="5763" y="5180"/>
                    </a:cubicBezTo>
                    <a:cubicBezTo>
                      <a:pt x="4965" y="1453"/>
                      <a:pt x="2048" y="1"/>
                      <a:pt x="204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52" name="Google Shape;5852;p46"/>
              <p:cNvSpPr/>
              <p:nvPr/>
            </p:nvSpPr>
            <p:spPr>
              <a:xfrm>
                <a:off x="3248600" y="2281650"/>
                <a:ext cx="207200" cy="294725"/>
              </a:xfrm>
              <a:custGeom>
                <a:avLst/>
                <a:gdLst/>
                <a:ahLst/>
                <a:cxnLst/>
                <a:rect l="l" t="t" r="r" b="b"/>
                <a:pathLst>
                  <a:path w="8288" h="11789" extrusionOk="0">
                    <a:moveTo>
                      <a:pt x="8276" y="1"/>
                    </a:moveTo>
                    <a:cubicBezTo>
                      <a:pt x="8275" y="1"/>
                      <a:pt x="5906" y="1215"/>
                      <a:pt x="3882" y="3156"/>
                    </a:cubicBezTo>
                    <a:cubicBezTo>
                      <a:pt x="3168" y="3847"/>
                      <a:pt x="2501" y="4621"/>
                      <a:pt x="1977" y="5466"/>
                    </a:cubicBezTo>
                    <a:cubicBezTo>
                      <a:pt x="1" y="8728"/>
                      <a:pt x="1096" y="11788"/>
                      <a:pt x="1096" y="11788"/>
                    </a:cubicBezTo>
                    <a:cubicBezTo>
                      <a:pt x="1096" y="11788"/>
                      <a:pt x="2263" y="11645"/>
                      <a:pt x="3632" y="10812"/>
                    </a:cubicBezTo>
                    <a:cubicBezTo>
                      <a:pt x="4537" y="10264"/>
                      <a:pt x="5525" y="9407"/>
                      <a:pt x="6311" y="8121"/>
                    </a:cubicBezTo>
                    <a:cubicBezTo>
                      <a:pt x="8288" y="4859"/>
                      <a:pt x="8276" y="1"/>
                      <a:pt x="827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53" name="Google Shape;5853;p46"/>
              <p:cNvSpPr/>
              <p:nvPr/>
            </p:nvSpPr>
            <p:spPr>
              <a:xfrm>
                <a:off x="1742475" y="3197975"/>
                <a:ext cx="342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13693" h="5176" extrusionOk="0">
                    <a:moveTo>
                      <a:pt x="10866" y="2840"/>
                    </a:moveTo>
                    <a:cubicBezTo>
                      <a:pt x="10879" y="2840"/>
                      <a:pt x="10893" y="2840"/>
                      <a:pt x="10906" y="2841"/>
                    </a:cubicBezTo>
                    <a:cubicBezTo>
                      <a:pt x="11311" y="2853"/>
                      <a:pt x="11633" y="3198"/>
                      <a:pt x="11621" y="3591"/>
                    </a:cubicBezTo>
                    <a:cubicBezTo>
                      <a:pt x="11609" y="3982"/>
                      <a:pt x="11286" y="4307"/>
                      <a:pt x="10900" y="4307"/>
                    </a:cubicBezTo>
                    <a:cubicBezTo>
                      <a:pt x="10886" y="4307"/>
                      <a:pt x="10872" y="4306"/>
                      <a:pt x="10859" y="4305"/>
                    </a:cubicBezTo>
                    <a:cubicBezTo>
                      <a:pt x="10466" y="4305"/>
                      <a:pt x="10132" y="3972"/>
                      <a:pt x="10144" y="3555"/>
                    </a:cubicBezTo>
                    <a:cubicBezTo>
                      <a:pt x="10167" y="3164"/>
                      <a:pt x="10479" y="2840"/>
                      <a:pt x="10866" y="2840"/>
                    </a:cubicBezTo>
                    <a:close/>
                    <a:moveTo>
                      <a:pt x="5079" y="1"/>
                    </a:moveTo>
                    <a:cubicBezTo>
                      <a:pt x="1910" y="1"/>
                      <a:pt x="0" y="1853"/>
                      <a:pt x="0" y="1853"/>
                    </a:cubicBezTo>
                    <a:cubicBezTo>
                      <a:pt x="0" y="1853"/>
                      <a:pt x="1715" y="4627"/>
                      <a:pt x="5489" y="5103"/>
                    </a:cubicBezTo>
                    <a:cubicBezTo>
                      <a:pt x="5890" y="5153"/>
                      <a:pt x="6297" y="5176"/>
                      <a:pt x="6706" y="5176"/>
                    </a:cubicBezTo>
                    <a:cubicBezTo>
                      <a:pt x="10161" y="5176"/>
                      <a:pt x="13692" y="3567"/>
                      <a:pt x="13692" y="3567"/>
                    </a:cubicBezTo>
                    <a:cubicBezTo>
                      <a:pt x="13692" y="3567"/>
                      <a:pt x="9894" y="531"/>
                      <a:pt x="6120" y="67"/>
                    </a:cubicBezTo>
                    <a:cubicBezTo>
                      <a:pt x="5759" y="21"/>
                      <a:pt x="5412" y="1"/>
                      <a:pt x="507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54" name="Google Shape;5854;p46"/>
              <p:cNvSpPr/>
              <p:nvPr/>
            </p:nvSpPr>
            <p:spPr>
              <a:xfrm>
                <a:off x="2166925" y="2518300"/>
                <a:ext cx="163150" cy="337850"/>
              </a:xfrm>
              <a:custGeom>
                <a:avLst/>
                <a:gdLst/>
                <a:ahLst/>
                <a:cxnLst/>
                <a:rect l="l" t="t" r="r" b="b"/>
                <a:pathLst>
                  <a:path w="6526" h="13514" extrusionOk="0">
                    <a:moveTo>
                      <a:pt x="2560" y="11109"/>
                    </a:moveTo>
                    <a:cubicBezTo>
                      <a:pt x="2810" y="11121"/>
                      <a:pt x="3025" y="11335"/>
                      <a:pt x="3025" y="11597"/>
                    </a:cubicBezTo>
                    <a:cubicBezTo>
                      <a:pt x="3001" y="11847"/>
                      <a:pt x="2798" y="12061"/>
                      <a:pt x="2537" y="12061"/>
                    </a:cubicBezTo>
                    <a:cubicBezTo>
                      <a:pt x="2263" y="12049"/>
                      <a:pt x="2060" y="11823"/>
                      <a:pt x="2072" y="11573"/>
                    </a:cubicBezTo>
                    <a:cubicBezTo>
                      <a:pt x="2084" y="11311"/>
                      <a:pt x="2287" y="11109"/>
                      <a:pt x="2560" y="11109"/>
                    </a:cubicBezTo>
                    <a:close/>
                    <a:moveTo>
                      <a:pt x="4453" y="0"/>
                    </a:moveTo>
                    <a:cubicBezTo>
                      <a:pt x="4453" y="0"/>
                      <a:pt x="1548" y="1489"/>
                      <a:pt x="774" y="5227"/>
                    </a:cubicBezTo>
                    <a:cubicBezTo>
                      <a:pt x="1" y="8966"/>
                      <a:pt x="1655" y="13514"/>
                      <a:pt x="1655" y="13514"/>
                    </a:cubicBezTo>
                    <a:cubicBezTo>
                      <a:pt x="1655" y="13514"/>
                      <a:pt x="4989" y="9990"/>
                      <a:pt x="5751" y="6251"/>
                    </a:cubicBezTo>
                    <a:cubicBezTo>
                      <a:pt x="6525" y="2524"/>
                      <a:pt x="4453" y="0"/>
                      <a:pt x="4453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55" name="Google Shape;5855;p46"/>
              <p:cNvSpPr/>
              <p:nvPr/>
            </p:nvSpPr>
            <p:spPr>
              <a:xfrm>
                <a:off x="3016425" y="2748075"/>
                <a:ext cx="165525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6621" h="13455" extrusionOk="0">
                    <a:moveTo>
                      <a:pt x="4597" y="1"/>
                    </a:moveTo>
                    <a:cubicBezTo>
                      <a:pt x="4597" y="1"/>
                      <a:pt x="1668" y="1430"/>
                      <a:pt x="834" y="5144"/>
                    </a:cubicBezTo>
                    <a:cubicBezTo>
                      <a:pt x="1" y="8871"/>
                      <a:pt x="1561" y="13455"/>
                      <a:pt x="1561" y="13455"/>
                    </a:cubicBezTo>
                    <a:cubicBezTo>
                      <a:pt x="1561" y="13455"/>
                      <a:pt x="4954" y="9966"/>
                      <a:pt x="5787" y="6264"/>
                    </a:cubicBezTo>
                    <a:cubicBezTo>
                      <a:pt x="6621" y="2561"/>
                      <a:pt x="4597" y="1"/>
                      <a:pt x="4597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56" name="Google Shape;5856;p46"/>
              <p:cNvSpPr/>
              <p:nvPr/>
            </p:nvSpPr>
            <p:spPr>
              <a:xfrm>
                <a:off x="2766100" y="2028275"/>
                <a:ext cx="336975" cy="134225"/>
              </a:xfrm>
              <a:custGeom>
                <a:avLst/>
                <a:gdLst/>
                <a:ahLst/>
                <a:cxnLst/>
                <a:rect l="l" t="t" r="r" b="b"/>
                <a:pathLst>
                  <a:path w="13479" h="5369" extrusionOk="0">
                    <a:moveTo>
                      <a:pt x="5982" y="1"/>
                    </a:moveTo>
                    <a:cubicBezTo>
                      <a:pt x="2917" y="1"/>
                      <a:pt x="1" y="1016"/>
                      <a:pt x="1" y="1016"/>
                    </a:cubicBezTo>
                    <a:cubicBezTo>
                      <a:pt x="1" y="1016"/>
                      <a:pt x="3477" y="4361"/>
                      <a:pt x="7216" y="5183"/>
                    </a:cubicBezTo>
                    <a:cubicBezTo>
                      <a:pt x="7825" y="5314"/>
                      <a:pt x="8402" y="5368"/>
                      <a:pt x="8942" y="5368"/>
                    </a:cubicBezTo>
                    <a:cubicBezTo>
                      <a:pt x="11697" y="5368"/>
                      <a:pt x="13479" y="3945"/>
                      <a:pt x="13479" y="3945"/>
                    </a:cubicBezTo>
                    <a:cubicBezTo>
                      <a:pt x="13479" y="3945"/>
                      <a:pt x="12026" y="1028"/>
                      <a:pt x="8299" y="230"/>
                    </a:cubicBezTo>
                    <a:cubicBezTo>
                      <a:pt x="7548" y="66"/>
                      <a:pt x="6760" y="1"/>
                      <a:pt x="5982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57" name="Google Shape;5857;p46"/>
              <p:cNvSpPr/>
              <p:nvPr/>
            </p:nvSpPr>
            <p:spPr>
              <a:xfrm>
                <a:off x="2584250" y="1638425"/>
                <a:ext cx="147950" cy="339650"/>
              </a:xfrm>
              <a:custGeom>
                <a:avLst/>
                <a:gdLst/>
                <a:ahLst/>
                <a:cxnLst/>
                <a:rect l="l" t="t" r="r" b="b"/>
                <a:pathLst>
                  <a:path w="5918" h="13586" extrusionOk="0">
                    <a:moveTo>
                      <a:pt x="4352" y="3309"/>
                    </a:moveTo>
                    <a:cubicBezTo>
                      <a:pt x="4366" y="3309"/>
                      <a:pt x="4379" y="3310"/>
                      <a:pt x="4393" y="3310"/>
                    </a:cubicBezTo>
                    <a:cubicBezTo>
                      <a:pt x="4846" y="3322"/>
                      <a:pt x="5191" y="3691"/>
                      <a:pt x="5167" y="4120"/>
                    </a:cubicBezTo>
                    <a:cubicBezTo>
                      <a:pt x="5156" y="4558"/>
                      <a:pt x="4810" y="4895"/>
                      <a:pt x="4400" y="4895"/>
                    </a:cubicBezTo>
                    <a:cubicBezTo>
                      <a:pt x="4386" y="4895"/>
                      <a:pt x="4372" y="4895"/>
                      <a:pt x="4358" y="4894"/>
                    </a:cubicBezTo>
                    <a:cubicBezTo>
                      <a:pt x="3905" y="4882"/>
                      <a:pt x="3560" y="4513"/>
                      <a:pt x="3584" y="4084"/>
                    </a:cubicBezTo>
                    <a:cubicBezTo>
                      <a:pt x="3595" y="3647"/>
                      <a:pt x="3941" y="3309"/>
                      <a:pt x="4352" y="3309"/>
                    </a:cubicBezTo>
                    <a:close/>
                    <a:moveTo>
                      <a:pt x="2288" y="6739"/>
                    </a:moveTo>
                    <a:cubicBezTo>
                      <a:pt x="2295" y="6739"/>
                      <a:pt x="2302" y="6739"/>
                      <a:pt x="2310" y="6739"/>
                    </a:cubicBezTo>
                    <a:cubicBezTo>
                      <a:pt x="2750" y="6763"/>
                      <a:pt x="3072" y="7120"/>
                      <a:pt x="3060" y="7549"/>
                    </a:cubicBezTo>
                    <a:cubicBezTo>
                      <a:pt x="3048" y="7963"/>
                      <a:pt x="2715" y="8288"/>
                      <a:pt x="2295" y="8288"/>
                    </a:cubicBezTo>
                    <a:cubicBezTo>
                      <a:pt x="2280" y="8288"/>
                      <a:pt x="2265" y="8288"/>
                      <a:pt x="2250" y="8287"/>
                    </a:cubicBezTo>
                    <a:cubicBezTo>
                      <a:pt x="1834" y="8263"/>
                      <a:pt x="1500" y="7906"/>
                      <a:pt x="1512" y="7490"/>
                    </a:cubicBezTo>
                    <a:cubicBezTo>
                      <a:pt x="1524" y="7068"/>
                      <a:pt x="1869" y="6739"/>
                      <a:pt x="2288" y="6739"/>
                    </a:cubicBezTo>
                    <a:close/>
                    <a:moveTo>
                      <a:pt x="1886" y="9116"/>
                    </a:moveTo>
                    <a:lnTo>
                      <a:pt x="3953" y="9180"/>
                    </a:lnTo>
                    <a:cubicBezTo>
                      <a:pt x="3893" y="9359"/>
                      <a:pt x="3727" y="9502"/>
                      <a:pt x="3512" y="9502"/>
                    </a:cubicBezTo>
                    <a:cubicBezTo>
                      <a:pt x="3310" y="9502"/>
                      <a:pt x="3155" y="9347"/>
                      <a:pt x="3120" y="9156"/>
                    </a:cubicBezTo>
                    <a:lnTo>
                      <a:pt x="1886" y="9116"/>
                    </a:lnTo>
                    <a:close/>
                    <a:moveTo>
                      <a:pt x="2143" y="1"/>
                    </a:moveTo>
                    <a:cubicBezTo>
                      <a:pt x="2143" y="1"/>
                      <a:pt x="0" y="2453"/>
                      <a:pt x="679" y="6204"/>
                    </a:cubicBezTo>
                    <a:cubicBezTo>
                      <a:pt x="857" y="7204"/>
                      <a:pt x="1215" y="8204"/>
                      <a:pt x="1643" y="9109"/>
                    </a:cubicBezTo>
                    <a:lnTo>
                      <a:pt x="1655" y="9109"/>
                    </a:lnTo>
                    <a:lnTo>
                      <a:pt x="1655" y="9109"/>
                    </a:lnTo>
                    <a:cubicBezTo>
                      <a:pt x="2846" y="11645"/>
                      <a:pt x="4572" y="13586"/>
                      <a:pt x="4572" y="13586"/>
                    </a:cubicBezTo>
                    <a:cubicBezTo>
                      <a:pt x="4572" y="13586"/>
                      <a:pt x="5334" y="11645"/>
                      <a:pt x="5679" y="9240"/>
                    </a:cubicBezTo>
                    <a:cubicBezTo>
                      <a:pt x="5858" y="7990"/>
                      <a:pt x="5917" y="6609"/>
                      <a:pt x="5679" y="5311"/>
                    </a:cubicBezTo>
                    <a:cubicBezTo>
                      <a:pt x="5013" y="1560"/>
                      <a:pt x="2143" y="1"/>
                      <a:pt x="2143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58" name="Google Shape;5858;p46"/>
              <p:cNvSpPr/>
              <p:nvPr/>
            </p:nvSpPr>
            <p:spPr>
              <a:xfrm>
                <a:off x="4038600" y="2580200"/>
                <a:ext cx="164325" cy="3369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13479" extrusionOk="0">
                    <a:moveTo>
                      <a:pt x="4203" y="7799"/>
                    </a:moveTo>
                    <a:cubicBezTo>
                      <a:pt x="4346" y="7799"/>
                      <a:pt x="4441" y="7918"/>
                      <a:pt x="4441" y="8049"/>
                    </a:cubicBezTo>
                    <a:cubicBezTo>
                      <a:pt x="4441" y="8180"/>
                      <a:pt x="4322" y="8288"/>
                      <a:pt x="4191" y="8288"/>
                    </a:cubicBezTo>
                    <a:cubicBezTo>
                      <a:pt x="4036" y="8276"/>
                      <a:pt x="3941" y="8169"/>
                      <a:pt x="3953" y="8038"/>
                    </a:cubicBezTo>
                    <a:cubicBezTo>
                      <a:pt x="3953" y="7907"/>
                      <a:pt x="4072" y="7799"/>
                      <a:pt x="4203" y="7799"/>
                    </a:cubicBezTo>
                    <a:close/>
                    <a:moveTo>
                      <a:pt x="2048" y="1"/>
                    </a:moveTo>
                    <a:cubicBezTo>
                      <a:pt x="2048" y="1"/>
                      <a:pt x="0" y="2525"/>
                      <a:pt x="798" y="6252"/>
                    </a:cubicBezTo>
                    <a:cubicBezTo>
                      <a:pt x="1607" y="9966"/>
                      <a:pt x="4953" y="13479"/>
                      <a:pt x="4953" y="13479"/>
                    </a:cubicBezTo>
                    <a:cubicBezTo>
                      <a:pt x="4953" y="13479"/>
                      <a:pt x="6572" y="8931"/>
                      <a:pt x="5775" y="5192"/>
                    </a:cubicBezTo>
                    <a:cubicBezTo>
                      <a:pt x="4965" y="1477"/>
                      <a:pt x="2048" y="1"/>
                      <a:pt x="204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59" name="Google Shape;5859;p46"/>
              <p:cNvSpPr/>
              <p:nvPr/>
            </p:nvSpPr>
            <p:spPr>
              <a:xfrm>
                <a:off x="3384625" y="3252375"/>
                <a:ext cx="342350" cy="129175"/>
              </a:xfrm>
              <a:custGeom>
                <a:avLst/>
                <a:gdLst/>
                <a:ahLst/>
                <a:cxnLst/>
                <a:rect l="l" t="t" r="r" b="b"/>
                <a:pathLst>
                  <a:path w="13694" h="5167" extrusionOk="0">
                    <a:moveTo>
                      <a:pt x="10908" y="2843"/>
                    </a:moveTo>
                    <a:cubicBezTo>
                      <a:pt x="10916" y="2843"/>
                      <a:pt x="10923" y="2843"/>
                      <a:pt x="10931" y="2844"/>
                    </a:cubicBezTo>
                    <a:cubicBezTo>
                      <a:pt x="11336" y="2868"/>
                      <a:pt x="11657" y="3201"/>
                      <a:pt x="11645" y="3606"/>
                    </a:cubicBezTo>
                    <a:cubicBezTo>
                      <a:pt x="11634" y="4003"/>
                      <a:pt x="11300" y="4320"/>
                      <a:pt x="10905" y="4320"/>
                    </a:cubicBezTo>
                    <a:cubicBezTo>
                      <a:pt x="10898" y="4320"/>
                      <a:pt x="10891" y="4320"/>
                      <a:pt x="10883" y="4320"/>
                    </a:cubicBezTo>
                    <a:cubicBezTo>
                      <a:pt x="10478" y="4308"/>
                      <a:pt x="10157" y="3963"/>
                      <a:pt x="10169" y="3558"/>
                    </a:cubicBezTo>
                    <a:cubicBezTo>
                      <a:pt x="10181" y="3149"/>
                      <a:pt x="10513" y="2843"/>
                      <a:pt x="10908" y="2843"/>
                    </a:cubicBezTo>
                    <a:close/>
                    <a:moveTo>
                      <a:pt x="5067" y="1"/>
                    </a:moveTo>
                    <a:cubicBezTo>
                      <a:pt x="1924" y="1"/>
                      <a:pt x="1" y="1855"/>
                      <a:pt x="1" y="1855"/>
                    </a:cubicBezTo>
                    <a:cubicBezTo>
                      <a:pt x="1" y="1855"/>
                      <a:pt x="1715" y="4618"/>
                      <a:pt x="5502" y="5094"/>
                    </a:cubicBezTo>
                    <a:cubicBezTo>
                      <a:pt x="5901" y="5144"/>
                      <a:pt x="6308" y="5167"/>
                      <a:pt x="6715" y="5167"/>
                    </a:cubicBezTo>
                    <a:cubicBezTo>
                      <a:pt x="10161" y="5167"/>
                      <a:pt x="13693" y="3558"/>
                      <a:pt x="13693" y="3558"/>
                    </a:cubicBezTo>
                    <a:cubicBezTo>
                      <a:pt x="13693" y="3558"/>
                      <a:pt x="9907" y="522"/>
                      <a:pt x="6121" y="70"/>
                    </a:cubicBezTo>
                    <a:cubicBezTo>
                      <a:pt x="5756" y="22"/>
                      <a:pt x="5405" y="1"/>
                      <a:pt x="5067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60" name="Google Shape;5860;p46"/>
              <p:cNvSpPr/>
              <p:nvPr/>
            </p:nvSpPr>
            <p:spPr>
              <a:xfrm>
                <a:off x="3809700" y="2572775"/>
                <a:ext cx="162825" cy="337850"/>
              </a:xfrm>
              <a:custGeom>
                <a:avLst/>
                <a:gdLst/>
                <a:ahLst/>
                <a:cxnLst/>
                <a:rect l="l" t="t" r="r" b="b"/>
                <a:pathLst>
                  <a:path w="6513" h="13514" extrusionOk="0">
                    <a:moveTo>
                      <a:pt x="2548" y="11097"/>
                    </a:moveTo>
                    <a:cubicBezTo>
                      <a:pt x="2810" y="11121"/>
                      <a:pt x="3000" y="11323"/>
                      <a:pt x="3000" y="11585"/>
                    </a:cubicBezTo>
                    <a:cubicBezTo>
                      <a:pt x="2989" y="11847"/>
                      <a:pt x="2786" y="12049"/>
                      <a:pt x="2512" y="12049"/>
                    </a:cubicBezTo>
                    <a:cubicBezTo>
                      <a:pt x="2262" y="12037"/>
                      <a:pt x="2048" y="11835"/>
                      <a:pt x="2048" y="11561"/>
                    </a:cubicBezTo>
                    <a:cubicBezTo>
                      <a:pt x="2072" y="11311"/>
                      <a:pt x="2274" y="11097"/>
                      <a:pt x="2548" y="11097"/>
                    </a:cubicBezTo>
                    <a:close/>
                    <a:moveTo>
                      <a:pt x="4453" y="0"/>
                    </a:moveTo>
                    <a:cubicBezTo>
                      <a:pt x="4453" y="0"/>
                      <a:pt x="1548" y="1488"/>
                      <a:pt x="774" y="5227"/>
                    </a:cubicBezTo>
                    <a:cubicBezTo>
                      <a:pt x="0" y="8954"/>
                      <a:pt x="1643" y="13514"/>
                      <a:pt x="1643" y="13514"/>
                    </a:cubicBezTo>
                    <a:cubicBezTo>
                      <a:pt x="1643" y="13514"/>
                      <a:pt x="4965" y="9966"/>
                      <a:pt x="5739" y="6251"/>
                    </a:cubicBezTo>
                    <a:cubicBezTo>
                      <a:pt x="6513" y="2512"/>
                      <a:pt x="4453" y="0"/>
                      <a:pt x="4453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61" name="Google Shape;5861;p46"/>
              <p:cNvSpPr/>
              <p:nvPr/>
            </p:nvSpPr>
            <p:spPr>
              <a:xfrm>
                <a:off x="4659200" y="2802250"/>
                <a:ext cx="165525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6621" h="13455" extrusionOk="0">
                    <a:moveTo>
                      <a:pt x="4596" y="1"/>
                    </a:moveTo>
                    <a:cubicBezTo>
                      <a:pt x="4596" y="1"/>
                      <a:pt x="1656" y="1430"/>
                      <a:pt x="834" y="5156"/>
                    </a:cubicBezTo>
                    <a:cubicBezTo>
                      <a:pt x="1" y="8871"/>
                      <a:pt x="1560" y="13455"/>
                      <a:pt x="1560" y="13455"/>
                    </a:cubicBezTo>
                    <a:cubicBezTo>
                      <a:pt x="1560" y="13455"/>
                      <a:pt x="4954" y="9978"/>
                      <a:pt x="5787" y="6264"/>
                    </a:cubicBezTo>
                    <a:cubicBezTo>
                      <a:pt x="6620" y="2549"/>
                      <a:pt x="4596" y="1"/>
                      <a:pt x="459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62" name="Google Shape;5862;p46"/>
              <p:cNvSpPr/>
              <p:nvPr/>
            </p:nvSpPr>
            <p:spPr>
              <a:xfrm>
                <a:off x="4408275" y="2082600"/>
                <a:ext cx="336975" cy="134375"/>
              </a:xfrm>
              <a:custGeom>
                <a:avLst/>
                <a:gdLst/>
                <a:ahLst/>
                <a:cxnLst/>
                <a:rect l="l" t="t" r="r" b="b"/>
                <a:pathLst>
                  <a:path w="13479" h="5375" extrusionOk="0">
                    <a:moveTo>
                      <a:pt x="6010" y="1"/>
                    </a:moveTo>
                    <a:cubicBezTo>
                      <a:pt x="2934" y="1"/>
                      <a:pt x="1" y="1022"/>
                      <a:pt x="1" y="1022"/>
                    </a:cubicBezTo>
                    <a:cubicBezTo>
                      <a:pt x="1" y="1022"/>
                      <a:pt x="3501" y="4367"/>
                      <a:pt x="7216" y="5189"/>
                    </a:cubicBezTo>
                    <a:cubicBezTo>
                      <a:pt x="7826" y="5319"/>
                      <a:pt x="8405" y="5374"/>
                      <a:pt x="8945" y="5374"/>
                    </a:cubicBezTo>
                    <a:cubicBezTo>
                      <a:pt x="11705" y="5374"/>
                      <a:pt x="13478" y="3951"/>
                      <a:pt x="13478" y="3951"/>
                    </a:cubicBezTo>
                    <a:cubicBezTo>
                      <a:pt x="13478" y="3951"/>
                      <a:pt x="12026" y="1033"/>
                      <a:pt x="8299" y="224"/>
                    </a:cubicBezTo>
                    <a:cubicBezTo>
                      <a:pt x="7556" y="64"/>
                      <a:pt x="6779" y="1"/>
                      <a:pt x="601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63" name="Google Shape;5863;p46"/>
              <p:cNvSpPr/>
              <p:nvPr/>
            </p:nvSpPr>
            <p:spPr>
              <a:xfrm>
                <a:off x="4173125" y="3335350"/>
                <a:ext cx="147375" cy="339950"/>
              </a:xfrm>
              <a:custGeom>
                <a:avLst/>
                <a:gdLst/>
                <a:ahLst/>
                <a:cxnLst/>
                <a:rect l="l" t="t" r="r" b="b"/>
                <a:pathLst>
                  <a:path w="5895" h="13598" extrusionOk="0">
                    <a:moveTo>
                      <a:pt x="4339" y="3298"/>
                    </a:moveTo>
                    <a:cubicBezTo>
                      <a:pt x="4353" y="3298"/>
                      <a:pt x="4368" y="3298"/>
                      <a:pt x="4382" y="3299"/>
                    </a:cubicBezTo>
                    <a:cubicBezTo>
                      <a:pt x="4823" y="3311"/>
                      <a:pt x="5168" y="3680"/>
                      <a:pt x="5156" y="4109"/>
                    </a:cubicBezTo>
                    <a:cubicBezTo>
                      <a:pt x="5133" y="4546"/>
                      <a:pt x="4787" y="4884"/>
                      <a:pt x="4376" y="4884"/>
                    </a:cubicBezTo>
                    <a:cubicBezTo>
                      <a:pt x="4362" y="4884"/>
                      <a:pt x="4348" y="4883"/>
                      <a:pt x="4335" y="4883"/>
                    </a:cubicBezTo>
                    <a:cubicBezTo>
                      <a:pt x="3906" y="4883"/>
                      <a:pt x="3549" y="4513"/>
                      <a:pt x="3561" y="4073"/>
                    </a:cubicBezTo>
                    <a:cubicBezTo>
                      <a:pt x="3572" y="3635"/>
                      <a:pt x="3918" y="3298"/>
                      <a:pt x="4339" y="3298"/>
                    </a:cubicBezTo>
                    <a:close/>
                    <a:moveTo>
                      <a:pt x="2288" y="6728"/>
                    </a:moveTo>
                    <a:cubicBezTo>
                      <a:pt x="2295" y="6728"/>
                      <a:pt x="2303" y="6728"/>
                      <a:pt x="2310" y="6728"/>
                    </a:cubicBezTo>
                    <a:cubicBezTo>
                      <a:pt x="2727" y="6752"/>
                      <a:pt x="3072" y="7109"/>
                      <a:pt x="3049" y="7538"/>
                    </a:cubicBezTo>
                    <a:cubicBezTo>
                      <a:pt x="3037" y="7952"/>
                      <a:pt x="2703" y="8277"/>
                      <a:pt x="2294" y="8277"/>
                    </a:cubicBezTo>
                    <a:cubicBezTo>
                      <a:pt x="2280" y="8277"/>
                      <a:pt x="2265" y="8277"/>
                      <a:pt x="2251" y="8276"/>
                    </a:cubicBezTo>
                    <a:cubicBezTo>
                      <a:pt x="1810" y="8264"/>
                      <a:pt x="1489" y="7907"/>
                      <a:pt x="1501" y="7478"/>
                    </a:cubicBezTo>
                    <a:cubicBezTo>
                      <a:pt x="1513" y="7057"/>
                      <a:pt x="1858" y="6728"/>
                      <a:pt x="2288" y="6728"/>
                    </a:cubicBezTo>
                    <a:close/>
                    <a:moveTo>
                      <a:pt x="3108" y="9157"/>
                    </a:moveTo>
                    <a:lnTo>
                      <a:pt x="3942" y="9193"/>
                    </a:lnTo>
                    <a:cubicBezTo>
                      <a:pt x="3885" y="9375"/>
                      <a:pt x="3718" y="9503"/>
                      <a:pt x="3537" y="9503"/>
                    </a:cubicBezTo>
                    <a:cubicBezTo>
                      <a:pt x="3529" y="9503"/>
                      <a:pt x="3521" y="9503"/>
                      <a:pt x="3513" y="9502"/>
                    </a:cubicBezTo>
                    <a:cubicBezTo>
                      <a:pt x="3311" y="9502"/>
                      <a:pt x="3156" y="9347"/>
                      <a:pt x="3108" y="9157"/>
                    </a:cubicBezTo>
                    <a:close/>
                    <a:moveTo>
                      <a:pt x="2144" y="1"/>
                    </a:moveTo>
                    <a:cubicBezTo>
                      <a:pt x="2144" y="1"/>
                      <a:pt x="1" y="2466"/>
                      <a:pt x="667" y="6216"/>
                    </a:cubicBezTo>
                    <a:cubicBezTo>
                      <a:pt x="846" y="7204"/>
                      <a:pt x="1203" y="8204"/>
                      <a:pt x="1632" y="9109"/>
                    </a:cubicBezTo>
                    <a:cubicBezTo>
                      <a:pt x="2822" y="11633"/>
                      <a:pt x="4549" y="13598"/>
                      <a:pt x="4549" y="13598"/>
                    </a:cubicBezTo>
                    <a:cubicBezTo>
                      <a:pt x="4549" y="13598"/>
                      <a:pt x="5311" y="11645"/>
                      <a:pt x="5656" y="9252"/>
                    </a:cubicBezTo>
                    <a:cubicBezTo>
                      <a:pt x="5835" y="8002"/>
                      <a:pt x="5894" y="6609"/>
                      <a:pt x="5656" y="5323"/>
                    </a:cubicBezTo>
                    <a:cubicBezTo>
                      <a:pt x="5001" y="1573"/>
                      <a:pt x="2144" y="1"/>
                      <a:pt x="214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64" name="Google Shape;5864;p46"/>
              <p:cNvSpPr/>
              <p:nvPr/>
            </p:nvSpPr>
            <p:spPr>
              <a:xfrm>
                <a:off x="4890775" y="2336125"/>
                <a:ext cx="207200" cy="295000"/>
              </a:xfrm>
              <a:custGeom>
                <a:avLst/>
                <a:gdLst/>
                <a:ahLst/>
                <a:cxnLst/>
                <a:rect l="l" t="t" r="r" b="b"/>
                <a:pathLst>
                  <a:path w="8288" h="11800" extrusionOk="0">
                    <a:moveTo>
                      <a:pt x="8275" y="1"/>
                    </a:moveTo>
                    <a:lnTo>
                      <a:pt x="8275" y="1"/>
                    </a:lnTo>
                    <a:cubicBezTo>
                      <a:pt x="8275" y="1"/>
                      <a:pt x="5930" y="1215"/>
                      <a:pt x="3882" y="3168"/>
                    </a:cubicBezTo>
                    <a:cubicBezTo>
                      <a:pt x="3180" y="3858"/>
                      <a:pt x="2501" y="4632"/>
                      <a:pt x="1989" y="5478"/>
                    </a:cubicBezTo>
                    <a:cubicBezTo>
                      <a:pt x="1" y="8740"/>
                      <a:pt x="1108" y="11800"/>
                      <a:pt x="1108" y="11800"/>
                    </a:cubicBezTo>
                    <a:cubicBezTo>
                      <a:pt x="1108" y="11800"/>
                      <a:pt x="2287" y="11633"/>
                      <a:pt x="3632" y="10800"/>
                    </a:cubicBezTo>
                    <a:cubicBezTo>
                      <a:pt x="4537" y="10252"/>
                      <a:pt x="5525" y="9407"/>
                      <a:pt x="6311" y="8109"/>
                    </a:cubicBezTo>
                    <a:cubicBezTo>
                      <a:pt x="8287" y="4847"/>
                      <a:pt x="8275" y="1"/>
                      <a:pt x="8275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65" name="Google Shape;5865;p46"/>
              <p:cNvSpPr/>
              <p:nvPr/>
            </p:nvSpPr>
            <p:spPr>
              <a:xfrm>
                <a:off x="5681050" y="2634375"/>
                <a:ext cx="164325" cy="3375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13503" extrusionOk="0">
                    <a:moveTo>
                      <a:pt x="4204" y="7787"/>
                    </a:moveTo>
                    <a:cubicBezTo>
                      <a:pt x="4335" y="7799"/>
                      <a:pt x="4442" y="7907"/>
                      <a:pt x="4442" y="8037"/>
                    </a:cubicBezTo>
                    <a:cubicBezTo>
                      <a:pt x="4442" y="8180"/>
                      <a:pt x="4323" y="8276"/>
                      <a:pt x="4192" y="8276"/>
                    </a:cubicBezTo>
                    <a:cubicBezTo>
                      <a:pt x="4049" y="8276"/>
                      <a:pt x="3954" y="8157"/>
                      <a:pt x="3954" y="8026"/>
                    </a:cubicBezTo>
                    <a:cubicBezTo>
                      <a:pt x="3954" y="7895"/>
                      <a:pt x="4073" y="7787"/>
                      <a:pt x="4204" y="7787"/>
                    </a:cubicBezTo>
                    <a:close/>
                    <a:moveTo>
                      <a:pt x="2060" y="1"/>
                    </a:moveTo>
                    <a:cubicBezTo>
                      <a:pt x="2060" y="1"/>
                      <a:pt x="1" y="2549"/>
                      <a:pt x="810" y="6275"/>
                    </a:cubicBezTo>
                    <a:cubicBezTo>
                      <a:pt x="1608" y="9990"/>
                      <a:pt x="4966" y="13502"/>
                      <a:pt x="4966" y="13502"/>
                    </a:cubicBezTo>
                    <a:cubicBezTo>
                      <a:pt x="4966" y="13502"/>
                      <a:pt x="6573" y="8919"/>
                      <a:pt x="5763" y="5204"/>
                    </a:cubicBezTo>
                    <a:cubicBezTo>
                      <a:pt x="4966" y="1477"/>
                      <a:pt x="2060" y="1"/>
                      <a:pt x="206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66" name="Google Shape;5866;p46"/>
              <p:cNvSpPr/>
              <p:nvPr/>
            </p:nvSpPr>
            <p:spPr>
              <a:xfrm>
                <a:off x="5027400" y="3306625"/>
                <a:ext cx="342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13693" h="5176" extrusionOk="0">
                    <a:moveTo>
                      <a:pt x="10890" y="2839"/>
                    </a:moveTo>
                    <a:cubicBezTo>
                      <a:pt x="10903" y="2839"/>
                      <a:pt x="10917" y="2840"/>
                      <a:pt x="10931" y="2841"/>
                    </a:cubicBezTo>
                    <a:cubicBezTo>
                      <a:pt x="11323" y="2853"/>
                      <a:pt x="11657" y="3198"/>
                      <a:pt x="11645" y="3591"/>
                    </a:cubicBezTo>
                    <a:cubicBezTo>
                      <a:pt x="11622" y="3982"/>
                      <a:pt x="11299" y="4306"/>
                      <a:pt x="10923" y="4306"/>
                    </a:cubicBezTo>
                    <a:cubicBezTo>
                      <a:pt x="10909" y="4306"/>
                      <a:pt x="10896" y="4306"/>
                      <a:pt x="10883" y="4305"/>
                    </a:cubicBezTo>
                    <a:cubicBezTo>
                      <a:pt x="10478" y="4293"/>
                      <a:pt x="10157" y="3948"/>
                      <a:pt x="10169" y="3555"/>
                    </a:cubicBezTo>
                    <a:cubicBezTo>
                      <a:pt x="10180" y="3164"/>
                      <a:pt x="10503" y="2839"/>
                      <a:pt x="10890" y="2839"/>
                    </a:cubicBezTo>
                    <a:close/>
                    <a:moveTo>
                      <a:pt x="5084" y="1"/>
                    </a:moveTo>
                    <a:cubicBezTo>
                      <a:pt x="1930" y="1"/>
                      <a:pt x="1" y="1852"/>
                      <a:pt x="1" y="1852"/>
                    </a:cubicBezTo>
                    <a:cubicBezTo>
                      <a:pt x="1" y="1852"/>
                      <a:pt x="1715" y="4627"/>
                      <a:pt x="5489" y="5103"/>
                    </a:cubicBezTo>
                    <a:cubicBezTo>
                      <a:pt x="5890" y="5153"/>
                      <a:pt x="6298" y="5176"/>
                      <a:pt x="6707" y="5176"/>
                    </a:cubicBezTo>
                    <a:cubicBezTo>
                      <a:pt x="10161" y="5176"/>
                      <a:pt x="13693" y="3567"/>
                      <a:pt x="13693" y="3567"/>
                    </a:cubicBezTo>
                    <a:cubicBezTo>
                      <a:pt x="13693" y="3567"/>
                      <a:pt x="9895" y="531"/>
                      <a:pt x="6120" y="66"/>
                    </a:cubicBezTo>
                    <a:cubicBezTo>
                      <a:pt x="5762" y="21"/>
                      <a:pt x="5416" y="1"/>
                      <a:pt x="508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67" name="Google Shape;5867;p46"/>
              <p:cNvSpPr/>
              <p:nvPr/>
            </p:nvSpPr>
            <p:spPr>
              <a:xfrm>
                <a:off x="5452450" y="2626650"/>
                <a:ext cx="162850" cy="337850"/>
              </a:xfrm>
              <a:custGeom>
                <a:avLst/>
                <a:gdLst/>
                <a:ahLst/>
                <a:cxnLst/>
                <a:rect l="l" t="t" r="r" b="b"/>
                <a:pathLst>
                  <a:path w="6514" h="13514" extrusionOk="0">
                    <a:moveTo>
                      <a:pt x="2537" y="11109"/>
                    </a:moveTo>
                    <a:cubicBezTo>
                      <a:pt x="2799" y="11121"/>
                      <a:pt x="3001" y="11323"/>
                      <a:pt x="3001" y="11597"/>
                    </a:cubicBezTo>
                    <a:cubicBezTo>
                      <a:pt x="2989" y="11847"/>
                      <a:pt x="2775" y="12061"/>
                      <a:pt x="2513" y="12061"/>
                    </a:cubicBezTo>
                    <a:cubicBezTo>
                      <a:pt x="2239" y="12037"/>
                      <a:pt x="2049" y="11835"/>
                      <a:pt x="2049" y="11561"/>
                    </a:cubicBezTo>
                    <a:cubicBezTo>
                      <a:pt x="2060" y="11311"/>
                      <a:pt x="2275" y="11109"/>
                      <a:pt x="2537" y="11109"/>
                    </a:cubicBezTo>
                    <a:close/>
                    <a:moveTo>
                      <a:pt x="4442" y="0"/>
                    </a:moveTo>
                    <a:cubicBezTo>
                      <a:pt x="4442" y="0"/>
                      <a:pt x="1549" y="1489"/>
                      <a:pt x="775" y="5227"/>
                    </a:cubicBezTo>
                    <a:cubicBezTo>
                      <a:pt x="1" y="8966"/>
                      <a:pt x="1644" y="13514"/>
                      <a:pt x="1644" y="13514"/>
                    </a:cubicBezTo>
                    <a:cubicBezTo>
                      <a:pt x="1644" y="13514"/>
                      <a:pt x="4966" y="9990"/>
                      <a:pt x="5740" y="6251"/>
                    </a:cubicBezTo>
                    <a:cubicBezTo>
                      <a:pt x="6513" y="2512"/>
                      <a:pt x="4442" y="0"/>
                      <a:pt x="4442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68" name="Google Shape;5868;p46"/>
              <p:cNvSpPr/>
              <p:nvPr/>
            </p:nvSpPr>
            <p:spPr>
              <a:xfrm>
                <a:off x="6301675" y="2856425"/>
                <a:ext cx="165800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6632" h="13455" extrusionOk="0">
                    <a:moveTo>
                      <a:pt x="4608" y="1"/>
                    </a:moveTo>
                    <a:cubicBezTo>
                      <a:pt x="4608" y="1"/>
                      <a:pt x="1667" y="1430"/>
                      <a:pt x="834" y="5156"/>
                    </a:cubicBezTo>
                    <a:cubicBezTo>
                      <a:pt x="0" y="8871"/>
                      <a:pt x="1572" y="13455"/>
                      <a:pt x="1572" y="13455"/>
                    </a:cubicBezTo>
                    <a:cubicBezTo>
                      <a:pt x="1572" y="13455"/>
                      <a:pt x="4965" y="9978"/>
                      <a:pt x="5799" y="6275"/>
                    </a:cubicBezTo>
                    <a:cubicBezTo>
                      <a:pt x="6632" y="2549"/>
                      <a:pt x="4608" y="1"/>
                      <a:pt x="460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69" name="Google Shape;5869;p46"/>
              <p:cNvSpPr/>
              <p:nvPr/>
            </p:nvSpPr>
            <p:spPr>
              <a:xfrm>
                <a:off x="6051050" y="2136625"/>
                <a:ext cx="336975" cy="134225"/>
              </a:xfrm>
              <a:custGeom>
                <a:avLst/>
                <a:gdLst/>
                <a:ahLst/>
                <a:cxnLst/>
                <a:rect l="l" t="t" r="r" b="b"/>
                <a:pathLst>
                  <a:path w="13479" h="5369" extrusionOk="0">
                    <a:moveTo>
                      <a:pt x="5982" y="1"/>
                    </a:moveTo>
                    <a:cubicBezTo>
                      <a:pt x="2916" y="1"/>
                      <a:pt x="0" y="1016"/>
                      <a:pt x="0" y="1016"/>
                    </a:cubicBezTo>
                    <a:cubicBezTo>
                      <a:pt x="0" y="1016"/>
                      <a:pt x="3501" y="4373"/>
                      <a:pt x="7215" y="5183"/>
                    </a:cubicBezTo>
                    <a:cubicBezTo>
                      <a:pt x="7826" y="5313"/>
                      <a:pt x="8404" y="5368"/>
                      <a:pt x="8945" y="5368"/>
                    </a:cubicBezTo>
                    <a:cubicBezTo>
                      <a:pt x="11705" y="5368"/>
                      <a:pt x="13478" y="3945"/>
                      <a:pt x="13478" y="3945"/>
                    </a:cubicBezTo>
                    <a:cubicBezTo>
                      <a:pt x="13478" y="3945"/>
                      <a:pt x="12025" y="1028"/>
                      <a:pt x="8299" y="230"/>
                    </a:cubicBezTo>
                    <a:cubicBezTo>
                      <a:pt x="7547" y="66"/>
                      <a:pt x="6760" y="1"/>
                      <a:pt x="5982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70" name="Google Shape;5870;p46"/>
              <p:cNvSpPr/>
              <p:nvPr/>
            </p:nvSpPr>
            <p:spPr>
              <a:xfrm>
                <a:off x="5815900" y="3389825"/>
                <a:ext cx="147650" cy="33965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13586" extrusionOk="0">
                    <a:moveTo>
                      <a:pt x="4372" y="3287"/>
                    </a:moveTo>
                    <a:cubicBezTo>
                      <a:pt x="4379" y="3287"/>
                      <a:pt x="4386" y="3287"/>
                      <a:pt x="4394" y="3287"/>
                    </a:cubicBezTo>
                    <a:cubicBezTo>
                      <a:pt x="4834" y="3299"/>
                      <a:pt x="5179" y="3680"/>
                      <a:pt x="5168" y="4108"/>
                    </a:cubicBezTo>
                    <a:cubicBezTo>
                      <a:pt x="5144" y="4542"/>
                      <a:pt x="4787" y="4883"/>
                      <a:pt x="4368" y="4883"/>
                    </a:cubicBezTo>
                    <a:cubicBezTo>
                      <a:pt x="4360" y="4883"/>
                      <a:pt x="4353" y="4883"/>
                      <a:pt x="4346" y="4882"/>
                    </a:cubicBezTo>
                    <a:cubicBezTo>
                      <a:pt x="3894" y="4870"/>
                      <a:pt x="3560" y="4489"/>
                      <a:pt x="3572" y="4061"/>
                    </a:cubicBezTo>
                    <a:cubicBezTo>
                      <a:pt x="3572" y="3639"/>
                      <a:pt x="3929" y="3287"/>
                      <a:pt x="4372" y="3287"/>
                    </a:cubicBezTo>
                    <a:close/>
                    <a:moveTo>
                      <a:pt x="2266" y="6715"/>
                    </a:moveTo>
                    <a:cubicBezTo>
                      <a:pt x="2280" y="6715"/>
                      <a:pt x="2295" y="6715"/>
                      <a:pt x="2310" y="6716"/>
                    </a:cubicBezTo>
                    <a:cubicBezTo>
                      <a:pt x="2727" y="6728"/>
                      <a:pt x="3060" y="7085"/>
                      <a:pt x="3048" y="7514"/>
                    </a:cubicBezTo>
                    <a:cubicBezTo>
                      <a:pt x="3037" y="7935"/>
                      <a:pt x="2691" y="8264"/>
                      <a:pt x="2261" y="8264"/>
                    </a:cubicBezTo>
                    <a:cubicBezTo>
                      <a:pt x="2254" y="8264"/>
                      <a:pt x="2246" y="8264"/>
                      <a:pt x="2239" y="8264"/>
                    </a:cubicBezTo>
                    <a:cubicBezTo>
                      <a:pt x="1810" y="8240"/>
                      <a:pt x="1489" y="7883"/>
                      <a:pt x="1500" y="7454"/>
                    </a:cubicBezTo>
                    <a:cubicBezTo>
                      <a:pt x="1512" y="7040"/>
                      <a:pt x="1846" y="6715"/>
                      <a:pt x="2266" y="6715"/>
                    </a:cubicBezTo>
                    <a:close/>
                    <a:moveTo>
                      <a:pt x="1875" y="9117"/>
                    </a:moveTo>
                    <a:lnTo>
                      <a:pt x="3941" y="9180"/>
                    </a:lnTo>
                    <a:cubicBezTo>
                      <a:pt x="3882" y="9359"/>
                      <a:pt x="3715" y="9490"/>
                      <a:pt x="3513" y="9490"/>
                    </a:cubicBezTo>
                    <a:cubicBezTo>
                      <a:pt x="3298" y="9490"/>
                      <a:pt x="3155" y="9347"/>
                      <a:pt x="3108" y="9157"/>
                    </a:cubicBezTo>
                    <a:lnTo>
                      <a:pt x="1875" y="9117"/>
                    </a:lnTo>
                    <a:close/>
                    <a:moveTo>
                      <a:pt x="2143" y="1"/>
                    </a:moveTo>
                    <a:cubicBezTo>
                      <a:pt x="2143" y="1"/>
                      <a:pt x="0" y="2453"/>
                      <a:pt x="667" y="6204"/>
                    </a:cubicBezTo>
                    <a:cubicBezTo>
                      <a:pt x="846" y="7204"/>
                      <a:pt x="1203" y="8204"/>
                      <a:pt x="1631" y="9109"/>
                    </a:cubicBezTo>
                    <a:lnTo>
                      <a:pt x="1643" y="9109"/>
                    </a:lnTo>
                    <a:lnTo>
                      <a:pt x="1643" y="9109"/>
                    </a:lnTo>
                    <a:cubicBezTo>
                      <a:pt x="2834" y="11621"/>
                      <a:pt x="4560" y="13586"/>
                      <a:pt x="4560" y="13586"/>
                    </a:cubicBezTo>
                    <a:cubicBezTo>
                      <a:pt x="4560" y="13586"/>
                      <a:pt x="5322" y="11633"/>
                      <a:pt x="5668" y="9240"/>
                    </a:cubicBezTo>
                    <a:cubicBezTo>
                      <a:pt x="5846" y="7990"/>
                      <a:pt x="5906" y="6609"/>
                      <a:pt x="5668" y="5311"/>
                    </a:cubicBezTo>
                    <a:cubicBezTo>
                      <a:pt x="5001" y="1561"/>
                      <a:pt x="2143" y="1"/>
                      <a:pt x="2143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71" name="Google Shape;5871;p46"/>
              <p:cNvSpPr/>
              <p:nvPr/>
            </p:nvSpPr>
            <p:spPr>
              <a:xfrm>
                <a:off x="6533550" y="2390300"/>
                <a:ext cx="207175" cy="295300"/>
              </a:xfrm>
              <a:custGeom>
                <a:avLst/>
                <a:gdLst/>
                <a:ahLst/>
                <a:cxnLst/>
                <a:rect l="l" t="t" r="r" b="b"/>
                <a:pathLst>
                  <a:path w="8287" h="11812" extrusionOk="0">
                    <a:moveTo>
                      <a:pt x="8275" y="1"/>
                    </a:moveTo>
                    <a:lnTo>
                      <a:pt x="8275" y="1"/>
                    </a:lnTo>
                    <a:cubicBezTo>
                      <a:pt x="8275" y="1"/>
                      <a:pt x="5929" y="1227"/>
                      <a:pt x="3882" y="3180"/>
                    </a:cubicBezTo>
                    <a:cubicBezTo>
                      <a:pt x="3167" y="3858"/>
                      <a:pt x="2501" y="4632"/>
                      <a:pt x="1977" y="5478"/>
                    </a:cubicBezTo>
                    <a:cubicBezTo>
                      <a:pt x="0" y="8740"/>
                      <a:pt x="1107" y="11812"/>
                      <a:pt x="1107" y="11812"/>
                    </a:cubicBezTo>
                    <a:cubicBezTo>
                      <a:pt x="1107" y="11812"/>
                      <a:pt x="2274" y="11645"/>
                      <a:pt x="3632" y="10812"/>
                    </a:cubicBezTo>
                    <a:cubicBezTo>
                      <a:pt x="4536" y="10264"/>
                      <a:pt x="5525" y="9407"/>
                      <a:pt x="6311" y="8121"/>
                    </a:cubicBezTo>
                    <a:cubicBezTo>
                      <a:pt x="8287" y="4859"/>
                      <a:pt x="8275" y="1"/>
                      <a:pt x="8275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72" name="Google Shape;5872;p46"/>
              <p:cNvSpPr/>
              <p:nvPr/>
            </p:nvSpPr>
            <p:spPr>
              <a:xfrm>
                <a:off x="6670175" y="3360950"/>
                <a:ext cx="342325" cy="129250"/>
              </a:xfrm>
              <a:custGeom>
                <a:avLst/>
                <a:gdLst/>
                <a:ahLst/>
                <a:cxnLst/>
                <a:rect l="l" t="t" r="r" b="b"/>
                <a:pathLst>
                  <a:path w="13693" h="5170" extrusionOk="0">
                    <a:moveTo>
                      <a:pt x="10897" y="2834"/>
                    </a:moveTo>
                    <a:cubicBezTo>
                      <a:pt x="10904" y="2834"/>
                      <a:pt x="10911" y="2834"/>
                      <a:pt x="10918" y="2835"/>
                    </a:cubicBezTo>
                    <a:cubicBezTo>
                      <a:pt x="11323" y="2846"/>
                      <a:pt x="11633" y="3192"/>
                      <a:pt x="11633" y="3597"/>
                    </a:cubicBezTo>
                    <a:cubicBezTo>
                      <a:pt x="11621" y="3994"/>
                      <a:pt x="11288" y="4311"/>
                      <a:pt x="10904" y="4311"/>
                    </a:cubicBezTo>
                    <a:cubicBezTo>
                      <a:pt x="10897" y="4311"/>
                      <a:pt x="10890" y="4311"/>
                      <a:pt x="10882" y="4311"/>
                    </a:cubicBezTo>
                    <a:cubicBezTo>
                      <a:pt x="10478" y="4287"/>
                      <a:pt x="10144" y="3954"/>
                      <a:pt x="10168" y="3549"/>
                    </a:cubicBezTo>
                    <a:cubicBezTo>
                      <a:pt x="10180" y="3151"/>
                      <a:pt x="10513" y="2834"/>
                      <a:pt x="10897" y="2834"/>
                    </a:cubicBezTo>
                    <a:close/>
                    <a:moveTo>
                      <a:pt x="5043" y="1"/>
                    </a:moveTo>
                    <a:cubicBezTo>
                      <a:pt x="1896" y="1"/>
                      <a:pt x="0" y="1858"/>
                      <a:pt x="0" y="1858"/>
                    </a:cubicBezTo>
                    <a:cubicBezTo>
                      <a:pt x="0" y="1858"/>
                      <a:pt x="1715" y="4621"/>
                      <a:pt x="5489" y="5097"/>
                    </a:cubicBezTo>
                    <a:cubicBezTo>
                      <a:pt x="5890" y="5147"/>
                      <a:pt x="6297" y="5170"/>
                      <a:pt x="6706" y="5170"/>
                    </a:cubicBezTo>
                    <a:cubicBezTo>
                      <a:pt x="10161" y="5170"/>
                      <a:pt x="13692" y="3561"/>
                      <a:pt x="13692" y="3561"/>
                    </a:cubicBezTo>
                    <a:cubicBezTo>
                      <a:pt x="13692" y="3561"/>
                      <a:pt x="9894" y="525"/>
                      <a:pt x="6120" y="72"/>
                    </a:cubicBezTo>
                    <a:cubicBezTo>
                      <a:pt x="5747" y="23"/>
                      <a:pt x="5388" y="1"/>
                      <a:pt x="5043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73" name="Google Shape;5873;p46"/>
              <p:cNvSpPr/>
              <p:nvPr/>
            </p:nvSpPr>
            <p:spPr>
              <a:xfrm>
                <a:off x="699175" y="4114625"/>
                <a:ext cx="164050" cy="337575"/>
              </a:xfrm>
              <a:custGeom>
                <a:avLst/>
                <a:gdLst/>
                <a:ahLst/>
                <a:cxnLst/>
                <a:rect l="l" t="t" r="r" b="b"/>
                <a:pathLst>
                  <a:path w="6562" h="13503" extrusionOk="0">
                    <a:moveTo>
                      <a:pt x="4192" y="7775"/>
                    </a:moveTo>
                    <a:cubicBezTo>
                      <a:pt x="4335" y="7799"/>
                      <a:pt x="4430" y="7906"/>
                      <a:pt x="4430" y="8037"/>
                    </a:cubicBezTo>
                    <a:cubicBezTo>
                      <a:pt x="4430" y="8168"/>
                      <a:pt x="4311" y="8275"/>
                      <a:pt x="4180" y="8275"/>
                    </a:cubicBezTo>
                    <a:cubicBezTo>
                      <a:pt x="4049" y="8275"/>
                      <a:pt x="3942" y="8156"/>
                      <a:pt x="3942" y="8025"/>
                    </a:cubicBezTo>
                    <a:cubicBezTo>
                      <a:pt x="3942" y="7882"/>
                      <a:pt x="4061" y="7775"/>
                      <a:pt x="4192" y="7775"/>
                    </a:cubicBezTo>
                    <a:close/>
                    <a:moveTo>
                      <a:pt x="2049" y="0"/>
                    </a:moveTo>
                    <a:cubicBezTo>
                      <a:pt x="2049" y="0"/>
                      <a:pt x="1" y="2525"/>
                      <a:pt x="799" y="6263"/>
                    </a:cubicBezTo>
                    <a:cubicBezTo>
                      <a:pt x="1608" y="9990"/>
                      <a:pt x="4954" y="13502"/>
                      <a:pt x="4954" y="13502"/>
                    </a:cubicBezTo>
                    <a:cubicBezTo>
                      <a:pt x="4954" y="13502"/>
                      <a:pt x="6561" y="8918"/>
                      <a:pt x="5763" y="5192"/>
                    </a:cubicBezTo>
                    <a:cubicBezTo>
                      <a:pt x="4954" y="1477"/>
                      <a:pt x="2049" y="0"/>
                      <a:pt x="2049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74" name="Google Shape;5874;p46"/>
              <p:cNvSpPr/>
              <p:nvPr/>
            </p:nvSpPr>
            <p:spPr>
              <a:xfrm>
                <a:off x="1319800" y="4336375"/>
                <a:ext cx="165525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6621" h="13455" extrusionOk="0">
                    <a:moveTo>
                      <a:pt x="4596" y="1"/>
                    </a:moveTo>
                    <a:cubicBezTo>
                      <a:pt x="4596" y="1"/>
                      <a:pt x="1667" y="1429"/>
                      <a:pt x="834" y="5144"/>
                    </a:cubicBezTo>
                    <a:cubicBezTo>
                      <a:pt x="0" y="8871"/>
                      <a:pt x="1560" y="13455"/>
                      <a:pt x="1560" y="13455"/>
                    </a:cubicBezTo>
                    <a:cubicBezTo>
                      <a:pt x="1560" y="13455"/>
                      <a:pt x="4953" y="9966"/>
                      <a:pt x="5787" y="6263"/>
                    </a:cubicBezTo>
                    <a:cubicBezTo>
                      <a:pt x="6620" y="2560"/>
                      <a:pt x="4596" y="1"/>
                      <a:pt x="459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75" name="Google Shape;5875;p46"/>
              <p:cNvSpPr/>
              <p:nvPr/>
            </p:nvSpPr>
            <p:spPr>
              <a:xfrm>
                <a:off x="1068875" y="3616675"/>
                <a:ext cx="337275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3491" h="5373" extrusionOk="0">
                    <a:moveTo>
                      <a:pt x="6002" y="1"/>
                    </a:moveTo>
                    <a:cubicBezTo>
                      <a:pt x="2925" y="1"/>
                      <a:pt x="0" y="1011"/>
                      <a:pt x="0" y="1011"/>
                    </a:cubicBezTo>
                    <a:cubicBezTo>
                      <a:pt x="0" y="1011"/>
                      <a:pt x="3501" y="4381"/>
                      <a:pt x="7239" y="5179"/>
                    </a:cubicBezTo>
                    <a:cubicBezTo>
                      <a:pt x="7858" y="5316"/>
                      <a:pt x="8444" y="5373"/>
                      <a:pt x="8992" y="5373"/>
                    </a:cubicBezTo>
                    <a:cubicBezTo>
                      <a:pt x="11722" y="5373"/>
                      <a:pt x="13490" y="3952"/>
                      <a:pt x="13490" y="3952"/>
                    </a:cubicBezTo>
                    <a:cubicBezTo>
                      <a:pt x="13490" y="3952"/>
                      <a:pt x="12026" y="1035"/>
                      <a:pt x="8311" y="226"/>
                    </a:cubicBezTo>
                    <a:cubicBezTo>
                      <a:pt x="7561" y="65"/>
                      <a:pt x="6777" y="1"/>
                      <a:pt x="6002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76" name="Google Shape;5876;p46"/>
              <p:cNvSpPr/>
              <p:nvPr/>
            </p:nvSpPr>
            <p:spPr>
              <a:xfrm>
                <a:off x="887300" y="3227025"/>
                <a:ext cx="147950" cy="339925"/>
              </a:xfrm>
              <a:custGeom>
                <a:avLst/>
                <a:gdLst/>
                <a:ahLst/>
                <a:cxnLst/>
                <a:rect l="l" t="t" r="r" b="b"/>
                <a:pathLst>
                  <a:path w="5918" h="13597" extrusionOk="0">
                    <a:moveTo>
                      <a:pt x="4384" y="3298"/>
                    </a:moveTo>
                    <a:cubicBezTo>
                      <a:pt x="4391" y="3298"/>
                      <a:pt x="4398" y="3298"/>
                      <a:pt x="4406" y="3298"/>
                    </a:cubicBezTo>
                    <a:cubicBezTo>
                      <a:pt x="4858" y="3310"/>
                      <a:pt x="5204" y="3679"/>
                      <a:pt x="5180" y="4120"/>
                    </a:cubicBezTo>
                    <a:cubicBezTo>
                      <a:pt x="5168" y="4553"/>
                      <a:pt x="4811" y="4894"/>
                      <a:pt x="4392" y="4894"/>
                    </a:cubicBezTo>
                    <a:cubicBezTo>
                      <a:pt x="4384" y="4894"/>
                      <a:pt x="4377" y="4894"/>
                      <a:pt x="4370" y="4894"/>
                    </a:cubicBezTo>
                    <a:cubicBezTo>
                      <a:pt x="3918" y="4870"/>
                      <a:pt x="3572" y="4513"/>
                      <a:pt x="3596" y="4072"/>
                    </a:cubicBezTo>
                    <a:cubicBezTo>
                      <a:pt x="3608" y="3627"/>
                      <a:pt x="3965" y="3298"/>
                      <a:pt x="4384" y="3298"/>
                    </a:cubicBezTo>
                    <a:close/>
                    <a:moveTo>
                      <a:pt x="2279" y="6738"/>
                    </a:moveTo>
                    <a:cubicBezTo>
                      <a:pt x="2293" y="6738"/>
                      <a:pt x="2308" y="6738"/>
                      <a:pt x="2322" y="6739"/>
                    </a:cubicBezTo>
                    <a:cubicBezTo>
                      <a:pt x="2763" y="6751"/>
                      <a:pt x="3084" y="7108"/>
                      <a:pt x="3072" y="7537"/>
                    </a:cubicBezTo>
                    <a:cubicBezTo>
                      <a:pt x="3061" y="7958"/>
                      <a:pt x="2716" y="8287"/>
                      <a:pt x="2286" y="8287"/>
                    </a:cubicBezTo>
                    <a:cubicBezTo>
                      <a:pt x="2278" y="8287"/>
                      <a:pt x="2270" y="8287"/>
                      <a:pt x="2263" y="8287"/>
                    </a:cubicBezTo>
                    <a:cubicBezTo>
                      <a:pt x="1834" y="8263"/>
                      <a:pt x="1513" y="7906"/>
                      <a:pt x="1525" y="7477"/>
                    </a:cubicBezTo>
                    <a:cubicBezTo>
                      <a:pt x="1536" y="7063"/>
                      <a:pt x="1870" y="6738"/>
                      <a:pt x="2279" y="6738"/>
                    </a:cubicBezTo>
                    <a:close/>
                    <a:moveTo>
                      <a:pt x="2144" y="0"/>
                    </a:moveTo>
                    <a:cubicBezTo>
                      <a:pt x="2144" y="0"/>
                      <a:pt x="1" y="2465"/>
                      <a:pt x="679" y="6215"/>
                    </a:cubicBezTo>
                    <a:cubicBezTo>
                      <a:pt x="858" y="7215"/>
                      <a:pt x="1215" y="8203"/>
                      <a:pt x="1644" y="9120"/>
                    </a:cubicBezTo>
                    <a:cubicBezTo>
                      <a:pt x="2834" y="11632"/>
                      <a:pt x="4561" y="13597"/>
                      <a:pt x="4561" y="13597"/>
                    </a:cubicBezTo>
                    <a:cubicBezTo>
                      <a:pt x="4561" y="13597"/>
                      <a:pt x="5346" y="11644"/>
                      <a:pt x="5680" y="9251"/>
                    </a:cubicBezTo>
                    <a:cubicBezTo>
                      <a:pt x="5858" y="8001"/>
                      <a:pt x="5918" y="6620"/>
                      <a:pt x="5680" y="5322"/>
                    </a:cubicBezTo>
                    <a:cubicBezTo>
                      <a:pt x="5001" y="1572"/>
                      <a:pt x="2144" y="0"/>
                      <a:pt x="2144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77" name="Google Shape;5877;p46"/>
              <p:cNvSpPr/>
              <p:nvPr/>
            </p:nvSpPr>
            <p:spPr>
              <a:xfrm>
                <a:off x="2341950" y="4168500"/>
                <a:ext cx="164025" cy="337575"/>
              </a:xfrm>
              <a:custGeom>
                <a:avLst/>
                <a:gdLst/>
                <a:ahLst/>
                <a:cxnLst/>
                <a:rect l="l" t="t" r="r" b="b"/>
                <a:pathLst>
                  <a:path w="6561" h="13503" extrusionOk="0">
                    <a:moveTo>
                      <a:pt x="4191" y="7799"/>
                    </a:moveTo>
                    <a:cubicBezTo>
                      <a:pt x="4322" y="7799"/>
                      <a:pt x="4430" y="7918"/>
                      <a:pt x="4430" y="8049"/>
                    </a:cubicBezTo>
                    <a:cubicBezTo>
                      <a:pt x="4430" y="8192"/>
                      <a:pt x="4310" y="8287"/>
                      <a:pt x="4179" y="8287"/>
                    </a:cubicBezTo>
                    <a:cubicBezTo>
                      <a:pt x="4049" y="8287"/>
                      <a:pt x="3941" y="8168"/>
                      <a:pt x="3941" y="8037"/>
                    </a:cubicBezTo>
                    <a:cubicBezTo>
                      <a:pt x="3941" y="7906"/>
                      <a:pt x="4060" y="7799"/>
                      <a:pt x="4191" y="7799"/>
                    </a:cubicBezTo>
                    <a:close/>
                    <a:moveTo>
                      <a:pt x="2036" y="0"/>
                    </a:moveTo>
                    <a:cubicBezTo>
                      <a:pt x="2036" y="0"/>
                      <a:pt x="0" y="2548"/>
                      <a:pt x="798" y="6263"/>
                    </a:cubicBezTo>
                    <a:cubicBezTo>
                      <a:pt x="1596" y="9990"/>
                      <a:pt x="4953" y="13502"/>
                      <a:pt x="4953" y="13502"/>
                    </a:cubicBezTo>
                    <a:cubicBezTo>
                      <a:pt x="4953" y="13502"/>
                      <a:pt x="6561" y="8918"/>
                      <a:pt x="5751" y="5192"/>
                    </a:cubicBezTo>
                    <a:cubicBezTo>
                      <a:pt x="4953" y="1477"/>
                      <a:pt x="2036" y="0"/>
                      <a:pt x="203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78" name="Google Shape;5878;p46"/>
              <p:cNvSpPr/>
              <p:nvPr/>
            </p:nvSpPr>
            <p:spPr>
              <a:xfrm>
                <a:off x="2113050" y="4161050"/>
                <a:ext cx="162850" cy="337875"/>
              </a:xfrm>
              <a:custGeom>
                <a:avLst/>
                <a:gdLst/>
                <a:ahLst/>
                <a:cxnLst/>
                <a:rect l="l" t="t" r="r" b="b"/>
                <a:pathLst>
                  <a:path w="6514" h="13515" extrusionOk="0">
                    <a:moveTo>
                      <a:pt x="2548" y="11109"/>
                    </a:moveTo>
                    <a:cubicBezTo>
                      <a:pt x="2798" y="11121"/>
                      <a:pt x="3001" y="11324"/>
                      <a:pt x="3001" y="11597"/>
                    </a:cubicBezTo>
                    <a:cubicBezTo>
                      <a:pt x="2989" y="11848"/>
                      <a:pt x="2787" y="12062"/>
                      <a:pt x="2513" y="12062"/>
                    </a:cubicBezTo>
                    <a:cubicBezTo>
                      <a:pt x="2251" y="12038"/>
                      <a:pt x="2036" y="11824"/>
                      <a:pt x="2048" y="11562"/>
                    </a:cubicBezTo>
                    <a:cubicBezTo>
                      <a:pt x="2072" y="11312"/>
                      <a:pt x="2275" y="11109"/>
                      <a:pt x="2548" y="11109"/>
                    </a:cubicBezTo>
                    <a:close/>
                    <a:moveTo>
                      <a:pt x="4442" y="1"/>
                    </a:moveTo>
                    <a:cubicBezTo>
                      <a:pt x="4442" y="1"/>
                      <a:pt x="1548" y="1489"/>
                      <a:pt x="774" y="5228"/>
                    </a:cubicBezTo>
                    <a:cubicBezTo>
                      <a:pt x="0" y="8966"/>
                      <a:pt x="1655" y="13514"/>
                      <a:pt x="1655" y="13514"/>
                    </a:cubicBezTo>
                    <a:cubicBezTo>
                      <a:pt x="1655" y="13514"/>
                      <a:pt x="4965" y="9990"/>
                      <a:pt x="5739" y="6252"/>
                    </a:cubicBezTo>
                    <a:cubicBezTo>
                      <a:pt x="6513" y="2513"/>
                      <a:pt x="4442" y="1"/>
                      <a:pt x="4442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79" name="Google Shape;5879;p46"/>
              <p:cNvSpPr/>
              <p:nvPr/>
            </p:nvSpPr>
            <p:spPr>
              <a:xfrm>
                <a:off x="2711350" y="3671050"/>
                <a:ext cx="337550" cy="134200"/>
              </a:xfrm>
              <a:custGeom>
                <a:avLst/>
                <a:gdLst/>
                <a:ahLst/>
                <a:cxnLst/>
                <a:rect l="l" t="t" r="r" b="b"/>
                <a:pathLst>
                  <a:path w="13502" h="5368" extrusionOk="0">
                    <a:moveTo>
                      <a:pt x="5982" y="0"/>
                    </a:moveTo>
                    <a:cubicBezTo>
                      <a:pt x="2916" y="0"/>
                      <a:pt x="0" y="1015"/>
                      <a:pt x="0" y="1015"/>
                    </a:cubicBezTo>
                    <a:cubicBezTo>
                      <a:pt x="0" y="1015"/>
                      <a:pt x="3500" y="4373"/>
                      <a:pt x="7227" y="5182"/>
                    </a:cubicBezTo>
                    <a:cubicBezTo>
                      <a:pt x="7838" y="5313"/>
                      <a:pt x="8416" y="5368"/>
                      <a:pt x="8958" y="5368"/>
                    </a:cubicBezTo>
                    <a:cubicBezTo>
                      <a:pt x="11720" y="5368"/>
                      <a:pt x="13502" y="3944"/>
                      <a:pt x="13502" y="3944"/>
                    </a:cubicBezTo>
                    <a:cubicBezTo>
                      <a:pt x="13502" y="3944"/>
                      <a:pt x="12037" y="1027"/>
                      <a:pt x="8299" y="229"/>
                    </a:cubicBezTo>
                    <a:cubicBezTo>
                      <a:pt x="7547" y="66"/>
                      <a:pt x="6760" y="0"/>
                      <a:pt x="5982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80" name="Google Shape;5880;p46"/>
              <p:cNvSpPr/>
              <p:nvPr/>
            </p:nvSpPr>
            <p:spPr>
              <a:xfrm>
                <a:off x="2530075" y="3281200"/>
                <a:ext cx="147650" cy="33965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13586" extrusionOk="0">
                    <a:moveTo>
                      <a:pt x="4384" y="3298"/>
                    </a:moveTo>
                    <a:cubicBezTo>
                      <a:pt x="4391" y="3298"/>
                      <a:pt x="4398" y="3298"/>
                      <a:pt x="4405" y="3298"/>
                    </a:cubicBezTo>
                    <a:cubicBezTo>
                      <a:pt x="4858" y="3322"/>
                      <a:pt x="5191" y="3691"/>
                      <a:pt x="5179" y="4120"/>
                    </a:cubicBezTo>
                    <a:cubicBezTo>
                      <a:pt x="5168" y="4564"/>
                      <a:pt x="4811" y="4894"/>
                      <a:pt x="4381" y="4894"/>
                    </a:cubicBezTo>
                    <a:cubicBezTo>
                      <a:pt x="4373" y="4894"/>
                      <a:pt x="4365" y="4894"/>
                      <a:pt x="4358" y="4893"/>
                    </a:cubicBezTo>
                    <a:cubicBezTo>
                      <a:pt x="3917" y="4882"/>
                      <a:pt x="3572" y="4512"/>
                      <a:pt x="3584" y="4072"/>
                    </a:cubicBezTo>
                    <a:cubicBezTo>
                      <a:pt x="3607" y="3639"/>
                      <a:pt x="3965" y="3298"/>
                      <a:pt x="4384" y="3298"/>
                    </a:cubicBezTo>
                    <a:close/>
                    <a:moveTo>
                      <a:pt x="2299" y="6727"/>
                    </a:moveTo>
                    <a:cubicBezTo>
                      <a:pt x="2306" y="6727"/>
                      <a:pt x="2314" y="6727"/>
                      <a:pt x="2322" y="6727"/>
                    </a:cubicBezTo>
                    <a:cubicBezTo>
                      <a:pt x="2750" y="6739"/>
                      <a:pt x="3084" y="7096"/>
                      <a:pt x="3072" y="7525"/>
                    </a:cubicBezTo>
                    <a:cubicBezTo>
                      <a:pt x="3049" y="7957"/>
                      <a:pt x="2704" y="8275"/>
                      <a:pt x="2285" y="8275"/>
                    </a:cubicBezTo>
                    <a:cubicBezTo>
                      <a:pt x="2278" y="8275"/>
                      <a:pt x="2270" y="8275"/>
                      <a:pt x="2262" y="8275"/>
                    </a:cubicBezTo>
                    <a:cubicBezTo>
                      <a:pt x="1834" y="8263"/>
                      <a:pt x="1500" y="7906"/>
                      <a:pt x="1524" y="7465"/>
                    </a:cubicBezTo>
                    <a:cubicBezTo>
                      <a:pt x="1536" y="7044"/>
                      <a:pt x="1880" y="6727"/>
                      <a:pt x="2299" y="6727"/>
                    </a:cubicBezTo>
                    <a:close/>
                    <a:moveTo>
                      <a:pt x="3131" y="9168"/>
                    </a:moveTo>
                    <a:lnTo>
                      <a:pt x="3965" y="9192"/>
                    </a:lnTo>
                    <a:cubicBezTo>
                      <a:pt x="3905" y="9370"/>
                      <a:pt x="3739" y="9513"/>
                      <a:pt x="3524" y="9513"/>
                    </a:cubicBezTo>
                    <a:cubicBezTo>
                      <a:pt x="3322" y="9489"/>
                      <a:pt x="3167" y="9346"/>
                      <a:pt x="3131" y="9168"/>
                    </a:cubicBezTo>
                    <a:close/>
                    <a:moveTo>
                      <a:pt x="2143" y="0"/>
                    </a:moveTo>
                    <a:cubicBezTo>
                      <a:pt x="2143" y="0"/>
                      <a:pt x="0" y="2453"/>
                      <a:pt x="667" y="6203"/>
                    </a:cubicBezTo>
                    <a:cubicBezTo>
                      <a:pt x="845" y="7203"/>
                      <a:pt x="1203" y="8203"/>
                      <a:pt x="1643" y="9108"/>
                    </a:cubicBezTo>
                    <a:cubicBezTo>
                      <a:pt x="2846" y="11632"/>
                      <a:pt x="4572" y="13585"/>
                      <a:pt x="4572" y="13585"/>
                    </a:cubicBezTo>
                    <a:cubicBezTo>
                      <a:pt x="4572" y="13585"/>
                      <a:pt x="5334" y="11632"/>
                      <a:pt x="5668" y="9239"/>
                    </a:cubicBezTo>
                    <a:cubicBezTo>
                      <a:pt x="5846" y="7989"/>
                      <a:pt x="5906" y="6608"/>
                      <a:pt x="5668" y="5310"/>
                    </a:cubicBezTo>
                    <a:cubicBezTo>
                      <a:pt x="5001" y="1560"/>
                      <a:pt x="2143" y="0"/>
                      <a:pt x="2143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81" name="Google Shape;5881;p46"/>
              <p:cNvSpPr/>
              <p:nvPr/>
            </p:nvSpPr>
            <p:spPr>
              <a:xfrm>
                <a:off x="3194125" y="3924425"/>
                <a:ext cx="207500" cy="294700"/>
              </a:xfrm>
              <a:custGeom>
                <a:avLst/>
                <a:gdLst/>
                <a:ahLst/>
                <a:cxnLst/>
                <a:rect l="l" t="t" r="r" b="b"/>
                <a:pathLst>
                  <a:path w="8300" h="11788" extrusionOk="0">
                    <a:moveTo>
                      <a:pt x="8276" y="0"/>
                    </a:moveTo>
                    <a:lnTo>
                      <a:pt x="8276" y="0"/>
                    </a:lnTo>
                    <a:cubicBezTo>
                      <a:pt x="8276" y="0"/>
                      <a:pt x="5918" y="1203"/>
                      <a:pt x="3894" y="3156"/>
                    </a:cubicBezTo>
                    <a:cubicBezTo>
                      <a:pt x="3180" y="3846"/>
                      <a:pt x="2501" y="4620"/>
                      <a:pt x="1989" y="5465"/>
                    </a:cubicBezTo>
                    <a:cubicBezTo>
                      <a:pt x="1" y="8728"/>
                      <a:pt x="1108" y="11788"/>
                      <a:pt x="1108" y="11788"/>
                    </a:cubicBezTo>
                    <a:cubicBezTo>
                      <a:pt x="1108" y="11788"/>
                      <a:pt x="2287" y="11621"/>
                      <a:pt x="3632" y="10787"/>
                    </a:cubicBezTo>
                    <a:cubicBezTo>
                      <a:pt x="4549" y="10252"/>
                      <a:pt x="5525" y="9418"/>
                      <a:pt x="6311" y="8109"/>
                    </a:cubicBezTo>
                    <a:cubicBezTo>
                      <a:pt x="8300" y="4858"/>
                      <a:pt x="8276" y="1"/>
                      <a:pt x="827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82" name="Google Shape;5882;p46"/>
              <p:cNvSpPr/>
              <p:nvPr/>
            </p:nvSpPr>
            <p:spPr>
              <a:xfrm>
                <a:off x="3984425" y="4222975"/>
                <a:ext cx="164325" cy="3372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13491" extrusionOk="0">
                    <a:moveTo>
                      <a:pt x="4203" y="7799"/>
                    </a:moveTo>
                    <a:cubicBezTo>
                      <a:pt x="4334" y="7799"/>
                      <a:pt x="4441" y="7918"/>
                      <a:pt x="4441" y="8049"/>
                    </a:cubicBezTo>
                    <a:cubicBezTo>
                      <a:pt x="4441" y="8180"/>
                      <a:pt x="4322" y="8287"/>
                      <a:pt x="4191" y="8287"/>
                    </a:cubicBezTo>
                    <a:cubicBezTo>
                      <a:pt x="4048" y="8287"/>
                      <a:pt x="3953" y="8168"/>
                      <a:pt x="3953" y="8037"/>
                    </a:cubicBezTo>
                    <a:cubicBezTo>
                      <a:pt x="3953" y="7894"/>
                      <a:pt x="4072" y="7799"/>
                      <a:pt x="4203" y="7799"/>
                    </a:cubicBezTo>
                    <a:close/>
                    <a:moveTo>
                      <a:pt x="2048" y="0"/>
                    </a:moveTo>
                    <a:cubicBezTo>
                      <a:pt x="2048" y="0"/>
                      <a:pt x="0" y="2536"/>
                      <a:pt x="810" y="6263"/>
                    </a:cubicBezTo>
                    <a:cubicBezTo>
                      <a:pt x="1607" y="9978"/>
                      <a:pt x="4965" y="13490"/>
                      <a:pt x="4965" y="13490"/>
                    </a:cubicBezTo>
                    <a:cubicBezTo>
                      <a:pt x="4965" y="13490"/>
                      <a:pt x="6572" y="8906"/>
                      <a:pt x="5763" y="5191"/>
                    </a:cubicBezTo>
                    <a:cubicBezTo>
                      <a:pt x="4965" y="1465"/>
                      <a:pt x="2048" y="0"/>
                      <a:pt x="2048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83" name="Google Shape;5883;p46"/>
              <p:cNvSpPr/>
              <p:nvPr/>
            </p:nvSpPr>
            <p:spPr>
              <a:xfrm>
                <a:off x="4836600" y="3978300"/>
                <a:ext cx="207200" cy="295300"/>
              </a:xfrm>
              <a:custGeom>
                <a:avLst/>
                <a:gdLst/>
                <a:ahLst/>
                <a:cxnLst/>
                <a:rect l="l" t="t" r="r" b="b"/>
                <a:pathLst>
                  <a:path w="8288" h="11812" extrusionOk="0">
                    <a:moveTo>
                      <a:pt x="8276" y="0"/>
                    </a:moveTo>
                    <a:lnTo>
                      <a:pt x="8276" y="0"/>
                    </a:lnTo>
                    <a:cubicBezTo>
                      <a:pt x="8275" y="1"/>
                      <a:pt x="5906" y="1215"/>
                      <a:pt x="3882" y="3156"/>
                    </a:cubicBezTo>
                    <a:cubicBezTo>
                      <a:pt x="3168" y="3846"/>
                      <a:pt x="2501" y="4620"/>
                      <a:pt x="1977" y="5465"/>
                    </a:cubicBezTo>
                    <a:cubicBezTo>
                      <a:pt x="1" y="8740"/>
                      <a:pt x="1096" y="11811"/>
                      <a:pt x="1096" y="11811"/>
                    </a:cubicBezTo>
                    <a:cubicBezTo>
                      <a:pt x="1096" y="11811"/>
                      <a:pt x="2275" y="11645"/>
                      <a:pt x="3632" y="10811"/>
                    </a:cubicBezTo>
                    <a:cubicBezTo>
                      <a:pt x="4537" y="10252"/>
                      <a:pt x="5525" y="9406"/>
                      <a:pt x="6311" y="8120"/>
                    </a:cubicBezTo>
                    <a:cubicBezTo>
                      <a:pt x="8287" y="4858"/>
                      <a:pt x="8276" y="1"/>
                      <a:pt x="827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84" name="Google Shape;5884;p46"/>
              <p:cNvSpPr/>
              <p:nvPr/>
            </p:nvSpPr>
            <p:spPr>
              <a:xfrm>
                <a:off x="3755525" y="4215525"/>
                <a:ext cx="163125" cy="337875"/>
              </a:xfrm>
              <a:custGeom>
                <a:avLst/>
                <a:gdLst/>
                <a:ahLst/>
                <a:cxnLst/>
                <a:rect l="l" t="t" r="r" b="b"/>
                <a:pathLst>
                  <a:path w="6525" h="13515" extrusionOk="0">
                    <a:moveTo>
                      <a:pt x="2548" y="11085"/>
                    </a:moveTo>
                    <a:cubicBezTo>
                      <a:pt x="2810" y="11097"/>
                      <a:pt x="3012" y="11312"/>
                      <a:pt x="3012" y="11574"/>
                    </a:cubicBezTo>
                    <a:cubicBezTo>
                      <a:pt x="3001" y="11824"/>
                      <a:pt x="2786" y="12038"/>
                      <a:pt x="2524" y="12038"/>
                    </a:cubicBezTo>
                    <a:cubicBezTo>
                      <a:pt x="2250" y="12026"/>
                      <a:pt x="2048" y="11812"/>
                      <a:pt x="2060" y="11550"/>
                    </a:cubicBezTo>
                    <a:cubicBezTo>
                      <a:pt x="2072" y="11288"/>
                      <a:pt x="2286" y="11085"/>
                      <a:pt x="2548" y="11085"/>
                    </a:cubicBezTo>
                    <a:close/>
                    <a:moveTo>
                      <a:pt x="4453" y="1"/>
                    </a:moveTo>
                    <a:cubicBezTo>
                      <a:pt x="4453" y="1"/>
                      <a:pt x="1560" y="1489"/>
                      <a:pt x="774" y="5216"/>
                    </a:cubicBezTo>
                    <a:cubicBezTo>
                      <a:pt x="0" y="8954"/>
                      <a:pt x="1655" y="13514"/>
                      <a:pt x="1655" y="13514"/>
                    </a:cubicBezTo>
                    <a:cubicBezTo>
                      <a:pt x="1655" y="13514"/>
                      <a:pt x="4977" y="9966"/>
                      <a:pt x="5751" y="6251"/>
                    </a:cubicBezTo>
                    <a:cubicBezTo>
                      <a:pt x="6525" y="2513"/>
                      <a:pt x="4453" y="1"/>
                      <a:pt x="4453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85" name="Google Shape;5885;p46"/>
              <p:cNvSpPr/>
              <p:nvPr/>
            </p:nvSpPr>
            <p:spPr>
              <a:xfrm>
                <a:off x="4354400" y="3724925"/>
                <a:ext cx="336975" cy="134300"/>
              </a:xfrm>
              <a:custGeom>
                <a:avLst/>
                <a:gdLst/>
                <a:ahLst/>
                <a:cxnLst/>
                <a:rect l="l" t="t" r="r" b="b"/>
                <a:pathLst>
                  <a:path w="13479" h="5372" extrusionOk="0">
                    <a:moveTo>
                      <a:pt x="5982" y="0"/>
                    </a:moveTo>
                    <a:cubicBezTo>
                      <a:pt x="2917" y="0"/>
                      <a:pt x="1" y="1015"/>
                      <a:pt x="1" y="1015"/>
                    </a:cubicBezTo>
                    <a:cubicBezTo>
                      <a:pt x="1" y="1015"/>
                      <a:pt x="3501" y="4385"/>
                      <a:pt x="7216" y="5182"/>
                    </a:cubicBezTo>
                    <a:cubicBezTo>
                      <a:pt x="7831" y="5316"/>
                      <a:pt x="8413" y="5372"/>
                      <a:pt x="8958" y="5372"/>
                    </a:cubicBezTo>
                    <a:cubicBezTo>
                      <a:pt x="11710" y="5372"/>
                      <a:pt x="13478" y="3944"/>
                      <a:pt x="13478" y="3944"/>
                    </a:cubicBezTo>
                    <a:cubicBezTo>
                      <a:pt x="13478" y="3944"/>
                      <a:pt x="12026" y="1027"/>
                      <a:pt x="8299" y="229"/>
                    </a:cubicBezTo>
                    <a:cubicBezTo>
                      <a:pt x="7547" y="66"/>
                      <a:pt x="6760" y="0"/>
                      <a:pt x="5982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86" name="Google Shape;5886;p46"/>
              <p:cNvSpPr/>
              <p:nvPr/>
            </p:nvSpPr>
            <p:spPr>
              <a:xfrm>
                <a:off x="5627175" y="4277150"/>
                <a:ext cx="164025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6561" h="13490" extrusionOk="0">
                    <a:moveTo>
                      <a:pt x="4204" y="7787"/>
                    </a:moveTo>
                    <a:cubicBezTo>
                      <a:pt x="4335" y="7787"/>
                      <a:pt x="4442" y="7906"/>
                      <a:pt x="4442" y="8037"/>
                    </a:cubicBezTo>
                    <a:cubicBezTo>
                      <a:pt x="4442" y="8168"/>
                      <a:pt x="4323" y="8275"/>
                      <a:pt x="4180" y="8275"/>
                    </a:cubicBezTo>
                    <a:cubicBezTo>
                      <a:pt x="4049" y="8275"/>
                      <a:pt x="3930" y="8156"/>
                      <a:pt x="3942" y="8025"/>
                    </a:cubicBezTo>
                    <a:cubicBezTo>
                      <a:pt x="3942" y="7894"/>
                      <a:pt x="4061" y="7787"/>
                      <a:pt x="4204" y="7787"/>
                    </a:cubicBezTo>
                    <a:close/>
                    <a:moveTo>
                      <a:pt x="2049" y="0"/>
                    </a:moveTo>
                    <a:cubicBezTo>
                      <a:pt x="2049" y="0"/>
                      <a:pt x="1" y="2536"/>
                      <a:pt x="798" y="6251"/>
                    </a:cubicBezTo>
                    <a:cubicBezTo>
                      <a:pt x="1608" y="9978"/>
                      <a:pt x="4954" y="13490"/>
                      <a:pt x="4954" y="13490"/>
                    </a:cubicBezTo>
                    <a:cubicBezTo>
                      <a:pt x="4954" y="13490"/>
                      <a:pt x="6561" y="8918"/>
                      <a:pt x="5763" y="5191"/>
                    </a:cubicBezTo>
                    <a:cubicBezTo>
                      <a:pt x="4954" y="1477"/>
                      <a:pt x="2049" y="0"/>
                      <a:pt x="2049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87" name="Google Shape;5887;p46"/>
              <p:cNvSpPr/>
              <p:nvPr/>
            </p:nvSpPr>
            <p:spPr>
              <a:xfrm>
                <a:off x="5397975" y="4269400"/>
                <a:ext cx="163150" cy="337875"/>
              </a:xfrm>
              <a:custGeom>
                <a:avLst/>
                <a:gdLst/>
                <a:ahLst/>
                <a:cxnLst/>
                <a:rect l="l" t="t" r="r" b="b"/>
                <a:pathLst>
                  <a:path w="6526" h="13515" extrusionOk="0">
                    <a:moveTo>
                      <a:pt x="2549" y="11097"/>
                    </a:moveTo>
                    <a:cubicBezTo>
                      <a:pt x="2811" y="11121"/>
                      <a:pt x="3013" y="11335"/>
                      <a:pt x="3013" y="11597"/>
                    </a:cubicBezTo>
                    <a:cubicBezTo>
                      <a:pt x="2989" y="11847"/>
                      <a:pt x="2787" y="12050"/>
                      <a:pt x="2513" y="12050"/>
                    </a:cubicBezTo>
                    <a:cubicBezTo>
                      <a:pt x="2263" y="12038"/>
                      <a:pt x="2061" y="11835"/>
                      <a:pt x="2061" y="11562"/>
                    </a:cubicBezTo>
                    <a:cubicBezTo>
                      <a:pt x="2073" y="11312"/>
                      <a:pt x="2275" y="11097"/>
                      <a:pt x="2549" y="11097"/>
                    </a:cubicBezTo>
                    <a:close/>
                    <a:moveTo>
                      <a:pt x="4454" y="1"/>
                    </a:moveTo>
                    <a:cubicBezTo>
                      <a:pt x="4454" y="1"/>
                      <a:pt x="1549" y="1489"/>
                      <a:pt x="775" y="5228"/>
                    </a:cubicBezTo>
                    <a:cubicBezTo>
                      <a:pt x="1" y="8954"/>
                      <a:pt x="1656" y="13514"/>
                      <a:pt x="1656" y="13514"/>
                    </a:cubicBezTo>
                    <a:cubicBezTo>
                      <a:pt x="1656" y="13514"/>
                      <a:pt x="4978" y="9966"/>
                      <a:pt x="5752" y="6251"/>
                    </a:cubicBezTo>
                    <a:cubicBezTo>
                      <a:pt x="6525" y="2513"/>
                      <a:pt x="4454" y="1"/>
                      <a:pt x="445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88" name="Google Shape;5888;p46"/>
              <p:cNvSpPr/>
              <p:nvPr/>
            </p:nvSpPr>
            <p:spPr>
              <a:xfrm>
                <a:off x="5997175" y="3779225"/>
                <a:ext cx="336950" cy="134375"/>
              </a:xfrm>
              <a:custGeom>
                <a:avLst/>
                <a:gdLst/>
                <a:ahLst/>
                <a:cxnLst/>
                <a:rect l="l" t="t" r="r" b="b"/>
                <a:pathLst>
                  <a:path w="13478" h="5375" extrusionOk="0">
                    <a:moveTo>
                      <a:pt x="6009" y="1"/>
                    </a:moveTo>
                    <a:cubicBezTo>
                      <a:pt x="2934" y="1"/>
                      <a:pt x="0" y="1022"/>
                      <a:pt x="0" y="1022"/>
                    </a:cubicBezTo>
                    <a:cubicBezTo>
                      <a:pt x="0" y="1022"/>
                      <a:pt x="3477" y="4380"/>
                      <a:pt x="7215" y="5189"/>
                    </a:cubicBezTo>
                    <a:cubicBezTo>
                      <a:pt x="7824" y="5320"/>
                      <a:pt x="8401" y="5375"/>
                      <a:pt x="8941" y="5375"/>
                    </a:cubicBezTo>
                    <a:cubicBezTo>
                      <a:pt x="11696" y="5375"/>
                      <a:pt x="13478" y="3951"/>
                      <a:pt x="13478" y="3951"/>
                    </a:cubicBezTo>
                    <a:cubicBezTo>
                      <a:pt x="13478" y="3951"/>
                      <a:pt x="12025" y="1034"/>
                      <a:pt x="8299" y="224"/>
                    </a:cubicBezTo>
                    <a:cubicBezTo>
                      <a:pt x="7556" y="65"/>
                      <a:pt x="6778" y="1"/>
                      <a:pt x="600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89" name="Google Shape;5889;p46"/>
              <p:cNvSpPr/>
              <p:nvPr/>
            </p:nvSpPr>
            <p:spPr>
              <a:xfrm>
                <a:off x="6479675" y="4033075"/>
                <a:ext cx="207175" cy="295000"/>
              </a:xfrm>
              <a:custGeom>
                <a:avLst/>
                <a:gdLst/>
                <a:ahLst/>
                <a:cxnLst/>
                <a:rect l="l" t="t" r="r" b="b"/>
                <a:pathLst>
                  <a:path w="8287" h="11800" extrusionOk="0">
                    <a:moveTo>
                      <a:pt x="8275" y="0"/>
                    </a:moveTo>
                    <a:cubicBezTo>
                      <a:pt x="8275" y="0"/>
                      <a:pt x="5906" y="1227"/>
                      <a:pt x="3882" y="3167"/>
                    </a:cubicBezTo>
                    <a:cubicBezTo>
                      <a:pt x="3167" y="3858"/>
                      <a:pt x="2500" y="4632"/>
                      <a:pt x="1977" y="5477"/>
                    </a:cubicBezTo>
                    <a:cubicBezTo>
                      <a:pt x="0" y="8739"/>
                      <a:pt x="1096" y="11799"/>
                      <a:pt x="1096" y="11799"/>
                    </a:cubicBezTo>
                    <a:cubicBezTo>
                      <a:pt x="1096" y="11799"/>
                      <a:pt x="2274" y="11644"/>
                      <a:pt x="3632" y="10811"/>
                    </a:cubicBezTo>
                    <a:cubicBezTo>
                      <a:pt x="4536" y="10251"/>
                      <a:pt x="5525" y="9406"/>
                      <a:pt x="6310" y="8108"/>
                    </a:cubicBezTo>
                    <a:cubicBezTo>
                      <a:pt x="8287" y="4858"/>
                      <a:pt x="8275" y="0"/>
                      <a:pt x="8275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90" name="Google Shape;5890;p46"/>
              <p:cNvSpPr/>
              <p:nvPr/>
            </p:nvSpPr>
            <p:spPr>
              <a:xfrm>
                <a:off x="969750" y="1198200"/>
                <a:ext cx="19260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7704" h="12193" extrusionOk="0">
                    <a:moveTo>
                      <a:pt x="846" y="0"/>
                    </a:moveTo>
                    <a:cubicBezTo>
                      <a:pt x="846" y="0"/>
                      <a:pt x="1" y="2060"/>
                      <a:pt x="703" y="4667"/>
                    </a:cubicBezTo>
                    <a:cubicBezTo>
                      <a:pt x="768" y="4630"/>
                      <a:pt x="833" y="4600"/>
                      <a:pt x="904" y="4600"/>
                    </a:cubicBezTo>
                    <a:cubicBezTo>
                      <a:pt x="924" y="4600"/>
                      <a:pt x="944" y="4603"/>
                      <a:pt x="965" y="4608"/>
                    </a:cubicBezTo>
                    <a:cubicBezTo>
                      <a:pt x="1263" y="4620"/>
                      <a:pt x="1477" y="4858"/>
                      <a:pt x="1477" y="5156"/>
                    </a:cubicBezTo>
                    <a:cubicBezTo>
                      <a:pt x="1465" y="5406"/>
                      <a:pt x="1286" y="5596"/>
                      <a:pt x="1048" y="5644"/>
                    </a:cubicBezTo>
                    <a:cubicBezTo>
                      <a:pt x="1155" y="5894"/>
                      <a:pt x="1275" y="6132"/>
                      <a:pt x="1406" y="6394"/>
                    </a:cubicBezTo>
                    <a:cubicBezTo>
                      <a:pt x="3239" y="9751"/>
                      <a:pt x="7466" y="12192"/>
                      <a:pt x="7466" y="12192"/>
                    </a:cubicBezTo>
                    <a:cubicBezTo>
                      <a:pt x="7466" y="12192"/>
                      <a:pt x="7704" y="7346"/>
                      <a:pt x="5894" y="3965"/>
                    </a:cubicBezTo>
                    <a:cubicBezTo>
                      <a:pt x="4061" y="596"/>
                      <a:pt x="846" y="0"/>
                      <a:pt x="84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91" name="Google Shape;5891;p46"/>
              <p:cNvSpPr/>
              <p:nvPr/>
            </p:nvSpPr>
            <p:spPr>
              <a:xfrm>
                <a:off x="1194475" y="1541400"/>
                <a:ext cx="12225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89" extrusionOk="0">
                    <a:moveTo>
                      <a:pt x="251" y="0"/>
                    </a:moveTo>
                    <a:cubicBezTo>
                      <a:pt x="120" y="0"/>
                      <a:pt x="1" y="107"/>
                      <a:pt x="1" y="238"/>
                    </a:cubicBezTo>
                    <a:cubicBezTo>
                      <a:pt x="1" y="369"/>
                      <a:pt x="96" y="488"/>
                      <a:pt x="239" y="488"/>
                    </a:cubicBezTo>
                    <a:cubicBezTo>
                      <a:pt x="370" y="488"/>
                      <a:pt x="489" y="381"/>
                      <a:pt x="489" y="250"/>
                    </a:cubicBezTo>
                    <a:cubicBezTo>
                      <a:pt x="489" y="119"/>
                      <a:pt x="382" y="0"/>
                      <a:pt x="25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92" name="Google Shape;5892;p46"/>
              <p:cNvSpPr/>
              <p:nvPr/>
            </p:nvSpPr>
            <p:spPr>
              <a:xfrm>
                <a:off x="1323075" y="17310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0"/>
                    </a:moveTo>
                    <a:cubicBezTo>
                      <a:pt x="131" y="0"/>
                      <a:pt x="0" y="119"/>
                      <a:pt x="0" y="274"/>
                    </a:cubicBezTo>
                    <a:cubicBezTo>
                      <a:pt x="0" y="441"/>
                      <a:pt x="119" y="560"/>
                      <a:pt x="274" y="572"/>
                    </a:cubicBezTo>
                    <a:cubicBezTo>
                      <a:pt x="429" y="572"/>
                      <a:pt x="548" y="453"/>
                      <a:pt x="572" y="298"/>
                    </a:cubicBezTo>
                    <a:cubicBezTo>
                      <a:pt x="572" y="143"/>
                      <a:pt x="453" y="24"/>
                      <a:pt x="29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93" name="Google Shape;5893;p46"/>
              <p:cNvSpPr/>
              <p:nvPr/>
            </p:nvSpPr>
            <p:spPr>
              <a:xfrm>
                <a:off x="1493025" y="1678300"/>
                <a:ext cx="140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61" h="549" extrusionOk="0">
                    <a:moveTo>
                      <a:pt x="287" y="1"/>
                    </a:moveTo>
                    <a:cubicBezTo>
                      <a:pt x="144" y="1"/>
                      <a:pt x="1" y="120"/>
                      <a:pt x="1" y="263"/>
                    </a:cubicBezTo>
                    <a:cubicBezTo>
                      <a:pt x="1" y="418"/>
                      <a:pt x="120" y="549"/>
                      <a:pt x="275" y="549"/>
                    </a:cubicBezTo>
                    <a:cubicBezTo>
                      <a:pt x="417" y="549"/>
                      <a:pt x="537" y="430"/>
                      <a:pt x="560" y="287"/>
                    </a:cubicBezTo>
                    <a:cubicBezTo>
                      <a:pt x="560" y="132"/>
                      <a:pt x="441" y="1"/>
                      <a:pt x="28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94" name="Google Shape;5894;p46"/>
              <p:cNvSpPr/>
              <p:nvPr/>
            </p:nvSpPr>
            <p:spPr>
              <a:xfrm>
                <a:off x="1513575" y="1581225"/>
                <a:ext cx="23525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920" extrusionOk="0">
                    <a:moveTo>
                      <a:pt x="438" y="1"/>
                    </a:moveTo>
                    <a:cubicBezTo>
                      <a:pt x="204" y="1"/>
                      <a:pt x="0" y="206"/>
                      <a:pt x="0" y="443"/>
                    </a:cubicBezTo>
                    <a:cubicBezTo>
                      <a:pt x="0" y="693"/>
                      <a:pt x="191" y="907"/>
                      <a:pt x="453" y="919"/>
                    </a:cubicBezTo>
                    <a:cubicBezTo>
                      <a:pt x="460" y="920"/>
                      <a:pt x="467" y="920"/>
                      <a:pt x="474" y="920"/>
                    </a:cubicBezTo>
                    <a:cubicBezTo>
                      <a:pt x="715" y="920"/>
                      <a:pt x="929" y="722"/>
                      <a:pt x="929" y="479"/>
                    </a:cubicBezTo>
                    <a:cubicBezTo>
                      <a:pt x="941" y="217"/>
                      <a:pt x="727" y="3"/>
                      <a:pt x="477" y="3"/>
                    </a:cubicBezTo>
                    <a:cubicBezTo>
                      <a:pt x="464" y="1"/>
                      <a:pt x="451" y="1"/>
                      <a:pt x="43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95" name="Google Shape;5895;p46"/>
              <p:cNvSpPr/>
              <p:nvPr/>
            </p:nvSpPr>
            <p:spPr>
              <a:xfrm>
                <a:off x="968550" y="1392550"/>
                <a:ext cx="25925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1014" extrusionOk="0">
                    <a:moveTo>
                      <a:pt x="514" y="1"/>
                    </a:moveTo>
                    <a:cubicBezTo>
                      <a:pt x="239" y="1"/>
                      <a:pt x="24" y="211"/>
                      <a:pt x="13" y="489"/>
                    </a:cubicBezTo>
                    <a:cubicBezTo>
                      <a:pt x="1" y="775"/>
                      <a:pt x="227" y="1001"/>
                      <a:pt x="501" y="1013"/>
                    </a:cubicBezTo>
                    <a:cubicBezTo>
                      <a:pt x="508" y="1013"/>
                      <a:pt x="515" y="1013"/>
                      <a:pt x="523" y="1013"/>
                    </a:cubicBezTo>
                    <a:cubicBezTo>
                      <a:pt x="799" y="1013"/>
                      <a:pt x="1025" y="792"/>
                      <a:pt x="1025" y="513"/>
                    </a:cubicBezTo>
                    <a:cubicBezTo>
                      <a:pt x="1037" y="239"/>
                      <a:pt x="822" y="13"/>
                      <a:pt x="537" y="1"/>
                    </a:cubicBezTo>
                    <a:cubicBezTo>
                      <a:pt x="529" y="1"/>
                      <a:pt x="522" y="1"/>
                      <a:pt x="51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96" name="Google Shape;5896;p46"/>
              <p:cNvSpPr/>
              <p:nvPr/>
            </p:nvSpPr>
            <p:spPr>
              <a:xfrm>
                <a:off x="1520425" y="1465775"/>
                <a:ext cx="295600" cy="189500"/>
              </a:xfrm>
              <a:custGeom>
                <a:avLst/>
                <a:gdLst/>
                <a:ahLst/>
                <a:cxnLst/>
                <a:rect l="l" t="t" r="r" b="b"/>
                <a:pathLst>
                  <a:path w="11824" h="7580" extrusionOk="0">
                    <a:moveTo>
                      <a:pt x="11823" y="1"/>
                    </a:moveTo>
                    <a:cubicBezTo>
                      <a:pt x="11823" y="1"/>
                      <a:pt x="10299" y="13"/>
                      <a:pt x="8406" y="358"/>
                    </a:cubicBezTo>
                    <a:cubicBezTo>
                      <a:pt x="6882" y="644"/>
                      <a:pt x="5120" y="1132"/>
                      <a:pt x="3667" y="2025"/>
                    </a:cubicBezTo>
                    <a:cubicBezTo>
                      <a:pt x="417" y="4037"/>
                      <a:pt x="0" y="7276"/>
                      <a:pt x="0" y="7276"/>
                    </a:cubicBezTo>
                    <a:cubicBezTo>
                      <a:pt x="0" y="7276"/>
                      <a:pt x="843" y="7580"/>
                      <a:pt x="2117" y="7580"/>
                    </a:cubicBezTo>
                    <a:cubicBezTo>
                      <a:pt x="3275" y="7580"/>
                      <a:pt x="4787" y="7329"/>
                      <a:pt x="6346" y="6371"/>
                    </a:cubicBezTo>
                    <a:cubicBezTo>
                      <a:pt x="7037" y="5942"/>
                      <a:pt x="7692" y="5418"/>
                      <a:pt x="8275" y="4835"/>
                    </a:cubicBezTo>
                    <a:cubicBezTo>
                      <a:pt x="10442" y="2716"/>
                      <a:pt x="11823" y="1"/>
                      <a:pt x="1182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97" name="Google Shape;5897;p46"/>
              <p:cNvSpPr/>
              <p:nvPr/>
            </p:nvSpPr>
            <p:spPr>
              <a:xfrm>
                <a:off x="1977325" y="1374700"/>
                <a:ext cx="313450" cy="164750"/>
              </a:xfrm>
              <a:custGeom>
                <a:avLst/>
                <a:gdLst/>
                <a:ahLst/>
                <a:cxnLst/>
                <a:rect l="l" t="t" r="r" b="b"/>
                <a:pathLst>
                  <a:path w="12538" h="6590" extrusionOk="0">
                    <a:moveTo>
                      <a:pt x="1882" y="1"/>
                    </a:moveTo>
                    <a:cubicBezTo>
                      <a:pt x="755" y="1"/>
                      <a:pt x="0" y="84"/>
                      <a:pt x="0" y="84"/>
                    </a:cubicBezTo>
                    <a:cubicBezTo>
                      <a:pt x="0" y="84"/>
                      <a:pt x="2655" y="4168"/>
                      <a:pt x="6132" y="5799"/>
                    </a:cubicBezTo>
                    <a:cubicBezTo>
                      <a:pt x="7397" y="6399"/>
                      <a:pt x="8592" y="6589"/>
                      <a:pt x="9600" y="6589"/>
                    </a:cubicBezTo>
                    <a:cubicBezTo>
                      <a:pt x="11352" y="6589"/>
                      <a:pt x="12538" y="6013"/>
                      <a:pt x="12538" y="6013"/>
                    </a:cubicBezTo>
                    <a:cubicBezTo>
                      <a:pt x="12538" y="6013"/>
                      <a:pt x="11764" y="2822"/>
                      <a:pt x="8311" y="1191"/>
                    </a:cubicBezTo>
                    <a:cubicBezTo>
                      <a:pt x="6214" y="197"/>
                      <a:pt x="3611" y="1"/>
                      <a:pt x="188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98" name="Google Shape;5898;p46"/>
              <p:cNvSpPr/>
              <p:nvPr/>
            </p:nvSpPr>
            <p:spPr>
              <a:xfrm>
                <a:off x="2611925" y="1252675"/>
                <a:ext cx="19320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2193" extrusionOk="0">
                    <a:moveTo>
                      <a:pt x="846" y="0"/>
                    </a:moveTo>
                    <a:cubicBezTo>
                      <a:pt x="846" y="0"/>
                      <a:pt x="0" y="2048"/>
                      <a:pt x="715" y="4655"/>
                    </a:cubicBezTo>
                    <a:cubicBezTo>
                      <a:pt x="774" y="4616"/>
                      <a:pt x="849" y="4593"/>
                      <a:pt x="921" y="4593"/>
                    </a:cubicBezTo>
                    <a:cubicBezTo>
                      <a:pt x="936" y="4593"/>
                      <a:pt x="950" y="4594"/>
                      <a:pt x="965" y="4596"/>
                    </a:cubicBezTo>
                    <a:cubicBezTo>
                      <a:pt x="1262" y="4608"/>
                      <a:pt x="1489" y="4846"/>
                      <a:pt x="1489" y="5144"/>
                    </a:cubicBezTo>
                    <a:cubicBezTo>
                      <a:pt x="1477" y="5394"/>
                      <a:pt x="1298" y="5596"/>
                      <a:pt x="1060" y="5644"/>
                    </a:cubicBezTo>
                    <a:cubicBezTo>
                      <a:pt x="1167" y="5894"/>
                      <a:pt x="1286" y="6132"/>
                      <a:pt x="1417" y="6382"/>
                    </a:cubicBezTo>
                    <a:cubicBezTo>
                      <a:pt x="3251" y="9751"/>
                      <a:pt x="7477" y="12192"/>
                      <a:pt x="7477" y="12192"/>
                    </a:cubicBezTo>
                    <a:cubicBezTo>
                      <a:pt x="7477" y="12192"/>
                      <a:pt x="7728" y="7322"/>
                      <a:pt x="5894" y="3953"/>
                    </a:cubicBezTo>
                    <a:cubicBezTo>
                      <a:pt x="4060" y="595"/>
                      <a:pt x="846" y="0"/>
                      <a:pt x="84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99" name="Google Shape;5899;p46"/>
              <p:cNvSpPr/>
              <p:nvPr/>
            </p:nvSpPr>
            <p:spPr>
              <a:xfrm>
                <a:off x="2836950" y="159557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2" y="0"/>
                    </a:moveTo>
                    <a:cubicBezTo>
                      <a:pt x="120" y="0"/>
                      <a:pt x="0" y="107"/>
                      <a:pt x="0" y="238"/>
                    </a:cubicBezTo>
                    <a:cubicBezTo>
                      <a:pt x="0" y="381"/>
                      <a:pt x="108" y="500"/>
                      <a:pt x="239" y="500"/>
                    </a:cubicBezTo>
                    <a:cubicBezTo>
                      <a:pt x="381" y="500"/>
                      <a:pt x="501" y="393"/>
                      <a:pt x="501" y="262"/>
                    </a:cubicBezTo>
                    <a:cubicBezTo>
                      <a:pt x="501" y="119"/>
                      <a:pt x="393" y="0"/>
                      <a:pt x="26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00" name="Google Shape;5900;p46"/>
              <p:cNvSpPr/>
              <p:nvPr/>
            </p:nvSpPr>
            <p:spPr>
              <a:xfrm>
                <a:off x="2965825" y="1785475"/>
                <a:ext cx="1402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561" h="560" extrusionOk="0">
                    <a:moveTo>
                      <a:pt x="299" y="0"/>
                    </a:moveTo>
                    <a:cubicBezTo>
                      <a:pt x="132" y="0"/>
                      <a:pt x="13" y="119"/>
                      <a:pt x="1" y="262"/>
                    </a:cubicBezTo>
                    <a:cubicBezTo>
                      <a:pt x="1" y="429"/>
                      <a:pt x="120" y="548"/>
                      <a:pt x="263" y="560"/>
                    </a:cubicBezTo>
                    <a:cubicBezTo>
                      <a:pt x="430" y="560"/>
                      <a:pt x="549" y="441"/>
                      <a:pt x="560" y="298"/>
                    </a:cubicBezTo>
                    <a:cubicBezTo>
                      <a:pt x="560" y="131"/>
                      <a:pt x="441" y="0"/>
                      <a:pt x="299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01" name="Google Shape;5901;p46"/>
              <p:cNvSpPr/>
              <p:nvPr/>
            </p:nvSpPr>
            <p:spPr>
              <a:xfrm>
                <a:off x="3135500" y="1732200"/>
                <a:ext cx="14025" cy="13700"/>
              </a:xfrm>
              <a:custGeom>
                <a:avLst/>
                <a:gdLst/>
                <a:ahLst/>
                <a:cxnLst/>
                <a:rect l="l" t="t" r="r" b="b"/>
                <a:pathLst>
                  <a:path w="561" h="548" extrusionOk="0">
                    <a:moveTo>
                      <a:pt x="286" y="0"/>
                    </a:moveTo>
                    <a:cubicBezTo>
                      <a:pt x="131" y="0"/>
                      <a:pt x="0" y="119"/>
                      <a:pt x="0" y="274"/>
                    </a:cubicBezTo>
                    <a:cubicBezTo>
                      <a:pt x="0" y="417"/>
                      <a:pt x="120" y="548"/>
                      <a:pt x="262" y="548"/>
                    </a:cubicBezTo>
                    <a:cubicBezTo>
                      <a:pt x="417" y="548"/>
                      <a:pt x="548" y="429"/>
                      <a:pt x="548" y="286"/>
                    </a:cubicBezTo>
                    <a:cubicBezTo>
                      <a:pt x="560" y="131"/>
                      <a:pt x="441" y="0"/>
                      <a:pt x="28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02" name="Google Shape;5902;p46"/>
              <p:cNvSpPr/>
              <p:nvPr/>
            </p:nvSpPr>
            <p:spPr>
              <a:xfrm>
                <a:off x="3156025" y="1635425"/>
                <a:ext cx="23850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931" extrusionOk="0">
                    <a:moveTo>
                      <a:pt x="468" y="1"/>
                    </a:moveTo>
                    <a:cubicBezTo>
                      <a:pt x="227" y="1"/>
                      <a:pt x="13" y="199"/>
                      <a:pt x="13" y="454"/>
                    </a:cubicBezTo>
                    <a:cubicBezTo>
                      <a:pt x="1" y="692"/>
                      <a:pt x="203" y="906"/>
                      <a:pt x="453" y="930"/>
                    </a:cubicBezTo>
                    <a:cubicBezTo>
                      <a:pt x="460" y="931"/>
                      <a:pt x="467" y="931"/>
                      <a:pt x="474" y="931"/>
                    </a:cubicBezTo>
                    <a:cubicBezTo>
                      <a:pt x="727" y="931"/>
                      <a:pt x="930" y="721"/>
                      <a:pt x="930" y="478"/>
                    </a:cubicBezTo>
                    <a:cubicBezTo>
                      <a:pt x="953" y="228"/>
                      <a:pt x="739" y="1"/>
                      <a:pt x="489" y="1"/>
                    </a:cubicBezTo>
                    <a:cubicBezTo>
                      <a:pt x="482" y="1"/>
                      <a:pt x="475" y="1"/>
                      <a:pt x="46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03" name="Google Shape;5903;p46"/>
              <p:cNvSpPr/>
              <p:nvPr/>
            </p:nvSpPr>
            <p:spPr>
              <a:xfrm>
                <a:off x="2882800" y="1169625"/>
                <a:ext cx="13400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7" extrusionOk="0">
                    <a:moveTo>
                      <a:pt x="286" y="0"/>
                    </a:moveTo>
                    <a:cubicBezTo>
                      <a:pt x="119" y="0"/>
                      <a:pt x="0" y="107"/>
                      <a:pt x="0" y="250"/>
                    </a:cubicBezTo>
                    <a:cubicBezTo>
                      <a:pt x="0" y="405"/>
                      <a:pt x="107" y="524"/>
                      <a:pt x="250" y="536"/>
                    </a:cubicBezTo>
                    <a:cubicBezTo>
                      <a:pt x="405" y="536"/>
                      <a:pt x="524" y="429"/>
                      <a:pt x="536" y="286"/>
                    </a:cubicBezTo>
                    <a:cubicBezTo>
                      <a:pt x="536" y="131"/>
                      <a:pt x="429" y="12"/>
                      <a:pt x="28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04" name="Google Shape;5904;p46"/>
              <p:cNvSpPr/>
              <p:nvPr/>
            </p:nvSpPr>
            <p:spPr>
              <a:xfrm>
                <a:off x="2611325" y="1446725"/>
                <a:ext cx="25925" cy="2532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1013" extrusionOk="0">
                    <a:moveTo>
                      <a:pt x="515" y="1"/>
                    </a:moveTo>
                    <a:cubicBezTo>
                      <a:pt x="239" y="1"/>
                      <a:pt x="24" y="222"/>
                      <a:pt x="12" y="501"/>
                    </a:cubicBezTo>
                    <a:cubicBezTo>
                      <a:pt x="1" y="775"/>
                      <a:pt x="215" y="1001"/>
                      <a:pt x="501" y="1013"/>
                    </a:cubicBezTo>
                    <a:cubicBezTo>
                      <a:pt x="786" y="1013"/>
                      <a:pt x="1024" y="811"/>
                      <a:pt x="1024" y="525"/>
                    </a:cubicBezTo>
                    <a:cubicBezTo>
                      <a:pt x="1036" y="239"/>
                      <a:pt x="810" y="25"/>
                      <a:pt x="536" y="1"/>
                    </a:cubicBezTo>
                    <a:cubicBezTo>
                      <a:pt x="529" y="1"/>
                      <a:pt x="522" y="1"/>
                      <a:pt x="51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05" name="Google Shape;5905;p46"/>
              <p:cNvSpPr/>
              <p:nvPr/>
            </p:nvSpPr>
            <p:spPr>
              <a:xfrm>
                <a:off x="2170800" y="1185975"/>
                <a:ext cx="25625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002" extrusionOk="0">
                    <a:moveTo>
                      <a:pt x="515" y="1"/>
                    </a:moveTo>
                    <a:cubicBezTo>
                      <a:pt x="239" y="1"/>
                      <a:pt x="24" y="222"/>
                      <a:pt x="12" y="477"/>
                    </a:cubicBezTo>
                    <a:cubicBezTo>
                      <a:pt x="0" y="763"/>
                      <a:pt x="215" y="989"/>
                      <a:pt x="488" y="1001"/>
                    </a:cubicBezTo>
                    <a:cubicBezTo>
                      <a:pt x="496" y="1002"/>
                      <a:pt x="503" y="1002"/>
                      <a:pt x="510" y="1002"/>
                    </a:cubicBezTo>
                    <a:cubicBezTo>
                      <a:pt x="786" y="1002"/>
                      <a:pt x="1012" y="780"/>
                      <a:pt x="1012" y="525"/>
                    </a:cubicBezTo>
                    <a:cubicBezTo>
                      <a:pt x="1024" y="239"/>
                      <a:pt x="798" y="13"/>
                      <a:pt x="536" y="1"/>
                    </a:cubicBezTo>
                    <a:cubicBezTo>
                      <a:pt x="529" y="1"/>
                      <a:pt x="522" y="1"/>
                      <a:pt x="51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06" name="Google Shape;5906;p46"/>
              <p:cNvSpPr/>
              <p:nvPr/>
            </p:nvSpPr>
            <p:spPr>
              <a:xfrm>
                <a:off x="1770450" y="1698850"/>
                <a:ext cx="28900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133" extrusionOk="0">
                    <a:moveTo>
                      <a:pt x="596" y="1"/>
                    </a:moveTo>
                    <a:cubicBezTo>
                      <a:pt x="274" y="1"/>
                      <a:pt x="12" y="239"/>
                      <a:pt x="12" y="548"/>
                    </a:cubicBezTo>
                    <a:cubicBezTo>
                      <a:pt x="0" y="858"/>
                      <a:pt x="250" y="1132"/>
                      <a:pt x="560" y="1132"/>
                    </a:cubicBezTo>
                    <a:cubicBezTo>
                      <a:pt x="567" y="1132"/>
                      <a:pt x="575" y="1132"/>
                      <a:pt x="582" y="1132"/>
                    </a:cubicBezTo>
                    <a:cubicBezTo>
                      <a:pt x="883" y="1132"/>
                      <a:pt x="1143" y="897"/>
                      <a:pt x="1143" y="572"/>
                    </a:cubicBezTo>
                    <a:cubicBezTo>
                      <a:pt x="1155" y="262"/>
                      <a:pt x="905" y="1"/>
                      <a:pt x="59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07" name="Google Shape;5907;p46"/>
              <p:cNvSpPr/>
              <p:nvPr/>
            </p:nvSpPr>
            <p:spPr>
              <a:xfrm>
                <a:off x="1813000" y="1684550"/>
                <a:ext cx="33375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300" extrusionOk="0">
                    <a:moveTo>
                      <a:pt x="670" y="1"/>
                    </a:moveTo>
                    <a:cubicBezTo>
                      <a:pt x="322" y="1"/>
                      <a:pt x="36" y="282"/>
                      <a:pt x="25" y="620"/>
                    </a:cubicBezTo>
                    <a:cubicBezTo>
                      <a:pt x="1" y="989"/>
                      <a:pt x="287" y="1287"/>
                      <a:pt x="644" y="1299"/>
                    </a:cubicBezTo>
                    <a:cubicBezTo>
                      <a:pt x="651" y="1299"/>
                      <a:pt x="658" y="1299"/>
                      <a:pt x="665" y="1299"/>
                    </a:cubicBezTo>
                    <a:cubicBezTo>
                      <a:pt x="1013" y="1299"/>
                      <a:pt x="1299" y="1018"/>
                      <a:pt x="1311" y="668"/>
                    </a:cubicBezTo>
                    <a:cubicBezTo>
                      <a:pt x="1334" y="311"/>
                      <a:pt x="1049" y="13"/>
                      <a:pt x="692" y="1"/>
                    </a:cubicBezTo>
                    <a:cubicBezTo>
                      <a:pt x="684" y="1"/>
                      <a:pt x="677" y="1"/>
                      <a:pt x="67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08" name="Google Shape;5908;p46"/>
              <p:cNvSpPr/>
              <p:nvPr/>
            </p:nvSpPr>
            <p:spPr>
              <a:xfrm>
                <a:off x="1857375" y="1754200"/>
                <a:ext cx="35425" cy="34575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383" extrusionOk="0">
                    <a:moveTo>
                      <a:pt x="705" y="1"/>
                    </a:moveTo>
                    <a:cubicBezTo>
                      <a:pt x="345" y="1"/>
                      <a:pt x="35" y="294"/>
                      <a:pt x="12" y="668"/>
                    </a:cubicBezTo>
                    <a:cubicBezTo>
                      <a:pt x="0" y="1037"/>
                      <a:pt x="298" y="1370"/>
                      <a:pt x="691" y="1382"/>
                    </a:cubicBezTo>
                    <a:cubicBezTo>
                      <a:pt x="1072" y="1382"/>
                      <a:pt x="1381" y="1096"/>
                      <a:pt x="1405" y="715"/>
                    </a:cubicBezTo>
                    <a:cubicBezTo>
                      <a:pt x="1417" y="346"/>
                      <a:pt x="1119" y="13"/>
                      <a:pt x="726" y="1"/>
                    </a:cubicBezTo>
                    <a:cubicBezTo>
                      <a:pt x="719" y="1"/>
                      <a:pt x="712" y="1"/>
                      <a:pt x="70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09" name="Google Shape;5909;p46"/>
              <p:cNvSpPr/>
              <p:nvPr/>
            </p:nvSpPr>
            <p:spPr>
              <a:xfrm>
                <a:off x="3162575" y="1519950"/>
                <a:ext cx="295900" cy="189675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7587" extrusionOk="0">
                    <a:moveTo>
                      <a:pt x="11836" y="1"/>
                    </a:moveTo>
                    <a:cubicBezTo>
                      <a:pt x="11836" y="1"/>
                      <a:pt x="10312" y="25"/>
                      <a:pt x="8407" y="370"/>
                    </a:cubicBezTo>
                    <a:cubicBezTo>
                      <a:pt x="6895" y="644"/>
                      <a:pt x="5121" y="1144"/>
                      <a:pt x="3680" y="2037"/>
                    </a:cubicBezTo>
                    <a:cubicBezTo>
                      <a:pt x="418" y="4037"/>
                      <a:pt x="1" y="7287"/>
                      <a:pt x="1" y="7287"/>
                    </a:cubicBezTo>
                    <a:cubicBezTo>
                      <a:pt x="1" y="7287"/>
                      <a:pt x="844" y="7587"/>
                      <a:pt x="2115" y="7587"/>
                    </a:cubicBezTo>
                    <a:cubicBezTo>
                      <a:pt x="3277" y="7587"/>
                      <a:pt x="4796" y="7337"/>
                      <a:pt x="6359" y="6383"/>
                    </a:cubicBezTo>
                    <a:cubicBezTo>
                      <a:pt x="7038" y="5942"/>
                      <a:pt x="7692" y="5418"/>
                      <a:pt x="8276" y="4847"/>
                    </a:cubicBezTo>
                    <a:cubicBezTo>
                      <a:pt x="10455" y="2716"/>
                      <a:pt x="11836" y="1"/>
                      <a:pt x="1183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10" name="Google Shape;5910;p46"/>
              <p:cNvSpPr/>
              <p:nvPr/>
            </p:nvSpPr>
            <p:spPr>
              <a:xfrm>
                <a:off x="4805350" y="1574425"/>
                <a:ext cx="295300" cy="189200"/>
              </a:xfrm>
              <a:custGeom>
                <a:avLst/>
                <a:gdLst/>
                <a:ahLst/>
                <a:cxnLst/>
                <a:rect l="l" t="t" r="r" b="b"/>
                <a:pathLst>
                  <a:path w="11812" h="7568" extrusionOk="0">
                    <a:moveTo>
                      <a:pt x="11812" y="1"/>
                    </a:moveTo>
                    <a:cubicBezTo>
                      <a:pt x="11811" y="1"/>
                      <a:pt x="10311" y="1"/>
                      <a:pt x="8406" y="346"/>
                    </a:cubicBezTo>
                    <a:cubicBezTo>
                      <a:pt x="6894" y="632"/>
                      <a:pt x="5120" y="1120"/>
                      <a:pt x="3680" y="2013"/>
                    </a:cubicBezTo>
                    <a:cubicBezTo>
                      <a:pt x="417" y="4025"/>
                      <a:pt x="1" y="7264"/>
                      <a:pt x="1" y="7264"/>
                    </a:cubicBezTo>
                    <a:cubicBezTo>
                      <a:pt x="1" y="7264"/>
                      <a:pt x="847" y="7567"/>
                      <a:pt x="2124" y="7567"/>
                    </a:cubicBezTo>
                    <a:cubicBezTo>
                      <a:pt x="3284" y="7567"/>
                      <a:pt x="4800" y="7317"/>
                      <a:pt x="6358" y="6359"/>
                    </a:cubicBezTo>
                    <a:cubicBezTo>
                      <a:pt x="7037" y="5942"/>
                      <a:pt x="7680" y="5406"/>
                      <a:pt x="8263" y="4835"/>
                    </a:cubicBezTo>
                    <a:cubicBezTo>
                      <a:pt x="10430" y="2715"/>
                      <a:pt x="11812" y="1"/>
                      <a:pt x="1181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11" name="Google Shape;5911;p46"/>
              <p:cNvSpPr/>
              <p:nvPr/>
            </p:nvSpPr>
            <p:spPr>
              <a:xfrm>
                <a:off x="3620375" y="1429150"/>
                <a:ext cx="313450" cy="164550"/>
              </a:xfrm>
              <a:custGeom>
                <a:avLst/>
                <a:gdLst/>
                <a:ahLst/>
                <a:cxnLst/>
                <a:rect l="l" t="t" r="r" b="b"/>
                <a:pathLst>
                  <a:path w="12538" h="6582" extrusionOk="0">
                    <a:moveTo>
                      <a:pt x="1898" y="1"/>
                    </a:moveTo>
                    <a:cubicBezTo>
                      <a:pt x="762" y="1"/>
                      <a:pt x="1" y="85"/>
                      <a:pt x="1" y="85"/>
                    </a:cubicBezTo>
                    <a:cubicBezTo>
                      <a:pt x="1" y="85"/>
                      <a:pt x="2656" y="4157"/>
                      <a:pt x="6132" y="5800"/>
                    </a:cubicBezTo>
                    <a:cubicBezTo>
                      <a:pt x="7392" y="6393"/>
                      <a:pt x="8581" y="6581"/>
                      <a:pt x="9586" y="6581"/>
                    </a:cubicBezTo>
                    <a:cubicBezTo>
                      <a:pt x="11346" y="6581"/>
                      <a:pt x="12538" y="6002"/>
                      <a:pt x="12538" y="6002"/>
                    </a:cubicBezTo>
                    <a:cubicBezTo>
                      <a:pt x="12538" y="6002"/>
                      <a:pt x="11764" y="2823"/>
                      <a:pt x="8311" y="1180"/>
                    </a:cubicBezTo>
                    <a:cubicBezTo>
                      <a:pt x="6220" y="196"/>
                      <a:pt x="3626" y="1"/>
                      <a:pt x="189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12" name="Google Shape;5912;p46"/>
              <p:cNvSpPr/>
              <p:nvPr/>
            </p:nvSpPr>
            <p:spPr>
              <a:xfrm>
                <a:off x="4254675" y="1306850"/>
                <a:ext cx="193225" cy="304800"/>
              </a:xfrm>
              <a:custGeom>
                <a:avLst/>
                <a:gdLst/>
                <a:ahLst/>
                <a:cxnLst/>
                <a:rect l="l" t="t" r="r" b="b"/>
                <a:pathLst>
                  <a:path w="7729" h="12192" extrusionOk="0">
                    <a:moveTo>
                      <a:pt x="846" y="0"/>
                    </a:moveTo>
                    <a:cubicBezTo>
                      <a:pt x="846" y="0"/>
                      <a:pt x="1" y="2060"/>
                      <a:pt x="715" y="4667"/>
                    </a:cubicBezTo>
                    <a:cubicBezTo>
                      <a:pt x="771" y="4630"/>
                      <a:pt x="834" y="4600"/>
                      <a:pt x="904" y="4600"/>
                    </a:cubicBezTo>
                    <a:cubicBezTo>
                      <a:pt x="924" y="4600"/>
                      <a:pt x="944" y="4603"/>
                      <a:pt x="965" y="4608"/>
                    </a:cubicBezTo>
                    <a:cubicBezTo>
                      <a:pt x="1263" y="4620"/>
                      <a:pt x="1489" y="4858"/>
                      <a:pt x="1489" y="5155"/>
                    </a:cubicBezTo>
                    <a:cubicBezTo>
                      <a:pt x="1465" y="5405"/>
                      <a:pt x="1287" y="5596"/>
                      <a:pt x="1049" y="5644"/>
                    </a:cubicBezTo>
                    <a:cubicBezTo>
                      <a:pt x="1156" y="5894"/>
                      <a:pt x="1275" y="6132"/>
                      <a:pt x="1406" y="6394"/>
                    </a:cubicBezTo>
                    <a:cubicBezTo>
                      <a:pt x="3239" y="9751"/>
                      <a:pt x="7466" y="12192"/>
                      <a:pt x="7466" y="12192"/>
                    </a:cubicBezTo>
                    <a:cubicBezTo>
                      <a:pt x="7466" y="12192"/>
                      <a:pt x="7728" y="7322"/>
                      <a:pt x="5895" y="3965"/>
                    </a:cubicBezTo>
                    <a:cubicBezTo>
                      <a:pt x="4061" y="595"/>
                      <a:pt x="846" y="0"/>
                      <a:pt x="84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13" name="Google Shape;5913;p46"/>
              <p:cNvSpPr/>
              <p:nvPr/>
            </p:nvSpPr>
            <p:spPr>
              <a:xfrm>
                <a:off x="4479725" y="1650025"/>
                <a:ext cx="12225" cy="12250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90" extrusionOk="0">
                    <a:moveTo>
                      <a:pt x="250" y="1"/>
                    </a:moveTo>
                    <a:cubicBezTo>
                      <a:pt x="119" y="1"/>
                      <a:pt x="0" y="108"/>
                      <a:pt x="0" y="239"/>
                    </a:cubicBezTo>
                    <a:cubicBezTo>
                      <a:pt x="0" y="370"/>
                      <a:pt x="107" y="489"/>
                      <a:pt x="238" y="489"/>
                    </a:cubicBezTo>
                    <a:cubicBezTo>
                      <a:pt x="369" y="489"/>
                      <a:pt x="488" y="382"/>
                      <a:pt x="488" y="251"/>
                    </a:cubicBezTo>
                    <a:cubicBezTo>
                      <a:pt x="488" y="120"/>
                      <a:pt x="381" y="1"/>
                      <a:pt x="25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14" name="Google Shape;5914;p46"/>
              <p:cNvSpPr/>
              <p:nvPr/>
            </p:nvSpPr>
            <p:spPr>
              <a:xfrm>
                <a:off x="4608300" y="1839625"/>
                <a:ext cx="14325" cy="14325"/>
              </a:xfrm>
              <a:custGeom>
                <a:avLst/>
                <a:gdLst/>
                <a:ahLst/>
                <a:cxnLst/>
                <a:rect l="l" t="t" r="r" b="b"/>
                <a:pathLst>
                  <a:path w="573" h="573" extrusionOk="0">
                    <a:moveTo>
                      <a:pt x="277" y="0"/>
                    </a:moveTo>
                    <a:cubicBezTo>
                      <a:pt x="131" y="0"/>
                      <a:pt x="1" y="116"/>
                      <a:pt x="1" y="275"/>
                    </a:cubicBezTo>
                    <a:cubicBezTo>
                      <a:pt x="1" y="442"/>
                      <a:pt x="120" y="549"/>
                      <a:pt x="274" y="573"/>
                    </a:cubicBezTo>
                    <a:cubicBezTo>
                      <a:pt x="441" y="573"/>
                      <a:pt x="560" y="454"/>
                      <a:pt x="572" y="299"/>
                    </a:cubicBezTo>
                    <a:cubicBezTo>
                      <a:pt x="572" y="132"/>
                      <a:pt x="453" y="25"/>
                      <a:pt x="298" y="1"/>
                    </a:cubicBezTo>
                    <a:cubicBezTo>
                      <a:pt x="291" y="1"/>
                      <a:pt x="284" y="0"/>
                      <a:pt x="27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15" name="Google Shape;5915;p46"/>
              <p:cNvSpPr/>
              <p:nvPr/>
            </p:nvSpPr>
            <p:spPr>
              <a:xfrm>
                <a:off x="4778275" y="1786600"/>
                <a:ext cx="13700" cy="1377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51" extrusionOk="0">
                    <a:moveTo>
                      <a:pt x="242" y="0"/>
                    </a:moveTo>
                    <a:cubicBezTo>
                      <a:pt x="112" y="0"/>
                      <a:pt x="0" y="133"/>
                      <a:pt x="0" y="265"/>
                    </a:cubicBezTo>
                    <a:cubicBezTo>
                      <a:pt x="0" y="420"/>
                      <a:pt x="119" y="551"/>
                      <a:pt x="262" y="551"/>
                    </a:cubicBezTo>
                    <a:cubicBezTo>
                      <a:pt x="417" y="551"/>
                      <a:pt x="548" y="431"/>
                      <a:pt x="548" y="277"/>
                    </a:cubicBezTo>
                    <a:cubicBezTo>
                      <a:pt x="548" y="134"/>
                      <a:pt x="429" y="3"/>
                      <a:pt x="274" y="3"/>
                    </a:cubicBezTo>
                    <a:cubicBezTo>
                      <a:pt x="263" y="1"/>
                      <a:pt x="253" y="0"/>
                      <a:pt x="24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16" name="Google Shape;5916;p46"/>
              <p:cNvSpPr/>
              <p:nvPr/>
            </p:nvSpPr>
            <p:spPr>
              <a:xfrm>
                <a:off x="4799100" y="1689325"/>
                <a:ext cx="23550" cy="23250"/>
              </a:xfrm>
              <a:custGeom>
                <a:avLst/>
                <a:gdLst/>
                <a:ahLst/>
                <a:cxnLst/>
                <a:rect l="l" t="t" r="r" b="b"/>
                <a:pathLst>
                  <a:path w="942" h="930" extrusionOk="0">
                    <a:moveTo>
                      <a:pt x="468" y="0"/>
                    </a:moveTo>
                    <a:cubicBezTo>
                      <a:pt x="215" y="0"/>
                      <a:pt x="12" y="210"/>
                      <a:pt x="12" y="453"/>
                    </a:cubicBezTo>
                    <a:cubicBezTo>
                      <a:pt x="0" y="703"/>
                      <a:pt x="203" y="929"/>
                      <a:pt x="453" y="929"/>
                    </a:cubicBezTo>
                    <a:cubicBezTo>
                      <a:pt x="460" y="930"/>
                      <a:pt x="467" y="930"/>
                      <a:pt x="474" y="930"/>
                    </a:cubicBezTo>
                    <a:cubicBezTo>
                      <a:pt x="715" y="930"/>
                      <a:pt x="918" y="731"/>
                      <a:pt x="929" y="477"/>
                    </a:cubicBezTo>
                    <a:cubicBezTo>
                      <a:pt x="941" y="227"/>
                      <a:pt x="739" y="1"/>
                      <a:pt x="489" y="1"/>
                    </a:cubicBezTo>
                    <a:cubicBezTo>
                      <a:pt x="482" y="0"/>
                      <a:pt x="475" y="0"/>
                      <a:pt x="46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17" name="Google Shape;5917;p46"/>
              <p:cNvSpPr/>
              <p:nvPr/>
            </p:nvSpPr>
            <p:spPr>
              <a:xfrm>
                <a:off x="5011025" y="1227950"/>
                <a:ext cx="26525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1061" extrusionOk="0">
                    <a:moveTo>
                      <a:pt x="515" y="0"/>
                    </a:moveTo>
                    <a:cubicBezTo>
                      <a:pt x="239" y="0"/>
                      <a:pt x="12" y="223"/>
                      <a:pt x="1" y="513"/>
                    </a:cubicBezTo>
                    <a:cubicBezTo>
                      <a:pt x="1" y="703"/>
                      <a:pt x="108" y="870"/>
                      <a:pt x="251" y="977"/>
                    </a:cubicBezTo>
                    <a:cubicBezTo>
                      <a:pt x="334" y="1013"/>
                      <a:pt x="417" y="1061"/>
                      <a:pt x="513" y="1061"/>
                    </a:cubicBezTo>
                    <a:cubicBezTo>
                      <a:pt x="537" y="1061"/>
                      <a:pt x="584" y="1049"/>
                      <a:pt x="608" y="1049"/>
                    </a:cubicBezTo>
                    <a:cubicBezTo>
                      <a:pt x="846" y="1001"/>
                      <a:pt x="1048" y="810"/>
                      <a:pt x="1048" y="560"/>
                    </a:cubicBezTo>
                    <a:cubicBezTo>
                      <a:pt x="1060" y="322"/>
                      <a:pt x="906" y="120"/>
                      <a:pt x="703" y="49"/>
                    </a:cubicBezTo>
                    <a:cubicBezTo>
                      <a:pt x="691" y="49"/>
                      <a:pt x="656" y="37"/>
                      <a:pt x="644" y="37"/>
                    </a:cubicBezTo>
                    <a:cubicBezTo>
                      <a:pt x="608" y="25"/>
                      <a:pt x="584" y="1"/>
                      <a:pt x="537" y="1"/>
                    </a:cubicBezTo>
                    <a:cubicBezTo>
                      <a:pt x="529" y="1"/>
                      <a:pt x="522" y="0"/>
                      <a:pt x="51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18" name="Google Shape;5918;p46"/>
              <p:cNvSpPr/>
              <p:nvPr/>
            </p:nvSpPr>
            <p:spPr>
              <a:xfrm>
                <a:off x="3368850" y="1173775"/>
                <a:ext cx="25925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1061" extrusionOk="0">
                    <a:moveTo>
                      <a:pt x="516" y="1"/>
                    </a:moveTo>
                    <a:cubicBezTo>
                      <a:pt x="239" y="1"/>
                      <a:pt x="1" y="234"/>
                      <a:pt x="1" y="501"/>
                    </a:cubicBezTo>
                    <a:cubicBezTo>
                      <a:pt x="1" y="703"/>
                      <a:pt x="96" y="858"/>
                      <a:pt x="251" y="965"/>
                    </a:cubicBezTo>
                    <a:cubicBezTo>
                      <a:pt x="322" y="1013"/>
                      <a:pt x="418" y="1061"/>
                      <a:pt x="501" y="1061"/>
                    </a:cubicBezTo>
                    <a:cubicBezTo>
                      <a:pt x="537" y="1061"/>
                      <a:pt x="572" y="1037"/>
                      <a:pt x="608" y="1037"/>
                    </a:cubicBezTo>
                    <a:cubicBezTo>
                      <a:pt x="846" y="1001"/>
                      <a:pt x="1037" y="799"/>
                      <a:pt x="1037" y="549"/>
                    </a:cubicBezTo>
                    <a:cubicBezTo>
                      <a:pt x="1037" y="311"/>
                      <a:pt x="906" y="120"/>
                      <a:pt x="692" y="49"/>
                    </a:cubicBezTo>
                    <a:cubicBezTo>
                      <a:pt x="680" y="49"/>
                      <a:pt x="656" y="25"/>
                      <a:pt x="632" y="25"/>
                    </a:cubicBezTo>
                    <a:cubicBezTo>
                      <a:pt x="608" y="13"/>
                      <a:pt x="572" y="1"/>
                      <a:pt x="537" y="1"/>
                    </a:cubicBezTo>
                    <a:cubicBezTo>
                      <a:pt x="530" y="1"/>
                      <a:pt x="523" y="1"/>
                      <a:pt x="51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19" name="Google Shape;5919;p46"/>
              <p:cNvSpPr/>
              <p:nvPr/>
            </p:nvSpPr>
            <p:spPr>
              <a:xfrm>
                <a:off x="4525250" y="1224025"/>
                <a:ext cx="13425" cy="1347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9" extrusionOk="0">
                    <a:moveTo>
                      <a:pt x="238" y="0"/>
                    </a:moveTo>
                    <a:cubicBezTo>
                      <a:pt x="112" y="0"/>
                      <a:pt x="12" y="112"/>
                      <a:pt x="1" y="253"/>
                    </a:cubicBezTo>
                    <a:cubicBezTo>
                      <a:pt x="1" y="396"/>
                      <a:pt x="96" y="515"/>
                      <a:pt x="251" y="539"/>
                    </a:cubicBezTo>
                    <a:cubicBezTo>
                      <a:pt x="394" y="539"/>
                      <a:pt x="513" y="432"/>
                      <a:pt x="537" y="277"/>
                    </a:cubicBezTo>
                    <a:cubicBezTo>
                      <a:pt x="537" y="134"/>
                      <a:pt x="429" y="15"/>
                      <a:pt x="275" y="3"/>
                    </a:cubicBezTo>
                    <a:cubicBezTo>
                      <a:pt x="262" y="1"/>
                      <a:pt x="250" y="0"/>
                      <a:pt x="23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20" name="Google Shape;5920;p46"/>
              <p:cNvSpPr/>
              <p:nvPr/>
            </p:nvSpPr>
            <p:spPr>
              <a:xfrm>
                <a:off x="4253800" y="1500900"/>
                <a:ext cx="26200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1014" extrusionOk="0">
                    <a:moveTo>
                      <a:pt x="536" y="1"/>
                    </a:moveTo>
                    <a:cubicBezTo>
                      <a:pt x="274" y="1"/>
                      <a:pt x="36" y="215"/>
                      <a:pt x="24" y="489"/>
                    </a:cubicBezTo>
                    <a:cubicBezTo>
                      <a:pt x="0" y="775"/>
                      <a:pt x="226" y="989"/>
                      <a:pt x="512" y="1013"/>
                    </a:cubicBezTo>
                    <a:cubicBezTo>
                      <a:pt x="519" y="1013"/>
                      <a:pt x="527" y="1013"/>
                      <a:pt x="534" y="1013"/>
                    </a:cubicBezTo>
                    <a:cubicBezTo>
                      <a:pt x="809" y="1013"/>
                      <a:pt x="1013" y="791"/>
                      <a:pt x="1036" y="513"/>
                    </a:cubicBezTo>
                    <a:cubicBezTo>
                      <a:pt x="1048" y="227"/>
                      <a:pt x="822" y="13"/>
                      <a:pt x="53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21" name="Google Shape;5921;p46"/>
              <p:cNvSpPr/>
              <p:nvPr/>
            </p:nvSpPr>
            <p:spPr>
              <a:xfrm>
                <a:off x="3840950" y="1164850"/>
                <a:ext cx="30975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204" extrusionOk="0">
                    <a:moveTo>
                      <a:pt x="621" y="0"/>
                    </a:moveTo>
                    <a:cubicBezTo>
                      <a:pt x="297" y="0"/>
                      <a:pt x="24" y="258"/>
                      <a:pt x="12" y="584"/>
                    </a:cubicBezTo>
                    <a:cubicBezTo>
                      <a:pt x="0" y="906"/>
                      <a:pt x="262" y="1191"/>
                      <a:pt x="596" y="1203"/>
                    </a:cubicBezTo>
                    <a:cubicBezTo>
                      <a:pt x="603" y="1204"/>
                      <a:pt x="610" y="1204"/>
                      <a:pt x="617" y="1204"/>
                    </a:cubicBezTo>
                    <a:cubicBezTo>
                      <a:pt x="929" y="1204"/>
                      <a:pt x="1203" y="946"/>
                      <a:pt x="1215" y="620"/>
                    </a:cubicBezTo>
                    <a:cubicBezTo>
                      <a:pt x="1239" y="298"/>
                      <a:pt x="965" y="13"/>
                      <a:pt x="643" y="1"/>
                    </a:cubicBezTo>
                    <a:cubicBezTo>
                      <a:pt x="636" y="0"/>
                      <a:pt x="629" y="0"/>
                      <a:pt x="62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22" name="Google Shape;5922;p46"/>
              <p:cNvSpPr/>
              <p:nvPr/>
            </p:nvSpPr>
            <p:spPr>
              <a:xfrm>
                <a:off x="3813250" y="1240425"/>
                <a:ext cx="25925" cy="24800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992" extrusionOk="0">
                    <a:moveTo>
                      <a:pt x="497" y="0"/>
                    </a:moveTo>
                    <a:cubicBezTo>
                      <a:pt x="241" y="0"/>
                      <a:pt x="36" y="218"/>
                      <a:pt x="25" y="478"/>
                    </a:cubicBezTo>
                    <a:cubicBezTo>
                      <a:pt x="1" y="752"/>
                      <a:pt x="227" y="978"/>
                      <a:pt x="501" y="990"/>
                    </a:cubicBezTo>
                    <a:cubicBezTo>
                      <a:pt x="514" y="991"/>
                      <a:pt x="528" y="992"/>
                      <a:pt x="541" y="992"/>
                    </a:cubicBezTo>
                    <a:cubicBezTo>
                      <a:pt x="796" y="992"/>
                      <a:pt x="1002" y="774"/>
                      <a:pt x="1013" y="514"/>
                    </a:cubicBezTo>
                    <a:cubicBezTo>
                      <a:pt x="1037" y="240"/>
                      <a:pt x="811" y="14"/>
                      <a:pt x="537" y="2"/>
                    </a:cubicBezTo>
                    <a:cubicBezTo>
                      <a:pt x="523" y="1"/>
                      <a:pt x="510" y="0"/>
                      <a:pt x="49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23" name="Google Shape;5923;p46"/>
              <p:cNvSpPr/>
              <p:nvPr/>
            </p:nvSpPr>
            <p:spPr>
              <a:xfrm>
                <a:off x="3412925" y="1753025"/>
                <a:ext cx="29175" cy="28300"/>
              </a:xfrm>
              <a:custGeom>
                <a:avLst/>
                <a:gdLst/>
                <a:ahLst/>
                <a:cxnLst/>
                <a:rect l="l" t="t" r="r" b="b"/>
                <a:pathLst>
                  <a:path w="1167" h="1132" extrusionOk="0">
                    <a:moveTo>
                      <a:pt x="573" y="0"/>
                    </a:moveTo>
                    <a:cubicBezTo>
                      <a:pt x="274" y="0"/>
                      <a:pt x="36" y="234"/>
                      <a:pt x="24" y="548"/>
                    </a:cubicBezTo>
                    <a:cubicBezTo>
                      <a:pt x="0" y="870"/>
                      <a:pt x="262" y="1132"/>
                      <a:pt x="572" y="1132"/>
                    </a:cubicBezTo>
                    <a:cubicBezTo>
                      <a:pt x="579" y="1132"/>
                      <a:pt x="586" y="1132"/>
                      <a:pt x="593" y="1132"/>
                    </a:cubicBezTo>
                    <a:cubicBezTo>
                      <a:pt x="894" y="1132"/>
                      <a:pt x="1155" y="886"/>
                      <a:pt x="1155" y="584"/>
                    </a:cubicBezTo>
                    <a:cubicBezTo>
                      <a:pt x="1167" y="274"/>
                      <a:pt x="917" y="0"/>
                      <a:pt x="595" y="0"/>
                    </a:cubicBezTo>
                    <a:cubicBezTo>
                      <a:pt x="588" y="0"/>
                      <a:pt x="581" y="0"/>
                      <a:pt x="57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24" name="Google Shape;5924;p46"/>
              <p:cNvSpPr/>
              <p:nvPr/>
            </p:nvSpPr>
            <p:spPr>
              <a:xfrm>
                <a:off x="3455475" y="1739000"/>
                <a:ext cx="33075" cy="32250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1290" extrusionOk="0">
                    <a:moveTo>
                      <a:pt x="638" y="0"/>
                    </a:moveTo>
                    <a:cubicBezTo>
                      <a:pt x="299" y="0"/>
                      <a:pt x="24" y="278"/>
                      <a:pt x="13" y="621"/>
                    </a:cubicBezTo>
                    <a:cubicBezTo>
                      <a:pt x="1" y="978"/>
                      <a:pt x="286" y="1276"/>
                      <a:pt x="644" y="1288"/>
                    </a:cubicBezTo>
                    <a:cubicBezTo>
                      <a:pt x="658" y="1289"/>
                      <a:pt x="671" y="1289"/>
                      <a:pt x="685" y="1289"/>
                    </a:cubicBezTo>
                    <a:cubicBezTo>
                      <a:pt x="1024" y="1289"/>
                      <a:pt x="1299" y="1012"/>
                      <a:pt x="1310" y="669"/>
                    </a:cubicBezTo>
                    <a:cubicBezTo>
                      <a:pt x="1322" y="311"/>
                      <a:pt x="1037" y="14"/>
                      <a:pt x="679" y="2"/>
                    </a:cubicBezTo>
                    <a:cubicBezTo>
                      <a:pt x="665" y="1"/>
                      <a:pt x="652" y="0"/>
                      <a:pt x="63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25" name="Google Shape;5925;p46"/>
              <p:cNvSpPr/>
              <p:nvPr/>
            </p:nvSpPr>
            <p:spPr>
              <a:xfrm>
                <a:off x="3500125" y="1808375"/>
                <a:ext cx="35450" cy="3487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95" extrusionOk="0">
                    <a:moveTo>
                      <a:pt x="705" y="1"/>
                    </a:moveTo>
                    <a:cubicBezTo>
                      <a:pt x="345" y="1"/>
                      <a:pt x="24" y="294"/>
                      <a:pt x="13" y="680"/>
                    </a:cubicBezTo>
                    <a:cubicBezTo>
                      <a:pt x="1" y="1049"/>
                      <a:pt x="298" y="1370"/>
                      <a:pt x="679" y="1394"/>
                    </a:cubicBezTo>
                    <a:cubicBezTo>
                      <a:pt x="1060" y="1394"/>
                      <a:pt x="1382" y="1096"/>
                      <a:pt x="1394" y="715"/>
                    </a:cubicBezTo>
                    <a:cubicBezTo>
                      <a:pt x="1417" y="346"/>
                      <a:pt x="1120" y="25"/>
                      <a:pt x="727" y="1"/>
                    </a:cubicBezTo>
                    <a:cubicBezTo>
                      <a:pt x="720" y="1"/>
                      <a:pt x="713" y="1"/>
                      <a:pt x="70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26" name="Google Shape;5926;p46"/>
              <p:cNvSpPr/>
              <p:nvPr/>
            </p:nvSpPr>
            <p:spPr>
              <a:xfrm>
                <a:off x="6064725" y="1863750"/>
                <a:ext cx="27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11181" h="835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025" y="2525"/>
                      <a:pt x="2835" y="4739"/>
                    </a:cubicBezTo>
                    <a:cubicBezTo>
                      <a:pt x="3442" y="5501"/>
                      <a:pt x="4144" y="6216"/>
                      <a:pt x="4930" y="6775"/>
                    </a:cubicBezTo>
                    <a:cubicBezTo>
                      <a:pt x="6712" y="8078"/>
                      <a:pt x="8514" y="8354"/>
                      <a:pt x="9723" y="8354"/>
                    </a:cubicBezTo>
                    <a:cubicBezTo>
                      <a:pt x="10613" y="8354"/>
                      <a:pt x="11181" y="8204"/>
                      <a:pt x="11181" y="8204"/>
                    </a:cubicBezTo>
                    <a:cubicBezTo>
                      <a:pt x="11181" y="8204"/>
                      <a:pt x="11109" y="6680"/>
                      <a:pt x="10074" y="4977"/>
                    </a:cubicBezTo>
                    <a:cubicBezTo>
                      <a:pt x="9597" y="4203"/>
                      <a:pt x="8919" y="3382"/>
                      <a:pt x="7954" y="2668"/>
                    </a:cubicBezTo>
                    <a:cubicBezTo>
                      <a:pt x="4871" y="405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27" name="Google Shape;5927;p46"/>
              <p:cNvSpPr/>
              <p:nvPr/>
            </p:nvSpPr>
            <p:spPr>
              <a:xfrm>
                <a:off x="6448125" y="1628300"/>
                <a:ext cx="295575" cy="189625"/>
              </a:xfrm>
              <a:custGeom>
                <a:avLst/>
                <a:gdLst/>
                <a:ahLst/>
                <a:cxnLst/>
                <a:rect l="l" t="t" r="r" b="b"/>
                <a:pathLst>
                  <a:path w="11823" h="7585" extrusionOk="0">
                    <a:moveTo>
                      <a:pt x="11823" y="1"/>
                    </a:moveTo>
                    <a:cubicBezTo>
                      <a:pt x="11823" y="1"/>
                      <a:pt x="10323" y="1"/>
                      <a:pt x="8418" y="346"/>
                    </a:cubicBezTo>
                    <a:cubicBezTo>
                      <a:pt x="6882" y="644"/>
                      <a:pt x="5120" y="1132"/>
                      <a:pt x="3667" y="2025"/>
                    </a:cubicBezTo>
                    <a:cubicBezTo>
                      <a:pt x="417" y="4037"/>
                      <a:pt x="0" y="7287"/>
                      <a:pt x="0" y="7287"/>
                    </a:cubicBezTo>
                    <a:cubicBezTo>
                      <a:pt x="0" y="7287"/>
                      <a:pt x="835" y="7585"/>
                      <a:pt x="2098" y="7585"/>
                    </a:cubicBezTo>
                    <a:cubicBezTo>
                      <a:pt x="3257" y="7585"/>
                      <a:pt x="4779" y="7334"/>
                      <a:pt x="6346" y="6371"/>
                    </a:cubicBezTo>
                    <a:cubicBezTo>
                      <a:pt x="7037" y="5942"/>
                      <a:pt x="7692" y="5418"/>
                      <a:pt x="8275" y="4847"/>
                    </a:cubicBezTo>
                    <a:cubicBezTo>
                      <a:pt x="10442" y="2715"/>
                      <a:pt x="11823" y="1"/>
                      <a:pt x="1182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28" name="Google Shape;5928;p46"/>
              <p:cNvSpPr/>
              <p:nvPr/>
            </p:nvSpPr>
            <p:spPr>
              <a:xfrm>
                <a:off x="5262550" y="1483125"/>
                <a:ext cx="313750" cy="164675"/>
              </a:xfrm>
              <a:custGeom>
                <a:avLst/>
                <a:gdLst/>
                <a:ahLst/>
                <a:cxnLst/>
                <a:rect l="l" t="t" r="r" b="b"/>
                <a:pathLst>
                  <a:path w="12550" h="6587" extrusionOk="0">
                    <a:moveTo>
                      <a:pt x="1856" y="1"/>
                    </a:moveTo>
                    <a:cubicBezTo>
                      <a:pt x="744" y="1"/>
                      <a:pt x="1" y="81"/>
                      <a:pt x="1" y="81"/>
                    </a:cubicBezTo>
                    <a:cubicBezTo>
                      <a:pt x="1" y="81"/>
                      <a:pt x="2668" y="4165"/>
                      <a:pt x="6132" y="5796"/>
                    </a:cubicBezTo>
                    <a:cubicBezTo>
                      <a:pt x="7397" y="6396"/>
                      <a:pt x="8594" y="6586"/>
                      <a:pt x="9603" y="6586"/>
                    </a:cubicBezTo>
                    <a:cubicBezTo>
                      <a:pt x="11359" y="6586"/>
                      <a:pt x="12550" y="6010"/>
                      <a:pt x="12550" y="6010"/>
                    </a:cubicBezTo>
                    <a:cubicBezTo>
                      <a:pt x="12550" y="6010"/>
                      <a:pt x="11776" y="2819"/>
                      <a:pt x="8323" y="1188"/>
                    </a:cubicBezTo>
                    <a:cubicBezTo>
                      <a:pt x="6213" y="195"/>
                      <a:pt x="3587" y="1"/>
                      <a:pt x="185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29" name="Google Shape;5929;p46"/>
              <p:cNvSpPr/>
              <p:nvPr/>
            </p:nvSpPr>
            <p:spPr>
              <a:xfrm>
                <a:off x="5897450" y="1361300"/>
                <a:ext cx="19290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7716" h="12193" extrusionOk="0">
                    <a:moveTo>
                      <a:pt x="846" y="1"/>
                    </a:moveTo>
                    <a:cubicBezTo>
                      <a:pt x="846" y="1"/>
                      <a:pt x="1" y="2049"/>
                      <a:pt x="715" y="4656"/>
                    </a:cubicBezTo>
                    <a:cubicBezTo>
                      <a:pt x="774" y="4617"/>
                      <a:pt x="841" y="4594"/>
                      <a:pt x="917" y="4594"/>
                    </a:cubicBezTo>
                    <a:cubicBezTo>
                      <a:pt x="933" y="4594"/>
                      <a:pt x="949" y="4595"/>
                      <a:pt x="965" y="4597"/>
                    </a:cubicBezTo>
                    <a:cubicBezTo>
                      <a:pt x="1263" y="4609"/>
                      <a:pt x="1489" y="4847"/>
                      <a:pt x="1489" y="5144"/>
                    </a:cubicBezTo>
                    <a:cubicBezTo>
                      <a:pt x="1465" y="5406"/>
                      <a:pt x="1286" y="5597"/>
                      <a:pt x="1048" y="5644"/>
                    </a:cubicBezTo>
                    <a:cubicBezTo>
                      <a:pt x="1155" y="5894"/>
                      <a:pt x="1275" y="6133"/>
                      <a:pt x="1405" y="6383"/>
                    </a:cubicBezTo>
                    <a:cubicBezTo>
                      <a:pt x="3239" y="9752"/>
                      <a:pt x="7466" y="12193"/>
                      <a:pt x="7466" y="12193"/>
                    </a:cubicBezTo>
                    <a:cubicBezTo>
                      <a:pt x="7466" y="12193"/>
                      <a:pt x="7716" y="7323"/>
                      <a:pt x="5894" y="3954"/>
                    </a:cubicBezTo>
                    <a:cubicBezTo>
                      <a:pt x="4061" y="572"/>
                      <a:pt x="846" y="1"/>
                      <a:pt x="84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30" name="Google Shape;5930;p46"/>
              <p:cNvSpPr/>
              <p:nvPr/>
            </p:nvSpPr>
            <p:spPr>
              <a:xfrm>
                <a:off x="6122475" y="1703900"/>
                <a:ext cx="12225" cy="12250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90" extrusionOk="0">
                    <a:moveTo>
                      <a:pt x="251" y="1"/>
                    </a:moveTo>
                    <a:cubicBezTo>
                      <a:pt x="108" y="1"/>
                      <a:pt x="1" y="108"/>
                      <a:pt x="1" y="239"/>
                    </a:cubicBezTo>
                    <a:cubicBezTo>
                      <a:pt x="1" y="370"/>
                      <a:pt x="108" y="489"/>
                      <a:pt x="239" y="489"/>
                    </a:cubicBezTo>
                    <a:cubicBezTo>
                      <a:pt x="370" y="489"/>
                      <a:pt x="489" y="394"/>
                      <a:pt x="489" y="251"/>
                    </a:cubicBezTo>
                    <a:cubicBezTo>
                      <a:pt x="489" y="120"/>
                      <a:pt x="382" y="1"/>
                      <a:pt x="251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31" name="Google Shape;5931;p46"/>
              <p:cNvSpPr/>
              <p:nvPr/>
            </p:nvSpPr>
            <p:spPr>
              <a:xfrm>
                <a:off x="6251075" y="18935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0"/>
                    </a:moveTo>
                    <a:cubicBezTo>
                      <a:pt x="143" y="0"/>
                      <a:pt x="0" y="131"/>
                      <a:pt x="0" y="274"/>
                    </a:cubicBezTo>
                    <a:cubicBezTo>
                      <a:pt x="0" y="441"/>
                      <a:pt x="119" y="560"/>
                      <a:pt x="274" y="572"/>
                    </a:cubicBezTo>
                    <a:cubicBezTo>
                      <a:pt x="429" y="572"/>
                      <a:pt x="560" y="453"/>
                      <a:pt x="572" y="298"/>
                    </a:cubicBezTo>
                    <a:cubicBezTo>
                      <a:pt x="572" y="143"/>
                      <a:pt x="453" y="24"/>
                      <a:pt x="29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32" name="Google Shape;5932;p46"/>
              <p:cNvSpPr/>
              <p:nvPr/>
            </p:nvSpPr>
            <p:spPr>
              <a:xfrm>
                <a:off x="6420725" y="1840800"/>
                <a:ext cx="14025" cy="13750"/>
              </a:xfrm>
              <a:custGeom>
                <a:avLst/>
                <a:gdLst/>
                <a:ahLst/>
                <a:cxnLst/>
                <a:rect l="l" t="t" r="r" b="b"/>
                <a:pathLst>
                  <a:path w="561" h="550" extrusionOk="0">
                    <a:moveTo>
                      <a:pt x="267" y="1"/>
                    </a:moveTo>
                    <a:cubicBezTo>
                      <a:pt x="131" y="1"/>
                      <a:pt x="1" y="117"/>
                      <a:pt x="1" y="276"/>
                    </a:cubicBezTo>
                    <a:cubicBezTo>
                      <a:pt x="1" y="419"/>
                      <a:pt x="120" y="549"/>
                      <a:pt x="275" y="549"/>
                    </a:cubicBezTo>
                    <a:cubicBezTo>
                      <a:pt x="417" y="549"/>
                      <a:pt x="560" y="430"/>
                      <a:pt x="560" y="288"/>
                    </a:cubicBezTo>
                    <a:cubicBezTo>
                      <a:pt x="560" y="133"/>
                      <a:pt x="441" y="2"/>
                      <a:pt x="286" y="2"/>
                    </a:cubicBezTo>
                    <a:cubicBezTo>
                      <a:pt x="280" y="1"/>
                      <a:pt x="273" y="1"/>
                      <a:pt x="26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33" name="Google Shape;5933;p46"/>
              <p:cNvSpPr/>
              <p:nvPr/>
            </p:nvSpPr>
            <p:spPr>
              <a:xfrm>
                <a:off x="6441275" y="1743775"/>
                <a:ext cx="23825" cy="2297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919" extrusionOk="0">
                    <a:moveTo>
                      <a:pt x="467" y="1"/>
                    </a:moveTo>
                    <a:cubicBezTo>
                      <a:pt x="226" y="1"/>
                      <a:pt x="12" y="199"/>
                      <a:pt x="12" y="442"/>
                    </a:cubicBezTo>
                    <a:cubicBezTo>
                      <a:pt x="0" y="704"/>
                      <a:pt x="215" y="918"/>
                      <a:pt x="465" y="918"/>
                    </a:cubicBezTo>
                    <a:cubicBezTo>
                      <a:pt x="715" y="918"/>
                      <a:pt x="941" y="728"/>
                      <a:pt x="941" y="478"/>
                    </a:cubicBezTo>
                    <a:cubicBezTo>
                      <a:pt x="953" y="228"/>
                      <a:pt x="750" y="1"/>
                      <a:pt x="488" y="1"/>
                    </a:cubicBezTo>
                    <a:cubicBezTo>
                      <a:pt x="481" y="1"/>
                      <a:pt x="474" y="1"/>
                      <a:pt x="46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34" name="Google Shape;5934;p46"/>
              <p:cNvSpPr/>
              <p:nvPr/>
            </p:nvSpPr>
            <p:spPr>
              <a:xfrm>
                <a:off x="6653800" y="1282425"/>
                <a:ext cx="26500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1049" extrusionOk="0">
                    <a:moveTo>
                      <a:pt x="513" y="0"/>
                    </a:moveTo>
                    <a:cubicBezTo>
                      <a:pt x="238" y="0"/>
                      <a:pt x="12" y="211"/>
                      <a:pt x="0" y="501"/>
                    </a:cubicBezTo>
                    <a:cubicBezTo>
                      <a:pt x="0" y="703"/>
                      <a:pt x="107" y="858"/>
                      <a:pt x="250" y="965"/>
                    </a:cubicBezTo>
                    <a:cubicBezTo>
                      <a:pt x="322" y="1013"/>
                      <a:pt x="417" y="1048"/>
                      <a:pt x="500" y="1048"/>
                    </a:cubicBezTo>
                    <a:cubicBezTo>
                      <a:pt x="536" y="1048"/>
                      <a:pt x="584" y="1037"/>
                      <a:pt x="608" y="1037"/>
                    </a:cubicBezTo>
                    <a:cubicBezTo>
                      <a:pt x="846" y="1001"/>
                      <a:pt x="1036" y="798"/>
                      <a:pt x="1036" y="548"/>
                    </a:cubicBezTo>
                    <a:cubicBezTo>
                      <a:pt x="1060" y="310"/>
                      <a:pt x="905" y="120"/>
                      <a:pt x="703" y="48"/>
                    </a:cubicBezTo>
                    <a:cubicBezTo>
                      <a:pt x="679" y="48"/>
                      <a:pt x="655" y="25"/>
                      <a:pt x="643" y="25"/>
                    </a:cubicBezTo>
                    <a:cubicBezTo>
                      <a:pt x="608" y="13"/>
                      <a:pt x="584" y="1"/>
                      <a:pt x="536" y="1"/>
                    </a:cubicBezTo>
                    <a:cubicBezTo>
                      <a:pt x="529" y="0"/>
                      <a:pt x="521" y="0"/>
                      <a:pt x="51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35" name="Google Shape;5935;p46"/>
              <p:cNvSpPr/>
              <p:nvPr/>
            </p:nvSpPr>
            <p:spPr>
              <a:xfrm>
                <a:off x="6167725" y="1278250"/>
                <a:ext cx="13425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7" extrusionOk="0">
                    <a:moveTo>
                      <a:pt x="266" y="0"/>
                    </a:moveTo>
                    <a:cubicBezTo>
                      <a:pt x="132" y="0"/>
                      <a:pt x="23" y="115"/>
                      <a:pt x="0" y="251"/>
                    </a:cubicBezTo>
                    <a:cubicBezTo>
                      <a:pt x="0" y="406"/>
                      <a:pt x="108" y="525"/>
                      <a:pt x="262" y="537"/>
                    </a:cubicBezTo>
                    <a:cubicBezTo>
                      <a:pt x="405" y="537"/>
                      <a:pt x="524" y="430"/>
                      <a:pt x="536" y="287"/>
                    </a:cubicBezTo>
                    <a:cubicBezTo>
                      <a:pt x="536" y="132"/>
                      <a:pt x="441" y="13"/>
                      <a:pt x="286" y="1"/>
                    </a:cubicBezTo>
                    <a:cubicBezTo>
                      <a:pt x="280" y="0"/>
                      <a:pt x="273" y="0"/>
                      <a:pt x="26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36" name="Google Shape;5936;p46"/>
              <p:cNvSpPr/>
              <p:nvPr/>
            </p:nvSpPr>
            <p:spPr>
              <a:xfrm>
                <a:off x="5896550" y="1555075"/>
                <a:ext cx="26225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1014" extrusionOk="0">
                    <a:moveTo>
                      <a:pt x="537" y="1"/>
                    </a:moveTo>
                    <a:cubicBezTo>
                      <a:pt x="251" y="1"/>
                      <a:pt x="37" y="215"/>
                      <a:pt x="13" y="489"/>
                    </a:cubicBezTo>
                    <a:cubicBezTo>
                      <a:pt x="1" y="775"/>
                      <a:pt x="227" y="1001"/>
                      <a:pt x="513" y="1013"/>
                    </a:cubicBezTo>
                    <a:cubicBezTo>
                      <a:pt x="520" y="1013"/>
                      <a:pt x="527" y="1013"/>
                      <a:pt x="535" y="1013"/>
                    </a:cubicBezTo>
                    <a:cubicBezTo>
                      <a:pt x="798" y="1013"/>
                      <a:pt x="1013" y="803"/>
                      <a:pt x="1025" y="525"/>
                    </a:cubicBezTo>
                    <a:cubicBezTo>
                      <a:pt x="1049" y="239"/>
                      <a:pt x="822" y="13"/>
                      <a:pt x="53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37" name="Google Shape;5937;p46"/>
              <p:cNvSpPr/>
              <p:nvPr/>
            </p:nvSpPr>
            <p:spPr>
              <a:xfrm>
                <a:off x="5483700" y="1219025"/>
                <a:ext cx="30700" cy="30400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16" extrusionOk="0">
                    <a:moveTo>
                      <a:pt x="611" y="0"/>
                    </a:moveTo>
                    <a:cubicBezTo>
                      <a:pt x="287" y="0"/>
                      <a:pt x="24" y="269"/>
                      <a:pt x="13" y="584"/>
                    </a:cubicBezTo>
                    <a:cubicBezTo>
                      <a:pt x="1" y="917"/>
                      <a:pt x="263" y="1191"/>
                      <a:pt x="596" y="1215"/>
                    </a:cubicBezTo>
                    <a:cubicBezTo>
                      <a:pt x="603" y="1215"/>
                      <a:pt x="610" y="1215"/>
                      <a:pt x="616" y="1215"/>
                    </a:cubicBezTo>
                    <a:cubicBezTo>
                      <a:pt x="930" y="1215"/>
                      <a:pt x="1204" y="946"/>
                      <a:pt x="1215" y="632"/>
                    </a:cubicBezTo>
                    <a:cubicBezTo>
                      <a:pt x="1227" y="298"/>
                      <a:pt x="965" y="25"/>
                      <a:pt x="632" y="1"/>
                    </a:cubicBezTo>
                    <a:cubicBezTo>
                      <a:pt x="625" y="0"/>
                      <a:pt x="618" y="0"/>
                      <a:pt x="61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38" name="Google Shape;5938;p46"/>
              <p:cNvSpPr/>
              <p:nvPr/>
            </p:nvSpPr>
            <p:spPr>
              <a:xfrm>
                <a:off x="5456025" y="1294625"/>
                <a:ext cx="25625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002" extrusionOk="0">
                    <a:moveTo>
                      <a:pt x="515" y="0"/>
                    </a:moveTo>
                    <a:cubicBezTo>
                      <a:pt x="240" y="0"/>
                      <a:pt x="36" y="222"/>
                      <a:pt x="12" y="477"/>
                    </a:cubicBezTo>
                    <a:cubicBezTo>
                      <a:pt x="1" y="763"/>
                      <a:pt x="227" y="989"/>
                      <a:pt x="489" y="1001"/>
                    </a:cubicBezTo>
                    <a:cubicBezTo>
                      <a:pt x="496" y="1001"/>
                      <a:pt x="503" y="1001"/>
                      <a:pt x="510" y="1001"/>
                    </a:cubicBezTo>
                    <a:cubicBezTo>
                      <a:pt x="786" y="1001"/>
                      <a:pt x="1001" y="780"/>
                      <a:pt x="1013" y="525"/>
                    </a:cubicBezTo>
                    <a:cubicBezTo>
                      <a:pt x="1025" y="239"/>
                      <a:pt x="810" y="13"/>
                      <a:pt x="536" y="1"/>
                    </a:cubicBezTo>
                    <a:cubicBezTo>
                      <a:pt x="529" y="1"/>
                      <a:pt x="522" y="0"/>
                      <a:pt x="51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39" name="Google Shape;5939;p46"/>
              <p:cNvSpPr/>
              <p:nvPr/>
            </p:nvSpPr>
            <p:spPr>
              <a:xfrm>
                <a:off x="5055675" y="1807450"/>
                <a:ext cx="28900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134" extrusionOk="0">
                    <a:moveTo>
                      <a:pt x="557" y="1"/>
                    </a:moveTo>
                    <a:cubicBezTo>
                      <a:pt x="264" y="1"/>
                      <a:pt x="13" y="254"/>
                      <a:pt x="13" y="550"/>
                    </a:cubicBezTo>
                    <a:cubicBezTo>
                      <a:pt x="1" y="860"/>
                      <a:pt x="251" y="1133"/>
                      <a:pt x="560" y="1133"/>
                    </a:cubicBezTo>
                    <a:cubicBezTo>
                      <a:pt x="882" y="1133"/>
                      <a:pt x="1132" y="895"/>
                      <a:pt x="1144" y="574"/>
                    </a:cubicBezTo>
                    <a:cubicBezTo>
                      <a:pt x="1156" y="264"/>
                      <a:pt x="906" y="2"/>
                      <a:pt x="596" y="2"/>
                    </a:cubicBezTo>
                    <a:cubicBezTo>
                      <a:pt x="583" y="1"/>
                      <a:pt x="570" y="1"/>
                      <a:pt x="55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40" name="Google Shape;5940;p46"/>
              <p:cNvSpPr/>
              <p:nvPr/>
            </p:nvSpPr>
            <p:spPr>
              <a:xfrm>
                <a:off x="5098250" y="1792900"/>
                <a:ext cx="33050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1300" extrusionOk="0">
                    <a:moveTo>
                      <a:pt x="657" y="1"/>
                    </a:moveTo>
                    <a:cubicBezTo>
                      <a:pt x="309" y="1"/>
                      <a:pt x="24" y="270"/>
                      <a:pt x="12" y="620"/>
                    </a:cubicBezTo>
                    <a:cubicBezTo>
                      <a:pt x="0" y="977"/>
                      <a:pt x="274" y="1275"/>
                      <a:pt x="631" y="1299"/>
                    </a:cubicBezTo>
                    <a:cubicBezTo>
                      <a:pt x="638" y="1299"/>
                      <a:pt x="646" y="1299"/>
                      <a:pt x="653" y="1299"/>
                    </a:cubicBezTo>
                    <a:cubicBezTo>
                      <a:pt x="1001" y="1299"/>
                      <a:pt x="1310" y="1018"/>
                      <a:pt x="1310" y="668"/>
                    </a:cubicBezTo>
                    <a:cubicBezTo>
                      <a:pt x="1322" y="310"/>
                      <a:pt x="1036" y="13"/>
                      <a:pt x="679" y="1"/>
                    </a:cubicBezTo>
                    <a:cubicBezTo>
                      <a:pt x="671" y="1"/>
                      <a:pt x="664" y="1"/>
                      <a:pt x="65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41" name="Google Shape;5941;p46"/>
              <p:cNvSpPr/>
              <p:nvPr/>
            </p:nvSpPr>
            <p:spPr>
              <a:xfrm>
                <a:off x="5142900" y="1862550"/>
                <a:ext cx="35150" cy="345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1383" extrusionOk="0">
                    <a:moveTo>
                      <a:pt x="726" y="1"/>
                    </a:moveTo>
                    <a:cubicBezTo>
                      <a:pt x="334" y="1"/>
                      <a:pt x="24" y="299"/>
                      <a:pt x="12" y="668"/>
                    </a:cubicBezTo>
                    <a:cubicBezTo>
                      <a:pt x="0" y="1037"/>
                      <a:pt x="298" y="1370"/>
                      <a:pt x="679" y="1382"/>
                    </a:cubicBezTo>
                    <a:cubicBezTo>
                      <a:pt x="686" y="1382"/>
                      <a:pt x="693" y="1382"/>
                      <a:pt x="700" y="1382"/>
                    </a:cubicBezTo>
                    <a:cubicBezTo>
                      <a:pt x="1061" y="1382"/>
                      <a:pt x="1382" y="1089"/>
                      <a:pt x="1393" y="715"/>
                    </a:cubicBezTo>
                    <a:cubicBezTo>
                      <a:pt x="1405" y="334"/>
                      <a:pt x="1107" y="13"/>
                      <a:pt x="72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42" name="Google Shape;5942;p46"/>
              <p:cNvSpPr/>
              <p:nvPr/>
            </p:nvSpPr>
            <p:spPr>
              <a:xfrm>
                <a:off x="6690700" y="1179725"/>
                <a:ext cx="37825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490" extrusionOk="0">
                    <a:moveTo>
                      <a:pt x="763" y="1"/>
                    </a:moveTo>
                    <a:cubicBezTo>
                      <a:pt x="357" y="1"/>
                      <a:pt x="24" y="306"/>
                      <a:pt x="13" y="715"/>
                    </a:cubicBezTo>
                    <a:cubicBezTo>
                      <a:pt x="1" y="1132"/>
                      <a:pt x="322" y="1477"/>
                      <a:pt x="727" y="1489"/>
                    </a:cubicBezTo>
                    <a:cubicBezTo>
                      <a:pt x="734" y="1490"/>
                      <a:pt x="742" y="1490"/>
                      <a:pt x="749" y="1490"/>
                    </a:cubicBezTo>
                    <a:cubicBezTo>
                      <a:pt x="1144" y="1490"/>
                      <a:pt x="1478" y="1173"/>
                      <a:pt x="1501" y="775"/>
                    </a:cubicBezTo>
                    <a:cubicBezTo>
                      <a:pt x="1513" y="358"/>
                      <a:pt x="1191" y="13"/>
                      <a:pt x="787" y="1"/>
                    </a:cubicBezTo>
                    <a:cubicBezTo>
                      <a:pt x="779" y="1"/>
                      <a:pt x="771" y="1"/>
                      <a:pt x="76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43" name="Google Shape;5943;p46"/>
              <p:cNvSpPr/>
              <p:nvPr/>
            </p:nvSpPr>
            <p:spPr>
              <a:xfrm>
                <a:off x="6698450" y="1861325"/>
                <a:ext cx="28900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134" extrusionOk="0">
                    <a:moveTo>
                      <a:pt x="556" y="1"/>
                    </a:moveTo>
                    <a:cubicBezTo>
                      <a:pt x="263" y="1"/>
                      <a:pt x="12" y="254"/>
                      <a:pt x="12" y="550"/>
                    </a:cubicBezTo>
                    <a:cubicBezTo>
                      <a:pt x="0" y="860"/>
                      <a:pt x="250" y="1133"/>
                      <a:pt x="560" y="1133"/>
                    </a:cubicBezTo>
                    <a:cubicBezTo>
                      <a:pt x="567" y="1134"/>
                      <a:pt x="574" y="1134"/>
                      <a:pt x="581" y="1134"/>
                    </a:cubicBezTo>
                    <a:cubicBezTo>
                      <a:pt x="882" y="1134"/>
                      <a:pt x="1143" y="888"/>
                      <a:pt x="1143" y="574"/>
                    </a:cubicBezTo>
                    <a:cubicBezTo>
                      <a:pt x="1155" y="264"/>
                      <a:pt x="905" y="14"/>
                      <a:pt x="596" y="2"/>
                    </a:cubicBezTo>
                    <a:cubicBezTo>
                      <a:pt x="582" y="1"/>
                      <a:pt x="569" y="1"/>
                      <a:pt x="55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44" name="Google Shape;5944;p46"/>
              <p:cNvSpPr/>
              <p:nvPr/>
            </p:nvSpPr>
            <p:spPr>
              <a:xfrm>
                <a:off x="6740700" y="1847075"/>
                <a:ext cx="333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299" extrusionOk="0">
                    <a:moveTo>
                      <a:pt x="670" y="0"/>
                    </a:moveTo>
                    <a:cubicBezTo>
                      <a:pt x="322" y="0"/>
                      <a:pt x="36" y="282"/>
                      <a:pt x="25" y="632"/>
                    </a:cubicBezTo>
                    <a:cubicBezTo>
                      <a:pt x="1" y="989"/>
                      <a:pt x="287" y="1287"/>
                      <a:pt x="644" y="1299"/>
                    </a:cubicBezTo>
                    <a:cubicBezTo>
                      <a:pt x="651" y="1299"/>
                      <a:pt x="659" y="1299"/>
                      <a:pt x="666" y="1299"/>
                    </a:cubicBezTo>
                    <a:cubicBezTo>
                      <a:pt x="1013" y="1299"/>
                      <a:pt x="1299" y="1029"/>
                      <a:pt x="1311" y="679"/>
                    </a:cubicBezTo>
                    <a:cubicBezTo>
                      <a:pt x="1334" y="322"/>
                      <a:pt x="1049" y="25"/>
                      <a:pt x="692" y="1"/>
                    </a:cubicBezTo>
                    <a:cubicBezTo>
                      <a:pt x="684" y="1"/>
                      <a:pt x="677" y="0"/>
                      <a:pt x="67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45" name="Google Shape;5945;p46"/>
              <p:cNvSpPr/>
              <p:nvPr/>
            </p:nvSpPr>
            <p:spPr>
              <a:xfrm>
                <a:off x="6785350" y="1916725"/>
                <a:ext cx="35450" cy="3460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84" extrusionOk="0">
                    <a:moveTo>
                      <a:pt x="739" y="1"/>
                    </a:moveTo>
                    <a:cubicBezTo>
                      <a:pt x="346" y="1"/>
                      <a:pt x="37" y="299"/>
                      <a:pt x="25" y="668"/>
                    </a:cubicBezTo>
                    <a:cubicBezTo>
                      <a:pt x="1" y="1049"/>
                      <a:pt x="299" y="1370"/>
                      <a:pt x="691" y="1382"/>
                    </a:cubicBezTo>
                    <a:cubicBezTo>
                      <a:pt x="705" y="1383"/>
                      <a:pt x="719" y="1383"/>
                      <a:pt x="733" y="1383"/>
                    </a:cubicBezTo>
                    <a:cubicBezTo>
                      <a:pt x="1085" y="1383"/>
                      <a:pt x="1394" y="1093"/>
                      <a:pt x="1406" y="715"/>
                    </a:cubicBezTo>
                    <a:cubicBezTo>
                      <a:pt x="1418" y="346"/>
                      <a:pt x="1120" y="13"/>
                      <a:pt x="739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46" name="Google Shape;5946;p46"/>
              <p:cNvSpPr/>
              <p:nvPr/>
            </p:nvSpPr>
            <p:spPr>
              <a:xfrm>
                <a:off x="1471600" y="2066400"/>
                <a:ext cx="320000" cy="156050"/>
              </a:xfrm>
              <a:custGeom>
                <a:avLst/>
                <a:gdLst/>
                <a:ahLst/>
                <a:cxnLst/>
                <a:rect l="l" t="t" r="r" b="b"/>
                <a:pathLst>
                  <a:path w="12800" h="6242" extrusionOk="0">
                    <a:moveTo>
                      <a:pt x="4391" y="4941"/>
                    </a:moveTo>
                    <a:cubicBezTo>
                      <a:pt x="4404" y="4941"/>
                      <a:pt x="4417" y="4942"/>
                      <a:pt x="4430" y="4944"/>
                    </a:cubicBezTo>
                    <a:cubicBezTo>
                      <a:pt x="4632" y="4944"/>
                      <a:pt x="4775" y="5099"/>
                      <a:pt x="4763" y="5301"/>
                    </a:cubicBezTo>
                    <a:cubicBezTo>
                      <a:pt x="4763" y="5484"/>
                      <a:pt x="4609" y="5623"/>
                      <a:pt x="4428" y="5623"/>
                    </a:cubicBezTo>
                    <a:cubicBezTo>
                      <a:pt x="4421" y="5623"/>
                      <a:pt x="4413" y="5623"/>
                      <a:pt x="4406" y="5622"/>
                    </a:cubicBezTo>
                    <a:cubicBezTo>
                      <a:pt x="4227" y="5611"/>
                      <a:pt x="4072" y="5456"/>
                      <a:pt x="4072" y="5265"/>
                    </a:cubicBezTo>
                    <a:cubicBezTo>
                      <a:pt x="4072" y="5088"/>
                      <a:pt x="4217" y="4941"/>
                      <a:pt x="4391" y="4941"/>
                    </a:cubicBezTo>
                    <a:close/>
                    <a:moveTo>
                      <a:pt x="9398" y="1"/>
                    </a:moveTo>
                    <a:cubicBezTo>
                      <a:pt x="8499" y="1"/>
                      <a:pt x="7478" y="175"/>
                      <a:pt x="6382" y="622"/>
                    </a:cubicBezTo>
                    <a:cubicBezTo>
                      <a:pt x="2846" y="2098"/>
                      <a:pt x="1" y="6051"/>
                      <a:pt x="1" y="6051"/>
                    </a:cubicBezTo>
                    <a:cubicBezTo>
                      <a:pt x="1" y="6051"/>
                      <a:pt x="1222" y="6242"/>
                      <a:pt x="2887" y="6242"/>
                    </a:cubicBezTo>
                    <a:cubicBezTo>
                      <a:pt x="4525" y="6242"/>
                      <a:pt x="6593" y="6057"/>
                      <a:pt x="8347" y="5325"/>
                    </a:cubicBezTo>
                    <a:cubicBezTo>
                      <a:pt x="8740" y="5158"/>
                      <a:pt x="9097" y="4980"/>
                      <a:pt x="9418" y="4789"/>
                    </a:cubicBezTo>
                    <a:cubicBezTo>
                      <a:pt x="12073" y="3194"/>
                      <a:pt x="12800" y="717"/>
                      <a:pt x="12800" y="717"/>
                    </a:cubicBezTo>
                    <a:cubicBezTo>
                      <a:pt x="12800" y="717"/>
                      <a:pt x="11502" y="15"/>
                      <a:pt x="9573" y="3"/>
                    </a:cubicBezTo>
                    <a:cubicBezTo>
                      <a:pt x="9515" y="1"/>
                      <a:pt x="9457" y="1"/>
                      <a:pt x="939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47" name="Google Shape;5947;p46"/>
              <p:cNvSpPr/>
              <p:nvPr/>
            </p:nvSpPr>
            <p:spPr>
              <a:xfrm>
                <a:off x="1137025" y="1701225"/>
                <a:ext cx="279525" cy="208875"/>
              </a:xfrm>
              <a:custGeom>
                <a:avLst/>
                <a:gdLst/>
                <a:ahLst/>
                <a:cxnLst/>
                <a:rect l="l" t="t" r="r" b="b"/>
                <a:pathLst>
                  <a:path w="11181" h="8355" extrusionOk="0">
                    <a:moveTo>
                      <a:pt x="1" y="1"/>
                    </a:moveTo>
                    <a:cubicBezTo>
                      <a:pt x="1" y="1"/>
                      <a:pt x="1025" y="2525"/>
                      <a:pt x="2835" y="4739"/>
                    </a:cubicBezTo>
                    <a:cubicBezTo>
                      <a:pt x="3442" y="5501"/>
                      <a:pt x="4144" y="6204"/>
                      <a:pt x="4930" y="6775"/>
                    </a:cubicBezTo>
                    <a:cubicBezTo>
                      <a:pt x="6712" y="8078"/>
                      <a:pt x="8514" y="8354"/>
                      <a:pt x="9723" y="8354"/>
                    </a:cubicBezTo>
                    <a:cubicBezTo>
                      <a:pt x="10613" y="8354"/>
                      <a:pt x="11181" y="8204"/>
                      <a:pt x="11181" y="8204"/>
                    </a:cubicBezTo>
                    <a:cubicBezTo>
                      <a:pt x="11181" y="8204"/>
                      <a:pt x="11121" y="6668"/>
                      <a:pt x="10074" y="4978"/>
                    </a:cubicBezTo>
                    <a:cubicBezTo>
                      <a:pt x="9597" y="4204"/>
                      <a:pt x="8919" y="3382"/>
                      <a:pt x="7954" y="2668"/>
                    </a:cubicBezTo>
                    <a:cubicBezTo>
                      <a:pt x="4859" y="406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48" name="Google Shape;5948;p46"/>
              <p:cNvSpPr/>
              <p:nvPr/>
            </p:nvSpPr>
            <p:spPr>
              <a:xfrm>
                <a:off x="915275" y="2840950"/>
                <a:ext cx="19320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2193" extrusionOk="0">
                    <a:moveTo>
                      <a:pt x="846" y="1"/>
                    </a:moveTo>
                    <a:cubicBezTo>
                      <a:pt x="846" y="1"/>
                      <a:pt x="1" y="2049"/>
                      <a:pt x="715" y="4656"/>
                    </a:cubicBezTo>
                    <a:cubicBezTo>
                      <a:pt x="777" y="4625"/>
                      <a:pt x="857" y="4594"/>
                      <a:pt x="931" y="4594"/>
                    </a:cubicBezTo>
                    <a:cubicBezTo>
                      <a:pt x="943" y="4594"/>
                      <a:pt x="954" y="4595"/>
                      <a:pt x="965" y="4597"/>
                    </a:cubicBezTo>
                    <a:cubicBezTo>
                      <a:pt x="1263" y="4620"/>
                      <a:pt x="1489" y="4858"/>
                      <a:pt x="1489" y="5156"/>
                    </a:cubicBezTo>
                    <a:cubicBezTo>
                      <a:pt x="1477" y="5406"/>
                      <a:pt x="1299" y="5597"/>
                      <a:pt x="1060" y="5644"/>
                    </a:cubicBezTo>
                    <a:cubicBezTo>
                      <a:pt x="1156" y="5894"/>
                      <a:pt x="1275" y="6132"/>
                      <a:pt x="1418" y="6382"/>
                    </a:cubicBezTo>
                    <a:cubicBezTo>
                      <a:pt x="3251" y="9752"/>
                      <a:pt x="7478" y="12193"/>
                      <a:pt x="7478" y="12193"/>
                    </a:cubicBezTo>
                    <a:cubicBezTo>
                      <a:pt x="7478" y="12193"/>
                      <a:pt x="7728" y="7335"/>
                      <a:pt x="5894" y="3965"/>
                    </a:cubicBezTo>
                    <a:cubicBezTo>
                      <a:pt x="4061" y="596"/>
                      <a:pt x="846" y="1"/>
                      <a:pt x="84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49" name="Google Shape;5949;p46"/>
              <p:cNvSpPr/>
              <p:nvPr/>
            </p:nvSpPr>
            <p:spPr>
              <a:xfrm>
                <a:off x="652150" y="2037950"/>
                <a:ext cx="382225" cy="129050"/>
              </a:xfrm>
              <a:custGeom>
                <a:avLst/>
                <a:gdLst/>
                <a:ahLst/>
                <a:cxnLst/>
                <a:rect l="l" t="t" r="r" b="b"/>
                <a:pathLst>
                  <a:path w="15289" h="5162" extrusionOk="0">
                    <a:moveTo>
                      <a:pt x="7906" y="1"/>
                    </a:moveTo>
                    <a:cubicBezTo>
                      <a:pt x="7639" y="1"/>
                      <a:pt x="7373" y="11"/>
                      <a:pt x="7109" y="33"/>
                    </a:cubicBezTo>
                    <a:cubicBezTo>
                      <a:pt x="3608" y="343"/>
                      <a:pt x="1787" y="2653"/>
                      <a:pt x="1513" y="3022"/>
                    </a:cubicBezTo>
                    <a:cubicBezTo>
                      <a:pt x="1489" y="2641"/>
                      <a:pt x="1179" y="2331"/>
                      <a:pt x="798" y="2308"/>
                    </a:cubicBezTo>
                    <a:cubicBezTo>
                      <a:pt x="791" y="2307"/>
                      <a:pt x="784" y="2307"/>
                      <a:pt x="777" y="2307"/>
                    </a:cubicBezTo>
                    <a:cubicBezTo>
                      <a:pt x="370" y="2307"/>
                      <a:pt x="36" y="2636"/>
                      <a:pt x="24" y="3046"/>
                    </a:cubicBezTo>
                    <a:cubicBezTo>
                      <a:pt x="1" y="3462"/>
                      <a:pt x="334" y="3796"/>
                      <a:pt x="751" y="3820"/>
                    </a:cubicBezTo>
                    <a:cubicBezTo>
                      <a:pt x="759" y="3820"/>
                      <a:pt x="766" y="3820"/>
                      <a:pt x="774" y="3820"/>
                    </a:cubicBezTo>
                    <a:cubicBezTo>
                      <a:pt x="1168" y="3820"/>
                      <a:pt x="1478" y="3526"/>
                      <a:pt x="1525" y="3129"/>
                    </a:cubicBezTo>
                    <a:cubicBezTo>
                      <a:pt x="1801" y="3417"/>
                      <a:pt x="3720" y="5162"/>
                      <a:pt x="6814" y="5162"/>
                    </a:cubicBezTo>
                    <a:cubicBezTo>
                      <a:pt x="7052" y="5162"/>
                      <a:pt x="7297" y="5151"/>
                      <a:pt x="7549" y="5129"/>
                    </a:cubicBezTo>
                    <a:cubicBezTo>
                      <a:pt x="11359" y="4784"/>
                      <a:pt x="15288" y="1879"/>
                      <a:pt x="15288" y="1879"/>
                    </a:cubicBezTo>
                    <a:cubicBezTo>
                      <a:pt x="15288" y="1879"/>
                      <a:pt x="11512" y="1"/>
                      <a:pt x="790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50" name="Google Shape;5950;p46"/>
              <p:cNvSpPr/>
              <p:nvPr/>
            </p:nvSpPr>
            <p:spPr>
              <a:xfrm>
                <a:off x="1209950" y="2524850"/>
                <a:ext cx="294425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7613" extrusionOk="0">
                    <a:moveTo>
                      <a:pt x="11776" y="0"/>
                    </a:moveTo>
                    <a:cubicBezTo>
                      <a:pt x="11776" y="0"/>
                      <a:pt x="6895" y="24"/>
                      <a:pt x="3644" y="2048"/>
                    </a:cubicBezTo>
                    <a:cubicBezTo>
                      <a:pt x="394" y="4072"/>
                      <a:pt x="1" y="7323"/>
                      <a:pt x="1" y="7323"/>
                    </a:cubicBezTo>
                    <a:cubicBezTo>
                      <a:pt x="1" y="7323"/>
                      <a:pt x="828" y="7612"/>
                      <a:pt x="2077" y="7612"/>
                    </a:cubicBezTo>
                    <a:cubicBezTo>
                      <a:pt x="3243" y="7612"/>
                      <a:pt x="4777" y="7360"/>
                      <a:pt x="6347" y="6382"/>
                    </a:cubicBezTo>
                    <a:cubicBezTo>
                      <a:pt x="9585" y="4358"/>
                      <a:pt x="11776" y="0"/>
                      <a:pt x="1177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51" name="Google Shape;5951;p46"/>
              <p:cNvSpPr/>
              <p:nvPr/>
            </p:nvSpPr>
            <p:spPr>
              <a:xfrm>
                <a:off x="1140000" y="3183850"/>
                <a:ext cx="122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90" h="501" extrusionOk="0">
                    <a:moveTo>
                      <a:pt x="251" y="1"/>
                    </a:moveTo>
                    <a:cubicBezTo>
                      <a:pt x="120" y="13"/>
                      <a:pt x="13" y="108"/>
                      <a:pt x="1" y="239"/>
                    </a:cubicBezTo>
                    <a:cubicBezTo>
                      <a:pt x="1" y="382"/>
                      <a:pt x="108" y="501"/>
                      <a:pt x="239" y="501"/>
                    </a:cubicBezTo>
                    <a:cubicBezTo>
                      <a:pt x="370" y="501"/>
                      <a:pt x="489" y="394"/>
                      <a:pt x="489" y="263"/>
                    </a:cubicBezTo>
                    <a:cubicBezTo>
                      <a:pt x="489" y="132"/>
                      <a:pt x="394" y="1"/>
                      <a:pt x="251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52" name="Google Shape;5952;p46"/>
              <p:cNvSpPr/>
              <p:nvPr/>
            </p:nvSpPr>
            <p:spPr>
              <a:xfrm>
                <a:off x="1268900" y="3373750"/>
                <a:ext cx="14000" cy="14325"/>
              </a:xfrm>
              <a:custGeom>
                <a:avLst/>
                <a:gdLst/>
                <a:ahLst/>
                <a:cxnLst/>
                <a:rect l="l" t="t" r="r" b="b"/>
                <a:pathLst>
                  <a:path w="560" h="573" extrusionOk="0">
                    <a:moveTo>
                      <a:pt x="278" y="0"/>
                    </a:moveTo>
                    <a:cubicBezTo>
                      <a:pt x="132" y="0"/>
                      <a:pt x="12" y="126"/>
                      <a:pt x="0" y="275"/>
                    </a:cubicBezTo>
                    <a:cubicBezTo>
                      <a:pt x="0" y="429"/>
                      <a:pt x="119" y="549"/>
                      <a:pt x="262" y="572"/>
                    </a:cubicBezTo>
                    <a:cubicBezTo>
                      <a:pt x="429" y="572"/>
                      <a:pt x="548" y="453"/>
                      <a:pt x="560" y="299"/>
                    </a:cubicBezTo>
                    <a:cubicBezTo>
                      <a:pt x="560" y="132"/>
                      <a:pt x="441" y="13"/>
                      <a:pt x="298" y="1"/>
                    </a:cubicBezTo>
                    <a:cubicBezTo>
                      <a:pt x="291" y="0"/>
                      <a:pt x="285" y="0"/>
                      <a:pt x="27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53" name="Google Shape;5953;p46"/>
              <p:cNvSpPr/>
              <p:nvPr/>
            </p:nvSpPr>
            <p:spPr>
              <a:xfrm>
                <a:off x="1438850" y="3321075"/>
                <a:ext cx="137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275" y="0"/>
                    </a:moveTo>
                    <a:cubicBezTo>
                      <a:pt x="132" y="0"/>
                      <a:pt x="1" y="120"/>
                      <a:pt x="1" y="262"/>
                    </a:cubicBezTo>
                    <a:cubicBezTo>
                      <a:pt x="1" y="417"/>
                      <a:pt x="120" y="548"/>
                      <a:pt x="263" y="548"/>
                    </a:cubicBezTo>
                    <a:cubicBezTo>
                      <a:pt x="418" y="548"/>
                      <a:pt x="549" y="429"/>
                      <a:pt x="549" y="274"/>
                    </a:cubicBezTo>
                    <a:cubicBezTo>
                      <a:pt x="549" y="131"/>
                      <a:pt x="429" y="0"/>
                      <a:pt x="27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54" name="Google Shape;5954;p46"/>
              <p:cNvSpPr/>
              <p:nvPr/>
            </p:nvSpPr>
            <p:spPr>
              <a:xfrm>
                <a:off x="1459400" y="3223725"/>
                <a:ext cx="23825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931" extrusionOk="0">
                    <a:moveTo>
                      <a:pt x="468" y="1"/>
                    </a:moveTo>
                    <a:cubicBezTo>
                      <a:pt x="226" y="1"/>
                      <a:pt x="12" y="199"/>
                      <a:pt x="12" y="454"/>
                    </a:cubicBezTo>
                    <a:cubicBezTo>
                      <a:pt x="0" y="704"/>
                      <a:pt x="191" y="918"/>
                      <a:pt x="453" y="930"/>
                    </a:cubicBezTo>
                    <a:cubicBezTo>
                      <a:pt x="460" y="930"/>
                      <a:pt x="467" y="930"/>
                      <a:pt x="475" y="930"/>
                    </a:cubicBezTo>
                    <a:cubicBezTo>
                      <a:pt x="727" y="930"/>
                      <a:pt x="929" y="732"/>
                      <a:pt x="929" y="477"/>
                    </a:cubicBezTo>
                    <a:cubicBezTo>
                      <a:pt x="953" y="227"/>
                      <a:pt x="739" y="1"/>
                      <a:pt x="489" y="1"/>
                    </a:cubicBezTo>
                    <a:cubicBezTo>
                      <a:pt x="481" y="1"/>
                      <a:pt x="474" y="1"/>
                      <a:pt x="46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55" name="Google Shape;5955;p46"/>
              <p:cNvSpPr/>
              <p:nvPr/>
            </p:nvSpPr>
            <p:spPr>
              <a:xfrm>
                <a:off x="1505525" y="2556050"/>
                <a:ext cx="22350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61" extrusionOk="0">
                    <a:moveTo>
                      <a:pt x="415" y="1"/>
                    </a:moveTo>
                    <a:cubicBezTo>
                      <a:pt x="194" y="1"/>
                      <a:pt x="13" y="194"/>
                      <a:pt x="13" y="419"/>
                    </a:cubicBezTo>
                    <a:cubicBezTo>
                      <a:pt x="1" y="657"/>
                      <a:pt x="191" y="860"/>
                      <a:pt x="429" y="860"/>
                    </a:cubicBezTo>
                    <a:cubicBezTo>
                      <a:pt x="437" y="860"/>
                      <a:pt x="444" y="860"/>
                      <a:pt x="451" y="860"/>
                    </a:cubicBezTo>
                    <a:cubicBezTo>
                      <a:pt x="679" y="860"/>
                      <a:pt x="858" y="674"/>
                      <a:pt x="870" y="443"/>
                    </a:cubicBezTo>
                    <a:cubicBezTo>
                      <a:pt x="894" y="205"/>
                      <a:pt x="691" y="2"/>
                      <a:pt x="453" y="2"/>
                    </a:cubicBezTo>
                    <a:cubicBezTo>
                      <a:pt x="440" y="1"/>
                      <a:pt x="428" y="1"/>
                      <a:pt x="41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56" name="Google Shape;5956;p46"/>
              <p:cNvSpPr/>
              <p:nvPr/>
            </p:nvSpPr>
            <p:spPr>
              <a:xfrm>
                <a:off x="1121550" y="2355125"/>
                <a:ext cx="60450" cy="486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1947" extrusionOk="0">
                    <a:moveTo>
                      <a:pt x="1530" y="1"/>
                    </a:moveTo>
                    <a:cubicBezTo>
                      <a:pt x="1196" y="1"/>
                      <a:pt x="911" y="209"/>
                      <a:pt x="787" y="503"/>
                    </a:cubicBezTo>
                    <a:lnTo>
                      <a:pt x="751" y="503"/>
                    </a:lnTo>
                    <a:cubicBezTo>
                      <a:pt x="744" y="503"/>
                      <a:pt x="736" y="502"/>
                      <a:pt x="729" y="502"/>
                    </a:cubicBezTo>
                    <a:cubicBezTo>
                      <a:pt x="346" y="502"/>
                      <a:pt x="24" y="808"/>
                      <a:pt x="13" y="1205"/>
                    </a:cubicBezTo>
                    <a:cubicBezTo>
                      <a:pt x="1" y="1610"/>
                      <a:pt x="310" y="1932"/>
                      <a:pt x="715" y="1943"/>
                    </a:cubicBezTo>
                    <a:cubicBezTo>
                      <a:pt x="738" y="1945"/>
                      <a:pt x="760" y="1946"/>
                      <a:pt x="781" y="1946"/>
                    </a:cubicBezTo>
                    <a:cubicBezTo>
                      <a:pt x="1015" y="1946"/>
                      <a:pt x="1214" y="1833"/>
                      <a:pt x="1334" y="1670"/>
                    </a:cubicBezTo>
                    <a:cubicBezTo>
                      <a:pt x="1406" y="1682"/>
                      <a:pt x="1465" y="1693"/>
                      <a:pt x="1549" y="1693"/>
                    </a:cubicBezTo>
                    <a:cubicBezTo>
                      <a:pt x="1564" y="1694"/>
                      <a:pt x="1578" y="1695"/>
                      <a:pt x="1593" y="1695"/>
                    </a:cubicBezTo>
                    <a:cubicBezTo>
                      <a:pt x="1812" y="1695"/>
                      <a:pt x="1999" y="1612"/>
                      <a:pt x="2144" y="1467"/>
                    </a:cubicBezTo>
                    <a:cubicBezTo>
                      <a:pt x="2299" y="1324"/>
                      <a:pt x="2406" y="1110"/>
                      <a:pt x="2406" y="872"/>
                    </a:cubicBezTo>
                    <a:cubicBezTo>
                      <a:pt x="2418" y="610"/>
                      <a:pt x="2299" y="372"/>
                      <a:pt x="2108" y="205"/>
                    </a:cubicBezTo>
                    <a:cubicBezTo>
                      <a:pt x="1977" y="86"/>
                      <a:pt x="1799" y="15"/>
                      <a:pt x="1584" y="3"/>
                    </a:cubicBezTo>
                    <a:cubicBezTo>
                      <a:pt x="1566" y="2"/>
                      <a:pt x="1548" y="1"/>
                      <a:pt x="153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57" name="Google Shape;5957;p46"/>
              <p:cNvSpPr/>
              <p:nvPr/>
            </p:nvSpPr>
            <p:spPr>
              <a:xfrm>
                <a:off x="1203400" y="2171225"/>
                <a:ext cx="1552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633" extrusionOk="0">
                    <a:moveTo>
                      <a:pt x="322" y="1"/>
                    </a:moveTo>
                    <a:cubicBezTo>
                      <a:pt x="144" y="1"/>
                      <a:pt x="13" y="132"/>
                      <a:pt x="1" y="298"/>
                    </a:cubicBezTo>
                    <a:cubicBezTo>
                      <a:pt x="1" y="477"/>
                      <a:pt x="132" y="608"/>
                      <a:pt x="299" y="632"/>
                    </a:cubicBezTo>
                    <a:cubicBezTo>
                      <a:pt x="306" y="632"/>
                      <a:pt x="314" y="632"/>
                      <a:pt x="321" y="632"/>
                    </a:cubicBezTo>
                    <a:cubicBezTo>
                      <a:pt x="488" y="632"/>
                      <a:pt x="609" y="505"/>
                      <a:pt x="620" y="334"/>
                    </a:cubicBezTo>
                    <a:cubicBezTo>
                      <a:pt x="620" y="155"/>
                      <a:pt x="489" y="13"/>
                      <a:pt x="32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58" name="Google Shape;5958;p46"/>
              <p:cNvSpPr/>
              <p:nvPr/>
            </p:nvSpPr>
            <p:spPr>
              <a:xfrm>
                <a:off x="1375450" y="2367975"/>
                <a:ext cx="333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299" extrusionOk="0">
                    <a:moveTo>
                      <a:pt x="670" y="0"/>
                    </a:moveTo>
                    <a:cubicBezTo>
                      <a:pt x="322" y="0"/>
                      <a:pt x="36" y="282"/>
                      <a:pt x="25" y="632"/>
                    </a:cubicBezTo>
                    <a:cubicBezTo>
                      <a:pt x="1" y="989"/>
                      <a:pt x="287" y="1287"/>
                      <a:pt x="644" y="1298"/>
                    </a:cubicBezTo>
                    <a:cubicBezTo>
                      <a:pt x="651" y="1299"/>
                      <a:pt x="659" y="1299"/>
                      <a:pt x="666" y="1299"/>
                    </a:cubicBezTo>
                    <a:cubicBezTo>
                      <a:pt x="1013" y="1299"/>
                      <a:pt x="1299" y="1029"/>
                      <a:pt x="1310" y="679"/>
                    </a:cubicBezTo>
                    <a:cubicBezTo>
                      <a:pt x="1334" y="322"/>
                      <a:pt x="1049" y="25"/>
                      <a:pt x="691" y="1"/>
                    </a:cubicBezTo>
                    <a:cubicBezTo>
                      <a:pt x="684" y="0"/>
                      <a:pt x="677" y="0"/>
                      <a:pt x="67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59" name="Google Shape;5959;p46"/>
              <p:cNvSpPr/>
              <p:nvPr/>
            </p:nvSpPr>
            <p:spPr>
              <a:xfrm>
                <a:off x="1282875" y="2497450"/>
                <a:ext cx="25325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90" extrusionOk="0">
                    <a:moveTo>
                      <a:pt x="504" y="0"/>
                    </a:moveTo>
                    <a:cubicBezTo>
                      <a:pt x="239" y="0"/>
                      <a:pt x="13" y="222"/>
                      <a:pt x="13" y="477"/>
                    </a:cubicBezTo>
                    <a:cubicBezTo>
                      <a:pt x="1" y="751"/>
                      <a:pt x="227" y="989"/>
                      <a:pt x="489" y="989"/>
                    </a:cubicBezTo>
                    <a:cubicBezTo>
                      <a:pt x="497" y="989"/>
                      <a:pt x="504" y="990"/>
                      <a:pt x="512" y="990"/>
                    </a:cubicBezTo>
                    <a:cubicBezTo>
                      <a:pt x="775" y="990"/>
                      <a:pt x="978" y="791"/>
                      <a:pt x="1001" y="513"/>
                    </a:cubicBezTo>
                    <a:cubicBezTo>
                      <a:pt x="1013" y="239"/>
                      <a:pt x="787" y="1"/>
                      <a:pt x="525" y="1"/>
                    </a:cubicBezTo>
                    <a:cubicBezTo>
                      <a:pt x="518" y="1"/>
                      <a:pt x="511" y="0"/>
                      <a:pt x="50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60" name="Google Shape;5960;p46"/>
              <p:cNvSpPr/>
              <p:nvPr/>
            </p:nvSpPr>
            <p:spPr>
              <a:xfrm>
                <a:off x="1598700" y="2367675"/>
                <a:ext cx="20275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811" extrusionOk="0">
                    <a:moveTo>
                      <a:pt x="417" y="1"/>
                    </a:moveTo>
                    <a:cubicBezTo>
                      <a:pt x="203" y="1"/>
                      <a:pt x="24" y="167"/>
                      <a:pt x="0" y="394"/>
                    </a:cubicBezTo>
                    <a:cubicBezTo>
                      <a:pt x="0" y="608"/>
                      <a:pt x="167" y="787"/>
                      <a:pt x="393" y="810"/>
                    </a:cubicBezTo>
                    <a:cubicBezTo>
                      <a:pt x="620" y="810"/>
                      <a:pt x="798" y="644"/>
                      <a:pt x="810" y="418"/>
                    </a:cubicBezTo>
                    <a:cubicBezTo>
                      <a:pt x="810" y="191"/>
                      <a:pt x="643" y="13"/>
                      <a:pt x="41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61" name="Google Shape;5961;p46"/>
              <p:cNvSpPr/>
              <p:nvPr/>
            </p:nvSpPr>
            <p:spPr>
              <a:xfrm>
                <a:off x="1185850" y="2757900"/>
                <a:ext cx="13425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7" extrusionOk="0">
                    <a:moveTo>
                      <a:pt x="286" y="1"/>
                    </a:moveTo>
                    <a:cubicBezTo>
                      <a:pt x="131" y="1"/>
                      <a:pt x="12" y="108"/>
                      <a:pt x="1" y="263"/>
                    </a:cubicBezTo>
                    <a:cubicBezTo>
                      <a:pt x="1" y="406"/>
                      <a:pt x="108" y="525"/>
                      <a:pt x="251" y="537"/>
                    </a:cubicBezTo>
                    <a:cubicBezTo>
                      <a:pt x="393" y="537"/>
                      <a:pt x="536" y="441"/>
                      <a:pt x="536" y="287"/>
                    </a:cubicBezTo>
                    <a:cubicBezTo>
                      <a:pt x="536" y="144"/>
                      <a:pt x="429" y="25"/>
                      <a:pt x="28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62" name="Google Shape;5962;p46"/>
              <p:cNvSpPr/>
              <p:nvPr/>
            </p:nvSpPr>
            <p:spPr>
              <a:xfrm>
                <a:off x="914675" y="3035275"/>
                <a:ext cx="25925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1015" extrusionOk="0">
                    <a:moveTo>
                      <a:pt x="485" y="1"/>
                    </a:moveTo>
                    <a:cubicBezTo>
                      <a:pt x="229" y="1"/>
                      <a:pt x="24" y="219"/>
                      <a:pt x="13" y="491"/>
                    </a:cubicBezTo>
                    <a:cubicBezTo>
                      <a:pt x="1" y="776"/>
                      <a:pt x="215" y="991"/>
                      <a:pt x="501" y="1015"/>
                    </a:cubicBezTo>
                    <a:cubicBezTo>
                      <a:pt x="508" y="1015"/>
                      <a:pt x="515" y="1015"/>
                      <a:pt x="522" y="1015"/>
                    </a:cubicBezTo>
                    <a:cubicBezTo>
                      <a:pt x="787" y="1015"/>
                      <a:pt x="1013" y="793"/>
                      <a:pt x="1025" y="514"/>
                    </a:cubicBezTo>
                    <a:cubicBezTo>
                      <a:pt x="1037" y="241"/>
                      <a:pt x="811" y="14"/>
                      <a:pt x="525" y="2"/>
                    </a:cubicBezTo>
                    <a:cubicBezTo>
                      <a:pt x="511" y="1"/>
                      <a:pt x="498" y="1"/>
                      <a:pt x="48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63" name="Google Shape;5963;p46"/>
              <p:cNvSpPr/>
              <p:nvPr/>
            </p:nvSpPr>
            <p:spPr>
              <a:xfrm>
                <a:off x="1219200" y="2205175"/>
                <a:ext cx="655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62" h="251" extrusionOk="0">
                    <a:moveTo>
                      <a:pt x="143" y="0"/>
                    </a:moveTo>
                    <a:cubicBezTo>
                      <a:pt x="60" y="0"/>
                      <a:pt x="0" y="60"/>
                      <a:pt x="0" y="119"/>
                    </a:cubicBezTo>
                    <a:cubicBezTo>
                      <a:pt x="0" y="191"/>
                      <a:pt x="60" y="250"/>
                      <a:pt x="119" y="250"/>
                    </a:cubicBezTo>
                    <a:cubicBezTo>
                      <a:pt x="202" y="250"/>
                      <a:pt x="262" y="191"/>
                      <a:pt x="262" y="131"/>
                    </a:cubicBezTo>
                    <a:cubicBezTo>
                      <a:pt x="250" y="60"/>
                      <a:pt x="214" y="0"/>
                      <a:pt x="14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64" name="Google Shape;5964;p46"/>
              <p:cNvSpPr/>
              <p:nvPr/>
            </p:nvSpPr>
            <p:spPr>
              <a:xfrm>
                <a:off x="2779800" y="1755700"/>
                <a:ext cx="279525" cy="208650"/>
              </a:xfrm>
              <a:custGeom>
                <a:avLst/>
                <a:gdLst/>
                <a:ahLst/>
                <a:cxnLst/>
                <a:rect l="l" t="t" r="r" b="b"/>
                <a:pathLst>
                  <a:path w="11181" h="8346" extrusionOk="0">
                    <a:moveTo>
                      <a:pt x="0" y="1"/>
                    </a:moveTo>
                    <a:cubicBezTo>
                      <a:pt x="0" y="1"/>
                      <a:pt x="1024" y="2513"/>
                      <a:pt x="2822" y="4727"/>
                    </a:cubicBezTo>
                    <a:cubicBezTo>
                      <a:pt x="3441" y="5489"/>
                      <a:pt x="4132" y="6204"/>
                      <a:pt x="4930" y="6763"/>
                    </a:cubicBezTo>
                    <a:cubicBezTo>
                      <a:pt x="6705" y="8068"/>
                      <a:pt x="8500" y="8346"/>
                      <a:pt x="9709" y="8346"/>
                    </a:cubicBezTo>
                    <a:cubicBezTo>
                      <a:pt x="10607" y="8346"/>
                      <a:pt x="11180" y="8192"/>
                      <a:pt x="11180" y="8192"/>
                    </a:cubicBezTo>
                    <a:cubicBezTo>
                      <a:pt x="11180" y="8192"/>
                      <a:pt x="11097" y="6668"/>
                      <a:pt x="10073" y="4966"/>
                    </a:cubicBezTo>
                    <a:cubicBezTo>
                      <a:pt x="9597" y="4192"/>
                      <a:pt x="8918" y="3382"/>
                      <a:pt x="7942" y="2668"/>
                    </a:cubicBezTo>
                    <a:cubicBezTo>
                      <a:pt x="4846" y="405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65" name="Google Shape;5965;p46"/>
              <p:cNvSpPr/>
              <p:nvPr/>
            </p:nvSpPr>
            <p:spPr>
              <a:xfrm>
                <a:off x="1465950" y="3108550"/>
                <a:ext cx="295900" cy="189500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7580" extrusionOk="0">
                    <a:moveTo>
                      <a:pt x="11835" y="0"/>
                    </a:moveTo>
                    <a:cubicBezTo>
                      <a:pt x="11835" y="0"/>
                      <a:pt x="10299" y="12"/>
                      <a:pt x="8406" y="358"/>
                    </a:cubicBezTo>
                    <a:cubicBezTo>
                      <a:pt x="6894" y="631"/>
                      <a:pt x="5120" y="1131"/>
                      <a:pt x="3679" y="2024"/>
                    </a:cubicBezTo>
                    <a:cubicBezTo>
                      <a:pt x="417" y="4037"/>
                      <a:pt x="0" y="7275"/>
                      <a:pt x="0" y="7275"/>
                    </a:cubicBezTo>
                    <a:cubicBezTo>
                      <a:pt x="0" y="7275"/>
                      <a:pt x="847" y="7579"/>
                      <a:pt x="2124" y="7579"/>
                    </a:cubicBezTo>
                    <a:cubicBezTo>
                      <a:pt x="3284" y="7579"/>
                      <a:pt x="4800" y="7328"/>
                      <a:pt x="6358" y="6370"/>
                    </a:cubicBezTo>
                    <a:cubicBezTo>
                      <a:pt x="7037" y="5930"/>
                      <a:pt x="7692" y="5418"/>
                      <a:pt x="8275" y="4834"/>
                    </a:cubicBezTo>
                    <a:cubicBezTo>
                      <a:pt x="10454" y="2703"/>
                      <a:pt x="11835" y="0"/>
                      <a:pt x="1183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66" name="Google Shape;5966;p46"/>
              <p:cNvSpPr/>
              <p:nvPr/>
            </p:nvSpPr>
            <p:spPr>
              <a:xfrm>
                <a:off x="1923150" y="3017450"/>
                <a:ext cx="313750" cy="164675"/>
              </a:xfrm>
              <a:custGeom>
                <a:avLst/>
                <a:gdLst/>
                <a:ahLst/>
                <a:cxnLst/>
                <a:rect l="l" t="t" r="r" b="b"/>
                <a:pathLst>
                  <a:path w="12550" h="6587" extrusionOk="0">
                    <a:moveTo>
                      <a:pt x="1887" y="1"/>
                    </a:moveTo>
                    <a:cubicBezTo>
                      <a:pt x="757" y="1"/>
                      <a:pt x="0" y="84"/>
                      <a:pt x="0" y="84"/>
                    </a:cubicBezTo>
                    <a:cubicBezTo>
                      <a:pt x="0" y="84"/>
                      <a:pt x="2667" y="4168"/>
                      <a:pt x="6132" y="5799"/>
                    </a:cubicBezTo>
                    <a:cubicBezTo>
                      <a:pt x="7395" y="6396"/>
                      <a:pt x="8586" y="6586"/>
                      <a:pt x="9593" y="6586"/>
                    </a:cubicBezTo>
                    <a:cubicBezTo>
                      <a:pt x="11357" y="6586"/>
                      <a:pt x="12549" y="6002"/>
                      <a:pt x="12549" y="6002"/>
                    </a:cubicBezTo>
                    <a:cubicBezTo>
                      <a:pt x="12549" y="6002"/>
                      <a:pt x="11776" y="2823"/>
                      <a:pt x="8323" y="1192"/>
                    </a:cubicBezTo>
                    <a:cubicBezTo>
                      <a:pt x="6226" y="197"/>
                      <a:pt x="3618" y="1"/>
                      <a:pt x="188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67" name="Google Shape;5967;p46"/>
              <p:cNvSpPr/>
              <p:nvPr/>
            </p:nvSpPr>
            <p:spPr>
              <a:xfrm>
                <a:off x="2558050" y="2895425"/>
                <a:ext cx="193200" cy="304525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2181" extrusionOk="0">
                    <a:moveTo>
                      <a:pt x="846" y="1"/>
                    </a:moveTo>
                    <a:cubicBezTo>
                      <a:pt x="846" y="1"/>
                      <a:pt x="0" y="2048"/>
                      <a:pt x="715" y="4656"/>
                    </a:cubicBezTo>
                    <a:cubicBezTo>
                      <a:pt x="774" y="4616"/>
                      <a:pt x="849" y="4593"/>
                      <a:pt x="921" y="4593"/>
                    </a:cubicBezTo>
                    <a:cubicBezTo>
                      <a:pt x="936" y="4593"/>
                      <a:pt x="950" y="4594"/>
                      <a:pt x="965" y="4596"/>
                    </a:cubicBezTo>
                    <a:cubicBezTo>
                      <a:pt x="1262" y="4608"/>
                      <a:pt x="1489" y="4846"/>
                      <a:pt x="1489" y="5144"/>
                    </a:cubicBezTo>
                    <a:cubicBezTo>
                      <a:pt x="1477" y="5394"/>
                      <a:pt x="1298" y="5596"/>
                      <a:pt x="1060" y="5632"/>
                    </a:cubicBezTo>
                    <a:cubicBezTo>
                      <a:pt x="1155" y="5894"/>
                      <a:pt x="1274" y="6120"/>
                      <a:pt x="1417" y="6382"/>
                    </a:cubicBezTo>
                    <a:cubicBezTo>
                      <a:pt x="3239" y="9740"/>
                      <a:pt x="7466" y="12181"/>
                      <a:pt x="7466" y="12181"/>
                    </a:cubicBezTo>
                    <a:cubicBezTo>
                      <a:pt x="7466" y="12181"/>
                      <a:pt x="7727" y="7311"/>
                      <a:pt x="5894" y="3953"/>
                    </a:cubicBezTo>
                    <a:cubicBezTo>
                      <a:pt x="4060" y="596"/>
                      <a:pt x="846" y="1"/>
                      <a:pt x="84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68" name="Google Shape;5968;p46"/>
              <p:cNvSpPr/>
              <p:nvPr/>
            </p:nvSpPr>
            <p:spPr>
              <a:xfrm>
                <a:off x="2294625" y="2092375"/>
                <a:ext cx="382500" cy="128800"/>
              </a:xfrm>
              <a:custGeom>
                <a:avLst/>
                <a:gdLst/>
                <a:ahLst/>
                <a:cxnLst/>
                <a:rect l="l" t="t" r="r" b="b"/>
                <a:pathLst>
                  <a:path w="15300" h="5152" extrusionOk="0">
                    <a:moveTo>
                      <a:pt x="7932" y="1"/>
                    </a:moveTo>
                    <a:cubicBezTo>
                      <a:pt x="7656" y="1"/>
                      <a:pt x="7381" y="12"/>
                      <a:pt x="7108" y="35"/>
                    </a:cubicBezTo>
                    <a:cubicBezTo>
                      <a:pt x="3620" y="345"/>
                      <a:pt x="1798" y="2655"/>
                      <a:pt x="1512" y="3024"/>
                    </a:cubicBezTo>
                    <a:cubicBezTo>
                      <a:pt x="1500" y="2631"/>
                      <a:pt x="1191" y="2321"/>
                      <a:pt x="798" y="2309"/>
                    </a:cubicBezTo>
                    <a:cubicBezTo>
                      <a:pt x="791" y="2309"/>
                      <a:pt x="783" y="2309"/>
                      <a:pt x="776" y="2309"/>
                    </a:cubicBezTo>
                    <a:cubicBezTo>
                      <a:pt x="369" y="2309"/>
                      <a:pt x="47" y="2626"/>
                      <a:pt x="24" y="3036"/>
                    </a:cubicBezTo>
                    <a:cubicBezTo>
                      <a:pt x="0" y="3452"/>
                      <a:pt x="322" y="3810"/>
                      <a:pt x="738" y="3821"/>
                    </a:cubicBezTo>
                    <a:cubicBezTo>
                      <a:pt x="754" y="3822"/>
                      <a:pt x="769" y="3823"/>
                      <a:pt x="784" y="3823"/>
                    </a:cubicBezTo>
                    <a:cubicBezTo>
                      <a:pt x="1168" y="3823"/>
                      <a:pt x="1478" y="3532"/>
                      <a:pt x="1512" y="3143"/>
                    </a:cubicBezTo>
                    <a:cubicBezTo>
                      <a:pt x="1811" y="3419"/>
                      <a:pt x="3730" y="5152"/>
                      <a:pt x="6822" y="5152"/>
                    </a:cubicBezTo>
                    <a:cubicBezTo>
                      <a:pt x="7061" y="5152"/>
                      <a:pt x="7308" y="5141"/>
                      <a:pt x="7561" y="5119"/>
                    </a:cubicBezTo>
                    <a:cubicBezTo>
                      <a:pt x="11371" y="4774"/>
                      <a:pt x="15300" y="1881"/>
                      <a:pt x="15300" y="1881"/>
                    </a:cubicBezTo>
                    <a:cubicBezTo>
                      <a:pt x="15300" y="1881"/>
                      <a:pt x="11539" y="1"/>
                      <a:pt x="793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69" name="Google Shape;5969;p46"/>
              <p:cNvSpPr/>
              <p:nvPr/>
            </p:nvSpPr>
            <p:spPr>
              <a:xfrm>
                <a:off x="1811225" y="2512900"/>
                <a:ext cx="317925" cy="159200"/>
              </a:xfrm>
              <a:custGeom>
                <a:avLst/>
                <a:gdLst/>
                <a:ahLst/>
                <a:cxnLst/>
                <a:rect l="l" t="t" r="r" b="b"/>
                <a:pathLst>
                  <a:path w="12717" h="6368" extrusionOk="0">
                    <a:moveTo>
                      <a:pt x="10199" y="1"/>
                    </a:moveTo>
                    <a:cubicBezTo>
                      <a:pt x="8506" y="1"/>
                      <a:pt x="6249" y="192"/>
                      <a:pt x="4382" y="1014"/>
                    </a:cubicBezTo>
                    <a:cubicBezTo>
                      <a:pt x="870" y="2538"/>
                      <a:pt x="1" y="5693"/>
                      <a:pt x="1" y="5693"/>
                    </a:cubicBezTo>
                    <a:cubicBezTo>
                      <a:pt x="1" y="5693"/>
                      <a:pt x="1285" y="6367"/>
                      <a:pt x="3178" y="6367"/>
                    </a:cubicBezTo>
                    <a:cubicBezTo>
                      <a:pt x="4132" y="6367"/>
                      <a:pt x="5241" y="6196"/>
                      <a:pt x="6418" y="5681"/>
                    </a:cubicBezTo>
                    <a:cubicBezTo>
                      <a:pt x="9930" y="4145"/>
                      <a:pt x="12716" y="145"/>
                      <a:pt x="12716" y="145"/>
                    </a:cubicBezTo>
                    <a:cubicBezTo>
                      <a:pt x="12716" y="145"/>
                      <a:pt x="11670" y="1"/>
                      <a:pt x="10199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70" name="Google Shape;5970;p46"/>
              <p:cNvSpPr/>
              <p:nvPr/>
            </p:nvSpPr>
            <p:spPr>
              <a:xfrm>
                <a:off x="2852425" y="2579025"/>
                <a:ext cx="29470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11788" h="7613" extrusionOk="0">
                    <a:moveTo>
                      <a:pt x="11788" y="0"/>
                    </a:moveTo>
                    <a:cubicBezTo>
                      <a:pt x="11787" y="0"/>
                      <a:pt x="6906" y="24"/>
                      <a:pt x="3656" y="2060"/>
                    </a:cubicBezTo>
                    <a:cubicBezTo>
                      <a:pt x="394" y="4084"/>
                      <a:pt x="1" y="7323"/>
                      <a:pt x="1" y="7323"/>
                    </a:cubicBezTo>
                    <a:cubicBezTo>
                      <a:pt x="1" y="7323"/>
                      <a:pt x="828" y="7612"/>
                      <a:pt x="2075" y="7612"/>
                    </a:cubicBezTo>
                    <a:cubicBezTo>
                      <a:pt x="3240" y="7612"/>
                      <a:pt x="4771" y="7359"/>
                      <a:pt x="6335" y="6382"/>
                    </a:cubicBezTo>
                    <a:cubicBezTo>
                      <a:pt x="9585" y="4358"/>
                      <a:pt x="11788" y="0"/>
                      <a:pt x="1178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71" name="Google Shape;5971;p46"/>
              <p:cNvSpPr/>
              <p:nvPr/>
            </p:nvSpPr>
            <p:spPr>
              <a:xfrm>
                <a:off x="2782775" y="3238325"/>
                <a:ext cx="12225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89" extrusionOk="0">
                    <a:moveTo>
                      <a:pt x="251" y="1"/>
                    </a:moveTo>
                    <a:cubicBezTo>
                      <a:pt x="120" y="1"/>
                      <a:pt x="1" y="108"/>
                      <a:pt x="1" y="239"/>
                    </a:cubicBezTo>
                    <a:cubicBezTo>
                      <a:pt x="1" y="370"/>
                      <a:pt x="108" y="489"/>
                      <a:pt x="239" y="489"/>
                    </a:cubicBezTo>
                    <a:cubicBezTo>
                      <a:pt x="370" y="489"/>
                      <a:pt x="489" y="393"/>
                      <a:pt x="489" y="251"/>
                    </a:cubicBezTo>
                    <a:cubicBezTo>
                      <a:pt x="489" y="120"/>
                      <a:pt x="382" y="1"/>
                      <a:pt x="251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72" name="Google Shape;5972;p46"/>
              <p:cNvSpPr/>
              <p:nvPr/>
            </p:nvSpPr>
            <p:spPr>
              <a:xfrm>
                <a:off x="2911375" y="3428225"/>
                <a:ext cx="14600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584" h="561" extrusionOk="0">
                    <a:moveTo>
                      <a:pt x="298" y="1"/>
                    </a:moveTo>
                    <a:cubicBezTo>
                      <a:pt x="143" y="1"/>
                      <a:pt x="24" y="108"/>
                      <a:pt x="0" y="263"/>
                    </a:cubicBezTo>
                    <a:cubicBezTo>
                      <a:pt x="0" y="429"/>
                      <a:pt x="119" y="548"/>
                      <a:pt x="274" y="560"/>
                    </a:cubicBezTo>
                    <a:cubicBezTo>
                      <a:pt x="441" y="560"/>
                      <a:pt x="560" y="441"/>
                      <a:pt x="572" y="298"/>
                    </a:cubicBezTo>
                    <a:cubicBezTo>
                      <a:pt x="583" y="132"/>
                      <a:pt x="452" y="1"/>
                      <a:pt x="29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73" name="Google Shape;5973;p46"/>
              <p:cNvSpPr/>
              <p:nvPr/>
            </p:nvSpPr>
            <p:spPr>
              <a:xfrm>
                <a:off x="3081625" y="3374950"/>
                <a:ext cx="137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274" y="0"/>
                    </a:moveTo>
                    <a:cubicBezTo>
                      <a:pt x="131" y="0"/>
                      <a:pt x="0" y="120"/>
                      <a:pt x="0" y="262"/>
                    </a:cubicBezTo>
                    <a:cubicBezTo>
                      <a:pt x="0" y="417"/>
                      <a:pt x="119" y="548"/>
                      <a:pt x="262" y="548"/>
                    </a:cubicBezTo>
                    <a:cubicBezTo>
                      <a:pt x="417" y="548"/>
                      <a:pt x="548" y="429"/>
                      <a:pt x="548" y="286"/>
                    </a:cubicBezTo>
                    <a:cubicBezTo>
                      <a:pt x="548" y="131"/>
                      <a:pt x="429" y="0"/>
                      <a:pt x="27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74" name="Google Shape;5974;p46"/>
              <p:cNvSpPr/>
              <p:nvPr/>
            </p:nvSpPr>
            <p:spPr>
              <a:xfrm>
                <a:off x="3101875" y="3277875"/>
                <a:ext cx="23825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953" h="920" extrusionOk="0">
                    <a:moveTo>
                      <a:pt x="460" y="0"/>
                    </a:moveTo>
                    <a:cubicBezTo>
                      <a:pt x="217" y="0"/>
                      <a:pt x="24" y="205"/>
                      <a:pt x="24" y="443"/>
                    </a:cubicBezTo>
                    <a:cubicBezTo>
                      <a:pt x="0" y="693"/>
                      <a:pt x="202" y="919"/>
                      <a:pt x="464" y="919"/>
                    </a:cubicBezTo>
                    <a:cubicBezTo>
                      <a:pt x="471" y="919"/>
                      <a:pt x="478" y="919"/>
                      <a:pt x="485" y="919"/>
                    </a:cubicBezTo>
                    <a:cubicBezTo>
                      <a:pt x="727" y="919"/>
                      <a:pt x="941" y="721"/>
                      <a:pt x="941" y="478"/>
                    </a:cubicBezTo>
                    <a:cubicBezTo>
                      <a:pt x="953" y="216"/>
                      <a:pt x="750" y="2"/>
                      <a:pt x="500" y="2"/>
                    </a:cubicBezTo>
                    <a:cubicBezTo>
                      <a:pt x="487" y="1"/>
                      <a:pt x="473" y="0"/>
                      <a:pt x="46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75" name="Google Shape;5975;p46"/>
              <p:cNvSpPr/>
              <p:nvPr/>
            </p:nvSpPr>
            <p:spPr>
              <a:xfrm>
                <a:off x="1671625" y="2762075"/>
                <a:ext cx="26525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1061" extrusionOk="0">
                    <a:moveTo>
                      <a:pt x="517" y="0"/>
                    </a:moveTo>
                    <a:cubicBezTo>
                      <a:pt x="250" y="0"/>
                      <a:pt x="1" y="233"/>
                      <a:pt x="1" y="501"/>
                    </a:cubicBezTo>
                    <a:cubicBezTo>
                      <a:pt x="1" y="703"/>
                      <a:pt x="108" y="858"/>
                      <a:pt x="262" y="965"/>
                    </a:cubicBezTo>
                    <a:cubicBezTo>
                      <a:pt x="334" y="1013"/>
                      <a:pt x="417" y="1060"/>
                      <a:pt x="512" y="1060"/>
                    </a:cubicBezTo>
                    <a:cubicBezTo>
                      <a:pt x="536" y="1060"/>
                      <a:pt x="584" y="1036"/>
                      <a:pt x="620" y="1036"/>
                    </a:cubicBezTo>
                    <a:cubicBezTo>
                      <a:pt x="858" y="1001"/>
                      <a:pt x="1048" y="798"/>
                      <a:pt x="1048" y="548"/>
                    </a:cubicBezTo>
                    <a:cubicBezTo>
                      <a:pt x="1060" y="310"/>
                      <a:pt x="917" y="120"/>
                      <a:pt x="703" y="48"/>
                    </a:cubicBezTo>
                    <a:cubicBezTo>
                      <a:pt x="691" y="48"/>
                      <a:pt x="655" y="36"/>
                      <a:pt x="643" y="36"/>
                    </a:cubicBezTo>
                    <a:cubicBezTo>
                      <a:pt x="620" y="12"/>
                      <a:pt x="584" y="1"/>
                      <a:pt x="536" y="1"/>
                    </a:cubicBezTo>
                    <a:cubicBezTo>
                      <a:pt x="530" y="0"/>
                      <a:pt x="523" y="0"/>
                      <a:pt x="51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76" name="Google Shape;5976;p46"/>
              <p:cNvSpPr/>
              <p:nvPr/>
            </p:nvSpPr>
            <p:spPr>
              <a:xfrm>
                <a:off x="3148000" y="2610250"/>
                <a:ext cx="22350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72" extrusionOk="0">
                    <a:moveTo>
                      <a:pt x="444" y="1"/>
                    </a:moveTo>
                    <a:cubicBezTo>
                      <a:pt x="215" y="1"/>
                      <a:pt x="24" y="187"/>
                      <a:pt x="24" y="418"/>
                    </a:cubicBezTo>
                    <a:cubicBezTo>
                      <a:pt x="1" y="656"/>
                      <a:pt x="203" y="871"/>
                      <a:pt x="441" y="871"/>
                    </a:cubicBezTo>
                    <a:cubicBezTo>
                      <a:pt x="448" y="871"/>
                      <a:pt x="455" y="871"/>
                      <a:pt x="462" y="871"/>
                    </a:cubicBezTo>
                    <a:cubicBezTo>
                      <a:pt x="690" y="871"/>
                      <a:pt x="870" y="685"/>
                      <a:pt x="882" y="454"/>
                    </a:cubicBezTo>
                    <a:cubicBezTo>
                      <a:pt x="893" y="216"/>
                      <a:pt x="703" y="1"/>
                      <a:pt x="465" y="1"/>
                    </a:cubicBezTo>
                    <a:cubicBezTo>
                      <a:pt x="458" y="1"/>
                      <a:pt x="451" y="1"/>
                      <a:pt x="44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77" name="Google Shape;5977;p46"/>
              <p:cNvSpPr/>
              <p:nvPr/>
            </p:nvSpPr>
            <p:spPr>
              <a:xfrm>
                <a:off x="2764325" y="2409050"/>
                <a:ext cx="60450" cy="49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1967" extrusionOk="0">
                    <a:moveTo>
                      <a:pt x="1584" y="1"/>
                    </a:moveTo>
                    <a:cubicBezTo>
                      <a:pt x="1239" y="1"/>
                      <a:pt x="929" y="227"/>
                      <a:pt x="798" y="525"/>
                    </a:cubicBezTo>
                    <a:lnTo>
                      <a:pt x="762" y="525"/>
                    </a:lnTo>
                    <a:cubicBezTo>
                      <a:pt x="748" y="524"/>
                      <a:pt x="734" y="523"/>
                      <a:pt x="720" y="523"/>
                    </a:cubicBezTo>
                    <a:cubicBezTo>
                      <a:pt x="335" y="523"/>
                      <a:pt x="36" y="836"/>
                      <a:pt x="24" y="1215"/>
                    </a:cubicBezTo>
                    <a:cubicBezTo>
                      <a:pt x="0" y="1620"/>
                      <a:pt x="322" y="1941"/>
                      <a:pt x="727" y="1965"/>
                    </a:cubicBezTo>
                    <a:cubicBezTo>
                      <a:pt x="738" y="1966"/>
                      <a:pt x="750" y="1966"/>
                      <a:pt x="761" y="1966"/>
                    </a:cubicBezTo>
                    <a:cubicBezTo>
                      <a:pt x="997" y="1966"/>
                      <a:pt x="1209" y="1849"/>
                      <a:pt x="1334" y="1668"/>
                    </a:cubicBezTo>
                    <a:cubicBezTo>
                      <a:pt x="1405" y="1680"/>
                      <a:pt x="1465" y="1691"/>
                      <a:pt x="1536" y="1691"/>
                    </a:cubicBezTo>
                    <a:cubicBezTo>
                      <a:pt x="1561" y="1694"/>
                      <a:pt x="1585" y="1695"/>
                      <a:pt x="1609" y="1695"/>
                    </a:cubicBezTo>
                    <a:cubicBezTo>
                      <a:pt x="1818" y="1695"/>
                      <a:pt x="2003" y="1604"/>
                      <a:pt x="2132" y="1465"/>
                    </a:cubicBezTo>
                    <a:cubicBezTo>
                      <a:pt x="2298" y="1322"/>
                      <a:pt x="2405" y="1120"/>
                      <a:pt x="2405" y="870"/>
                    </a:cubicBezTo>
                    <a:cubicBezTo>
                      <a:pt x="2417" y="608"/>
                      <a:pt x="2298" y="370"/>
                      <a:pt x="2108" y="203"/>
                    </a:cubicBezTo>
                    <a:cubicBezTo>
                      <a:pt x="1977" y="84"/>
                      <a:pt x="1786" y="13"/>
                      <a:pt x="158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78" name="Google Shape;5978;p46"/>
              <p:cNvSpPr/>
              <p:nvPr/>
            </p:nvSpPr>
            <p:spPr>
              <a:xfrm>
                <a:off x="2845875" y="2225700"/>
                <a:ext cx="15800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20" extrusionOk="0">
                    <a:moveTo>
                      <a:pt x="334" y="1"/>
                    </a:moveTo>
                    <a:cubicBezTo>
                      <a:pt x="155" y="1"/>
                      <a:pt x="1" y="132"/>
                      <a:pt x="1" y="298"/>
                    </a:cubicBezTo>
                    <a:cubicBezTo>
                      <a:pt x="1" y="477"/>
                      <a:pt x="144" y="608"/>
                      <a:pt x="298" y="620"/>
                    </a:cubicBezTo>
                    <a:cubicBezTo>
                      <a:pt x="477" y="620"/>
                      <a:pt x="620" y="489"/>
                      <a:pt x="632" y="322"/>
                    </a:cubicBezTo>
                    <a:cubicBezTo>
                      <a:pt x="632" y="143"/>
                      <a:pt x="501" y="12"/>
                      <a:pt x="33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79" name="Google Shape;5979;p46"/>
              <p:cNvSpPr/>
              <p:nvPr/>
            </p:nvSpPr>
            <p:spPr>
              <a:xfrm>
                <a:off x="3018225" y="2422125"/>
                <a:ext cx="33050" cy="32225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1289" extrusionOk="0">
                    <a:moveTo>
                      <a:pt x="649" y="0"/>
                    </a:moveTo>
                    <a:cubicBezTo>
                      <a:pt x="311" y="0"/>
                      <a:pt x="35" y="278"/>
                      <a:pt x="12" y="621"/>
                    </a:cubicBezTo>
                    <a:cubicBezTo>
                      <a:pt x="0" y="978"/>
                      <a:pt x="286" y="1276"/>
                      <a:pt x="643" y="1288"/>
                    </a:cubicBezTo>
                    <a:cubicBezTo>
                      <a:pt x="657" y="1288"/>
                      <a:pt x="671" y="1289"/>
                      <a:pt x="685" y="1289"/>
                    </a:cubicBezTo>
                    <a:cubicBezTo>
                      <a:pt x="1023" y="1289"/>
                      <a:pt x="1299" y="1012"/>
                      <a:pt x="1310" y="668"/>
                    </a:cubicBezTo>
                    <a:cubicBezTo>
                      <a:pt x="1322" y="311"/>
                      <a:pt x="1048" y="14"/>
                      <a:pt x="691" y="2"/>
                    </a:cubicBezTo>
                    <a:cubicBezTo>
                      <a:pt x="677" y="1"/>
                      <a:pt x="663" y="0"/>
                      <a:pt x="649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80" name="Google Shape;5980;p46"/>
              <p:cNvSpPr/>
              <p:nvPr/>
            </p:nvSpPr>
            <p:spPr>
              <a:xfrm>
                <a:off x="2925350" y="2551925"/>
                <a:ext cx="253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79" extrusionOk="0">
                    <a:moveTo>
                      <a:pt x="492" y="0"/>
                    </a:moveTo>
                    <a:cubicBezTo>
                      <a:pt x="238" y="0"/>
                      <a:pt x="13" y="210"/>
                      <a:pt x="13" y="477"/>
                    </a:cubicBezTo>
                    <a:cubicBezTo>
                      <a:pt x="1" y="739"/>
                      <a:pt x="215" y="977"/>
                      <a:pt x="489" y="977"/>
                    </a:cubicBezTo>
                    <a:cubicBezTo>
                      <a:pt x="502" y="978"/>
                      <a:pt x="514" y="979"/>
                      <a:pt x="527" y="979"/>
                    </a:cubicBezTo>
                    <a:cubicBezTo>
                      <a:pt x="773" y="979"/>
                      <a:pt x="989" y="761"/>
                      <a:pt x="989" y="501"/>
                    </a:cubicBezTo>
                    <a:cubicBezTo>
                      <a:pt x="1013" y="239"/>
                      <a:pt x="786" y="1"/>
                      <a:pt x="513" y="1"/>
                    </a:cubicBezTo>
                    <a:cubicBezTo>
                      <a:pt x="506" y="0"/>
                      <a:pt x="499" y="0"/>
                      <a:pt x="49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81" name="Google Shape;5981;p46"/>
              <p:cNvSpPr/>
              <p:nvPr/>
            </p:nvSpPr>
            <p:spPr>
              <a:xfrm>
                <a:off x="3241475" y="2422150"/>
                <a:ext cx="20250" cy="19975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417" y="1"/>
                    </a:moveTo>
                    <a:cubicBezTo>
                      <a:pt x="191" y="1"/>
                      <a:pt x="12" y="155"/>
                      <a:pt x="0" y="382"/>
                    </a:cubicBezTo>
                    <a:cubicBezTo>
                      <a:pt x="0" y="608"/>
                      <a:pt x="167" y="786"/>
                      <a:pt x="393" y="798"/>
                    </a:cubicBezTo>
                    <a:cubicBezTo>
                      <a:pt x="607" y="798"/>
                      <a:pt x="786" y="620"/>
                      <a:pt x="810" y="417"/>
                    </a:cubicBezTo>
                    <a:cubicBezTo>
                      <a:pt x="810" y="191"/>
                      <a:pt x="643" y="13"/>
                      <a:pt x="41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82" name="Google Shape;5982;p46"/>
              <p:cNvSpPr/>
              <p:nvPr/>
            </p:nvSpPr>
            <p:spPr>
              <a:xfrm>
                <a:off x="2828625" y="2812075"/>
                <a:ext cx="13400" cy="13450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8" extrusionOk="0">
                    <a:moveTo>
                      <a:pt x="274" y="1"/>
                    </a:moveTo>
                    <a:cubicBezTo>
                      <a:pt x="131" y="1"/>
                      <a:pt x="12" y="96"/>
                      <a:pt x="0" y="251"/>
                    </a:cubicBezTo>
                    <a:cubicBezTo>
                      <a:pt x="0" y="394"/>
                      <a:pt x="95" y="513"/>
                      <a:pt x="250" y="537"/>
                    </a:cubicBezTo>
                    <a:cubicBezTo>
                      <a:pt x="257" y="537"/>
                      <a:pt x="263" y="537"/>
                      <a:pt x="270" y="537"/>
                    </a:cubicBezTo>
                    <a:cubicBezTo>
                      <a:pt x="404" y="537"/>
                      <a:pt x="513" y="422"/>
                      <a:pt x="536" y="275"/>
                    </a:cubicBezTo>
                    <a:cubicBezTo>
                      <a:pt x="536" y="132"/>
                      <a:pt x="429" y="13"/>
                      <a:pt x="27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83" name="Google Shape;5983;p46"/>
              <p:cNvSpPr/>
              <p:nvPr/>
            </p:nvSpPr>
            <p:spPr>
              <a:xfrm>
                <a:off x="2557150" y="3089475"/>
                <a:ext cx="26225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1014" extrusionOk="0">
                    <a:moveTo>
                      <a:pt x="515" y="1"/>
                    </a:moveTo>
                    <a:cubicBezTo>
                      <a:pt x="251" y="1"/>
                      <a:pt x="36" y="211"/>
                      <a:pt x="24" y="490"/>
                    </a:cubicBezTo>
                    <a:cubicBezTo>
                      <a:pt x="1" y="775"/>
                      <a:pt x="227" y="1002"/>
                      <a:pt x="513" y="1013"/>
                    </a:cubicBezTo>
                    <a:cubicBezTo>
                      <a:pt x="775" y="1013"/>
                      <a:pt x="1013" y="811"/>
                      <a:pt x="1036" y="525"/>
                    </a:cubicBezTo>
                    <a:cubicBezTo>
                      <a:pt x="1048" y="240"/>
                      <a:pt x="822" y="13"/>
                      <a:pt x="536" y="1"/>
                    </a:cubicBezTo>
                    <a:cubicBezTo>
                      <a:pt x="529" y="1"/>
                      <a:pt x="522" y="1"/>
                      <a:pt x="51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84" name="Google Shape;5984;p46"/>
              <p:cNvSpPr/>
              <p:nvPr/>
            </p:nvSpPr>
            <p:spPr>
              <a:xfrm>
                <a:off x="2861650" y="2259325"/>
                <a:ext cx="6575" cy="6575"/>
              </a:xfrm>
              <a:custGeom>
                <a:avLst/>
                <a:gdLst/>
                <a:ahLst/>
                <a:cxnLst/>
                <a:rect l="l" t="t" r="r" b="b"/>
                <a:pathLst>
                  <a:path w="263" h="263" extrusionOk="0">
                    <a:moveTo>
                      <a:pt x="144" y="1"/>
                    </a:moveTo>
                    <a:cubicBezTo>
                      <a:pt x="72" y="1"/>
                      <a:pt x="13" y="60"/>
                      <a:pt x="13" y="120"/>
                    </a:cubicBezTo>
                    <a:cubicBezTo>
                      <a:pt x="1" y="203"/>
                      <a:pt x="60" y="263"/>
                      <a:pt x="132" y="263"/>
                    </a:cubicBezTo>
                    <a:cubicBezTo>
                      <a:pt x="203" y="263"/>
                      <a:pt x="263" y="203"/>
                      <a:pt x="263" y="144"/>
                    </a:cubicBezTo>
                    <a:cubicBezTo>
                      <a:pt x="263" y="60"/>
                      <a:pt x="203" y="1"/>
                      <a:pt x="14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85" name="Google Shape;5985;p46"/>
              <p:cNvSpPr/>
              <p:nvPr/>
            </p:nvSpPr>
            <p:spPr>
              <a:xfrm>
                <a:off x="1902300" y="2058425"/>
                <a:ext cx="3127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227" extrusionOk="0">
                    <a:moveTo>
                      <a:pt x="644" y="0"/>
                    </a:moveTo>
                    <a:cubicBezTo>
                      <a:pt x="525" y="0"/>
                      <a:pt x="406" y="36"/>
                      <a:pt x="322" y="95"/>
                    </a:cubicBezTo>
                    <a:cubicBezTo>
                      <a:pt x="144" y="203"/>
                      <a:pt x="25" y="381"/>
                      <a:pt x="25" y="596"/>
                    </a:cubicBezTo>
                    <a:cubicBezTo>
                      <a:pt x="1" y="941"/>
                      <a:pt x="275" y="1227"/>
                      <a:pt x="620" y="1227"/>
                    </a:cubicBezTo>
                    <a:cubicBezTo>
                      <a:pt x="627" y="1227"/>
                      <a:pt x="635" y="1227"/>
                      <a:pt x="642" y="1227"/>
                    </a:cubicBezTo>
                    <a:cubicBezTo>
                      <a:pt x="966" y="1227"/>
                      <a:pt x="1239" y="969"/>
                      <a:pt x="1239" y="631"/>
                    </a:cubicBezTo>
                    <a:cubicBezTo>
                      <a:pt x="1251" y="357"/>
                      <a:pt x="1072" y="119"/>
                      <a:pt x="822" y="36"/>
                    </a:cubicBezTo>
                    <a:cubicBezTo>
                      <a:pt x="763" y="12"/>
                      <a:pt x="703" y="0"/>
                      <a:pt x="64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86" name="Google Shape;5986;p46"/>
              <p:cNvSpPr/>
              <p:nvPr/>
            </p:nvSpPr>
            <p:spPr>
              <a:xfrm>
                <a:off x="1863325" y="2508775"/>
                <a:ext cx="1310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24" h="501" extrusionOk="0">
                    <a:moveTo>
                      <a:pt x="286" y="0"/>
                    </a:moveTo>
                    <a:cubicBezTo>
                      <a:pt x="155" y="0"/>
                      <a:pt x="36" y="108"/>
                      <a:pt x="12" y="238"/>
                    </a:cubicBezTo>
                    <a:cubicBezTo>
                      <a:pt x="0" y="381"/>
                      <a:pt x="119" y="500"/>
                      <a:pt x="250" y="500"/>
                    </a:cubicBezTo>
                    <a:cubicBezTo>
                      <a:pt x="393" y="500"/>
                      <a:pt x="512" y="405"/>
                      <a:pt x="524" y="262"/>
                    </a:cubicBezTo>
                    <a:cubicBezTo>
                      <a:pt x="524" y="131"/>
                      <a:pt x="417" y="12"/>
                      <a:pt x="28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87" name="Google Shape;5987;p46"/>
              <p:cNvSpPr/>
              <p:nvPr/>
            </p:nvSpPr>
            <p:spPr>
              <a:xfrm>
                <a:off x="2144300" y="2753125"/>
                <a:ext cx="30975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206" extrusionOk="0">
                    <a:moveTo>
                      <a:pt x="622" y="1"/>
                    </a:moveTo>
                    <a:cubicBezTo>
                      <a:pt x="298" y="1"/>
                      <a:pt x="24" y="259"/>
                      <a:pt x="13" y="585"/>
                    </a:cubicBezTo>
                    <a:cubicBezTo>
                      <a:pt x="1" y="930"/>
                      <a:pt x="251" y="1192"/>
                      <a:pt x="596" y="1204"/>
                    </a:cubicBezTo>
                    <a:cubicBezTo>
                      <a:pt x="609" y="1205"/>
                      <a:pt x="622" y="1205"/>
                      <a:pt x="635" y="1205"/>
                    </a:cubicBezTo>
                    <a:cubicBezTo>
                      <a:pt x="940" y="1205"/>
                      <a:pt x="1204" y="941"/>
                      <a:pt x="1215" y="632"/>
                    </a:cubicBezTo>
                    <a:cubicBezTo>
                      <a:pt x="1239" y="299"/>
                      <a:pt x="965" y="13"/>
                      <a:pt x="644" y="1"/>
                    </a:cubicBezTo>
                    <a:cubicBezTo>
                      <a:pt x="636" y="1"/>
                      <a:pt x="629" y="1"/>
                      <a:pt x="62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88" name="Google Shape;5988;p46"/>
              <p:cNvSpPr/>
              <p:nvPr/>
            </p:nvSpPr>
            <p:spPr>
              <a:xfrm>
                <a:off x="2116625" y="2828750"/>
                <a:ext cx="25925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1002" extrusionOk="0">
                    <a:moveTo>
                      <a:pt x="514" y="0"/>
                    </a:moveTo>
                    <a:cubicBezTo>
                      <a:pt x="250" y="0"/>
                      <a:pt x="36" y="210"/>
                      <a:pt x="24" y="477"/>
                    </a:cubicBezTo>
                    <a:cubicBezTo>
                      <a:pt x="0" y="763"/>
                      <a:pt x="227" y="977"/>
                      <a:pt x="500" y="1001"/>
                    </a:cubicBezTo>
                    <a:cubicBezTo>
                      <a:pt x="507" y="1001"/>
                      <a:pt x="514" y="1001"/>
                      <a:pt x="520" y="1001"/>
                    </a:cubicBezTo>
                    <a:cubicBezTo>
                      <a:pt x="774" y="1001"/>
                      <a:pt x="1001" y="780"/>
                      <a:pt x="1012" y="524"/>
                    </a:cubicBezTo>
                    <a:cubicBezTo>
                      <a:pt x="1036" y="239"/>
                      <a:pt x="810" y="12"/>
                      <a:pt x="536" y="1"/>
                    </a:cubicBezTo>
                    <a:cubicBezTo>
                      <a:pt x="529" y="0"/>
                      <a:pt x="522" y="0"/>
                      <a:pt x="51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89" name="Google Shape;5989;p46"/>
              <p:cNvSpPr/>
              <p:nvPr/>
            </p:nvSpPr>
            <p:spPr>
              <a:xfrm>
                <a:off x="1708525" y="2659375"/>
                <a:ext cx="38125" cy="37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1492" extrusionOk="0">
                    <a:moveTo>
                      <a:pt x="764" y="1"/>
                    </a:moveTo>
                    <a:cubicBezTo>
                      <a:pt x="358" y="1"/>
                      <a:pt x="36" y="318"/>
                      <a:pt x="13" y="715"/>
                    </a:cubicBezTo>
                    <a:cubicBezTo>
                      <a:pt x="1" y="1132"/>
                      <a:pt x="334" y="1477"/>
                      <a:pt x="727" y="1489"/>
                    </a:cubicBezTo>
                    <a:cubicBezTo>
                      <a:pt x="748" y="1491"/>
                      <a:pt x="768" y="1492"/>
                      <a:pt x="788" y="1492"/>
                    </a:cubicBezTo>
                    <a:cubicBezTo>
                      <a:pt x="1177" y="1492"/>
                      <a:pt x="1490" y="1171"/>
                      <a:pt x="1501" y="775"/>
                    </a:cubicBezTo>
                    <a:cubicBezTo>
                      <a:pt x="1525" y="358"/>
                      <a:pt x="1192" y="13"/>
                      <a:pt x="787" y="1"/>
                    </a:cubicBezTo>
                    <a:cubicBezTo>
                      <a:pt x="779" y="1"/>
                      <a:pt x="772" y="1"/>
                      <a:pt x="76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90" name="Google Shape;5990;p46"/>
              <p:cNvSpPr/>
              <p:nvPr/>
            </p:nvSpPr>
            <p:spPr>
              <a:xfrm>
                <a:off x="1716275" y="3341300"/>
                <a:ext cx="29200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34" extrusionOk="0">
                    <a:moveTo>
                      <a:pt x="575" y="1"/>
                    </a:moveTo>
                    <a:cubicBezTo>
                      <a:pt x="274" y="1"/>
                      <a:pt x="24" y="247"/>
                      <a:pt x="24" y="561"/>
                    </a:cubicBezTo>
                    <a:cubicBezTo>
                      <a:pt x="0" y="870"/>
                      <a:pt x="262" y="1132"/>
                      <a:pt x="572" y="1132"/>
                    </a:cubicBezTo>
                    <a:cubicBezTo>
                      <a:pt x="585" y="1133"/>
                      <a:pt x="597" y="1134"/>
                      <a:pt x="610" y="1134"/>
                    </a:cubicBezTo>
                    <a:cubicBezTo>
                      <a:pt x="891" y="1134"/>
                      <a:pt x="1133" y="881"/>
                      <a:pt x="1155" y="584"/>
                    </a:cubicBezTo>
                    <a:cubicBezTo>
                      <a:pt x="1167" y="275"/>
                      <a:pt x="917" y="1"/>
                      <a:pt x="596" y="1"/>
                    </a:cubicBezTo>
                    <a:cubicBezTo>
                      <a:pt x="589" y="1"/>
                      <a:pt x="582" y="1"/>
                      <a:pt x="57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91" name="Google Shape;5991;p46"/>
              <p:cNvSpPr/>
              <p:nvPr/>
            </p:nvSpPr>
            <p:spPr>
              <a:xfrm>
                <a:off x="1758850" y="3327325"/>
                <a:ext cx="33050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1299" extrusionOk="0">
                    <a:moveTo>
                      <a:pt x="656" y="0"/>
                    </a:moveTo>
                    <a:cubicBezTo>
                      <a:pt x="309" y="0"/>
                      <a:pt x="24" y="270"/>
                      <a:pt x="12" y="620"/>
                    </a:cubicBezTo>
                    <a:cubicBezTo>
                      <a:pt x="0" y="977"/>
                      <a:pt x="286" y="1274"/>
                      <a:pt x="643" y="1298"/>
                    </a:cubicBezTo>
                    <a:cubicBezTo>
                      <a:pt x="650" y="1299"/>
                      <a:pt x="657" y="1299"/>
                      <a:pt x="664" y="1299"/>
                    </a:cubicBezTo>
                    <a:cubicBezTo>
                      <a:pt x="1012" y="1299"/>
                      <a:pt x="1298" y="1017"/>
                      <a:pt x="1310" y="667"/>
                    </a:cubicBezTo>
                    <a:cubicBezTo>
                      <a:pt x="1322" y="310"/>
                      <a:pt x="1036" y="12"/>
                      <a:pt x="679" y="0"/>
                    </a:cubicBezTo>
                    <a:cubicBezTo>
                      <a:pt x="671" y="0"/>
                      <a:pt x="664" y="0"/>
                      <a:pt x="65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92" name="Google Shape;5992;p46"/>
              <p:cNvSpPr/>
              <p:nvPr/>
            </p:nvSpPr>
            <p:spPr>
              <a:xfrm>
                <a:off x="1803200" y="3396950"/>
                <a:ext cx="35125" cy="3457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1383" extrusionOk="0">
                    <a:moveTo>
                      <a:pt x="685" y="0"/>
                    </a:moveTo>
                    <a:cubicBezTo>
                      <a:pt x="333" y="0"/>
                      <a:pt x="23" y="290"/>
                      <a:pt x="12" y="668"/>
                    </a:cubicBezTo>
                    <a:cubicBezTo>
                      <a:pt x="0" y="1037"/>
                      <a:pt x="298" y="1371"/>
                      <a:pt x="679" y="1383"/>
                    </a:cubicBezTo>
                    <a:cubicBezTo>
                      <a:pt x="1072" y="1383"/>
                      <a:pt x="1381" y="1085"/>
                      <a:pt x="1393" y="716"/>
                    </a:cubicBezTo>
                    <a:cubicBezTo>
                      <a:pt x="1405" y="335"/>
                      <a:pt x="1107" y="13"/>
                      <a:pt x="726" y="2"/>
                    </a:cubicBezTo>
                    <a:cubicBezTo>
                      <a:pt x="712" y="1"/>
                      <a:pt x="699" y="0"/>
                      <a:pt x="68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93" name="Google Shape;5993;p46"/>
              <p:cNvSpPr/>
              <p:nvPr/>
            </p:nvSpPr>
            <p:spPr>
              <a:xfrm>
                <a:off x="3114375" y="2120325"/>
                <a:ext cx="320000" cy="156350"/>
              </a:xfrm>
              <a:custGeom>
                <a:avLst/>
                <a:gdLst/>
                <a:ahLst/>
                <a:cxnLst/>
                <a:rect l="l" t="t" r="r" b="b"/>
                <a:pathLst>
                  <a:path w="12800" h="6254" extrusionOk="0">
                    <a:moveTo>
                      <a:pt x="4407" y="4941"/>
                    </a:moveTo>
                    <a:cubicBezTo>
                      <a:pt x="4414" y="4941"/>
                      <a:pt x="4422" y="4941"/>
                      <a:pt x="4429" y="4942"/>
                    </a:cubicBezTo>
                    <a:cubicBezTo>
                      <a:pt x="4608" y="4954"/>
                      <a:pt x="4763" y="5120"/>
                      <a:pt x="4763" y="5299"/>
                    </a:cubicBezTo>
                    <a:cubicBezTo>
                      <a:pt x="4763" y="5476"/>
                      <a:pt x="4618" y="5623"/>
                      <a:pt x="4444" y="5623"/>
                    </a:cubicBezTo>
                    <a:cubicBezTo>
                      <a:pt x="4431" y="5623"/>
                      <a:pt x="4418" y="5622"/>
                      <a:pt x="4405" y="5620"/>
                    </a:cubicBezTo>
                    <a:cubicBezTo>
                      <a:pt x="4203" y="5620"/>
                      <a:pt x="4060" y="5454"/>
                      <a:pt x="4072" y="5263"/>
                    </a:cubicBezTo>
                    <a:cubicBezTo>
                      <a:pt x="4072" y="5080"/>
                      <a:pt x="4226" y="4941"/>
                      <a:pt x="4407" y="4941"/>
                    </a:cubicBezTo>
                    <a:close/>
                    <a:moveTo>
                      <a:pt x="9462" y="0"/>
                    </a:moveTo>
                    <a:cubicBezTo>
                      <a:pt x="8555" y="0"/>
                      <a:pt x="7496" y="160"/>
                      <a:pt x="6382" y="620"/>
                    </a:cubicBezTo>
                    <a:cubicBezTo>
                      <a:pt x="2834" y="2096"/>
                      <a:pt x="0" y="6061"/>
                      <a:pt x="0" y="6061"/>
                    </a:cubicBezTo>
                    <a:cubicBezTo>
                      <a:pt x="0" y="6061"/>
                      <a:pt x="1235" y="6253"/>
                      <a:pt x="2911" y="6253"/>
                    </a:cubicBezTo>
                    <a:cubicBezTo>
                      <a:pt x="4548" y="6253"/>
                      <a:pt x="6605" y="6070"/>
                      <a:pt x="8346" y="5347"/>
                    </a:cubicBezTo>
                    <a:cubicBezTo>
                      <a:pt x="8727" y="5180"/>
                      <a:pt x="9085" y="5001"/>
                      <a:pt x="9418" y="4811"/>
                    </a:cubicBezTo>
                    <a:cubicBezTo>
                      <a:pt x="12061" y="3215"/>
                      <a:pt x="12799" y="727"/>
                      <a:pt x="12799" y="727"/>
                    </a:cubicBezTo>
                    <a:cubicBezTo>
                      <a:pt x="12799" y="727"/>
                      <a:pt x="11490" y="13"/>
                      <a:pt x="9561" y="1"/>
                    </a:cubicBezTo>
                    <a:cubicBezTo>
                      <a:pt x="9528" y="0"/>
                      <a:pt x="9495" y="0"/>
                      <a:pt x="946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94" name="Google Shape;5994;p46"/>
              <p:cNvSpPr/>
              <p:nvPr/>
            </p:nvSpPr>
            <p:spPr>
              <a:xfrm>
                <a:off x="4422275" y="1809575"/>
                <a:ext cx="279525" cy="208875"/>
              </a:xfrm>
              <a:custGeom>
                <a:avLst/>
                <a:gdLst/>
                <a:ahLst/>
                <a:cxnLst/>
                <a:rect l="l" t="t" r="r" b="b"/>
                <a:pathLst>
                  <a:path w="11181" h="8355" extrusionOk="0">
                    <a:moveTo>
                      <a:pt x="0" y="1"/>
                    </a:moveTo>
                    <a:cubicBezTo>
                      <a:pt x="0" y="1"/>
                      <a:pt x="1036" y="2513"/>
                      <a:pt x="2834" y="4739"/>
                    </a:cubicBezTo>
                    <a:cubicBezTo>
                      <a:pt x="3441" y="5489"/>
                      <a:pt x="4144" y="6204"/>
                      <a:pt x="4929" y="6775"/>
                    </a:cubicBezTo>
                    <a:cubicBezTo>
                      <a:pt x="6712" y="8078"/>
                      <a:pt x="8514" y="8354"/>
                      <a:pt x="9722" y="8354"/>
                    </a:cubicBezTo>
                    <a:cubicBezTo>
                      <a:pt x="10612" y="8354"/>
                      <a:pt x="11180" y="8204"/>
                      <a:pt x="11180" y="8204"/>
                    </a:cubicBezTo>
                    <a:cubicBezTo>
                      <a:pt x="11180" y="8204"/>
                      <a:pt x="11109" y="6668"/>
                      <a:pt x="10085" y="4977"/>
                    </a:cubicBezTo>
                    <a:cubicBezTo>
                      <a:pt x="9609" y="4204"/>
                      <a:pt x="8918" y="3382"/>
                      <a:pt x="7954" y="2668"/>
                    </a:cubicBezTo>
                    <a:cubicBezTo>
                      <a:pt x="4858" y="406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95" name="Google Shape;5995;p46"/>
              <p:cNvSpPr/>
              <p:nvPr/>
            </p:nvSpPr>
            <p:spPr>
              <a:xfrm>
                <a:off x="3108700" y="3162725"/>
                <a:ext cx="295900" cy="189625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7585" extrusionOk="0">
                    <a:moveTo>
                      <a:pt x="11836" y="0"/>
                    </a:moveTo>
                    <a:cubicBezTo>
                      <a:pt x="11836" y="0"/>
                      <a:pt x="10300" y="0"/>
                      <a:pt x="8407" y="358"/>
                    </a:cubicBezTo>
                    <a:cubicBezTo>
                      <a:pt x="6895" y="643"/>
                      <a:pt x="5121" y="1131"/>
                      <a:pt x="3680" y="2024"/>
                    </a:cubicBezTo>
                    <a:cubicBezTo>
                      <a:pt x="418" y="4037"/>
                      <a:pt x="1" y="7287"/>
                      <a:pt x="1" y="7287"/>
                    </a:cubicBezTo>
                    <a:cubicBezTo>
                      <a:pt x="1" y="7287"/>
                      <a:pt x="839" y="7585"/>
                      <a:pt x="2105" y="7585"/>
                    </a:cubicBezTo>
                    <a:cubicBezTo>
                      <a:pt x="3267" y="7585"/>
                      <a:pt x="4791" y="7333"/>
                      <a:pt x="6359" y="6370"/>
                    </a:cubicBezTo>
                    <a:cubicBezTo>
                      <a:pt x="7037" y="5942"/>
                      <a:pt x="7692" y="5418"/>
                      <a:pt x="8276" y="4846"/>
                    </a:cubicBezTo>
                    <a:cubicBezTo>
                      <a:pt x="10443" y="2715"/>
                      <a:pt x="11836" y="0"/>
                      <a:pt x="1183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96" name="Google Shape;5996;p46"/>
              <p:cNvSpPr/>
              <p:nvPr/>
            </p:nvSpPr>
            <p:spPr>
              <a:xfrm>
                <a:off x="4751475" y="3217200"/>
                <a:ext cx="295300" cy="189075"/>
              </a:xfrm>
              <a:custGeom>
                <a:avLst/>
                <a:gdLst/>
                <a:ahLst/>
                <a:cxnLst/>
                <a:rect l="l" t="t" r="r" b="b"/>
                <a:pathLst>
                  <a:path w="11812" h="7563" extrusionOk="0">
                    <a:moveTo>
                      <a:pt x="11811" y="0"/>
                    </a:moveTo>
                    <a:cubicBezTo>
                      <a:pt x="11811" y="0"/>
                      <a:pt x="10311" y="0"/>
                      <a:pt x="8406" y="345"/>
                    </a:cubicBezTo>
                    <a:cubicBezTo>
                      <a:pt x="6882" y="619"/>
                      <a:pt x="5120" y="1119"/>
                      <a:pt x="3668" y="2012"/>
                    </a:cubicBezTo>
                    <a:cubicBezTo>
                      <a:pt x="417" y="4013"/>
                      <a:pt x="0" y="7263"/>
                      <a:pt x="0" y="7263"/>
                    </a:cubicBezTo>
                    <a:cubicBezTo>
                      <a:pt x="0" y="7263"/>
                      <a:pt x="840" y="7562"/>
                      <a:pt x="2109" y="7562"/>
                    </a:cubicBezTo>
                    <a:cubicBezTo>
                      <a:pt x="3267" y="7562"/>
                      <a:pt x="4784" y="7313"/>
                      <a:pt x="6347" y="6358"/>
                    </a:cubicBezTo>
                    <a:cubicBezTo>
                      <a:pt x="7025" y="5941"/>
                      <a:pt x="7656" y="5406"/>
                      <a:pt x="8252" y="4834"/>
                    </a:cubicBezTo>
                    <a:cubicBezTo>
                      <a:pt x="10430" y="2703"/>
                      <a:pt x="11811" y="0"/>
                      <a:pt x="1181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97" name="Google Shape;5997;p46"/>
              <p:cNvSpPr/>
              <p:nvPr/>
            </p:nvSpPr>
            <p:spPr>
              <a:xfrm>
                <a:off x="3565900" y="3071925"/>
                <a:ext cx="313775" cy="164525"/>
              </a:xfrm>
              <a:custGeom>
                <a:avLst/>
                <a:gdLst/>
                <a:ahLst/>
                <a:cxnLst/>
                <a:rect l="l" t="t" r="r" b="b"/>
                <a:pathLst>
                  <a:path w="12551" h="6581" extrusionOk="0">
                    <a:moveTo>
                      <a:pt x="1902" y="0"/>
                    </a:moveTo>
                    <a:cubicBezTo>
                      <a:pt x="764" y="0"/>
                      <a:pt x="1" y="84"/>
                      <a:pt x="1" y="84"/>
                    </a:cubicBezTo>
                    <a:cubicBezTo>
                      <a:pt x="1" y="84"/>
                      <a:pt x="2668" y="4156"/>
                      <a:pt x="6133" y="5799"/>
                    </a:cubicBezTo>
                    <a:cubicBezTo>
                      <a:pt x="7392" y="6392"/>
                      <a:pt x="8583" y="6581"/>
                      <a:pt x="9590" y="6581"/>
                    </a:cubicBezTo>
                    <a:cubicBezTo>
                      <a:pt x="11353" y="6581"/>
                      <a:pt x="12550" y="6002"/>
                      <a:pt x="12550" y="6002"/>
                    </a:cubicBezTo>
                    <a:cubicBezTo>
                      <a:pt x="12550" y="6002"/>
                      <a:pt x="11776" y="2823"/>
                      <a:pt x="8323" y="1180"/>
                    </a:cubicBezTo>
                    <a:cubicBezTo>
                      <a:pt x="6232" y="195"/>
                      <a:pt x="3634" y="0"/>
                      <a:pt x="190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98" name="Google Shape;5998;p46"/>
              <p:cNvSpPr/>
              <p:nvPr/>
            </p:nvSpPr>
            <p:spPr>
              <a:xfrm>
                <a:off x="4200525" y="2949600"/>
                <a:ext cx="19290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7716" h="12193" extrusionOk="0">
                    <a:moveTo>
                      <a:pt x="857" y="0"/>
                    </a:moveTo>
                    <a:cubicBezTo>
                      <a:pt x="857" y="0"/>
                      <a:pt x="0" y="2048"/>
                      <a:pt x="714" y="4656"/>
                    </a:cubicBezTo>
                    <a:cubicBezTo>
                      <a:pt x="783" y="4616"/>
                      <a:pt x="852" y="4593"/>
                      <a:pt x="928" y="4593"/>
                    </a:cubicBezTo>
                    <a:cubicBezTo>
                      <a:pt x="944" y="4593"/>
                      <a:pt x="960" y="4594"/>
                      <a:pt x="976" y="4596"/>
                    </a:cubicBezTo>
                    <a:cubicBezTo>
                      <a:pt x="1274" y="4608"/>
                      <a:pt x="1488" y="4846"/>
                      <a:pt x="1488" y="5144"/>
                    </a:cubicBezTo>
                    <a:cubicBezTo>
                      <a:pt x="1476" y="5406"/>
                      <a:pt x="1298" y="5596"/>
                      <a:pt x="1060" y="5644"/>
                    </a:cubicBezTo>
                    <a:cubicBezTo>
                      <a:pt x="1167" y="5894"/>
                      <a:pt x="1286" y="6132"/>
                      <a:pt x="1417" y="6382"/>
                    </a:cubicBezTo>
                    <a:cubicBezTo>
                      <a:pt x="3250" y="9752"/>
                      <a:pt x="7477" y="12192"/>
                      <a:pt x="7477" y="12192"/>
                    </a:cubicBezTo>
                    <a:cubicBezTo>
                      <a:pt x="7477" y="12192"/>
                      <a:pt x="7715" y="7323"/>
                      <a:pt x="5894" y="3953"/>
                    </a:cubicBezTo>
                    <a:cubicBezTo>
                      <a:pt x="4072" y="596"/>
                      <a:pt x="857" y="0"/>
                      <a:pt x="85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99" name="Google Shape;5999;p46"/>
              <p:cNvSpPr/>
              <p:nvPr/>
            </p:nvSpPr>
            <p:spPr>
              <a:xfrm>
                <a:off x="3937375" y="2146250"/>
                <a:ext cx="382525" cy="128800"/>
              </a:xfrm>
              <a:custGeom>
                <a:avLst/>
                <a:gdLst/>
                <a:ahLst/>
                <a:cxnLst/>
                <a:rect l="l" t="t" r="r" b="b"/>
                <a:pathLst>
                  <a:path w="15301" h="5152" extrusionOk="0">
                    <a:moveTo>
                      <a:pt x="7930" y="1"/>
                    </a:moveTo>
                    <a:cubicBezTo>
                      <a:pt x="7655" y="1"/>
                      <a:pt x="7381" y="12"/>
                      <a:pt x="7109" y="35"/>
                    </a:cubicBezTo>
                    <a:cubicBezTo>
                      <a:pt x="3608" y="345"/>
                      <a:pt x="1799" y="2655"/>
                      <a:pt x="1513" y="3024"/>
                    </a:cubicBezTo>
                    <a:cubicBezTo>
                      <a:pt x="1501" y="2643"/>
                      <a:pt x="1192" y="2321"/>
                      <a:pt x="799" y="2309"/>
                    </a:cubicBezTo>
                    <a:cubicBezTo>
                      <a:pt x="791" y="2309"/>
                      <a:pt x="784" y="2309"/>
                      <a:pt x="776" y="2309"/>
                    </a:cubicBezTo>
                    <a:cubicBezTo>
                      <a:pt x="370" y="2309"/>
                      <a:pt x="36" y="2626"/>
                      <a:pt x="25" y="3036"/>
                    </a:cubicBezTo>
                    <a:cubicBezTo>
                      <a:pt x="1" y="3476"/>
                      <a:pt x="322" y="3810"/>
                      <a:pt x="739" y="3833"/>
                    </a:cubicBezTo>
                    <a:cubicBezTo>
                      <a:pt x="747" y="3834"/>
                      <a:pt x="755" y="3834"/>
                      <a:pt x="762" y="3834"/>
                    </a:cubicBezTo>
                    <a:cubicBezTo>
                      <a:pt x="1156" y="3834"/>
                      <a:pt x="1466" y="3540"/>
                      <a:pt x="1513" y="3143"/>
                    </a:cubicBezTo>
                    <a:cubicBezTo>
                      <a:pt x="1800" y="3419"/>
                      <a:pt x="3719" y="5152"/>
                      <a:pt x="6820" y="5152"/>
                    </a:cubicBezTo>
                    <a:cubicBezTo>
                      <a:pt x="7060" y="5152"/>
                      <a:pt x="7307" y="5141"/>
                      <a:pt x="7561" y="5119"/>
                    </a:cubicBezTo>
                    <a:cubicBezTo>
                      <a:pt x="11359" y="4786"/>
                      <a:pt x="15300" y="1881"/>
                      <a:pt x="15300" y="1881"/>
                    </a:cubicBezTo>
                    <a:cubicBezTo>
                      <a:pt x="15300" y="1881"/>
                      <a:pt x="11530" y="1"/>
                      <a:pt x="793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00" name="Google Shape;6000;p46"/>
              <p:cNvSpPr/>
              <p:nvPr/>
            </p:nvSpPr>
            <p:spPr>
              <a:xfrm>
                <a:off x="3454000" y="2567250"/>
                <a:ext cx="317625" cy="159175"/>
              </a:xfrm>
              <a:custGeom>
                <a:avLst/>
                <a:gdLst/>
                <a:ahLst/>
                <a:cxnLst/>
                <a:rect l="l" t="t" r="r" b="b"/>
                <a:pathLst>
                  <a:path w="12705" h="6367" extrusionOk="0">
                    <a:moveTo>
                      <a:pt x="10149" y="0"/>
                    </a:moveTo>
                    <a:cubicBezTo>
                      <a:pt x="8462" y="0"/>
                      <a:pt x="6228" y="192"/>
                      <a:pt x="4370" y="1007"/>
                    </a:cubicBezTo>
                    <a:cubicBezTo>
                      <a:pt x="857" y="2543"/>
                      <a:pt x="0" y="5698"/>
                      <a:pt x="0" y="5698"/>
                    </a:cubicBezTo>
                    <a:cubicBezTo>
                      <a:pt x="0" y="5698"/>
                      <a:pt x="1285" y="6367"/>
                      <a:pt x="3178" y="6367"/>
                    </a:cubicBezTo>
                    <a:cubicBezTo>
                      <a:pt x="4132" y="6367"/>
                      <a:pt x="5241" y="6197"/>
                      <a:pt x="6418" y="5686"/>
                    </a:cubicBezTo>
                    <a:cubicBezTo>
                      <a:pt x="9930" y="4150"/>
                      <a:pt x="12704" y="150"/>
                      <a:pt x="12704" y="150"/>
                    </a:cubicBezTo>
                    <a:cubicBezTo>
                      <a:pt x="12704" y="150"/>
                      <a:pt x="11640" y="0"/>
                      <a:pt x="10149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01" name="Google Shape;6001;p46"/>
              <p:cNvSpPr/>
              <p:nvPr/>
            </p:nvSpPr>
            <p:spPr>
              <a:xfrm>
                <a:off x="4494900" y="2633500"/>
                <a:ext cx="29470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11788" h="7613" extrusionOk="0">
                    <a:moveTo>
                      <a:pt x="11787" y="0"/>
                    </a:moveTo>
                    <a:cubicBezTo>
                      <a:pt x="11787" y="0"/>
                      <a:pt x="6906" y="24"/>
                      <a:pt x="3644" y="2048"/>
                    </a:cubicBezTo>
                    <a:cubicBezTo>
                      <a:pt x="393" y="4072"/>
                      <a:pt x="0" y="7322"/>
                      <a:pt x="0" y="7322"/>
                    </a:cubicBezTo>
                    <a:cubicBezTo>
                      <a:pt x="0" y="7322"/>
                      <a:pt x="828" y="7612"/>
                      <a:pt x="2077" y="7612"/>
                    </a:cubicBezTo>
                    <a:cubicBezTo>
                      <a:pt x="3243" y="7612"/>
                      <a:pt x="4777" y="7359"/>
                      <a:pt x="6346" y="6382"/>
                    </a:cubicBezTo>
                    <a:cubicBezTo>
                      <a:pt x="9597" y="4358"/>
                      <a:pt x="11787" y="0"/>
                      <a:pt x="1178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02" name="Google Shape;6002;p46"/>
              <p:cNvSpPr/>
              <p:nvPr/>
            </p:nvSpPr>
            <p:spPr>
              <a:xfrm>
                <a:off x="4425550" y="3292725"/>
                <a:ext cx="1222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92" extrusionOk="0">
                    <a:moveTo>
                      <a:pt x="217" y="0"/>
                    </a:moveTo>
                    <a:cubicBezTo>
                      <a:pt x="99" y="0"/>
                      <a:pt x="0" y="111"/>
                      <a:pt x="0" y="241"/>
                    </a:cubicBezTo>
                    <a:cubicBezTo>
                      <a:pt x="0" y="372"/>
                      <a:pt x="95" y="492"/>
                      <a:pt x="238" y="492"/>
                    </a:cubicBezTo>
                    <a:cubicBezTo>
                      <a:pt x="369" y="492"/>
                      <a:pt x="488" y="384"/>
                      <a:pt x="488" y="253"/>
                    </a:cubicBezTo>
                    <a:cubicBezTo>
                      <a:pt x="488" y="122"/>
                      <a:pt x="381" y="3"/>
                      <a:pt x="250" y="3"/>
                    </a:cubicBezTo>
                    <a:cubicBezTo>
                      <a:pt x="239" y="1"/>
                      <a:pt x="228" y="0"/>
                      <a:pt x="21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03" name="Google Shape;6003;p46"/>
              <p:cNvSpPr/>
              <p:nvPr/>
            </p:nvSpPr>
            <p:spPr>
              <a:xfrm>
                <a:off x="4554125" y="3482375"/>
                <a:ext cx="14325" cy="14350"/>
              </a:xfrm>
              <a:custGeom>
                <a:avLst/>
                <a:gdLst/>
                <a:ahLst/>
                <a:cxnLst/>
                <a:rect l="l" t="t" r="r" b="b"/>
                <a:pathLst>
                  <a:path w="573" h="574" extrusionOk="0">
                    <a:moveTo>
                      <a:pt x="275" y="1"/>
                    </a:moveTo>
                    <a:cubicBezTo>
                      <a:pt x="120" y="1"/>
                      <a:pt x="1" y="116"/>
                      <a:pt x="1" y="275"/>
                    </a:cubicBezTo>
                    <a:cubicBezTo>
                      <a:pt x="1" y="430"/>
                      <a:pt x="120" y="549"/>
                      <a:pt x="274" y="573"/>
                    </a:cubicBezTo>
                    <a:cubicBezTo>
                      <a:pt x="429" y="573"/>
                      <a:pt x="548" y="454"/>
                      <a:pt x="572" y="299"/>
                    </a:cubicBezTo>
                    <a:cubicBezTo>
                      <a:pt x="572" y="133"/>
                      <a:pt x="453" y="14"/>
                      <a:pt x="298" y="2"/>
                    </a:cubicBezTo>
                    <a:cubicBezTo>
                      <a:pt x="291" y="1"/>
                      <a:pt x="283" y="1"/>
                      <a:pt x="27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04" name="Google Shape;6004;p46"/>
              <p:cNvSpPr/>
              <p:nvPr/>
            </p:nvSpPr>
            <p:spPr>
              <a:xfrm>
                <a:off x="4723800" y="3429100"/>
                <a:ext cx="13700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61" extrusionOk="0">
                    <a:moveTo>
                      <a:pt x="265" y="1"/>
                    </a:moveTo>
                    <a:cubicBezTo>
                      <a:pt x="120" y="1"/>
                      <a:pt x="12" y="116"/>
                      <a:pt x="0" y="275"/>
                    </a:cubicBezTo>
                    <a:cubicBezTo>
                      <a:pt x="0" y="418"/>
                      <a:pt x="119" y="561"/>
                      <a:pt x="262" y="561"/>
                    </a:cubicBezTo>
                    <a:cubicBezTo>
                      <a:pt x="417" y="561"/>
                      <a:pt x="548" y="442"/>
                      <a:pt x="548" y="287"/>
                    </a:cubicBezTo>
                    <a:cubicBezTo>
                      <a:pt x="548" y="144"/>
                      <a:pt x="429" y="1"/>
                      <a:pt x="286" y="1"/>
                    </a:cubicBezTo>
                    <a:cubicBezTo>
                      <a:pt x="279" y="1"/>
                      <a:pt x="272" y="1"/>
                      <a:pt x="26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05" name="Google Shape;6005;p46"/>
              <p:cNvSpPr/>
              <p:nvPr/>
            </p:nvSpPr>
            <p:spPr>
              <a:xfrm>
                <a:off x="4744625" y="3332075"/>
                <a:ext cx="23850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931" extrusionOk="0">
                    <a:moveTo>
                      <a:pt x="468" y="0"/>
                    </a:moveTo>
                    <a:cubicBezTo>
                      <a:pt x="226" y="0"/>
                      <a:pt x="13" y="199"/>
                      <a:pt x="13" y="453"/>
                    </a:cubicBezTo>
                    <a:cubicBezTo>
                      <a:pt x="1" y="703"/>
                      <a:pt x="203" y="930"/>
                      <a:pt x="465" y="930"/>
                    </a:cubicBezTo>
                    <a:cubicBezTo>
                      <a:pt x="472" y="930"/>
                      <a:pt x="478" y="930"/>
                      <a:pt x="485" y="930"/>
                    </a:cubicBezTo>
                    <a:cubicBezTo>
                      <a:pt x="726" y="930"/>
                      <a:pt x="930" y="721"/>
                      <a:pt x="941" y="477"/>
                    </a:cubicBezTo>
                    <a:cubicBezTo>
                      <a:pt x="953" y="227"/>
                      <a:pt x="751" y="1"/>
                      <a:pt x="489" y="1"/>
                    </a:cubicBezTo>
                    <a:cubicBezTo>
                      <a:pt x="482" y="1"/>
                      <a:pt x="475" y="0"/>
                      <a:pt x="46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06" name="Google Shape;6006;p46"/>
              <p:cNvSpPr/>
              <p:nvPr/>
            </p:nvSpPr>
            <p:spPr>
              <a:xfrm>
                <a:off x="4957150" y="2870700"/>
                <a:ext cx="26525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1061" extrusionOk="0">
                    <a:moveTo>
                      <a:pt x="515" y="1"/>
                    </a:moveTo>
                    <a:cubicBezTo>
                      <a:pt x="238" y="1"/>
                      <a:pt x="1" y="223"/>
                      <a:pt x="1" y="513"/>
                    </a:cubicBezTo>
                    <a:cubicBezTo>
                      <a:pt x="1" y="704"/>
                      <a:pt x="108" y="859"/>
                      <a:pt x="251" y="966"/>
                    </a:cubicBezTo>
                    <a:cubicBezTo>
                      <a:pt x="322" y="1013"/>
                      <a:pt x="417" y="1061"/>
                      <a:pt x="501" y="1061"/>
                    </a:cubicBezTo>
                    <a:cubicBezTo>
                      <a:pt x="536" y="1061"/>
                      <a:pt x="584" y="1049"/>
                      <a:pt x="608" y="1049"/>
                    </a:cubicBezTo>
                    <a:cubicBezTo>
                      <a:pt x="846" y="1001"/>
                      <a:pt x="1037" y="811"/>
                      <a:pt x="1037" y="549"/>
                    </a:cubicBezTo>
                    <a:cubicBezTo>
                      <a:pt x="1060" y="311"/>
                      <a:pt x="906" y="120"/>
                      <a:pt x="703" y="49"/>
                    </a:cubicBezTo>
                    <a:cubicBezTo>
                      <a:pt x="679" y="49"/>
                      <a:pt x="656" y="37"/>
                      <a:pt x="644" y="37"/>
                    </a:cubicBezTo>
                    <a:cubicBezTo>
                      <a:pt x="608" y="13"/>
                      <a:pt x="584" y="1"/>
                      <a:pt x="536" y="1"/>
                    </a:cubicBezTo>
                    <a:cubicBezTo>
                      <a:pt x="529" y="1"/>
                      <a:pt x="522" y="1"/>
                      <a:pt x="51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07" name="Google Shape;6007;p46"/>
              <p:cNvSpPr/>
              <p:nvPr/>
            </p:nvSpPr>
            <p:spPr>
              <a:xfrm>
                <a:off x="3314400" y="2816500"/>
                <a:ext cx="26500" cy="26275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1051" extrusionOk="0">
                    <a:moveTo>
                      <a:pt x="496" y="1"/>
                    </a:moveTo>
                    <a:cubicBezTo>
                      <a:pt x="228" y="1"/>
                      <a:pt x="0" y="230"/>
                      <a:pt x="0" y="502"/>
                    </a:cubicBezTo>
                    <a:cubicBezTo>
                      <a:pt x="0" y="693"/>
                      <a:pt x="107" y="860"/>
                      <a:pt x="250" y="967"/>
                    </a:cubicBezTo>
                    <a:cubicBezTo>
                      <a:pt x="333" y="1003"/>
                      <a:pt x="417" y="1050"/>
                      <a:pt x="512" y="1050"/>
                    </a:cubicBezTo>
                    <a:cubicBezTo>
                      <a:pt x="536" y="1050"/>
                      <a:pt x="584" y="1038"/>
                      <a:pt x="607" y="1038"/>
                    </a:cubicBezTo>
                    <a:cubicBezTo>
                      <a:pt x="845" y="991"/>
                      <a:pt x="1048" y="800"/>
                      <a:pt x="1048" y="550"/>
                    </a:cubicBezTo>
                    <a:cubicBezTo>
                      <a:pt x="1060" y="312"/>
                      <a:pt x="905" y="121"/>
                      <a:pt x="703" y="38"/>
                    </a:cubicBezTo>
                    <a:cubicBezTo>
                      <a:pt x="691" y="38"/>
                      <a:pt x="655" y="26"/>
                      <a:pt x="643" y="26"/>
                    </a:cubicBezTo>
                    <a:cubicBezTo>
                      <a:pt x="607" y="14"/>
                      <a:pt x="584" y="2"/>
                      <a:pt x="536" y="2"/>
                    </a:cubicBezTo>
                    <a:cubicBezTo>
                      <a:pt x="523" y="1"/>
                      <a:pt x="509" y="1"/>
                      <a:pt x="49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08" name="Google Shape;6008;p46"/>
              <p:cNvSpPr/>
              <p:nvPr/>
            </p:nvSpPr>
            <p:spPr>
              <a:xfrm>
                <a:off x="4790475" y="2664700"/>
                <a:ext cx="22350" cy="21500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60" extrusionOk="0">
                    <a:moveTo>
                      <a:pt x="412" y="0"/>
                    </a:moveTo>
                    <a:cubicBezTo>
                      <a:pt x="203" y="0"/>
                      <a:pt x="23" y="173"/>
                      <a:pt x="12" y="419"/>
                    </a:cubicBezTo>
                    <a:cubicBezTo>
                      <a:pt x="0" y="657"/>
                      <a:pt x="191" y="859"/>
                      <a:pt x="429" y="859"/>
                    </a:cubicBezTo>
                    <a:cubicBezTo>
                      <a:pt x="436" y="860"/>
                      <a:pt x="443" y="860"/>
                      <a:pt x="450" y="860"/>
                    </a:cubicBezTo>
                    <a:cubicBezTo>
                      <a:pt x="679" y="860"/>
                      <a:pt x="869" y="674"/>
                      <a:pt x="869" y="443"/>
                    </a:cubicBezTo>
                    <a:cubicBezTo>
                      <a:pt x="893" y="205"/>
                      <a:pt x="691" y="2"/>
                      <a:pt x="453" y="2"/>
                    </a:cubicBezTo>
                    <a:cubicBezTo>
                      <a:pt x="439" y="1"/>
                      <a:pt x="426" y="0"/>
                      <a:pt x="41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09" name="Google Shape;6009;p46"/>
              <p:cNvSpPr/>
              <p:nvPr/>
            </p:nvSpPr>
            <p:spPr>
              <a:xfrm>
                <a:off x="4406800" y="2463225"/>
                <a:ext cx="60725" cy="48875"/>
              </a:xfrm>
              <a:custGeom>
                <a:avLst/>
                <a:gdLst/>
                <a:ahLst/>
                <a:cxnLst/>
                <a:rect l="l" t="t" r="r" b="b"/>
                <a:pathLst>
                  <a:path w="2429" h="1955" extrusionOk="0">
                    <a:moveTo>
                      <a:pt x="1567" y="0"/>
                    </a:moveTo>
                    <a:cubicBezTo>
                      <a:pt x="1221" y="0"/>
                      <a:pt x="913" y="211"/>
                      <a:pt x="786" y="513"/>
                    </a:cubicBezTo>
                    <a:lnTo>
                      <a:pt x="762" y="513"/>
                    </a:lnTo>
                    <a:cubicBezTo>
                      <a:pt x="748" y="512"/>
                      <a:pt x="734" y="511"/>
                      <a:pt x="720" y="511"/>
                    </a:cubicBezTo>
                    <a:cubicBezTo>
                      <a:pt x="334" y="511"/>
                      <a:pt x="23" y="824"/>
                      <a:pt x="12" y="1215"/>
                    </a:cubicBezTo>
                    <a:cubicBezTo>
                      <a:pt x="0" y="1608"/>
                      <a:pt x="310" y="1941"/>
                      <a:pt x="714" y="1953"/>
                    </a:cubicBezTo>
                    <a:cubicBezTo>
                      <a:pt x="726" y="1954"/>
                      <a:pt x="737" y="1954"/>
                      <a:pt x="749" y="1954"/>
                    </a:cubicBezTo>
                    <a:cubicBezTo>
                      <a:pt x="985" y="1954"/>
                      <a:pt x="1197" y="1837"/>
                      <a:pt x="1322" y="1656"/>
                    </a:cubicBezTo>
                    <a:cubicBezTo>
                      <a:pt x="1393" y="1668"/>
                      <a:pt x="1453" y="1679"/>
                      <a:pt x="1536" y="1679"/>
                    </a:cubicBezTo>
                    <a:cubicBezTo>
                      <a:pt x="1561" y="1682"/>
                      <a:pt x="1585" y="1683"/>
                      <a:pt x="1609" y="1683"/>
                    </a:cubicBezTo>
                    <a:cubicBezTo>
                      <a:pt x="1815" y="1683"/>
                      <a:pt x="1992" y="1593"/>
                      <a:pt x="2131" y="1465"/>
                    </a:cubicBezTo>
                    <a:cubicBezTo>
                      <a:pt x="2286" y="1310"/>
                      <a:pt x="2393" y="1108"/>
                      <a:pt x="2393" y="870"/>
                    </a:cubicBezTo>
                    <a:cubicBezTo>
                      <a:pt x="2429" y="632"/>
                      <a:pt x="2310" y="382"/>
                      <a:pt x="2107" y="215"/>
                    </a:cubicBezTo>
                    <a:cubicBezTo>
                      <a:pt x="1976" y="96"/>
                      <a:pt x="1798" y="25"/>
                      <a:pt x="1595" y="1"/>
                    </a:cubicBezTo>
                    <a:cubicBezTo>
                      <a:pt x="1586" y="0"/>
                      <a:pt x="1577" y="0"/>
                      <a:pt x="156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10" name="Google Shape;6010;p46"/>
              <p:cNvSpPr/>
              <p:nvPr/>
            </p:nvSpPr>
            <p:spPr>
              <a:xfrm>
                <a:off x="4488350" y="2279850"/>
                <a:ext cx="15500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633" extrusionOk="0">
                    <a:moveTo>
                      <a:pt x="302" y="1"/>
                    </a:moveTo>
                    <a:cubicBezTo>
                      <a:pt x="154" y="1"/>
                      <a:pt x="12" y="128"/>
                      <a:pt x="0" y="299"/>
                    </a:cubicBezTo>
                    <a:cubicBezTo>
                      <a:pt x="0" y="478"/>
                      <a:pt x="131" y="609"/>
                      <a:pt x="298" y="633"/>
                    </a:cubicBezTo>
                    <a:cubicBezTo>
                      <a:pt x="477" y="633"/>
                      <a:pt x="608" y="490"/>
                      <a:pt x="619" y="335"/>
                    </a:cubicBezTo>
                    <a:cubicBezTo>
                      <a:pt x="619" y="156"/>
                      <a:pt x="489" y="13"/>
                      <a:pt x="322" y="1"/>
                    </a:cubicBezTo>
                    <a:cubicBezTo>
                      <a:pt x="315" y="1"/>
                      <a:pt x="309" y="1"/>
                      <a:pt x="30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11" name="Google Shape;6011;p46"/>
              <p:cNvSpPr/>
              <p:nvPr/>
            </p:nvSpPr>
            <p:spPr>
              <a:xfrm>
                <a:off x="4660975" y="2476325"/>
                <a:ext cx="330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1299" extrusionOk="0">
                    <a:moveTo>
                      <a:pt x="658" y="0"/>
                    </a:moveTo>
                    <a:cubicBezTo>
                      <a:pt x="311" y="0"/>
                      <a:pt x="25" y="282"/>
                      <a:pt x="13" y="632"/>
                    </a:cubicBezTo>
                    <a:cubicBezTo>
                      <a:pt x="1" y="989"/>
                      <a:pt x="275" y="1286"/>
                      <a:pt x="644" y="1298"/>
                    </a:cubicBezTo>
                    <a:cubicBezTo>
                      <a:pt x="651" y="1299"/>
                      <a:pt x="658" y="1299"/>
                      <a:pt x="665" y="1299"/>
                    </a:cubicBezTo>
                    <a:cubicBezTo>
                      <a:pt x="1013" y="1299"/>
                      <a:pt x="1299" y="1017"/>
                      <a:pt x="1311" y="667"/>
                    </a:cubicBezTo>
                    <a:cubicBezTo>
                      <a:pt x="1323" y="310"/>
                      <a:pt x="1037" y="12"/>
                      <a:pt x="680" y="1"/>
                    </a:cubicBezTo>
                    <a:cubicBezTo>
                      <a:pt x="672" y="0"/>
                      <a:pt x="665" y="0"/>
                      <a:pt x="65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12" name="Google Shape;6012;p46"/>
              <p:cNvSpPr/>
              <p:nvPr/>
            </p:nvSpPr>
            <p:spPr>
              <a:xfrm>
                <a:off x="4567825" y="2606100"/>
                <a:ext cx="25325" cy="2472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89" extrusionOk="0">
                    <a:moveTo>
                      <a:pt x="504" y="0"/>
                    </a:moveTo>
                    <a:cubicBezTo>
                      <a:pt x="250" y="0"/>
                      <a:pt x="24" y="222"/>
                      <a:pt x="24" y="477"/>
                    </a:cubicBezTo>
                    <a:cubicBezTo>
                      <a:pt x="0" y="751"/>
                      <a:pt x="227" y="989"/>
                      <a:pt x="500" y="989"/>
                    </a:cubicBezTo>
                    <a:cubicBezTo>
                      <a:pt x="762" y="989"/>
                      <a:pt x="1000" y="775"/>
                      <a:pt x="1000" y="513"/>
                    </a:cubicBezTo>
                    <a:cubicBezTo>
                      <a:pt x="1012" y="239"/>
                      <a:pt x="798" y="1"/>
                      <a:pt x="524" y="1"/>
                    </a:cubicBezTo>
                    <a:cubicBezTo>
                      <a:pt x="518" y="0"/>
                      <a:pt x="511" y="0"/>
                      <a:pt x="50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13" name="Google Shape;6013;p46"/>
              <p:cNvSpPr/>
              <p:nvPr/>
            </p:nvSpPr>
            <p:spPr>
              <a:xfrm>
                <a:off x="4884225" y="2476325"/>
                <a:ext cx="19975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799" h="811" extrusionOk="0">
                    <a:moveTo>
                      <a:pt x="396" y="0"/>
                    </a:moveTo>
                    <a:cubicBezTo>
                      <a:pt x="180" y="0"/>
                      <a:pt x="12" y="174"/>
                      <a:pt x="1" y="393"/>
                    </a:cubicBezTo>
                    <a:cubicBezTo>
                      <a:pt x="1" y="608"/>
                      <a:pt x="167" y="786"/>
                      <a:pt x="382" y="810"/>
                    </a:cubicBezTo>
                    <a:cubicBezTo>
                      <a:pt x="608" y="810"/>
                      <a:pt x="786" y="644"/>
                      <a:pt x="798" y="417"/>
                    </a:cubicBezTo>
                    <a:cubicBezTo>
                      <a:pt x="798" y="191"/>
                      <a:pt x="644" y="12"/>
                      <a:pt x="417" y="1"/>
                    </a:cubicBezTo>
                    <a:cubicBezTo>
                      <a:pt x="410" y="0"/>
                      <a:pt x="403" y="0"/>
                      <a:pt x="39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14" name="Google Shape;6014;p46"/>
              <p:cNvSpPr/>
              <p:nvPr/>
            </p:nvSpPr>
            <p:spPr>
              <a:xfrm>
                <a:off x="4471075" y="2866525"/>
                <a:ext cx="13425" cy="13450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8" extrusionOk="0">
                    <a:moveTo>
                      <a:pt x="264" y="1"/>
                    </a:moveTo>
                    <a:cubicBezTo>
                      <a:pt x="109" y="1"/>
                      <a:pt x="1" y="116"/>
                      <a:pt x="1" y="264"/>
                    </a:cubicBezTo>
                    <a:cubicBezTo>
                      <a:pt x="1" y="406"/>
                      <a:pt x="108" y="526"/>
                      <a:pt x="263" y="537"/>
                    </a:cubicBezTo>
                    <a:cubicBezTo>
                      <a:pt x="406" y="537"/>
                      <a:pt x="525" y="430"/>
                      <a:pt x="537" y="287"/>
                    </a:cubicBezTo>
                    <a:cubicBezTo>
                      <a:pt x="537" y="133"/>
                      <a:pt x="441" y="25"/>
                      <a:pt x="287" y="2"/>
                    </a:cubicBezTo>
                    <a:cubicBezTo>
                      <a:pt x="279" y="1"/>
                      <a:pt x="271" y="1"/>
                      <a:pt x="26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15" name="Google Shape;6015;p46"/>
              <p:cNvSpPr/>
              <p:nvPr/>
            </p:nvSpPr>
            <p:spPr>
              <a:xfrm>
                <a:off x="4199925" y="3143375"/>
                <a:ext cx="262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1015" extrusionOk="0">
                    <a:moveTo>
                      <a:pt x="536" y="0"/>
                    </a:moveTo>
                    <a:cubicBezTo>
                      <a:pt x="250" y="0"/>
                      <a:pt x="12" y="227"/>
                      <a:pt x="12" y="500"/>
                    </a:cubicBezTo>
                    <a:cubicBezTo>
                      <a:pt x="0" y="774"/>
                      <a:pt x="226" y="1001"/>
                      <a:pt x="512" y="1012"/>
                    </a:cubicBezTo>
                    <a:cubicBezTo>
                      <a:pt x="525" y="1014"/>
                      <a:pt x="539" y="1014"/>
                      <a:pt x="552" y="1014"/>
                    </a:cubicBezTo>
                    <a:cubicBezTo>
                      <a:pt x="807" y="1014"/>
                      <a:pt x="1013" y="796"/>
                      <a:pt x="1024" y="524"/>
                    </a:cubicBezTo>
                    <a:cubicBezTo>
                      <a:pt x="1048" y="239"/>
                      <a:pt x="822" y="24"/>
                      <a:pt x="53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16" name="Google Shape;6016;p46"/>
              <p:cNvSpPr/>
              <p:nvPr/>
            </p:nvSpPr>
            <p:spPr>
              <a:xfrm>
                <a:off x="4504125" y="2313800"/>
                <a:ext cx="6875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51" extrusionOk="0">
                    <a:moveTo>
                      <a:pt x="155" y="1"/>
                    </a:moveTo>
                    <a:cubicBezTo>
                      <a:pt x="84" y="1"/>
                      <a:pt x="24" y="60"/>
                      <a:pt x="24" y="120"/>
                    </a:cubicBezTo>
                    <a:cubicBezTo>
                      <a:pt x="0" y="179"/>
                      <a:pt x="72" y="239"/>
                      <a:pt x="143" y="251"/>
                    </a:cubicBezTo>
                    <a:cubicBezTo>
                      <a:pt x="215" y="251"/>
                      <a:pt x="274" y="191"/>
                      <a:pt x="274" y="132"/>
                    </a:cubicBezTo>
                    <a:cubicBezTo>
                      <a:pt x="274" y="60"/>
                      <a:pt x="215" y="1"/>
                      <a:pt x="15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17" name="Google Shape;6017;p46"/>
              <p:cNvSpPr/>
              <p:nvPr/>
            </p:nvSpPr>
            <p:spPr>
              <a:xfrm>
                <a:off x="3545075" y="2112900"/>
                <a:ext cx="31275" cy="30375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215" extrusionOk="0">
                    <a:moveTo>
                      <a:pt x="643" y="0"/>
                    </a:moveTo>
                    <a:cubicBezTo>
                      <a:pt x="524" y="0"/>
                      <a:pt x="405" y="24"/>
                      <a:pt x="310" y="83"/>
                    </a:cubicBezTo>
                    <a:cubicBezTo>
                      <a:pt x="131" y="191"/>
                      <a:pt x="12" y="369"/>
                      <a:pt x="12" y="595"/>
                    </a:cubicBezTo>
                    <a:cubicBezTo>
                      <a:pt x="0" y="941"/>
                      <a:pt x="274" y="1215"/>
                      <a:pt x="608" y="1215"/>
                    </a:cubicBezTo>
                    <a:cubicBezTo>
                      <a:pt x="953" y="1215"/>
                      <a:pt x="1227" y="964"/>
                      <a:pt x="1239" y="619"/>
                    </a:cubicBezTo>
                    <a:cubicBezTo>
                      <a:pt x="1251" y="357"/>
                      <a:pt x="1072" y="119"/>
                      <a:pt x="822" y="24"/>
                    </a:cubicBezTo>
                    <a:cubicBezTo>
                      <a:pt x="762" y="12"/>
                      <a:pt x="703" y="0"/>
                      <a:pt x="64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18" name="Google Shape;6018;p46"/>
              <p:cNvSpPr/>
              <p:nvPr/>
            </p:nvSpPr>
            <p:spPr>
              <a:xfrm>
                <a:off x="3506075" y="2562950"/>
                <a:ext cx="13125" cy="12825"/>
              </a:xfrm>
              <a:custGeom>
                <a:avLst/>
                <a:gdLst/>
                <a:ahLst/>
                <a:cxnLst/>
                <a:rect l="l" t="t" r="r" b="b"/>
                <a:pathLst>
                  <a:path w="525" h="513" extrusionOk="0">
                    <a:moveTo>
                      <a:pt x="286" y="0"/>
                    </a:moveTo>
                    <a:cubicBezTo>
                      <a:pt x="144" y="0"/>
                      <a:pt x="25" y="107"/>
                      <a:pt x="13" y="238"/>
                    </a:cubicBezTo>
                    <a:cubicBezTo>
                      <a:pt x="1" y="381"/>
                      <a:pt x="108" y="500"/>
                      <a:pt x="251" y="512"/>
                    </a:cubicBezTo>
                    <a:cubicBezTo>
                      <a:pt x="382" y="512"/>
                      <a:pt x="501" y="405"/>
                      <a:pt x="525" y="274"/>
                    </a:cubicBezTo>
                    <a:cubicBezTo>
                      <a:pt x="525" y="143"/>
                      <a:pt x="417" y="24"/>
                      <a:pt x="28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19" name="Google Shape;6019;p46"/>
              <p:cNvSpPr/>
              <p:nvPr/>
            </p:nvSpPr>
            <p:spPr>
              <a:xfrm>
                <a:off x="3786475" y="2807575"/>
                <a:ext cx="30975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206" extrusionOk="0">
                    <a:moveTo>
                      <a:pt x="604" y="1"/>
                    </a:moveTo>
                    <a:cubicBezTo>
                      <a:pt x="299" y="1"/>
                      <a:pt x="36" y="265"/>
                      <a:pt x="24" y="574"/>
                    </a:cubicBezTo>
                    <a:cubicBezTo>
                      <a:pt x="0" y="907"/>
                      <a:pt x="274" y="1193"/>
                      <a:pt x="596" y="1205"/>
                    </a:cubicBezTo>
                    <a:cubicBezTo>
                      <a:pt x="603" y="1205"/>
                      <a:pt x="610" y="1205"/>
                      <a:pt x="618" y="1205"/>
                    </a:cubicBezTo>
                    <a:cubicBezTo>
                      <a:pt x="941" y="1205"/>
                      <a:pt x="1215" y="947"/>
                      <a:pt x="1227" y="621"/>
                    </a:cubicBezTo>
                    <a:cubicBezTo>
                      <a:pt x="1239" y="276"/>
                      <a:pt x="977" y="14"/>
                      <a:pt x="643" y="2"/>
                    </a:cubicBezTo>
                    <a:cubicBezTo>
                      <a:pt x="630" y="1"/>
                      <a:pt x="617" y="1"/>
                      <a:pt x="60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20" name="Google Shape;6020;p46"/>
              <p:cNvSpPr/>
              <p:nvPr/>
            </p:nvSpPr>
            <p:spPr>
              <a:xfrm>
                <a:off x="3759100" y="2882625"/>
                <a:ext cx="25600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1002" extrusionOk="0">
                    <a:moveTo>
                      <a:pt x="514" y="0"/>
                    </a:moveTo>
                    <a:cubicBezTo>
                      <a:pt x="239" y="0"/>
                      <a:pt x="24" y="222"/>
                      <a:pt x="12" y="477"/>
                    </a:cubicBezTo>
                    <a:cubicBezTo>
                      <a:pt x="0" y="763"/>
                      <a:pt x="226" y="989"/>
                      <a:pt x="488" y="1001"/>
                    </a:cubicBezTo>
                    <a:cubicBezTo>
                      <a:pt x="496" y="1001"/>
                      <a:pt x="504" y="1001"/>
                      <a:pt x="512" y="1001"/>
                    </a:cubicBezTo>
                    <a:cubicBezTo>
                      <a:pt x="787" y="1001"/>
                      <a:pt x="1012" y="802"/>
                      <a:pt x="1012" y="524"/>
                    </a:cubicBezTo>
                    <a:cubicBezTo>
                      <a:pt x="1024" y="239"/>
                      <a:pt x="798" y="12"/>
                      <a:pt x="536" y="1"/>
                    </a:cubicBezTo>
                    <a:cubicBezTo>
                      <a:pt x="529" y="0"/>
                      <a:pt x="521" y="0"/>
                      <a:pt x="51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21" name="Google Shape;6021;p46"/>
              <p:cNvSpPr/>
              <p:nvPr/>
            </p:nvSpPr>
            <p:spPr>
              <a:xfrm>
                <a:off x="3350700" y="2713825"/>
                <a:ext cx="38125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1491" extrusionOk="0">
                    <a:moveTo>
                      <a:pt x="756" y="1"/>
                    </a:moveTo>
                    <a:cubicBezTo>
                      <a:pt x="359" y="1"/>
                      <a:pt x="36" y="325"/>
                      <a:pt x="24" y="716"/>
                    </a:cubicBezTo>
                    <a:cubicBezTo>
                      <a:pt x="1" y="1133"/>
                      <a:pt x="334" y="1466"/>
                      <a:pt x="739" y="1490"/>
                    </a:cubicBezTo>
                    <a:cubicBezTo>
                      <a:pt x="746" y="1490"/>
                      <a:pt x="753" y="1490"/>
                      <a:pt x="760" y="1490"/>
                    </a:cubicBezTo>
                    <a:cubicBezTo>
                      <a:pt x="1167" y="1490"/>
                      <a:pt x="1489" y="1162"/>
                      <a:pt x="1513" y="776"/>
                    </a:cubicBezTo>
                    <a:cubicBezTo>
                      <a:pt x="1525" y="359"/>
                      <a:pt x="1215" y="14"/>
                      <a:pt x="798" y="2"/>
                    </a:cubicBezTo>
                    <a:cubicBezTo>
                      <a:pt x="784" y="1"/>
                      <a:pt x="770" y="1"/>
                      <a:pt x="75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22" name="Google Shape;6022;p46"/>
              <p:cNvSpPr/>
              <p:nvPr/>
            </p:nvSpPr>
            <p:spPr>
              <a:xfrm>
                <a:off x="3358750" y="3395500"/>
                <a:ext cx="28900" cy="283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132" extrusionOk="0">
                    <a:moveTo>
                      <a:pt x="595" y="0"/>
                    </a:moveTo>
                    <a:cubicBezTo>
                      <a:pt x="298" y="0"/>
                      <a:pt x="24" y="238"/>
                      <a:pt x="12" y="548"/>
                    </a:cubicBezTo>
                    <a:cubicBezTo>
                      <a:pt x="0" y="857"/>
                      <a:pt x="250" y="1131"/>
                      <a:pt x="560" y="1131"/>
                    </a:cubicBezTo>
                    <a:cubicBezTo>
                      <a:pt x="567" y="1131"/>
                      <a:pt x="574" y="1132"/>
                      <a:pt x="582" y="1132"/>
                    </a:cubicBezTo>
                    <a:cubicBezTo>
                      <a:pt x="893" y="1132"/>
                      <a:pt x="1143" y="886"/>
                      <a:pt x="1143" y="572"/>
                    </a:cubicBezTo>
                    <a:cubicBezTo>
                      <a:pt x="1155" y="262"/>
                      <a:pt x="905" y="0"/>
                      <a:pt x="59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23" name="Google Shape;6023;p46"/>
              <p:cNvSpPr/>
              <p:nvPr/>
            </p:nvSpPr>
            <p:spPr>
              <a:xfrm>
                <a:off x="3401600" y="3381200"/>
                <a:ext cx="330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1299" extrusionOk="0">
                    <a:moveTo>
                      <a:pt x="657" y="0"/>
                    </a:moveTo>
                    <a:cubicBezTo>
                      <a:pt x="310" y="0"/>
                      <a:pt x="24" y="270"/>
                      <a:pt x="13" y="632"/>
                    </a:cubicBezTo>
                    <a:cubicBezTo>
                      <a:pt x="1" y="989"/>
                      <a:pt x="274" y="1298"/>
                      <a:pt x="632" y="1298"/>
                    </a:cubicBezTo>
                    <a:cubicBezTo>
                      <a:pt x="639" y="1299"/>
                      <a:pt x="646" y="1299"/>
                      <a:pt x="653" y="1299"/>
                    </a:cubicBezTo>
                    <a:cubicBezTo>
                      <a:pt x="1001" y="1299"/>
                      <a:pt x="1287" y="1017"/>
                      <a:pt x="1310" y="667"/>
                    </a:cubicBezTo>
                    <a:cubicBezTo>
                      <a:pt x="1322" y="310"/>
                      <a:pt x="1036" y="12"/>
                      <a:pt x="679" y="1"/>
                    </a:cubicBezTo>
                    <a:cubicBezTo>
                      <a:pt x="672" y="0"/>
                      <a:pt x="664" y="0"/>
                      <a:pt x="65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24" name="Google Shape;6024;p46"/>
              <p:cNvSpPr/>
              <p:nvPr/>
            </p:nvSpPr>
            <p:spPr>
              <a:xfrm>
                <a:off x="3445650" y="3451150"/>
                <a:ext cx="35450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82" extrusionOk="0">
                    <a:moveTo>
                      <a:pt x="717" y="0"/>
                    </a:moveTo>
                    <a:cubicBezTo>
                      <a:pt x="346" y="0"/>
                      <a:pt x="36" y="294"/>
                      <a:pt x="25" y="667"/>
                    </a:cubicBezTo>
                    <a:cubicBezTo>
                      <a:pt x="1" y="1048"/>
                      <a:pt x="298" y="1370"/>
                      <a:pt x="691" y="1382"/>
                    </a:cubicBezTo>
                    <a:cubicBezTo>
                      <a:pt x="1072" y="1382"/>
                      <a:pt x="1394" y="1084"/>
                      <a:pt x="1406" y="715"/>
                    </a:cubicBezTo>
                    <a:cubicBezTo>
                      <a:pt x="1418" y="346"/>
                      <a:pt x="1120" y="12"/>
                      <a:pt x="739" y="0"/>
                    </a:cubicBezTo>
                    <a:cubicBezTo>
                      <a:pt x="732" y="0"/>
                      <a:pt x="724" y="0"/>
                      <a:pt x="71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25" name="Google Shape;6025;p46"/>
              <p:cNvSpPr/>
              <p:nvPr/>
            </p:nvSpPr>
            <p:spPr>
              <a:xfrm>
                <a:off x="4756825" y="2174500"/>
                <a:ext cx="320000" cy="156450"/>
              </a:xfrm>
              <a:custGeom>
                <a:avLst/>
                <a:gdLst/>
                <a:ahLst/>
                <a:cxnLst/>
                <a:rect l="l" t="t" r="r" b="b"/>
                <a:pathLst>
                  <a:path w="12800" h="6258" extrusionOk="0">
                    <a:moveTo>
                      <a:pt x="4408" y="4941"/>
                    </a:moveTo>
                    <a:cubicBezTo>
                      <a:pt x="4415" y="4941"/>
                      <a:pt x="4423" y="4941"/>
                      <a:pt x="4430" y="4942"/>
                    </a:cubicBezTo>
                    <a:cubicBezTo>
                      <a:pt x="4620" y="4966"/>
                      <a:pt x="4763" y="5108"/>
                      <a:pt x="4751" y="5299"/>
                    </a:cubicBezTo>
                    <a:cubicBezTo>
                      <a:pt x="4751" y="5493"/>
                      <a:pt x="4597" y="5633"/>
                      <a:pt x="4416" y="5633"/>
                    </a:cubicBezTo>
                    <a:cubicBezTo>
                      <a:pt x="4409" y="5633"/>
                      <a:pt x="4402" y="5633"/>
                      <a:pt x="4394" y="5632"/>
                    </a:cubicBezTo>
                    <a:cubicBezTo>
                      <a:pt x="4204" y="5632"/>
                      <a:pt x="4049" y="5466"/>
                      <a:pt x="4073" y="5275"/>
                    </a:cubicBezTo>
                    <a:cubicBezTo>
                      <a:pt x="4073" y="5092"/>
                      <a:pt x="4216" y="4941"/>
                      <a:pt x="4408" y="4941"/>
                    </a:cubicBezTo>
                    <a:close/>
                    <a:moveTo>
                      <a:pt x="9480" y="0"/>
                    </a:moveTo>
                    <a:cubicBezTo>
                      <a:pt x="8561" y="0"/>
                      <a:pt x="7511" y="171"/>
                      <a:pt x="6383" y="632"/>
                    </a:cubicBezTo>
                    <a:cubicBezTo>
                      <a:pt x="2846" y="2096"/>
                      <a:pt x="1" y="6061"/>
                      <a:pt x="1" y="6061"/>
                    </a:cubicBezTo>
                    <a:cubicBezTo>
                      <a:pt x="1" y="6061"/>
                      <a:pt x="1245" y="6258"/>
                      <a:pt x="2931" y="6258"/>
                    </a:cubicBezTo>
                    <a:cubicBezTo>
                      <a:pt x="4565" y="6258"/>
                      <a:pt x="6613" y="6073"/>
                      <a:pt x="8347" y="5347"/>
                    </a:cubicBezTo>
                    <a:cubicBezTo>
                      <a:pt x="8740" y="5180"/>
                      <a:pt x="9097" y="5001"/>
                      <a:pt x="9419" y="4811"/>
                    </a:cubicBezTo>
                    <a:cubicBezTo>
                      <a:pt x="12062" y="3203"/>
                      <a:pt x="12800" y="715"/>
                      <a:pt x="12800" y="715"/>
                    </a:cubicBezTo>
                    <a:cubicBezTo>
                      <a:pt x="12800" y="715"/>
                      <a:pt x="11514" y="24"/>
                      <a:pt x="9573" y="1"/>
                    </a:cubicBezTo>
                    <a:cubicBezTo>
                      <a:pt x="9542" y="0"/>
                      <a:pt x="9511" y="0"/>
                      <a:pt x="948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26" name="Google Shape;6026;p46"/>
              <p:cNvSpPr/>
              <p:nvPr/>
            </p:nvSpPr>
            <p:spPr>
              <a:xfrm>
                <a:off x="6399300" y="2229200"/>
                <a:ext cx="320000" cy="156100"/>
              </a:xfrm>
              <a:custGeom>
                <a:avLst/>
                <a:gdLst/>
                <a:ahLst/>
                <a:cxnLst/>
                <a:rect l="l" t="t" r="r" b="b"/>
                <a:pathLst>
                  <a:path w="12800" h="6244" extrusionOk="0">
                    <a:moveTo>
                      <a:pt x="4407" y="4932"/>
                    </a:moveTo>
                    <a:cubicBezTo>
                      <a:pt x="4415" y="4932"/>
                      <a:pt x="4422" y="4932"/>
                      <a:pt x="4430" y="4933"/>
                    </a:cubicBezTo>
                    <a:cubicBezTo>
                      <a:pt x="4632" y="4945"/>
                      <a:pt x="4775" y="5099"/>
                      <a:pt x="4763" y="5290"/>
                    </a:cubicBezTo>
                    <a:cubicBezTo>
                      <a:pt x="4763" y="5467"/>
                      <a:pt x="4618" y="5614"/>
                      <a:pt x="4445" y="5614"/>
                    </a:cubicBezTo>
                    <a:cubicBezTo>
                      <a:pt x="4432" y="5614"/>
                      <a:pt x="4419" y="5613"/>
                      <a:pt x="4406" y="5611"/>
                    </a:cubicBezTo>
                    <a:cubicBezTo>
                      <a:pt x="4215" y="5611"/>
                      <a:pt x="4061" y="5456"/>
                      <a:pt x="4072" y="5254"/>
                    </a:cubicBezTo>
                    <a:cubicBezTo>
                      <a:pt x="4072" y="5071"/>
                      <a:pt x="4226" y="4932"/>
                      <a:pt x="4407" y="4932"/>
                    </a:cubicBezTo>
                    <a:close/>
                    <a:moveTo>
                      <a:pt x="9367" y="1"/>
                    </a:moveTo>
                    <a:cubicBezTo>
                      <a:pt x="8483" y="1"/>
                      <a:pt x="7469" y="156"/>
                      <a:pt x="6382" y="611"/>
                    </a:cubicBezTo>
                    <a:cubicBezTo>
                      <a:pt x="2846" y="2087"/>
                      <a:pt x="0" y="6052"/>
                      <a:pt x="0" y="6052"/>
                    </a:cubicBezTo>
                    <a:cubicBezTo>
                      <a:pt x="0" y="6052"/>
                      <a:pt x="1235" y="6244"/>
                      <a:pt x="2912" y="6244"/>
                    </a:cubicBezTo>
                    <a:cubicBezTo>
                      <a:pt x="4548" y="6244"/>
                      <a:pt x="6606" y="6061"/>
                      <a:pt x="8347" y="5337"/>
                    </a:cubicBezTo>
                    <a:cubicBezTo>
                      <a:pt x="8728" y="5171"/>
                      <a:pt x="9085" y="4992"/>
                      <a:pt x="9418" y="4790"/>
                    </a:cubicBezTo>
                    <a:cubicBezTo>
                      <a:pt x="12062" y="3206"/>
                      <a:pt x="12800" y="718"/>
                      <a:pt x="12800" y="718"/>
                    </a:cubicBezTo>
                    <a:cubicBezTo>
                      <a:pt x="12800" y="718"/>
                      <a:pt x="11502" y="15"/>
                      <a:pt x="9561" y="3"/>
                    </a:cubicBezTo>
                    <a:cubicBezTo>
                      <a:pt x="9497" y="2"/>
                      <a:pt x="9433" y="1"/>
                      <a:pt x="936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27" name="Google Shape;6027;p46"/>
              <p:cNvSpPr/>
              <p:nvPr/>
            </p:nvSpPr>
            <p:spPr>
              <a:xfrm>
                <a:off x="6010850" y="3506525"/>
                <a:ext cx="27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11181" h="8354" extrusionOk="0">
                    <a:moveTo>
                      <a:pt x="1" y="0"/>
                    </a:moveTo>
                    <a:cubicBezTo>
                      <a:pt x="1" y="0"/>
                      <a:pt x="1025" y="2524"/>
                      <a:pt x="2823" y="4739"/>
                    </a:cubicBezTo>
                    <a:cubicBezTo>
                      <a:pt x="3442" y="5501"/>
                      <a:pt x="4132" y="6203"/>
                      <a:pt x="4930" y="6775"/>
                    </a:cubicBezTo>
                    <a:cubicBezTo>
                      <a:pt x="6712" y="8077"/>
                      <a:pt x="8514" y="8353"/>
                      <a:pt x="9723" y="8353"/>
                    </a:cubicBezTo>
                    <a:cubicBezTo>
                      <a:pt x="10613" y="8353"/>
                      <a:pt x="11181" y="8203"/>
                      <a:pt x="11181" y="8203"/>
                    </a:cubicBezTo>
                    <a:cubicBezTo>
                      <a:pt x="11181" y="8203"/>
                      <a:pt x="11097" y="6668"/>
                      <a:pt x="10074" y="4977"/>
                    </a:cubicBezTo>
                    <a:cubicBezTo>
                      <a:pt x="9597" y="4203"/>
                      <a:pt x="8919" y="3381"/>
                      <a:pt x="7942" y="2667"/>
                    </a:cubicBezTo>
                    <a:cubicBezTo>
                      <a:pt x="4847" y="405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28" name="Google Shape;6028;p46"/>
              <p:cNvSpPr/>
              <p:nvPr/>
            </p:nvSpPr>
            <p:spPr>
              <a:xfrm>
                <a:off x="5208675" y="3125800"/>
                <a:ext cx="313750" cy="164525"/>
              </a:xfrm>
              <a:custGeom>
                <a:avLst/>
                <a:gdLst/>
                <a:ahLst/>
                <a:cxnLst/>
                <a:rect l="l" t="t" r="r" b="b"/>
                <a:pathLst>
                  <a:path w="12550" h="6581" extrusionOk="0">
                    <a:moveTo>
                      <a:pt x="1898" y="0"/>
                    </a:moveTo>
                    <a:cubicBezTo>
                      <a:pt x="762" y="0"/>
                      <a:pt x="0" y="84"/>
                      <a:pt x="0" y="84"/>
                    </a:cubicBezTo>
                    <a:cubicBezTo>
                      <a:pt x="0" y="84"/>
                      <a:pt x="2667" y="4156"/>
                      <a:pt x="6132" y="5799"/>
                    </a:cubicBezTo>
                    <a:cubicBezTo>
                      <a:pt x="7391" y="6392"/>
                      <a:pt x="8583" y="6581"/>
                      <a:pt x="9589" y="6581"/>
                    </a:cubicBezTo>
                    <a:cubicBezTo>
                      <a:pt x="11353" y="6581"/>
                      <a:pt x="12550" y="6002"/>
                      <a:pt x="12550" y="6002"/>
                    </a:cubicBezTo>
                    <a:cubicBezTo>
                      <a:pt x="12550" y="6002"/>
                      <a:pt x="11776" y="2823"/>
                      <a:pt x="8323" y="1180"/>
                    </a:cubicBezTo>
                    <a:cubicBezTo>
                      <a:pt x="6225" y="195"/>
                      <a:pt x="3628" y="0"/>
                      <a:pt x="189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29" name="Google Shape;6029;p46"/>
              <p:cNvSpPr/>
              <p:nvPr/>
            </p:nvSpPr>
            <p:spPr>
              <a:xfrm>
                <a:off x="5842975" y="3003775"/>
                <a:ext cx="19320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2193" extrusionOk="0">
                    <a:moveTo>
                      <a:pt x="846" y="0"/>
                    </a:moveTo>
                    <a:cubicBezTo>
                      <a:pt x="846" y="0"/>
                      <a:pt x="1" y="2060"/>
                      <a:pt x="715" y="4668"/>
                    </a:cubicBezTo>
                    <a:cubicBezTo>
                      <a:pt x="771" y="4630"/>
                      <a:pt x="841" y="4601"/>
                      <a:pt x="909" y="4601"/>
                    </a:cubicBezTo>
                    <a:cubicBezTo>
                      <a:pt x="928" y="4601"/>
                      <a:pt x="947" y="4603"/>
                      <a:pt x="965" y="4608"/>
                    </a:cubicBezTo>
                    <a:cubicBezTo>
                      <a:pt x="1263" y="4620"/>
                      <a:pt x="1489" y="4858"/>
                      <a:pt x="1489" y="5156"/>
                    </a:cubicBezTo>
                    <a:cubicBezTo>
                      <a:pt x="1477" y="5406"/>
                      <a:pt x="1298" y="5608"/>
                      <a:pt x="1060" y="5644"/>
                    </a:cubicBezTo>
                    <a:cubicBezTo>
                      <a:pt x="1156" y="5906"/>
                      <a:pt x="1275" y="6132"/>
                      <a:pt x="1418" y="6394"/>
                    </a:cubicBezTo>
                    <a:cubicBezTo>
                      <a:pt x="3239" y="9752"/>
                      <a:pt x="7478" y="12192"/>
                      <a:pt x="7478" y="12192"/>
                    </a:cubicBezTo>
                    <a:cubicBezTo>
                      <a:pt x="7478" y="12192"/>
                      <a:pt x="7728" y="7323"/>
                      <a:pt x="5894" y="3965"/>
                    </a:cubicBezTo>
                    <a:cubicBezTo>
                      <a:pt x="4085" y="584"/>
                      <a:pt x="846" y="0"/>
                      <a:pt x="84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30" name="Google Shape;6030;p46"/>
              <p:cNvSpPr/>
              <p:nvPr/>
            </p:nvSpPr>
            <p:spPr>
              <a:xfrm>
                <a:off x="5579850" y="2201025"/>
                <a:ext cx="382225" cy="128500"/>
              </a:xfrm>
              <a:custGeom>
                <a:avLst/>
                <a:gdLst/>
                <a:ahLst/>
                <a:cxnLst/>
                <a:rect l="l" t="t" r="r" b="b"/>
                <a:pathLst>
                  <a:path w="15289" h="5140" extrusionOk="0">
                    <a:moveTo>
                      <a:pt x="7930" y="0"/>
                    </a:moveTo>
                    <a:cubicBezTo>
                      <a:pt x="7655" y="0"/>
                      <a:pt x="7380" y="11"/>
                      <a:pt x="7109" y="35"/>
                    </a:cubicBezTo>
                    <a:cubicBezTo>
                      <a:pt x="3608" y="345"/>
                      <a:pt x="1787" y="2654"/>
                      <a:pt x="1513" y="3024"/>
                    </a:cubicBezTo>
                    <a:cubicBezTo>
                      <a:pt x="1489" y="2631"/>
                      <a:pt x="1179" y="2321"/>
                      <a:pt x="798" y="2309"/>
                    </a:cubicBezTo>
                    <a:cubicBezTo>
                      <a:pt x="791" y="2309"/>
                      <a:pt x="783" y="2309"/>
                      <a:pt x="776" y="2309"/>
                    </a:cubicBezTo>
                    <a:cubicBezTo>
                      <a:pt x="369" y="2309"/>
                      <a:pt x="36" y="2626"/>
                      <a:pt x="24" y="3035"/>
                    </a:cubicBezTo>
                    <a:cubicBezTo>
                      <a:pt x="1" y="3452"/>
                      <a:pt x="334" y="3797"/>
                      <a:pt x="751" y="3809"/>
                    </a:cubicBezTo>
                    <a:cubicBezTo>
                      <a:pt x="759" y="3810"/>
                      <a:pt x="766" y="3810"/>
                      <a:pt x="774" y="3810"/>
                    </a:cubicBezTo>
                    <a:cubicBezTo>
                      <a:pt x="1168" y="3810"/>
                      <a:pt x="1478" y="3516"/>
                      <a:pt x="1525" y="3131"/>
                    </a:cubicBezTo>
                    <a:cubicBezTo>
                      <a:pt x="1812" y="3407"/>
                      <a:pt x="3730" y="5140"/>
                      <a:pt x="6822" y="5140"/>
                    </a:cubicBezTo>
                    <a:cubicBezTo>
                      <a:pt x="7062" y="5140"/>
                      <a:pt x="7308" y="5129"/>
                      <a:pt x="7561" y="5107"/>
                    </a:cubicBezTo>
                    <a:cubicBezTo>
                      <a:pt x="11371" y="4774"/>
                      <a:pt x="15288" y="1881"/>
                      <a:pt x="15288" y="1881"/>
                    </a:cubicBezTo>
                    <a:cubicBezTo>
                      <a:pt x="15288" y="1881"/>
                      <a:pt x="11528" y="0"/>
                      <a:pt x="793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31" name="Google Shape;6031;p46"/>
              <p:cNvSpPr/>
              <p:nvPr/>
            </p:nvSpPr>
            <p:spPr>
              <a:xfrm>
                <a:off x="5096150" y="2621550"/>
                <a:ext cx="317925" cy="159175"/>
              </a:xfrm>
              <a:custGeom>
                <a:avLst/>
                <a:gdLst/>
                <a:ahLst/>
                <a:cxnLst/>
                <a:rect l="l" t="t" r="r" b="b"/>
                <a:pathLst>
                  <a:path w="12717" h="6367" extrusionOk="0">
                    <a:moveTo>
                      <a:pt x="10208" y="1"/>
                    </a:moveTo>
                    <a:cubicBezTo>
                      <a:pt x="8518" y="1"/>
                      <a:pt x="6262" y="192"/>
                      <a:pt x="4382" y="1014"/>
                    </a:cubicBezTo>
                    <a:cubicBezTo>
                      <a:pt x="870" y="2538"/>
                      <a:pt x="1" y="5693"/>
                      <a:pt x="1" y="5693"/>
                    </a:cubicBezTo>
                    <a:cubicBezTo>
                      <a:pt x="1" y="5693"/>
                      <a:pt x="1285" y="6367"/>
                      <a:pt x="3179" y="6367"/>
                    </a:cubicBezTo>
                    <a:cubicBezTo>
                      <a:pt x="4133" y="6367"/>
                      <a:pt x="5242" y="6196"/>
                      <a:pt x="6418" y="5681"/>
                    </a:cubicBezTo>
                    <a:cubicBezTo>
                      <a:pt x="9931" y="4145"/>
                      <a:pt x="12717" y="145"/>
                      <a:pt x="12717" y="145"/>
                    </a:cubicBezTo>
                    <a:cubicBezTo>
                      <a:pt x="12717" y="145"/>
                      <a:pt x="11675" y="1"/>
                      <a:pt x="1020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32" name="Google Shape;6032;p46"/>
              <p:cNvSpPr/>
              <p:nvPr/>
            </p:nvSpPr>
            <p:spPr>
              <a:xfrm>
                <a:off x="6137650" y="2687375"/>
                <a:ext cx="294725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11789" h="7613" extrusionOk="0">
                    <a:moveTo>
                      <a:pt x="11788" y="0"/>
                    </a:moveTo>
                    <a:cubicBezTo>
                      <a:pt x="11788" y="0"/>
                      <a:pt x="6906" y="24"/>
                      <a:pt x="3644" y="2048"/>
                    </a:cubicBezTo>
                    <a:cubicBezTo>
                      <a:pt x="382" y="4072"/>
                      <a:pt x="1" y="7322"/>
                      <a:pt x="1" y="7322"/>
                    </a:cubicBezTo>
                    <a:cubicBezTo>
                      <a:pt x="1" y="7322"/>
                      <a:pt x="828" y="7612"/>
                      <a:pt x="2075" y="7612"/>
                    </a:cubicBezTo>
                    <a:cubicBezTo>
                      <a:pt x="3240" y="7612"/>
                      <a:pt x="4771" y="7359"/>
                      <a:pt x="6335" y="6382"/>
                    </a:cubicBezTo>
                    <a:cubicBezTo>
                      <a:pt x="9597" y="4358"/>
                      <a:pt x="11788" y="0"/>
                      <a:pt x="1178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33" name="Google Shape;6033;p46"/>
              <p:cNvSpPr/>
              <p:nvPr/>
            </p:nvSpPr>
            <p:spPr>
              <a:xfrm>
                <a:off x="6068000" y="3346675"/>
                <a:ext cx="12525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89" extrusionOk="0">
                    <a:moveTo>
                      <a:pt x="263" y="0"/>
                    </a:moveTo>
                    <a:cubicBezTo>
                      <a:pt x="120" y="0"/>
                      <a:pt x="1" y="108"/>
                      <a:pt x="1" y="239"/>
                    </a:cubicBezTo>
                    <a:cubicBezTo>
                      <a:pt x="1" y="369"/>
                      <a:pt x="108" y="489"/>
                      <a:pt x="239" y="489"/>
                    </a:cubicBezTo>
                    <a:cubicBezTo>
                      <a:pt x="382" y="489"/>
                      <a:pt x="501" y="381"/>
                      <a:pt x="501" y="250"/>
                    </a:cubicBezTo>
                    <a:cubicBezTo>
                      <a:pt x="501" y="119"/>
                      <a:pt x="394" y="0"/>
                      <a:pt x="26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34" name="Google Shape;6034;p46"/>
              <p:cNvSpPr/>
              <p:nvPr/>
            </p:nvSpPr>
            <p:spPr>
              <a:xfrm>
                <a:off x="6196900" y="3536275"/>
                <a:ext cx="14000" cy="14325"/>
              </a:xfrm>
              <a:custGeom>
                <a:avLst/>
                <a:gdLst/>
                <a:ahLst/>
                <a:cxnLst/>
                <a:rect l="l" t="t" r="r" b="b"/>
                <a:pathLst>
                  <a:path w="560" h="573" extrusionOk="0">
                    <a:moveTo>
                      <a:pt x="298" y="1"/>
                    </a:moveTo>
                    <a:cubicBezTo>
                      <a:pt x="131" y="1"/>
                      <a:pt x="0" y="120"/>
                      <a:pt x="0" y="274"/>
                    </a:cubicBezTo>
                    <a:cubicBezTo>
                      <a:pt x="0" y="441"/>
                      <a:pt x="119" y="560"/>
                      <a:pt x="262" y="572"/>
                    </a:cubicBezTo>
                    <a:cubicBezTo>
                      <a:pt x="429" y="572"/>
                      <a:pt x="548" y="453"/>
                      <a:pt x="560" y="298"/>
                    </a:cubicBezTo>
                    <a:cubicBezTo>
                      <a:pt x="560" y="144"/>
                      <a:pt x="441" y="24"/>
                      <a:pt x="29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35" name="Google Shape;6035;p46"/>
              <p:cNvSpPr/>
              <p:nvPr/>
            </p:nvSpPr>
            <p:spPr>
              <a:xfrm>
                <a:off x="6366550" y="3483300"/>
                <a:ext cx="137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287" y="0"/>
                    </a:moveTo>
                    <a:cubicBezTo>
                      <a:pt x="132" y="0"/>
                      <a:pt x="13" y="119"/>
                      <a:pt x="1" y="262"/>
                    </a:cubicBezTo>
                    <a:cubicBezTo>
                      <a:pt x="1" y="417"/>
                      <a:pt x="120" y="548"/>
                      <a:pt x="263" y="548"/>
                    </a:cubicBezTo>
                    <a:cubicBezTo>
                      <a:pt x="418" y="548"/>
                      <a:pt x="548" y="429"/>
                      <a:pt x="548" y="274"/>
                    </a:cubicBezTo>
                    <a:cubicBezTo>
                      <a:pt x="548" y="131"/>
                      <a:pt x="429" y="0"/>
                      <a:pt x="28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36" name="Google Shape;6036;p46"/>
              <p:cNvSpPr/>
              <p:nvPr/>
            </p:nvSpPr>
            <p:spPr>
              <a:xfrm>
                <a:off x="6387400" y="3385950"/>
                <a:ext cx="23825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931" extrusionOk="0">
                    <a:moveTo>
                      <a:pt x="468" y="1"/>
                    </a:moveTo>
                    <a:cubicBezTo>
                      <a:pt x="226" y="1"/>
                      <a:pt x="12" y="210"/>
                      <a:pt x="12" y="453"/>
                    </a:cubicBezTo>
                    <a:cubicBezTo>
                      <a:pt x="0" y="703"/>
                      <a:pt x="203" y="930"/>
                      <a:pt x="465" y="930"/>
                    </a:cubicBezTo>
                    <a:cubicBezTo>
                      <a:pt x="472" y="930"/>
                      <a:pt x="479" y="930"/>
                      <a:pt x="487" y="930"/>
                    </a:cubicBezTo>
                    <a:cubicBezTo>
                      <a:pt x="726" y="930"/>
                      <a:pt x="918" y="743"/>
                      <a:pt x="941" y="477"/>
                    </a:cubicBezTo>
                    <a:cubicBezTo>
                      <a:pt x="953" y="227"/>
                      <a:pt x="738" y="1"/>
                      <a:pt x="488" y="1"/>
                    </a:cubicBezTo>
                    <a:cubicBezTo>
                      <a:pt x="482" y="1"/>
                      <a:pt x="475" y="1"/>
                      <a:pt x="46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37" name="Google Shape;6037;p46"/>
              <p:cNvSpPr/>
              <p:nvPr/>
            </p:nvSpPr>
            <p:spPr>
              <a:xfrm>
                <a:off x="6433225" y="2718625"/>
                <a:ext cx="22050" cy="21500"/>
              </a:xfrm>
              <a:custGeom>
                <a:avLst/>
                <a:gdLst/>
                <a:ahLst/>
                <a:cxnLst/>
                <a:rect l="l" t="t" r="r" b="b"/>
                <a:pathLst>
                  <a:path w="882" h="860" extrusionOk="0">
                    <a:moveTo>
                      <a:pt x="453" y="0"/>
                    </a:moveTo>
                    <a:cubicBezTo>
                      <a:pt x="215" y="0"/>
                      <a:pt x="25" y="179"/>
                      <a:pt x="13" y="417"/>
                    </a:cubicBezTo>
                    <a:cubicBezTo>
                      <a:pt x="1" y="655"/>
                      <a:pt x="191" y="857"/>
                      <a:pt x="429" y="857"/>
                    </a:cubicBezTo>
                    <a:cubicBezTo>
                      <a:pt x="442" y="859"/>
                      <a:pt x="455" y="859"/>
                      <a:pt x="468" y="859"/>
                    </a:cubicBezTo>
                    <a:cubicBezTo>
                      <a:pt x="689" y="859"/>
                      <a:pt x="870" y="666"/>
                      <a:pt x="870" y="441"/>
                    </a:cubicBezTo>
                    <a:cubicBezTo>
                      <a:pt x="882" y="203"/>
                      <a:pt x="691" y="0"/>
                      <a:pt x="45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38" name="Google Shape;6038;p46"/>
              <p:cNvSpPr/>
              <p:nvPr/>
            </p:nvSpPr>
            <p:spPr>
              <a:xfrm>
                <a:off x="6049550" y="2517700"/>
                <a:ext cx="60750" cy="48850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1954" extrusionOk="0">
                    <a:moveTo>
                      <a:pt x="1565" y="0"/>
                    </a:moveTo>
                    <a:cubicBezTo>
                      <a:pt x="1210" y="0"/>
                      <a:pt x="914" y="200"/>
                      <a:pt x="786" y="501"/>
                    </a:cubicBezTo>
                    <a:lnTo>
                      <a:pt x="751" y="501"/>
                    </a:lnTo>
                    <a:cubicBezTo>
                      <a:pt x="743" y="500"/>
                      <a:pt x="736" y="500"/>
                      <a:pt x="729" y="500"/>
                    </a:cubicBezTo>
                    <a:cubicBezTo>
                      <a:pt x="346" y="500"/>
                      <a:pt x="24" y="806"/>
                      <a:pt x="13" y="1203"/>
                    </a:cubicBezTo>
                    <a:cubicBezTo>
                      <a:pt x="1" y="1608"/>
                      <a:pt x="310" y="1929"/>
                      <a:pt x="715" y="1953"/>
                    </a:cubicBezTo>
                    <a:cubicBezTo>
                      <a:pt x="726" y="1954"/>
                      <a:pt x="738" y="1954"/>
                      <a:pt x="749" y="1954"/>
                    </a:cubicBezTo>
                    <a:cubicBezTo>
                      <a:pt x="986" y="1954"/>
                      <a:pt x="1197" y="1837"/>
                      <a:pt x="1322" y="1656"/>
                    </a:cubicBezTo>
                    <a:cubicBezTo>
                      <a:pt x="1394" y="1667"/>
                      <a:pt x="1453" y="1679"/>
                      <a:pt x="1525" y="1679"/>
                    </a:cubicBezTo>
                    <a:cubicBezTo>
                      <a:pt x="1540" y="1680"/>
                      <a:pt x="1555" y="1680"/>
                      <a:pt x="1569" y="1680"/>
                    </a:cubicBezTo>
                    <a:cubicBezTo>
                      <a:pt x="1789" y="1680"/>
                      <a:pt x="1986" y="1598"/>
                      <a:pt x="2120" y="1453"/>
                    </a:cubicBezTo>
                    <a:cubicBezTo>
                      <a:pt x="2287" y="1310"/>
                      <a:pt x="2394" y="1096"/>
                      <a:pt x="2394" y="858"/>
                    </a:cubicBezTo>
                    <a:cubicBezTo>
                      <a:pt x="2430" y="608"/>
                      <a:pt x="2310" y="370"/>
                      <a:pt x="2108" y="203"/>
                    </a:cubicBezTo>
                    <a:cubicBezTo>
                      <a:pt x="1977" y="84"/>
                      <a:pt x="1798" y="12"/>
                      <a:pt x="1596" y="1"/>
                    </a:cubicBezTo>
                    <a:cubicBezTo>
                      <a:pt x="1586" y="0"/>
                      <a:pt x="1575" y="0"/>
                      <a:pt x="156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39" name="Google Shape;6039;p46"/>
              <p:cNvSpPr/>
              <p:nvPr/>
            </p:nvSpPr>
            <p:spPr>
              <a:xfrm>
                <a:off x="6131100" y="2334275"/>
                <a:ext cx="15525" cy="155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623" extrusionOk="0">
                    <a:moveTo>
                      <a:pt x="284" y="1"/>
                    </a:moveTo>
                    <a:cubicBezTo>
                      <a:pt x="125" y="1"/>
                      <a:pt x="12" y="136"/>
                      <a:pt x="1" y="301"/>
                    </a:cubicBezTo>
                    <a:cubicBezTo>
                      <a:pt x="1" y="480"/>
                      <a:pt x="132" y="611"/>
                      <a:pt x="299" y="622"/>
                    </a:cubicBezTo>
                    <a:cubicBezTo>
                      <a:pt x="477" y="622"/>
                      <a:pt x="608" y="491"/>
                      <a:pt x="620" y="325"/>
                    </a:cubicBezTo>
                    <a:cubicBezTo>
                      <a:pt x="620" y="146"/>
                      <a:pt x="489" y="15"/>
                      <a:pt x="322" y="3"/>
                    </a:cubicBezTo>
                    <a:cubicBezTo>
                      <a:pt x="309" y="2"/>
                      <a:pt x="296" y="1"/>
                      <a:pt x="28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40" name="Google Shape;6040;p46"/>
              <p:cNvSpPr/>
              <p:nvPr/>
            </p:nvSpPr>
            <p:spPr>
              <a:xfrm>
                <a:off x="6303150" y="2530775"/>
                <a:ext cx="33375" cy="32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289" extrusionOk="0">
                    <a:moveTo>
                      <a:pt x="650" y="0"/>
                    </a:moveTo>
                    <a:cubicBezTo>
                      <a:pt x="311" y="0"/>
                      <a:pt x="36" y="277"/>
                      <a:pt x="25" y="621"/>
                    </a:cubicBezTo>
                    <a:cubicBezTo>
                      <a:pt x="1" y="978"/>
                      <a:pt x="287" y="1275"/>
                      <a:pt x="644" y="1287"/>
                    </a:cubicBezTo>
                    <a:cubicBezTo>
                      <a:pt x="658" y="1288"/>
                      <a:pt x="671" y="1289"/>
                      <a:pt x="685" y="1289"/>
                    </a:cubicBezTo>
                    <a:cubicBezTo>
                      <a:pt x="1024" y="1289"/>
                      <a:pt x="1299" y="1011"/>
                      <a:pt x="1310" y="668"/>
                    </a:cubicBezTo>
                    <a:cubicBezTo>
                      <a:pt x="1334" y="311"/>
                      <a:pt x="1049" y="13"/>
                      <a:pt x="691" y="1"/>
                    </a:cubicBezTo>
                    <a:cubicBezTo>
                      <a:pt x="677" y="0"/>
                      <a:pt x="664" y="0"/>
                      <a:pt x="65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41" name="Google Shape;6041;p46"/>
              <p:cNvSpPr/>
              <p:nvPr/>
            </p:nvSpPr>
            <p:spPr>
              <a:xfrm>
                <a:off x="6210575" y="2660225"/>
                <a:ext cx="2532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80" extrusionOk="0">
                    <a:moveTo>
                      <a:pt x="485" y="1"/>
                    </a:moveTo>
                    <a:cubicBezTo>
                      <a:pt x="228" y="1"/>
                      <a:pt x="13" y="218"/>
                      <a:pt x="13" y="479"/>
                    </a:cubicBezTo>
                    <a:cubicBezTo>
                      <a:pt x="1" y="741"/>
                      <a:pt x="227" y="979"/>
                      <a:pt x="489" y="979"/>
                    </a:cubicBezTo>
                    <a:cubicBezTo>
                      <a:pt x="497" y="979"/>
                      <a:pt x="504" y="979"/>
                      <a:pt x="512" y="979"/>
                    </a:cubicBezTo>
                    <a:cubicBezTo>
                      <a:pt x="776" y="979"/>
                      <a:pt x="1001" y="780"/>
                      <a:pt x="1001" y="503"/>
                    </a:cubicBezTo>
                    <a:cubicBezTo>
                      <a:pt x="1013" y="241"/>
                      <a:pt x="787" y="3"/>
                      <a:pt x="525" y="3"/>
                    </a:cubicBezTo>
                    <a:cubicBezTo>
                      <a:pt x="511" y="1"/>
                      <a:pt x="498" y="1"/>
                      <a:pt x="48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42" name="Google Shape;6042;p46"/>
              <p:cNvSpPr/>
              <p:nvPr/>
            </p:nvSpPr>
            <p:spPr>
              <a:xfrm>
                <a:off x="6527000" y="2530200"/>
                <a:ext cx="199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798" h="811" extrusionOk="0">
                    <a:moveTo>
                      <a:pt x="417" y="1"/>
                    </a:moveTo>
                    <a:cubicBezTo>
                      <a:pt x="191" y="1"/>
                      <a:pt x="12" y="179"/>
                      <a:pt x="0" y="394"/>
                    </a:cubicBezTo>
                    <a:cubicBezTo>
                      <a:pt x="0" y="620"/>
                      <a:pt x="155" y="798"/>
                      <a:pt x="381" y="810"/>
                    </a:cubicBezTo>
                    <a:cubicBezTo>
                      <a:pt x="607" y="810"/>
                      <a:pt x="786" y="644"/>
                      <a:pt x="798" y="417"/>
                    </a:cubicBezTo>
                    <a:cubicBezTo>
                      <a:pt x="798" y="203"/>
                      <a:pt x="631" y="24"/>
                      <a:pt x="41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43" name="Google Shape;6043;p46"/>
              <p:cNvSpPr/>
              <p:nvPr/>
            </p:nvSpPr>
            <p:spPr>
              <a:xfrm>
                <a:off x="6113850" y="2921000"/>
                <a:ext cx="13425" cy="13450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8" extrusionOk="0">
                    <a:moveTo>
                      <a:pt x="263" y="1"/>
                    </a:moveTo>
                    <a:cubicBezTo>
                      <a:pt x="109" y="1"/>
                      <a:pt x="0" y="115"/>
                      <a:pt x="0" y="252"/>
                    </a:cubicBezTo>
                    <a:cubicBezTo>
                      <a:pt x="0" y="406"/>
                      <a:pt x="108" y="525"/>
                      <a:pt x="250" y="537"/>
                    </a:cubicBezTo>
                    <a:cubicBezTo>
                      <a:pt x="405" y="537"/>
                      <a:pt x="524" y="430"/>
                      <a:pt x="536" y="287"/>
                    </a:cubicBezTo>
                    <a:cubicBezTo>
                      <a:pt x="536" y="132"/>
                      <a:pt x="429" y="13"/>
                      <a:pt x="286" y="1"/>
                    </a:cubicBezTo>
                    <a:cubicBezTo>
                      <a:pt x="278" y="1"/>
                      <a:pt x="271" y="1"/>
                      <a:pt x="26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44" name="Google Shape;6044;p46"/>
              <p:cNvSpPr/>
              <p:nvPr/>
            </p:nvSpPr>
            <p:spPr>
              <a:xfrm>
                <a:off x="5842375" y="3197850"/>
                <a:ext cx="25925" cy="2532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1013" extrusionOk="0">
                    <a:moveTo>
                      <a:pt x="537" y="0"/>
                    </a:moveTo>
                    <a:cubicBezTo>
                      <a:pt x="263" y="0"/>
                      <a:pt x="25" y="203"/>
                      <a:pt x="13" y="488"/>
                    </a:cubicBezTo>
                    <a:cubicBezTo>
                      <a:pt x="1" y="774"/>
                      <a:pt x="215" y="1000"/>
                      <a:pt x="501" y="1012"/>
                    </a:cubicBezTo>
                    <a:cubicBezTo>
                      <a:pt x="508" y="1013"/>
                      <a:pt x="515" y="1013"/>
                      <a:pt x="522" y="1013"/>
                    </a:cubicBezTo>
                    <a:cubicBezTo>
                      <a:pt x="798" y="1013"/>
                      <a:pt x="1013" y="791"/>
                      <a:pt x="1025" y="524"/>
                    </a:cubicBezTo>
                    <a:cubicBezTo>
                      <a:pt x="1037" y="238"/>
                      <a:pt x="811" y="12"/>
                      <a:pt x="53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45" name="Google Shape;6045;p46"/>
              <p:cNvSpPr/>
              <p:nvPr/>
            </p:nvSpPr>
            <p:spPr>
              <a:xfrm>
                <a:off x="6146875" y="2367675"/>
                <a:ext cx="6575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63" h="251" extrusionOk="0">
                    <a:moveTo>
                      <a:pt x="144" y="1"/>
                    </a:moveTo>
                    <a:cubicBezTo>
                      <a:pt x="84" y="1"/>
                      <a:pt x="25" y="48"/>
                      <a:pt x="1" y="120"/>
                    </a:cubicBezTo>
                    <a:cubicBezTo>
                      <a:pt x="1" y="191"/>
                      <a:pt x="61" y="251"/>
                      <a:pt x="120" y="251"/>
                    </a:cubicBezTo>
                    <a:cubicBezTo>
                      <a:pt x="203" y="251"/>
                      <a:pt x="263" y="191"/>
                      <a:pt x="263" y="132"/>
                    </a:cubicBezTo>
                    <a:cubicBezTo>
                      <a:pt x="263" y="60"/>
                      <a:pt x="203" y="1"/>
                      <a:pt x="14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46" name="Google Shape;6046;p46"/>
              <p:cNvSpPr/>
              <p:nvPr/>
            </p:nvSpPr>
            <p:spPr>
              <a:xfrm>
                <a:off x="5187850" y="2166775"/>
                <a:ext cx="3127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227" extrusionOk="0">
                    <a:moveTo>
                      <a:pt x="643" y="0"/>
                    </a:moveTo>
                    <a:cubicBezTo>
                      <a:pt x="524" y="0"/>
                      <a:pt x="405" y="36"/>
                      <a:pt x="310" y="95"/>
                    </a:cubicBezTo>
                    <a:cubicBezTo>
                      <a:pt x="143" y="191"/>
                      <a:pt x="24" y="369"/>
                      <a:pt x="12" y="595"/>
                    </a:cubicBezTo>
                    <a:cubicBezTo>
                      <a:pt x="0" y="941"/>
                      <a:pt x="262" y="1226"/>
                      <a:pt x="607" y="1226"/>
                    </a:cubicBezTo>
                    <a:cubicBezTo>
                      <a:pt x="615" y="1227"/>
                      <a:pt x="622" y="1227"/>
                      <a:pt x="629" y="1227"/>
                    </a:cubicBezTo>
                    <a:cubicBezTo>
                      <a:pt x="964" y="1227"/>
                      <a:pt x="1238" y="958"/>
                      <a:pt x="1238" y="631"/>
                    </a:cubicBezTo>
                    <a:cubicBezTo>
                      <a:pt x="1250" y="357"/>
                      <a:pt x="1072" y="119"/>
                      <a:pt x="822" y="36"/>
                    </a:cubicBezTo>
                    <a:cubicBezTo>
                      <a:pt x="762" y="12"/>
                      <a:pt x="703" y="0"/>
                      <a:pt x="64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47" name="Google Shape;6047;p46"/>
              <p:cNvSpPr/>
              <p:nvPr/>
            </p:nvSpPr>
            <p:spPr>
              <a:xfrm>
                <a:off x="5148850" y="2616825"/>
                <a:ext cx="12825" cy="128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13" extrusionOk="0">
                    <a:moveTo>
                      <a:pt x="274" y="0"/>
                    </a:moveTo>
                    <a:cubicBezTo>
                      <a:pt x="143" y="0"/>
                      <a:pt x="24" y="107"/>
                      <a:pt x="12" y="250"/>
                    </a:cubicBezTo>
                    <a:cubicBezTo>
                      <a:pt x="0" y="393"/>
                      <a:pt x="96" y="512"/>
                      <a:pt x="250" y="512"/>
                    </a:cubicBezTo>
                    <a:cubicBezTo>
                      <a:pt x="381" y="512"/>
                      <a:pt x="500" y="405"/>
                      <a:pt x="512" y="274"/>
                    </a:cubicBezTo>
                    <a:cubicBezTo>
                      <a:pt x="512" y="143"/>
                      <a:pt x="417" y="24"/>
                      <a:pt x="27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48" name="Google Shape;6048;p46"/>
              <p:cNvSpPr/>
              <p:nvPr/>
            </p:nvSpPr>
            <p:spPr>
              <a:xfrm>
                <a:off x="5429250" y="2861775"/>
                <a:ext cx="30975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206" extrusionOk="0">
                    <a:moveTo>
                      <a:pt x="620" y="1"/>
                    </a:moveTo>
                    <a:cubicBezTo>
                      <a:pt x="297" y="1"/>
                      <a:pt x="35" y="247"/>
                      <a:pt x="12" y="585"/>
                    </a:cubicBezTo>
                    <a:cubicBezTo>
                      <a:pt x="0" y="906"/>
                      <a:pt x="274" y="1192"/>
                      <a:pt x="595" y="1204"/>
                    </a:cubicBezTo>
                    <a:cubicBezTo>
                      <a:pt x="609" y="1205"/>
                      <a:pt x="622" y="1205"/>
                      <a:pt x="636" y="1205"/>
                    </a:cubicBezTo>
                    <a:cubicBezTo>
                      <a:pt x="951" y="1205"/>
                      <a:pt x="1204" y="941"/>
                      <a:pt x="1226" y="632"/>
                    </a:cubicBezTo>
                    <a:cubicBezTo>
                      <a:pt x="1238" y="299"/>
                      <a:pt x="964" y="13"/>
                      <a:pt x="643" y="1"/>
                    </a:cubicBezTo>
                    <a:cubicBezTo>
                      <a:pt x="635" y="1"/>
                      <a:pt x="628" y="1"/>
                      <a:pt x="62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49" name="Google Shape;6049;p46"/>
              <p:cNvSpPr/>
              <p:nvPr/>
            </p:nvSpPr>
            <p:spPr>
              <a:xfrm>
                <a:off x="5402150" y="2937350"/>
                <a:ext cx="2562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003" extrusionOk="0">
                    <a:moveTo>
                      <a:pt x="495" y="1"/>
                    </a:moveTo>
                    <a:cubicBezTo>
                      <a:pt x="229" y="1"/>
                      <a:pt x="24" y="218"/>
                      <a:pt x="12" y="479"/>
                    </a:cubicBezTo>
                    <a:cubicBezTo>
                      <a:pt x="1" y="741"/>
                      <a:pt x="203" y="979"/>
                      <a:pt x="489" y="1002"/>
                    </a:cubicBezTo>
                    <a:cubicBezTo>
                      <a:pt x="496" y="1003"/>
                      <a:pt x="503" y="1003"/>
                      <a:pt x="510" y="1003"/>
                    </a:cubicBezTo>
                    <a:cubicBezTo>
                      <a:pt x="786" y="1003"/>
                      <a:pt x="1001" y="782"/>
                      <a:pt x="1013" y="526"/>
                    </a:cubicBezTo>
                    <a:cubicBezTo>
                      <a:pt x="1024" y="240"/>
                      <a:pt x="798" y="14"/>
                      <a:pt x="536" y="2"/>
                    </a:cubicBezTo>
                    <a:cubicBezTo>
                      <a:pt x="522" y="1"/>
                      <a:pt x="509" y="1"/>
                      <a:pt x="49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50" name="Google Shape;6050;p46"/>
              <p:cNvSpPr/>
              <p:nvPr/>
            </p:nvSpPr>
            <p:spPr>
              <a:xfrm>
                <a:off x="4993475" y="2768025"/>
                <a:ext cx="38125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1490" extrusionOk="0">
                    <a:moveTo>
                      <a:pt x="775" y="0"/>
                    </a:moveTo>
                    <a:cubicBezTo>
                      <a:pt x="357" y="0"/>
                      <a:pt x="36" y="318"/>
                      <a:pt x="24" y="715"/>
                    </a:cubicBezTo>
                    <a:cubicBezTo>
                      <a:pt x="0" y="1132"/>
                      <a:pt x="334" y="1477"/>
                      <a:pt x="738" y="1489"/>
                    </a:cubicBezTo>
                    <a:cubicBezTo>
                      <a:pt x="746" y="1489"/>
                      <a:pt x="753" y="1489"/>
                      <a:pt x="761" y="1489"/>
                    </a:cubicBezTo>
                    <a:cubicBezTo>
                      <a:pt x="1167" y="1489"/>
                      <a:pt x="1489" y="1172"/>
                      <a:pt x="1512" y="775"/>
                    </a:cubicBezTo>
                    <a:cubicBezTo>
                      <a:pt x="1524" y="358"/>
                      <a:pt x="1191" y="13"/>
                      <a:pt x="798" y="1"/>
                    </a:cubicBezTo>
                    <a:cubicBezTo>
                      <a:pt x="790" y="0"/>
                      <a:pt x="783" y="0"/>
                      <a:pt x="77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51" name="Google Shape;6051;p46"/>
              <p:cNvSpPr/>
              <p:nvPr/>
            </p:nvSpPr>
            <p:spPr>
              <a:xfrm>
                <a:off x="5001500" y="3449950"/>
                <a:ext cx="28900" cy="283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132" extrusionOk="0">
                    <a:moveTo>
                      <a:pt x="574" y="0"/>
                    </a:moveTo>
                    <a:cubicBezTo>
                      <a:pt x="263" y="0"/>
                      <a:pt x="13" y="246"/>
                      <a:pt x="13" y="560"/>
                    </a:cubicBezTo>
                    <a:cubicBezTo>
                      <a:pt x="1" y="870"/>
                      <a:pt x="251" y="1132"/>
                      <a:pt x="560" y="1132"/>
                    </a:cubicBezTo>
                    <a:cubicBezTo>
                      <a:pt x="870" y="1132"/>
                      <a:pt x="1144" y="894"/>
                      <a:pt x="1144" y="584"/>
                    </a:cubicBezTo>
                    <a:cubicBezTo>
                      <a:pt x="1156" y="275"/>
                      <a:pt x="906" y="1"/>
                      <a:pt x="596" y="1"/>
                    </a:cubicBezTo>
                    <a:cubicBezTo>
                      <a:pt x="589" y="1"/>
                      <a:pt x="581" y="0"/>
                      <a:pt x="57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52" name="Google Shape;6052;p46"/>
              <p:cNvSpPr/>
              <p:nvPr/>
            </p:nvSpPr>
            <p:spPr>
              <a:xfrm>
                <a:off x="5044075" y="3435625"/>
                <a:ext cx="33050" cy="32250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1290" extrusionOk="0">
                    <a:moveTo>
                      <a:pt x="649" y="1"/>
                    </a:moveTo>
                    <a:cubicBezTo>
                      <a:pt x="311" y="1"/>
                      <a:pt x="36" y="278"/>
                      <a:pt x="24" y="621"/>
                    </a:cubicBezTo>
                    <a:cubicBezTo>
                      <a:pt x="0" y="979"/>
                      <a:pt x="286" y="1276"/>
                      <a:pt x="643" y="1288"/>
                    </a:cubicBezTo>
                    <a:cubicBezTo>
                      <a:pt x="657" y="1289"/>
                      <a:pt x="671" y="1290"/>
                      <a:pt x="685" y="1290"/>
                    </a:cubicBezTo>
                    <a:cubicBezTo>
                      <a:pt x="1023" y="1290"/>
                      <a:pt x="1299" y="1012"/>
                      <a:pt x="1310" y="669"/>
                    </a:cubicBezTo>
                    <a:cubicBezTo>
                      <a:pt x="1322" y="312"/>
                      <a:pt x="1048" y="14"/>
                      <a:pt x="691" y="2"/>
                    </a:cubicBezTo>
                    <a:cubicBezTo>
                      <a:pt x="677" y="1"/>
                      <a:pt x="663" y="1"/>
                      <a:pt x="649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53" name="Google Shape;6053;p46"/>
              <p:cNvSpPr/>
              <p:nvPr/>
            </p:nvSpPr>
            <p:spPr>
              <a:xfrm>
                <a:off x="5088725" y="3505025"/>
                <a:ext cx="35450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94" extrusionOk="0">
                    <a:moveTo>
                      <a:pt x="727" y="0"/>
                    </a:moveTo>
                    <a:cubicBezTo>
                      <a:pt x="346" y="0"/>
                      <a:pt x="24" y="298"/>
                      <a:pt x="24" y="679"/>
                    </a:cubicBezTo>
                    <a:cubicBezTo>
                      <a:pt x="0" y="1048"/>
                      <a:pt x="298" y="1370"/>
                      <a:pt x="691" y="1394"/>
                    </a:cubicBezTo>
                    <a:cubicBezTo>
                      <a:pt x="698" y="1394"/>
                      <a:pt x="705" y="1394"/>
                      <a:pt x="712" y="1394"/>
                    </a:cubicBezTo>
                    <a:cubicBezTo>
                      <a:pt x="1073" y="1394"/>
                      <a:pt x="1394" y="1100"/>
                      <a:pt x="1405" y="715"/>
                    </a:cubicBezTo>
                    <a:cubicBezTo>
                      <a:pt x="1417" y="346"/>
                      <a:pt x="1119" y="12"/>
                      <a:pt x="72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54" name="Google Shape;6054;p46"/>
              <p:cNvSpPr/>
              <p:nvPr/>
            </p:nvSpPr>
            <p:spPr>
              <a:xfrm>
                <a:off x="6393650" y="3271075"/>
                <a:ext cx="295900" cy="189475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7579" extrusionOk="0">
                    <a:moveTo>
                      <a:pt x="11835" y="0"/>
                    </a:moveTo>
                    <a:cubicBezTo>
                      <a:pt x="11835" y="0"/>
                      <a:pt x="10311" y="12"/>
                      <a:pt x="8406" y="357"/>
                    </a:cubicBezTo>
                    <a:cubicBezTo>
                      <a:pt x="6894" y="643"/>
                      <a:pt x="5120" y="1131"/>
                      <a:pt x="3679" y="2024"/>
                    </a:cubicBezTo>
                    <a:cubicBezTo>
                      <a:pt x="417" y="4036"/>
                      <a:pt x="0" y="7275"/>
                      <a:pt x="0" y="7275"/>
                    </a:cubicBezTo>
                    <a:cubicBezTo>
                      <a:pt x="0" y="7275"/>
                      <a:pt x="847" y="7579"/>
                      <a:pt x="2124" y="7579"/>
                    </a:cubicBezTo>
                    <a:cubicBezTo>
                      <a:pt x="3284" y="7579"/>
                      <a:pt x="4799" y="7328"/>
                      <a:pt x="6358" y="6370"/>
                    </a:cubicBezTo>
                    <a:cubicBezTo>
                      <a:pt x="7037" y="5941"/>
                      <a:pt x="7692" y="5418"/>
                      <a:pt x="8275" y="4834"/>
                    </a:cubicBezTo>
                    <a:cubicBezTo>
                      <a:pt x="10454" y="2715"/>
                      <a:pt x="11835" y="0"/>
                      <a:pt x="1183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55" name="Google Shape;6055;p46"/>
              <p:cNvSpPr/>
              <p:nvPr/>
            </p:nvSpPr>
            <p:spPr>
              <a:xfrm>
                <a:off x="6599925" y="2924575"/>
                <a:ext cx="26225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1062" extrusionOk="0">
                    <a:moveTo>
                      <a:pt x="516" y="1"/>
                    </a:moveTo>
                    <a:cubicBezTo>
                      <a:pt x="238" y="1"/>
                      <a:pt x="0" y="234"/>
                      <a:pt x="0" y="513"/>
                    </a:cubicBezTo>
                    <a:cubicBezTo>
                      <a:pt x="0" y="704"/>
                      <a:pt x="96" y="871"/>
                      <a:pt x="250" y="966"/>
                    </a:cubicBezTo>
                    <a:cubicBezTo>
                      <a:pt x="322" y="1013"/>
                      <a:pt x="417" y="1061"/>
                      <a:pt x="500" y="1061"/>
                    </a:cubicBezTo>
                    <a:cubicBezTo>
                      <a:pt x="536" y="1061"/>
                      <a:pt x="572" y="1049"/>
                      <a:pt x="608" y="1049"/>
                    </a:cubicBezTo>
                    <a:cubicBezTo>
                      <a:pt x="846" y="1001"/>
                      <a:pt x="1036" y="811"/>
                      <a:pt x="1036" y="549"/>
                    </a:cubicBezTo>
                    <a:cubicBezTo>
                      <a:pt x="1048" y="323"/>
                      <a:pt x="905" y="120"/>
                      <a:pt x="691" y="49"/>
                    </a:cubicBezTo>
                    <a:cubicBezTo>
                      <a:pt x="679" y="49"/>
                      <a:pt x="655" y="37"/>
                      <a:pt x="631" y="37"/>
                    </a:cubicBezTo>
                    <a:cubicBezTo>
                      <a:pt x="608" y="13"/>
                      <a:pt x="572" y="1"/>
                      <a:pt x="536" y="1"/>
                    </a:cubicBezTo>
                    <a:cubicBezTo>
                      <a:pt x="529" y="1"/>
                      <a:pt x="522" y="1"/>
                      <a:pt x="51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56" name="Google Shape;6056;p46"/>
              <p:cNvSpPr/>
              <p:nvPr/>
            </p:nvSpPr>
            <p:spPr>
              <a:xfrm>
                <a:off x="6830600" y="2221225"/>
                <a:ext cx="31275" cy="30400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216" extrusionOk="0">
                    <a:moveTo>
                      <a:pt x="632" y="1"/>
                    </a:moveTo>
                    <a:cubicBezTo>
                      <a:pt x="513" y="1"/>
                      <a:pt x="417" y="25"/>
                      <a:pt x="310" y="84"/>
                    </a:cubicBezTo>
                    <a:cubicBezTo>
                      <a:pt x="132" y="191"/>
                      <a:pt x="13" y="370"/>
                      <a:pt x="13" y="596"/>
                    </a:cubicBezTo>
                    <a:cubicBezTo>
                      <a:pt x="1" y="930"/>
                      <a:pt x="263" y="1215"/>
                      <a:pt x="608" y="1215"/>
                    </a:cubicBezTo>
                    <a:cubicBezTo>
                      <a:pt x="615" y="1216"/>
                      <a:pt x="623" y="1216"/>
                      <a:pt x="630" y="1216"/>
                    </a:cubicBezTo>
                    <a:cubicBezTo>
                      <a:pt x="965" y="1216"/>
                      <a:pt x="1227" y="958"/>
                      <a:pt x="1227" y="620"/>
                    </a:cubicBezTo>
                    <a:cubicBezTo>
                      <a:pt x="1251" y="346"/>
                      <a:pt x="1072" y="120"/>
                      <a:pt x="810" y="25"/>
                    </a:cubicBezTo>
                    <a:cubicBezTo>
                      <a:pt x="751" y="13"/>
                      <a:pt x="691" y="1"/>
                      <a:pt x="63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57" name="Google Shape;6057;p46"/>
              <p:cNvSpPr/>
              <p:nvPr/>
            </p:nvSpPr>
            <p:spPr>
              <a:xfrm>
                <a:off x="6791325" y="2671300"/>
                <a:ext cx="13100" cy="12825"/>
              </a:xfrm>
              <a:custGeom>
                <a:avLst/>
                <a:gdLst/>
                <a:ahLst/>
                <a:cxnLst/>
                <a:rect l="l" t="t" r="r" b="b"/>
                <a:pathLst>
                  <a:path w="524" h="513" extrusionOk="0">
                    <a:moveTo>
                      <a:pt x="286" y="0"/>
                    </a:moveTo>
                    <a:cubicBezTo>
                      <a:pt x="155" y="0"/>
                      <a:pt x="36" y="107"/>
                      <a:pt x="24" y="238"/>
                    </a:cubicBezTo>
                    <a:cubicBezTo>
                      <a:pt x="0" y="393"/>
                      <a:pt x="107" y="512"/>
                      <a:pt x="262" y="512"/>
                    </a:cubicBezTo>
                    <a:cubicBezTo>
                      <a:pt x="393" y="512"/>
                      <a:pt x="512" y="405"/>
                      <a:pt x="524" y="274"/>
                    </a:cubicBezTo>
                    <a:cubicBezTo>
                      <a:pt x="524" y="131"/>
                      <a:pt x="417" y="12"/>
                      <a:pt x="28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58" name="Google Shape;6058;p46"/>
              <p:cNvSpPr/>
              <p:nvPr/>
            </p:nvSpPr>
            <p:spPr>
              <a:xfrm>
                <a:off x="6636225" y="2822475"/>
                <a:ext cx="38125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1491" extrusionOk="0">
                    <a:moveTo>
                      <a:pt x="743" y="0"/>
                    </a:moveTo>
                    <a:cubicBezTo>
                      <a:pt x="347" y="0"/>
                      <a:pt x="36" y="313"/>
                      <a:pt x="13" y="704"/>
                    </a:cubicBezTo>
                    <a:cubicBezTo>
                      <a:pt x="1" y="1121"/>
                      <a:pt x="334" y="1466"/>
                      <a:pt x="727" y="1490"/>
                    </a:cubicBezTo>
                    <a:cubicBezTo>
                      <a:pt x="734" y="1490"/>
                      <a:pt x="742" y="1490"/>
                      <a:pt x="749" y="1490"/>
                    </a:cubicBezTo>
                    <a:cubicBezTo>
                      <a:pt x="1156" y="1490"/>
                      <a:pt x="1489" y="1162"/>
                      <a:pt x="1501" y="775"/>
                    </a:cubicBezTo>
                    <a:cubicBezTo>
                      <a:pt x="1525" y="359"/>
                      <a:pt x="1191" y="13"/>
                      <a:pt x="787" y="2"/>
                    </a:cubicBezTo>
                    <a:cubicBezTo>
                      <a:pt x="772" y="1"/>
                      <a:pt x="758" y="0"/>
                      <a:pt x="74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59" name="Google Shape;6059;p46"/>
              <p:cNvSpPr/>
              <p:nvPr/>
            </p:nvSpPr>
            <p:spPr>
              <a:xfrm>
                <a:off x="6643975" y="3504100"/>
                <a:ext cx="29200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34" extrusionOk="0">
                    <a:moveTo>
                      <a:pt x="557" y="0"/>
                    </a:moveTo>
                    <a:cubicBezTo>
                      <a:pt x="264" y="0"/>
                      <a:pt x="24" y="253"/>
                      <a:pt x="24" y="549"/>
                    </a:cubicBezTo>
                    <a:cubicBezTo>
                      <a:pt x="0" y="859"/>
                      <a:pt x="262" y="1133"/>
                      <a:pt x="572" y="1133"/>
                    </a:cubicBezTo>
                    <a:cubicBezTo>
                      <a:pt x="579" y="1133"/>
                      <a:pt x="586" y="1133"/>
                      <a:pt x="593" y="1133"/>
                    </a:cubicBezTo>
                    <a:cubicBezTo>
                      <a:pt x="894" y="1133"/>
                      <a:pt x="1155" y="887"/>
                      <a:pt x="1155" y="573"/>
                    </a:cubicBezTo>
                    <a:cubicBezTo>
                      <a:pt x="1167" y="264"/>
                      <a:pt x="917" y="14"/>
                      <a:pt x="596" y="2"/>
                    </a:cubicBezTo>
                    <a:cubicBezTo>
                      <a:pt x="583" y="1"/>
                      <a:pt x="570" y="0"/>
                      <a:pt x="55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60" name="Google Shape;6060;p46"/>
              <p:cNvSpPr/>
              <p:nvPr/>
            </p:nvSpPr>
            <p:spPr>
              <a:xfrm>
                <a:off x="6686550" y="3489825"/>
                <a:ext cx="33050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1300" extrusionOk="0">
                    <a:moveTo>
                      <a:pt x="657" y="1"/>
                    </a:moveTo>
                    <a:cubicBezTo>
                      <a:pt x="310" y="1"/>
                      <a:pt x="24" y="282"/>
                      <a:pt x="12" y="632"/>
                    </a:cubicBezTo>
                    <a:cubicBezTo>
                      <a:pt x="0" y="989"/>
                      <a:pt x="286" y="1287"/>
                      <a:pt x="643" y="1299"/>
                    </a:cubicBezTo>
                    <a:cubicBezTo>
                      <a:pt x="650" y="1299"/>
                      <a:pt x="657" y="1299"/>
                      <a:pt x="664" y="1299"/>
                    </a:cubicBezTo>
                    <a:cubicBezTo>
                      <a:pt x="1012" y="1299"/>
                      <a:pt x="1298" y="1018"/>
                      <a:pt x="1310" y="668"/>
                    </a:cubicBezTo>
                    <a:cubicBezTo>
                      <a:pt x="1322" y="311"/>
                      <a:pt x="1036" y="13"/>
                      <a:pt x="679" y="1"/>
                    </a:cubicBezTo>
                    <a:cubicBezTo>
                      <a:pt x="671" y="1"/>
                      <a:pt x="664" y="1"/>
                      <a:pt x="65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61" name="Google Shape;6061;p46"/>
              <p:cNvSpPr/>
              <p:nvPr/>
            </p:nvSpPr>
            <p:spPr>
              <a:xfrm>
                <a:off x="6731175" y="3559500"/>
                <a:ext cx="35450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82" extrusionOk="0">
                    <a:moveTo>
                      <a:pt x="727" y="0"/>
                    </a:moveTo>
                    <a:cubicBezTo>
                      <a:pt x="358" y="0"/>
                      <a:pt x="25" y="286"/>
                      <a:pt x="13" y="667"/>
                    </a:cubicBezTo>
                    <a:cubicBezTo>
                      <a:pt x="1" y="1036"/>
                      <a:pt x="299" y="1370"/>
                      <a:pt x="680" y="1381"/>
                    </a:cubicBezTo>
                    <a:cubicBezTo>
                      <a:pt x="687" y="1382"/>
                      <a:pt x="694" y="1382"/>
                      <a:pt x="702" y="1382"/>
                    </a:cubicBezTo>
                    <a:cubicBezTo>
                      <a:pt x="1073" y="1382"/>
                      <a:pt x="1382" y="1088"/>
                      <a:pt x="1394" y="715"/>
                    </a:cubicBezTo>
                    <a:cubicBezTo>
                      <a:pt x="1418" y="346"/>
                      <a:pt x="1120" y="12"/>
                      <a:pt x="72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62" name="Google Shape;6062;p46"/>
              <p:cNvSpPr/>
              <p:nvPr/>
            </p:nvSpPr>
            <p:spPr>
              <a:xfrm>
                <a:off x="1417125" y="3708900"/>
                <a:ext cx="320000" cy="156325"/>
              </a:xfrm>
              <a:custGeom>
                <a:avLst/>
                <a:gdLst/>
                <a:ahLst/>
                <a:cxnLst/>
                <a:rect l="l" t="t" r="r" b="b"/>
                <a:pathLst>
                  <a:path w="12800" h="6253" extrusionOk="0">
                    <a:moveTo>
                      <a:pt x="4421" y="4942"/>
                    </a:moveTo>
                    <a:cubicBezTo>
                      <a:pt x="4428" y="4942"/>
                      <a:pt x="4435" y="4942"/>
                      <a:pt x="4442" y="4942"/>
                    </a:cubicBezTo>
                    <a:cubicBezTo>
                      <a:pt x="4632" y="4942"/>
                      <a:pt x="4787" y="5109"/>
                      <a:pt x="4763" y="5300"/>
                    </a:cubicBezTo>
                    <a:cubicBezTo>
                      <a:pt x="4763" y="5494"/>
                      <a:pt x="4609" y="5634"/>
                      <a:pt x="4428" y="5634"/>
                    </a:cubicBezTo>
                    <a:cubicBezTo>
                      <a:pt x="4421" y="5634"/>
                      <a:pt x="4413" y="5633"/>
                      <a:pt x="4406" y="5633"/>
                    </a:cubicBezTo>
                    <a:cubicBezTo>
                      <a:pt x="4227" y="5621"/>
                      <a:pt x="4085" y="5466"/>
                      <a:pt x="4085" y="5276"/>
                    </a:cubicBezTo>
                    <a:cubicBezTo>
                      <a:pt x="4085" y="5092"/>
                      <a:pt x="4239" y="4942"/>
                      <a:pt x="4421" y="4942"/>
                    </a:cubicBezTo>
                    <a:close/>
                    <a:moveTo>
                      <a:pt x="9480" y="1"/>
                    </a:moveTo>
                    <a:cubicBezTo>
                      <a:pt x="8561" y="1"/>
                      <a:pt x="7511" y="172"/>
                      <a:pt x="6394" y="632"/>
                    </a:cubicBezTo>
                    <a:cubicBezTo>
                      <a:pt x="2846" y="2109"/>
                      <a:pt x="1" y="6062"/>
                      <a:pt x="1" y="6062"/>
                    </a:cubicBezTo>
                    <a:cubicBezTo>
                      <a:pt x="1" y="6062"/>
                      <a:pt x="1223" y="6252"/>
                      <a:pt x="2889" y="6252"/>
                    </a:cubicBezTo>
                    <a:cubicBezTo>
                      <a:pt x="4529" y="6252"/>
                      <a:pt x="6599" y="6068"/>
                      <a:pt x="8359" y="5335"/>
                    </a:cubicBezTo>
                    <a:cubicBezTo>
                      <a:pt x="8740" y="5169"/>
                      <a:pt x="9097" y="4990"/>
                      <a:pt x="9430" y="4799"/>
                    </a:cubicBezTo>
                    <a:cubicBezTo>
                      <a:pt x="12074" y="3204"/>
                      <a:pt x="12800" y="716"/>
                      <a:pt x="12800" y="716"/>
                    </a:cubicBezTo>
                    <a:cubicBezTo>
                      <a:pt x="12800" y="716"/>
                      <a:pt x="11514" y="25"/>
                      <a:pt x="9573" y="1"/>
                    </a:cubicBezTo>
                    <a:cubicBezTo>
                      <a:pt x="9542" y="1"/>
                      <a:pt x="9511" y="1"/>
                      <a:pt x="948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63" name="Google Shape;6063;p46"/>
              <p:cNvSpPr/>
              <p:nvPr/>
            </p:nvSpPr>
            <p:spPr>
              <a:xfrm>
                <a:off x="1082575" y="3344000"/>
                <a:ext cx="279500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11180" h="8354" extrusionOk="0">
                    <a:moveTo>
                      <a:pt x="0" y="0"/>
                    </a:moveTo>
                    <a:cubicBezTo>
                      <a:pt x="0" y="0"/>
                      <a:pt x="1036" y="2512"/>
                      <a:pt x="2834" y="4739"/>
                    </a:cubicBezTo>
                    <a:cubicBezTo>
                      <a:pt x="3441" y="5489"/>
                      <a:pt x="4143" y="6203"/>
                      <a:pt x="4929" y="6775"/>
                    </a:cubicBezTo>
                    <a:cubicBezTo>
                      <a:pt x="6712" y="8077"/>
                      <a:pt x="8514" y="8354"/>
                      <a:pt x="9722" y="8354"/>
                    </a:cubicBezTo>
                    <a:cubicBezTo>
                      <a:pt x="10612" y="8354"/>
                      <a:pt x="11180" y="8204"/>
                      <a:pt x="11180" y="8204"/>
                    </a:cubicBezTo>
                    <a:cubicBezTo>
                      <a:pt x="11180" y="8204"/>
                      <a:pt x="11120" y="6668"/>
                      <a:pt x="10085" y="4977"/>
                    </a:cubicBezTo>
                    <a:cubicBezTo>
                      <a:pt x="9608" y="4203"/>
                      <a:pt x="8918" y="3382"/>
                      <a:pt x="7953" y="2667"/>
                    </a:cubicBezTo>
                    <a:cubicBezTo>
                      <a:pt x="4858" y="40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64" name="Google Shape;6064;p46"/>
              <p:cNvSpPr/>
              <p:nvPr/>
            </p:nvSpPr>
            <p:spPr>
              <a:xfrm>
                <a:off x="597975" y="3680675"/>
                <a:ext cx="382225" cy="128850"/>
              </a:xfrm>
              <a:custGeom>
                <a:avLst/>
                <a:gdLst/>
                <a:ahLst/>
                <a:cxnLst/>
                <a:rect l="l" t="t" r="r" b="b"/>
                <a:pathLst>
                  <a:path w="15289" h="5154" extrusionOk="0">
                    <a:moveTo>
                      <a:pt x="7918" y="0"/>
                    </a:moveTo>
                    <a:cubicBezTo>
                      <a:pt x="7643" y="0"/>
                      <a:pt x="7368" y="11"/>
                      <a:pt x="7097" y="35"/>
                    </a:cubicBezTo>
                    <a:cubicBezTo>
                      <a:pt x="3596" y="344"/>
                      <a:pt x="1787" y="2654"/>
                      <a:pt x="1501" y="3023"/>
                    </a:cubicBezTo>
                    <a:cubicBezTo>
                      <a:pt x="1489" y="2642"/>
                      <a:pt x="1179" y="2321"/>
                      <a:pt x="786" y="2309"/>
                    </a:cubicBezTo>
                    <a:cubicBezTo>
                      <a:pt x="779" y="2309"/>
                      <a:pt x="772" y="2309"/>
                      <a:pt x="764" y="2309"/>
                    </a:cubicBezTo>
                    <a:cubicBezTo>
                      <a:pt x="357" y="2309"/>
                      <a:pt x="24" y="2626"/>
                      <a:pt x="13" y="3035"/>
                    </a:cubicBezTo>
                    <a:cubicBezTo>
                      <a:pt x="1" y="3452"/>
                      <a:pt x="322" y="3797"/>
                      <a:pt x="739" y="3809"/>
                    </a:cubicBezTo>
                    <a:cubicBezTo>
                      <a:pt x="754" y="3810"/>
                      <a:pt x="769" y="3810"/>
                      <a:pt x="784" y="3810"/>
                    </a:cubicBezTo>
                    <a:cubicBezTo>
                      <a:pt x="1168" y="3810"/>
                      <a:pt x="1478" y="3520"/>
                      <a:pt x="1513" y="3131"/>
                    </a:cubicBezTo>
                    <a:cubicBezTo>
                      <a:pt x="1788" y="3417"/>
                      <a:pt x="3698" y="5154"/>
                      <a:pt x="6787" y="5154"/>
                    </a:cubicBezTo>
                    <a:cubicBezTo>
                      <a:pt x="7033" y="5154"/>
                      <a:pt x="7288" y="5143"/>
                      <a:pt x="7549" y="5119"/>
                    </a:cubicBezTo>
                    <a:cubicBezTo>
                      <a:pt x="11359" y="4785"/>
                      <a:pt x="15288" y="1880"/>
                      <a:pt x="15288" y="1880"/>
                    </a:cubicBezTo>
                    <a:cubicBezTo>
                      <a:pt x="15288" y="1880"/>
                      <a:pt x="11518" y="0"/>
                      <a:pt x="791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65" name="Google Shape;6065;p46"/>
              <p:cNvSpPr/>
              <p:nvPr/>
            </p:nvSpPr>
            <p:spPr>
              <a:xfrm>
                <a:off x="1155500" y="4167300"/>
                <a:ext cx="294400" cy="190375"/>
              </a:xfrm>
              <a:custGeom>
                <a:avLst/>
                <a:gdLst/>
                <a:ahLst/>
                <a:cxnLst/>
                <a:rect l="l" t="t" r="r" b="b"/>
                <a:pathLst>
                  <a:path w="11776" h="7615" extrusionOk="0">
                    <a:moveTo>
                      <a:pt x="11775" y="1"/>
                    </a:moveTo>
                    <a:cubicBezTo>
                      <a:pt x="11775" y="1"/>
                      <a:pt x="6894" y="37"/>
                      <a:pt x="3655" y="2061"/>
                    </a:cubicBezTo>
                    <a:cubicBezTo>
                      <a:pt x="393" y="4085"/>
                      <a:pt x="0" y="7323"/>
                      <a:pt x="0" y="7323"/>
                    </a:cubicBezTo>
                    <a:cubicBezTo>
                      <a:pt x="0" y="7323"/>
                      <a:pt x="832" y="7614"/>
                      <a:pt x="2087" y="7614"/>
                    </a:cubicBezTo>
                    <a:cubicBezTo>
                      <a:pt x="3252" y="7614"/>
                      <a:pt x="4781" y="7363"/>
                      <a:pt x="6346" y="6394"/>
                    </a:cubicBezTo>
                    <a:cubicBezTo>
                      <a:pt x="9596" y="4370"/>
                      <a:pt x="11775" y="1"/>
                      <a:pt x="1177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66" name="Google Shape;6066;p46"/>
              <p:cNvSpPr/>
              <p:nvPr/>
            </p:nvSpPr>
            <p:spPr>
              <a:xfrm>
                <a:off x="1451050" y="4198550"/>
                <a:ext cx="22350" cy="21775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71" extrusionOk="0">
                    <a:moveTo>
                      <a:pt x="444" y="0"/>
                    </a:moveTo>
                    <a:cubicBezTo>
                      <a:pt x="215" y="0"/>
                      <a:pt x="13" y="187"/>
                      <a:pt x="13" y="418"/>
                    </a:cubicBezTo>
                    <a:cubicBezTo>
                      <a:pt x="1" y="656"/>
                      <a:pt x="191" y="870"/>
                      <a:pt x="430" y="870"/>
                    </a:cubicBezTo>
                    <a:cubicBezTo>
                      <a:pt x="437" y="871"/>
                      <a:pt x="444" y="871"/>
                      <a:pt x="451" y="871"/>
                    </a:cubicBezTo>
                    <a:cubicBezTo>
                      <a:pt x="680" y="871"/>
                      <a:pt x="882" y="684"/>
                      <a:pt x="882" y="453"/>
                    </a:cubicBezTo>
                    <a:cubicBezTo>
                      <a:pt x="894" y="215"/>
                      <a:pt x="703" y="1"/>
                      <a:pt x="465" y="1"/>
                    </a:cubicBezTo>
                    <a:cubicBezTo>
                      <a:pt x="458" y="1"/>
                      <a:pt x="451" y="0"/>
                      <a:pt x="44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67" name="Google Shape;6067;p46"/>
              <p:cNvSpPr/>
              <p:nvPr/>
            </p:nvSpPr>
            <p:spPr>
              <a:xfrm>
                <a:off x="1067075" y="3997625"/>
                <a:ext cx="60750" cy="48875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1955" extrusionOk="0">
                    <a:moveTo>
                      <a:pt x="1568" y="1"/>
                    </a:moveTo>
                    <a:cubicBezTo>
                      <a:pt x="1223" y="1"/>
                      <a:pt x="926" y="212"/>
                      <a:pt x="787" y="513"/>
                    </a:cubicBezTo>
                    <a:lnTo>
                      <a:pt x="763" y="513"/>
                    </a:lnTo>
                    <a:cubicBezTo>
                      <a:pt x="755" y="513"/>
                      <a:pt x="748" y="513"/>
                      <a:pt x="740" y="513"/>
                    </a:cubicBezTo>
                    <a:cubicBezTo>
                      <a:pt x="346" y="513"/>
                      <a:pt x="36" y="818"/>
                      <a:pt x="13" y="1216"/>
                    </a:cubicBezTo>
                    <a:cubicBezTo>
                      <a:pt x="1" y="1609"/>
                      <a:pt x="310" y="1942"/>
                      <a:pt x="715" y="1954"/>
                    </a:cubicBezTo>
                    <a:cubicBezTo>
                      <a:pt x="728" y="1954"/>
                      <a:pt x="740" y="1955"/>
                      <a:pt x="753" y="1955"/>
                    </a:cubicBezTo>
                    <a:cubicBezTo>
                      <a:pt x="1009" y="1955"/>
                      <a:pt x="1210" y="1839"/>
                      <a:pt x="1346" y="1668"/>
                    </a:cubicBezTo>
                    <a:cubicBezTo>
                      <a:pt x="1418" y="1692"/>
                      <a:pt x="1477" y="1704"/>
                      <a:pt x="1549" y="1704"/>
                    </a:cubicBezTo>
                    <a:cubicBezTo>
                      <a:pt x="1564" y="1705"/>
                      <a:pt x="1579" y="1705"/>
                      <a:pt x="1593" y="1705"/>
                    </a:cubicBezTo>
                    <a:cubicBezTo>
                      <a:pt x="1814" y="1705"/>
                      <a:pt x="2010" y="1623"/>
                      <a:pt x="2144" y="1478"/>
                    </a:cubicBezTo>
                    <a:cubicBezTo>
                      <a:pt x="2311" y="1335"/>
                      <a:pt x="2418" y="1120"/>
                      <a:pt x="2418" y="882"/>
                    </a:cubicBezTo>
                    <a:cubicBezTo>
                      <a:pt x="2430" y="620"/>
                      <a:pt x="2311" y="382"/>
                      <a:pt x="2120" y="216"/>
                    </a:cubicBezTo>
                    <a:cubicBezTo>
                      <a:pt x="1977" y="97"/>
                      <a:pt x="1799" y="25"/>
                      <a:pt x="1596" y="1"/>
                    </a:cubicBezTo>
                    <a:cubicBezTo>
                      <a:pt x="1587" y="1"/>
                      <a:pt x="1577" y="1"/>
                      <a:pt x="156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68" name="Google Shape;6068;p46"/>
              <p:cNvSpPr/>
              <p:nvPr/>
            </p:nvSpPr>
            <p:spPr>
              <a:xfrm>
                <a:off x="1148950" y="3814000"/>
                <a:ext cx="15800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20" extrusionOk="0">
                    <a:moveTo>
                      <a:pt x="334" y="0"/>
                    </a:moveTo>
                    <a:cubicBezTo>
                      <a:pt x="155" y="0"/>
                      <a:pt x="0" y="131"/>
                      <a:pt x="0" y="298"/>
                    </a:cubicBezTo>
                    <a:cubicBezTo>
                      <a:pt x="0" y="476"/>
                      <a:pt x="131" y="607"/>
                      <a:pt x="298" y="619"/>
                    </a:cubicBezTo>
                    <a:cubicBezTo>
                      <a:pt x="476" y="619"/>
                      <a:pt x="607" y="488"/>
                      <a:pt x="631" y="322"/>
                    </a:cubicBezTo>
                    <a:cubicBezTo>
                      <a:pt x="631" y="143"/>
                      <a:pt x="488" y="12"/>
                      <a:pt x="33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69" name="Google Shape;6069;p46"/>
              <p:cNvSpPr/>
              <p:nvPr/>
            </p:nvSpPr>
            <p:spPr>
              <a:xfrm>
                <a:off x="1321275" y="4010725"/>
                <a:ext cx="33075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1300" extrusionOk="0">
                    <a:moveTo>
                      <a:pt x="658" y="1"/>
                    </a:moveTo>
                    <a:cubicBezTo>
                      <a:pt x="310" y="1"/>
                      <a:pt x="24" y="282"/>
                      <a:pt x="13" y="632"/>
                    </a:cubicBezTo>
                    <a:cubicBezTo>
                      <a:pt x="1" y="989"/>
                      <a:pt x="287" y="1287"/>
                      <a:pt x="632" y="1299"/>
                    </a:cubicBezTo>
                    <a:cubicBezTo>
                      <a:pt x="639" y="1299"/>
                      <a:pt x="646" y="1299"/>
                      <a:pt x="653" y="1299"/>
                    </a:cubicBezTo>
                    <a:cubicBezTo>
                      <a:pt x="1001" y="1299"/>
                      <a:pt x="1287" y="1018"/>
                      <a:pt x="1311" y="668"/>
                    </a:cubicBezTo>
                    <a:cubicBezTo>
                      <a:pt x="1322" y="311"/>
                      <a:pt x="1037" y="13"/>
                      <a:pt x="680" y="1"/>
                    </a:cubicBezTo>
                    <a:cubicBezTo>
                      <a:pt x="672" y="1"/>
                      <a:pt x="665" y="1"/>
                      <a:pt x="65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70" name="Google Shape;6070;p46"/>
              <p:cNvSpPr/>
              <p:nvPr/>
            </p:nvSpPr>
            <p:spPr>
              <a:xfrm>
                <a:off x="1228725" y="4140200"/>
                <a:ext cx="25325" cy="2477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91" extrusionOk="0">
                    <a:moveTo>
                      <a:pt x="492" y="1"/>
                    </a:moveTo>
                    <a:cubicBezTo>
                      <a:pt x="238" y="1"/>
                      <a:pt x="12" y="222"/>
                      <a:pt x="12" y="478"/>
                    </a:cubicBezTo>
                    <a:cubicBezTo>
                      <a:pt x="0" y="751"/>
                      <a:pt x="214" y="990"/>
                      <a:pt x="488" y="990"/>
                    </a:cubicBezTo>
                    <a:cubicBezTo>
                      <a:pt x="495" y="990"/>
                      <a:pt x="501" y="990"/>
                      <a:pt x="508" y="990"/>
                    </a:cubicBezTo>
                    <a:cubicBezTo>
                      <a:pt x="761" y="990"/>
                      <a:pt x="977" y="769"/>
                      <a:pt x="988" y="513"/>
                    </a:cubicBezTo>
                    <a:cubicBezTo>
                      <a:pt x="1012" y="240"/>
                      <a:pt x="786" y="1"/>
                      <a:pt x="512" y="1"/>
                    </a:cubicBezTo>
                    <a:cubicBezTo>
                      <a:pt x="505" y="1"/>
                      <a:pt x="499" y="1"/>
                      <a:pt x="49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71" name="Google Shape;6071;p46"/>
              <p:cNvSpPr/>
              <p:nvPr/>
            </p:nvSpPr>
            <p:spPr>
              <a:xfrm>
                <a:off x="1544525" y="4010450"/>
                <a:ext cx="1997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417" y="0"/>
                    </a:moveTo>
                    <a:cubicBezTo>
                      <a:pt x="191" y="0"/>
                      <a:pt x="12" y="167"/>
                      <a:pt x="1" y="381"/>
                    </a:cubicBezTo>
                    <a:cubicBezTo>
                      <a:pt x="1" y="607"/>
                      <a:pt x="167" y="786"/>
                      <a:pt x="382" y="798"/>
                    </a:cubicBezTo>
                    <a:cubicBezTo>
                      <a:pt x="608" y="798"/>
                      <a:pt x="798" y="643"/>
                      <a:pt x="798" y="417"/>
                    </a:cubicBezTo>
                    <a:cubicBezTo>
                      <a:pt x="798" y="191"/>
                      <a:pt x="643" y="12"/>
                      <a:pt x="41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72" name="Google Shape;6072;p46"/>
              <p:cNvSpPr/>
              <p:nvPr/>
            </p:nvSpPr>
            <p:spPr>
              <a:xfrm>
                <a:off x="1131375" y="4400675"/>
                <a:ext cx="13425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7" extrusionOk="0">
                    <a:moveTo>
                      <a:pt x="286" y="0"/>
                    </a:moveTo>
                    <a:cubicBezTo>
                      <a:pt x="144" y="0"/>
                      <a:pt x="24" y="107"/>
                      <a:pt x="1" y="250"/>
                    </a:cubicBezTo>
                    <a:cubicBezTo>
                      <a:pt x="1" y="405"/>
                      <a:pt x="108" y="524"/>
                      <a:pt x="263" y="536"/>
                    </a:cubicBezTo>
                    <a:cubicBezTo>
                      <a:pt x="417" y="536"/>
                      <a:pt x="536" y="417"/>
                      <a:pt x="536" y="286"/>
                    </a:cubicBezTo>
                    <a:cubicBezTo>
                      <a:pt x="536" y="131"/>
                      <a:pt x="441" y="12"/>
                      <a:pt x="28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73" name="Google Shape;6073;p46"/>
              <p:cNvSpPr/>
              <p:nvPr/>
            </p:nvSpPr>
            <p:spPr>
              <a:xfrm>
                <a:off x="1165025" y="3847925"/>
                <a:ext cx="655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62" h="251" extrusionOk="0">
                    <a:moveTo>
                      <a:pt x="143" y="0"/>
                    </a:moveTo>
                    <a:cubicBezTo>
                      <a:pt x="72" y="0"/>
                      <a:pt x="12" y="60"/>
                      <a:pt x="12" y="120"/>
                    </a:cubicBezTo>
                    <a:cubicBezTo>
                      <a:pt x="0" y="191"/>
                      <a:pt x="60" y="251"/>
                      <a:pt x="131" y="251"/>
                    </a:cubicBezTo>
                    <a:cubicBezTo>
                      <a:pt x="202" y="251"/>
                      <a:pt x="262" y="191"/>
                      <a:pt x="262" y="131"/>
                    </a:cubicBezTo>
                    <a:cubicBezTo>
                      <a:pt x="262" y="60"/>
                      <a:pt x="202" y="0"/>
                      <a:pt x="14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74" name="Google Shape;6074;p46"/>
              <p:cNvSpPr/>
              <p:nvPr/>
            </p:nvSpPr>
            <p:spPr>
              <a:xfrm>
                <a:off x="2725925" y="3398475"/>
                <a:ext cx="279225" cy="208550"/>
              </a:xfrm>
              <a:custGeom>
                <a:avLst/>
                <a:gdLst/>
                <a:ahLst/>
                <a:cxnLst/>
                <a:rect l="l" t="t" r="r" b="b"/>
                <a:pathLst>
                  <a:path w="11169" h="8342" extrusionOk="0">
                    <a:moveTo>
                      <a:pt x="0" y="0"/>
                    </a:moveTo>
                    <a:cubicBezTo>
                      <a:pt x="0" y="0"/>
                      <a:pt x="1024" y="2512"/>
                      <a:pt x="2822" y="4727"/>
                    </a:cubicBezTo>
                    <a:cubicBezTo>
                      <a:pt x="3429" y="5489"/>
                      <a:pt x="4132" y="6203"/>
                      <a:pt x="4918" y="6763"/>
                    </a:cubicBezTo>
                    <a:cubicBezTo>
                      <a:pt x="6693" y="8065"/>
                      <a:pt x="8496" y="8342"/>
                      <a:pt x="9707" y="8342"/>
                    </a:cubicBezTo>
                    <a:cubicBezTo>
                      <a:pt x="10598" y="8342"/>
                      <a:pt x="11169" y="8192"/>
                      <a:pt x="11169" y="8192"/>
                    </a:cubicBezTo>
                    <a:cubicBezTo>
                      <a:pt x="11169" y="8192"/>
                      <a:pt x="11097" y="6668"/>
                      <a:pt x="10073" y="4965"/>
                    </a:cubicBezTo>
                    <a:cubicBezTo>
                      <a:pt x="9597" y="4191"/>
                      <a:pt x="8906" y="3370"/>
                      <a:pt x="7942" y="2655"/>
                    </a:cubicBezTo>
                    <a:cubicBezTo>
                      <a:pt x="4846" y="393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75" name="Google Shape;6075;p46"/>
              <p:cNvSpPr/>
              <p:nvPr/>
            </p:nvSpPr>
            <p:spPr>
              <a:xfrm>
                <a:off x="2240750" y="3734600"/>
                <a:ext cx="381900" cy="128800"/>
              </a:xfrm>
              <a:custGeom>
                <a:avLst/>
                <a:gdLst/>
                <a:ahLst/>
                <a:cxnLst/>
                <a:rect l="l" t="t" r="r" b="b"/>
                <a:pathLst>
                  <a:path w="15276" h="5152" extrusionOk="0">
                    <a:moveTo>
                      <a:pt x="7894" y="0"/>
                    </a:moveTo>
                    <a:cubicBezTo>
                      <a:pt x="7627" y="0"/>
                      <a:pt x="7360" y="11"/>
                      <a:pt x="7096" y="33"/>
                    </a:cubicBezTo>
                    <a:cubicBezTo>
                      <a:pt x="3596" y="342"/>
                      <a:pt x="1786" y="2652"/>
                      <a:pt x="1500" y="3021"/>
                    </a:cubicBezTo>
                    <a:cubicBezTo>
                      <a:pt x="1489" y="2640"/>
                      <a:pt x="1167" y="2331"/>
                      <a:pt x="786" y="2307"/>
                    </a:cubicBezTo>
                    <a:cubicBezTo>
                      <a:pt x="779" y="2307"/>
                      <a:pt x="772" y="2307"/>
                      <a:pt x="764" y="2307"/>
                    </a:cubicBezTo>
                    <a:cubicBezTo>
                      <a:pt x="357" y="2307"/>
                      <a:pt x="24" y="2636"/>
                      <a:pt x="12" y="3045"/>
                    </a:cubicBezTo>
                    <a:cubicBezTo>
                      <a:pt x="0" y="3474"/>
                      <a:pt x="322" y="3819"/>
                      <a:pt x="727" y="3831"/>
                    </a:cubicBezTo>
                    <a:cubicBezTo>
                      <a:pt x="734" y="3831"/>
                      <a:pt x="742" y="3831"/>
                      <a:pt x="750" y="3831"/>
                    </a:cubicBezTo>
                    <a:cubicBezTo>
                      <a:pt x="1144" y="3831"/>
                      <a:pt x="1454" y="3537"/>
                      <a:pt x="1500" y="3140"/>
                    </a:cubicBezTo>
                    <a:cubicBezTo>
                      <a:pt x="1787" y="3416"/>
                      <a:pt x="3697" y="5152"/>
                      <a:pt x="6777" y="5152"/>
                    </a:cubicBezTo>
                    <a:cubicBezTo>
                      <a:pt x="7023" y="5152"/>
                      <a:pt x="7276" y="5141"/>
                      <a:pt x="7537" y="5117"/>
                    </a:cubicBezTo>
                    <a:cubicBezTo>
                      <a:pt x="11347" y="4784"/>
                      <a:pt x="15276" y="1878"/>
                      <a:pt x="15276" y="1878"/>
                    </a:cubicBezTo>
                    <a:cubicBezTo>
                      <a:pt x="15276" y="1878"/>
                      <a:pt x="11499" y="0"/>
                      <a:pt x="789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76" name="Google Shape;6076;p46"/>
              <p:cNvSpPr/>
              <p:nvPr/>
            </p:nvSpPr>
            <p:spPr>
              <a:xfrm>
                <a:off x="1757050" y="4155650"/>
                <a:ext cx="317625" cy="159200"/>
              </a:xfrm>
              <a:custGeom>
                <a:avLst/>
                <a:gdLst/>
                <a:ahLst/>
                <a:cxnLst/>
                <a:rect l="l" t="t" r="r" b="b"/>
                <a:pathLst>
                  <a:path w="12705" h="6368" extrusionOk="0">
                    <a:moveTo>
                      <a:pt x="10173" y="0"/>
                    </a:moveTo>
                    <a:cubicBezTo>
                      <a:pt x="8483" y="0"/>
                      <a:pt x="6237" y="190"/>
                      <a:pt x="4370" y="1003"/>
                    </a:cubicBezTo>
                    <a:cubicBezTo>
                      <a:pt x="858" y="2539"/>
                      <a:pt x="1" y="5694"/>
                      <a:pt x="1" y="5694"/>
                    </a:cubicBezTo>
                    <a:cubicBezTo>
                      <a:pt x="1" y="5694"/>
                      <a:pt x="1280" y="6367"/>
                      <a:pt x="3170" y="6367"/>
                    </a:cubicBezTo>
                    <a:cubicBezTo>
                      <a:pt x="4122" y="6367"/>
                      <a:pt x="5229" y="6196"/>
                      <a:pt x="6406" y="5682"/>
                    </a:cubicBezTo>
                    <a:cubicBezTo>
                      <a:pt x="9919" y="4146"/>
                      <a:pt x="12705" y="145"/>
                      <a:pt x="12705" y="145"/>
                    </a:cubicBezTo>
                    <a:cubicBezTo>
                      <a:pt x="12705" y="145"/>
                      <a:pt x="11652" y="0"/>
                      <a:pt x="1017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77" name="Google Shape;6077;p46"/>
              <p:cNvSpPr/>
              <p:nvPr/>
            </p:nvSpPr>
            <p:spPr>
              <a:xfrm>
                <a:off x="2798250" y="4221775"/>
                <a:ext cx="29470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11788" h="7613" extrusionOk="0">
                    <a:moveTo>
                      <a:pt x="11788" y="1"/>
                    </a:moveTo>
                    <a:lnTo>
                      <a:pt x="11788" y="1"/>
                    </a:lnTo>
                    <a:cubicBezTo>
                      <a:pt x="11788" y="1"/>
                      <a:pt x="6894" y="25"/>
                      <a:pt x="3656" y="2049"/>
                    </a:cubicBezTo>
                    <a:cubicBezTo>
                      <a:pt x="394" y="4073"/>
                      <a:pt x="1" y="7323"/>
                      <a:pt x="1" y="7323"/>
                    </a:cubicBezTo>
                    <a:cubicBezTo>
                      <a:pt x="1" y="7323"/>
                      <a:pt x="828" y="7613"/>
                      <a:pt x="2077" y="7613"/>
                    </a:cubicBezTo>
                    <a:cubicBezTo>
                      <a:pt x="3243" y="7613"/>
                      <a:pt x="4777" y="7360"/>
                      <a:pt x="6347" y="6382"/>
                    </a:cubicBezTo>
                    <a:cubicBezTo>
                      <a:pt x="9609" y="4358"/>
                      <a:pt x="11788" y="1"/>
                      <a:pt x="1178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78" name="Google Shape;6078;p46"/>
              <p:cNvSpPr/>
              <p:nvPr/>
            </p:nvSpPr>
            <p:spPr>
              <a:xfrm>
                <a:off x="1617750" y="4404825"/>
                <a:ext cx="26225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1061" extrusionOk="0">
                    <a:moveTo>
                      <a:pt x="516" y="1"/>
                    </a:moveTo>
                    <a:cubicBezTo>
                      <a:pt x="239" y="1"/>
                      <a:pt x="0" y="234"/>
                      <a:pt x="0" y="501"/>
                    </a:cubicBezTo>
                    <a:cubicBezTo>
                      <a:pt x="0" y="692"/>
                      <a:pt x="108" y="858"/>
                      <a:pt x="251" y="965"/>
                    </a:cubicBezTo>
                    <a:cubicBezTo>
                      <a:pt x="334" y="1013"/>
                      <a:pt x="417" y="1061"/>
                      <a:pt x="512" y="1061"/>
                    </a:cubicBezTo>
                    <a:cubicBezTo>
                      <a:pt x="536" y="1061"/>
                      <a:pt x="584" y="1037"/>
                      <a:pt x="608" y="1037"/>
                    </a:cubicBezTo>
                    <a:cubicBezTo>
                      <a:pt x="846" y="1001"/>
                      <a:pt x="1036" y="799"/>
                      <a:pt x="1036" y="549"/>
                    </a:cubicBezTo>
                    <a:cubicBezTo>
                      <a:pt x="1048" y="311"/>
                      <a:pt x="893" y="120"/>
                      <a:pt x="703" y="49"/>
                    </a:cubicBezTo>
                    <a:cubicBezTo>
                      <a:pt x="691" y="49"/>
                      <a:pt x="655" y="25"/>
                      <a:pt x="643" y="25"/>
                    </a:cubicBezTo>
                    <a:cubicBezTo>
                      <a:pt x="608" y="13"/>
                      <a:pt x="584" y="1"/>
                      <a:pt x="536" y="1"/>
                    </a:cubicBezTo>
                    <a:cubicBezTo>
                      <a:pt x="529" y="1"/>
                      <a:pt x="523" y="1"/>
                      <a:pt x="51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79" name="Google Shape;6079;p46"/>
              <p:cNvSpPr/>
              <p:nvPr/>
            </p:nvSpPr>
            <p:spPr>
              <a:xfrm>
                <a:off x="3093825" y="4253025"/>
                <a:ext cx="22350" cy="21500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60" extrusionOk="0">
                    <a:moveTo>
                      <a:pt x="444" y="0"/>
                    </a:moveTo>
                    <a:cubicBezTo>
                      <a:pt x="214" y="0"/>
                      <a:pt x="12" y="187"/>
                      <a:pt x="12" y="418"/>
                    </a:cubicBezTo>
                    <a:cubicBezTo>
                      <a:pt x="1" y="656"/>
                      <a:pt x="191" y="858"/>
                      <a:pt x="429" y="858"/>
                    </a:cubicBezTo>
                    <a:cubicBezTo>
                      <a:pt x="442" y="859"/>
                      <a:pt x="455" y="860"/>
                      <a:pt x="467" y="860"/>
                    </a:cubicBezTo>
                    <a:cubicBezTo>
                      <a:pt x="690" y="860"/>
                      <a:pt x="882" y="667"/>
                      <a:pt x="882" y="441"/>
                    </a:cubicBezTo>
                    <a:cubicBezTo>
                      <a:pt x="894" y="203"/>
                      <a:pt x="703" y="1"/>
                      <a:pt x="465" y="1"/>
                    </a:cubicBezTo>
                    <a:cubicBezTo>
                      <a:pt x="458" y="0"/>
                      <a:pt x="451" y="0"/>
                      <a:pt x="44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80" name="Google Shape;6080;p46"/>
              <p:cNvSpPr/>
              <p:nvPr/>
            </p:nvSpPr>
            <p:spPr>
              <a:xfrm>
                <a:off x="2709850" y="4052100"/>
                <a:ext cx="60750" cy="48875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1955" extrusionOk="0">
                    <a:moveTo>
                      <a:pt x="1566" y="1"/>
                    </a:moveTo>
                    <a:cubicBezTo>
                      <a:pt x="1221" y="1"/>
                      <a:pt x="914" y="200"/>
                      <a:pt x="786" y="501"/>
                    </a:cubicBezTo>
                    <a:lnTo>
                      <a:pt x="763" y="501"/>
                    </a:lnTo>
                    <a:cubicBezTo>
                      <a:pt x="755" y="501"/>
                      <a:pt x="747" y="501"/>
                      <a:pt x="740" y="501"/>
                    </a:cubicBezTo>
                    <a:cubicBezTo>
                      <a:pt x="345" y="501"/>
                      <a:pt x="24" y="806"/>
                      <a:pt x="12" y="1204"/>
                    </a:cubicBezTo>
                    <a:cubicBezTo>
                      <a:pt x="1" y="1608"/>
                      <a:pt x="310" y="1930"/>
                      <a:pt x="715" y="1954"/>
                    </a:cubicBezTo>
                    <a:cubicBezTo>
                      <a:pt x="726" y="1954"/>
                      <a:pt x="738" y="1955"/>
                      <a:pt x="749" y="1955"/>
                    </a:cubicBezTo>
                    <a:cubicBezTo>
                      <a:pt x="985" y="1955"/>
                      <a:pt x="1197" y="1838"/>
                      <a:pt x="1322" y="1656"/>
                    </a:cubicBezTo>
                    <a:cubicBezTo>
                      <a:pt x="1394" y="1668"/>
                      <a:pt x="1453" y="1680"/>
                      <a:pt x="1536" y="1680"/>
                    </a:cubicBezTo>
                    <a:cubicBezTo>
                      <a:pt x="1551" y="1681"/>
                      <a:pt x="1566" y="1681"/>
                      <a:pt x="1581" y="1681"/>
                    </a:cubicBezTo>
                    <a:cubicBezTo>
                      <a:pt x="1800" y="1681"/>
                      <a:pt x="1987" y="1599"/>
                      <a:pt x="2132" y="1454"/>
                    </a:cubicBezTo>
                    <a:cubicBezTo>
                      <a:pt x="2287" y="1311"/>
                      <a:pt x="2394" y="1097"/>
                      <a:pt x="2394" y="858"/>
                    </a:cubicBezTo>
                    <a:cubicBezTo>
                      <a:pt x="2429" y="608"/>
                      <a:pt x="2310" y="370"/>
                      <a:pt x="2108" y="204"/>
                    </a:cubicBezTo>
                    <a:cubicBezTo>
                      <a:pt x="1977" y="84"/>
                      <a:pt x="1798" y="13"/>
                      <a:pt x="1596" y="1"/>
                    </a:cubicBezTo>
                    <a:cubicBezTo>
                      <a:pt x="1586" y="1"/>
                      <a:pt x="1576" y="1"/>
                      <a:pt x="156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81" name="Google Shape;6081;p46"/>
              <p:cNvSpPr/>
              <p:nvPr/>
            </p:nvSpPr>
            <p:spPr>
              <a:xfrm>
                <a:off x="2791700" y="3868175"/>
                <a:ext cx="155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632" extrusionOk="0">
                    <a:moveTo>
                      <a:pt x="322" y="0"/>
                    </a:moveTo>
                    <a:cubicBezTo>
                      <a:pt x="144" y="0"/>
                      <a:pt x="1" y="143"/>
                      <a:pt x="1" y="298"/>
                    </a:cubicBezTo>
                    <a:cubicBezTo>
                      <a:pt x="1" y="476"/>
                      <a:pt x="132" y="619"/>
                      <a:pt x="298" y="631"/>
                    </a:cubicBezTo>
                    <a:cubicBezTo>
                      <a:pt x="477" y="631"/>
                      <a:pt x="608" y="500"/>
                      <a:pt x="620" y="333"/>
                    </a:cubicBezTo>
                    <a:cubicBezTo>
                      <a:pt x="620" y="155"/>
                      <a:pt x="489" y="24"/>
                      <a:pt x="32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82" name="Google Shape;6082;p46"/>
              <p:cNvSpPr/>
              <p:nvPr/>
            </p:nvSpPr>
            <p:spPr>
              <a:xfrm>
                <a:off x="2963750" y="4064600"/>
                <a:ext cx="33375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300" extrusionOk="0">
                    <a:moveTo>
                      <a:pt x="670" y="1"/>
                    </a:moveTo>
                    <a:cubicBezTo>
                      <a:pt x="322" y="1"/>
                      <a:pt x="36" y="282"/>
                      <a:pt x="24" y="632"/>
                    </a:cubicBezTo>
                    <a:cubicBezTo>
                      <a:pt x="1" y="989"/>
                      <a:pt x="286" y="1287"/>
                      <a:pt x="643" y="1299"/>
                    </a:cubicBezTo>
                    <a:cubicBezTo>
                      <a:pt x="651" y="1299"/>
                      <a:pt x="658" y="1299"/>
                      <a:pt x="666" y="1299"/>
                    </a:cubicBezTo>
                    <a:cubicBezTo>
                      <a:pt x="1014" y="1299"/>
                      <a:pt x="1322" y="1030"/>
                      <a:pt x="1322" y="680"/>
                    </a:cubicBezTo>
                    <a:cubicBezTo>
                      <a:pt x="1334" y="323"/>
                      <a:pt x="1048" y="25"/>
                      <a:pt x="691" y="1"/>
                    </a:cubicBezTo>
                    <a:cubicBezTo>
                      <a:pt x="684" y="1"/>
                      <a:pt x="677" y="1"/>
                      <a:pt x="67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83" name="Google Shape;6083;p46"/>
              <p:cNvSpPr/>
              <p:nvPr/>
            </p:nvSpPr>
            <p:spPr>
              <a:xfrm>
                <a:off x="2871175" y="4194650"/>
                <a:ext cx="253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79" extrusionOk="0">
                    <a:moveTo>
                      <a:pt x="487" y="0"/>
                    </a:moveTo>
                    <a:cubicBezTo>
                      <a:pt x="240" y="0"/>
                      <a:pt x="25" y="218"/>
                      <a:pt x="25" y="478"/>
                    </a:cubicBezTo>
                    <a:cubicBezTo>
                      <a:pt x="1" y="740"/>
                      <a:pt x="227" y="979"/>
                      <a:pt x="501" y="979"/>
                    </a:cubicBezTo>
                    <a:cubicBezTo>
                      <a:pt x="763" y="979"/>
                      <a:pt x="989" y="776"/>
                      <a:pt x="1001" y="502"/>
                    </a:cubicBezTo>
                    <a:cubicBezTo>
                      <a:pt x="1013" y="240"/>
                      <a:pt x="798" y="2"/>
                      <a:pt x="525" y="2"/>
                    </a:cubicBezTo>
                    <a:cubicBezTo>
                      <a:pt x="512" y="1"/>
                      <a:pt x="499" y="0"/>
                      <a:pt x="48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84" name="Google Shape;6084;p46"/>
              <p:cNvSpPr/>
              <p:nvPr/>
            </p:nvSpPr>
            <p:spPr>
              <a:xfrm>
                <a:off x="3187600" y="4064625"/>
                <a:ext cx="1995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798" h="810" extrusionOk="0">
                    <a:moveTo>
                      <a:pt x="417" y="0"/>
                    </a:moveTo>
                    <a:cubicBezTo>
                      <a:pt x="179" y="0"/>
                      <a:pt x="0" y="167"/>
                      <a:pt x="0" y="393"/>
                    </a:cubicBezTo>
                    <a:cubicBezTo>
                      <a:pt x="0" y="619"/>
                      <a:pt x="167" y="798"/>
                      <a:pt x="381" y="810"/>
                    </a:cubicBezTo>
                    <a:cubicBezTo>
                      <a:pt x="607" y="810"/>
                      <a:pt x="786" y="643"/>
                      <a:pt x="798" y="417"/>
                    </a:cubicBezTo>
                    <a:cubicBezTo>
                      <a:pt x="798" y="203"/>
                      <a:pt x="643" y="12"/>
                      <a:pt x="41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85" name="Google Shape;6085;p46"/>
              <p:cNvSpPr/>
              <p:nvPr/>
            </p:nvSpPr>
            <p:spPr>
              <a:xfrm>
                <a:off x="2774150" y="4455075"/>
                <a:ext cx="13425" cy="1347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9" extrusionOk="0">
                    <a:moveTo>
                      <a:pt x="247" y="0"/>
                    </a:moveTo>
                    <a:cubicBezTo>
                      <a:pt x="112" y="0"/>
                      <a:pt x="11" y="112"/>
                      <a:pt x="0" y="253"/>
                    </a:cubicBezTo>
                    <a:cubicBezTo>
                      <a:pt x="0" y="396"/>
                      <a:pt x="107" y="515"/>
                      <a:pt x="250" y="539"/>
                    </a:cubicBezTo>
                    <a:cubicBezTo>
                      <a:pt x="405" y="539"/>
                      <a:pt x="524" y="432"/>
                      <a:pt x="536" y="277"/>
                    </a:cubicBezTo>
                    <a:cubicBezTo>
                      <a:pt x="536" y="134"/>
                      <a:pt x="429" y="15"/>
                      <a:pt x="286" y="3"/>
                    </a:cubicBezTo>
                    <a:cubicBezTo>
                      <a:pt x="273" y="1"/>
                      <a:pt x="260" y="0"/>
                      <a:pt x="24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86" name="Google Shape;6086;p46"/>
              <p:cNvSpPr/>
              <p:nvPr/>
            </p:nvSpPr>
            <p:spPr>
              <a:xfrm>
                <a:off x="2807775" y="3902100"/>
                <a:ext cx="6275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51" extrusionOk="0">
                    <a:moveTo>
                      <a:pt x="132" y="0"/>
                    </a:moveTo>
                    <a:cubicBezTo>
                      <a:pt x="60" y="0"/>
                      <a:pt x="1" y="60"/>
                      <a:pt x="1" y="119"/>
                    </a:cubicBezTo>
                    <a:cubicBezTo>
                      <a:pt x="1" y="191"/>
                      <a:pt x="60" y="250"/>
                      <a:pt x="120" y="250"/>
                    </a:cubicBezTo>
                    <a:cubicBezTo>
                      <a:pt x="191" y="250"/>
                      <a:pt x="251" y="191"/>
                      <a:pt x="251" y="131"/>
                    </a:cubicBezTo>
                    <a:cubicBezTo>
                      <a:pt x="251" y="60"/>
                      <a:pt x="191" y="0"/>
                      <a:pt x="13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87" name="Google Shape;6087;p46"/>
              <p:cNvSpPr/>
              <p:nvPr/>
            </p:nvSpPr>
            <p:spPr>
              <a:xfrm>
                <a:off x="1848425" y="3701175"/>
                <a:ext cx="31275" cy="30700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228" extrusionOk="0">
                    <a:moveTo>
                      <a:pt x="644" y="1"/>
                    </a:moveTo>
                    <a:cubicBezTo>
                      <a:pt x="525" y="1"/>
                      <a:pt x="406" y="36"/>
                      <a:pt x="310" y="96"/>
                    </a:cubicBezTo>
                    <a:cubicBezTo>
                      <a:pt x="132" y="191"/>
                      <a:pt x="13" y="370"/>
                      <a:pt x="13" y="596"/>
                    </a:cubicBezTo>
                    <a:cubicBezTo>
                      <a:pt x="1" y="941"/>
                      <a:pt x="275" y="1227"/>
                      <a:pt x="608" y="1227"/>
                    </a:cubicBezTo>
                    <a:cubicBezTo>
                      <a:pt x="941" y="1227"/>
                      <a:pt x="1227" y="965"/>
                      <a:pt x="1239" y="632"/>
                    </a:cubicBezTo>
                    <a:cubicBezTo>
                      <a:pt x="1251" y="358"/>
                      <a:pt x="1072" y="120"/>
                      <a:pt x="822" y="36"/>
                    </a:cubicBezTo>
                    <a:cubicBezTo>
                      <a:pt x="763" y="13"/>
                      <a:pt x="703" y="1"/>
                      <a:pt x="64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88" name="Google Shape;6088;p46"/>
              <p:cNvSpPr/>
              <p:nvPr/>
            </p:nvSpPr>
            <p:spPr>
              <a:xfrm>
                <a:off x="1809450" y="4151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2" y="1"/>
                    </a:moveTo>
                    <a:cubicBezTo>
                      <a:pt x="131" y="1"/>
                      <a:pt x="12" y="96"/>
                      <a:pt x="0" y="239"/>
                    </a:cubicBezTo>
                    <a:cubicBezTo>
                      <a:pt x="0" y="382"/>
                      <a:pt x="107" y="489"/>
                      <a:pt x="238" y="501"/>
                    </a:cubicBezTo>
                    <a:cubicBezTo>
                      <a:pt x="369" y="501"/>
                      <a:pt x="488" y="394"/>
                      <a:pt x="500" y="263"/>
                    </a:cubicBezTo>
                    <a:cubicBezTo>
                      <a:pt x="500" y="132"/>
                      <a:pt x="405" y="13"/>
                      <a:pt x="26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89" name="Google Shape;6089;p46"/>
              <p:cNvSpPr/>
              <p:nvPr/>
            </p:nvSpPr>
            <p:spPr>
              <a:xfrm>
                <a:off x="2089825" y="4395900"/>
                <a:ext cx="31000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204" extrusionOk="0">
                    <a:moveTo>
                      <a:pt x="621" y="0"/>
                    </a:moveTo>
                    <a:cubicBezTo>
                      <a:pt x="287" y="0"/>
                      <a:pt x="36" y="258"/>
                      <a:pt x="25" y="584"/>
                    </a:cubicBezTo>
                    <a:cubicBezTo>
                      <a:pt x="1" y="906"/>
                      <a:pt x="275" y="1191"/>
                      <a:pt x="596" y="1203"/>
                    </a:cubicBezTo>
                    <a:cubicBezTo>
                      <a:pt x="603" y="1204"/>
                      <a:pt x="611" y="1204"/>
                      <a:pt x="618" y="1204"/>
                    </a:cubicBezTo>
                    <a:cubicBezTo>
                      <a:pt x="942" y="1204"/>
                      <a:pt x="1215" y="946"/>
                      <a:pt x="1227" y="620"/>
                    </a:cubicBezTo>
                    <a:cubicBezTo>
                      <a:pt x="1239" y="298"/>
                      <a:pt x="977" y="13"/>
                      <a:pt x="644" y="1"/>
                    </a:cubicBezTo>
                    <a:cubicBezTo>
                      <a:pt x="636" y="1"/>
                      <a:pt x="629" y="0"/>
                      <a:pt x="62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90" name="Google Shape;6090;p46"/>
              <p:cNvSpPr/>
              <p:nvPr/>
            </p:nvSpPr>
            <p:spPr>
              <a:xfrm>
                <a:off x="2062450" y="4471475"/>
                <a:ext cx="25625" cy="24800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992" extrusionOk="0">
                    <a:moveTo>
                      <a:pt x="495" y="0"/>
                    </a:moveTo>
                    <a:cubicBezTo>
                      <a:pt x="229" y="0"/>
                      <a:pt x="24" y="218"/>
                      <a:pt x="12" y="478"/>
                    </a:cubicBezTo>
                    <a:cubicBezTo>
                      <a:pt x="0" y="752"/>
                      <a:pt x="227" y="978"/>
                      <a:pt x="489" y="990"/>
                    </a:cubicBezTo>
                    <a:cubicBezTo>
                      <a:pt x="502" y="991"/>
                      <a:pt x="516" y="992"/>
                      <a:pt x="530" y="992"/>
                    </a:cubicBezTo>
                    <a:cubicBezTo>
                      <a:pt x="796" y="992"/>
                      <a:pt x="1001" y="775"/>
                      <a:pt x="1012" y="514"/>
                    </a:cubicBezTo>
                    <a:cubicBezTo>
                      <a:pt x="1024" y="240"/>
                      <a:pt x="798" y="14"/>
                      <a:pt x="536" y="2"/>
                    </a:cubicBezTo>
                    <a:cubicBezTo>
                      <a:pt x="522" y="1"/>
                      <a:pt x="509" y="0"/>
                      <a:pt x="49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91" name="Google Shape;6091;p46"/>
              <p:cNvSpPr/>
              <p:nvPr/>
            </p:nvSpPr>
            <p:spPr>
              <a:xfrm>
                <a:off x="1654350" y="4302425"/>
                <a:ext cx="378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490" extrusionOk="0">
                    <a:moveTo>
                      <a:pt x="743" y="0"/>
                    </a:moveTo>
                    <a:cubicBezTo>
                      <a:pt x="346" y="0"/>
                      <a:pt x="24" y="313"/>
                      <a:pt x="13" y="716"/>
                    </a:cubicBezTo>
                    <a:cubicBezTo>
                      <a:pt x="1" y="1132"/>
                      <a:pt x="322" y="1478"/>
                      <a:pt x="727" y="1490"/>
                    </a:cubicBezTo>
                    <a:cubicBezTo>
                      <a:pt x="735" y="1490"/>
                      <a:pt x="742" y="1490"/>
                      <a:pt x="750" y="1490"/>
                    </a:cubicBezTo>
                    <a:cubicBezTo>
                      <a:pt x="1156" y="1490"/>
                      <a:pt x="1489" y="1173"/>
                      <a:pt x="1501" y="775"/>
                    </a:cubicBezTo>
                    <a:cubicBezTo>
                      <a:pt x="1513" y="358"/>
                      <a:pt x="1192" y="13"/>
                      <a:pt x="787" y="1"/>
                    </a:cubicBezTo>
                    <a:cubicBezTo>
                      <a:pt x="772" y="0"/>
                      <a:pt x="758" y="0"/>
                      <a:pt x="74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92" name="Google Shape;6092;p46"/>
              <p:cNvSpPr/>
              <p:nvPr/>
            </p:nvSpPr>
            <p:spPr>
              <a:xfrm>
                <a:off x="3059900" y="3763025"/>
                <a:ext cx="320000" cy="156225"/>
              </a:xfrm>
              <a:custGeom>
                <a:avLst/>
                <a:gdLst/>
                <a:ahLst/>
                <a:cxnLst/>
                <a:rect l="l" t="t" r="r" b="b"/>
                <a:pathLst>
                  <a:path w="12800" h="6249" extrusionOk="0">
                    <a:moveTo>
                      <a:pt x="4400" y="4942"/>
                    </a:moveTo>
                    <a:cubicBezTo>
                      <a:pt x="4414" y="4942"/>
                      <a:pt x="4427" y="4943"/>
                      <a:pt x="4441" y="4944"/>
                    </a:cubicBezTo>
                    <a:cubicBezTo>
                      <a:pt x="4620" y="4956"/>
                      <a:pt x="4763" y="5123"/>
                      <a:pt x="4763" y="5301"/>
                    </a:cubicBezTo>
                    <a:cubicBezTo>
                      <a:pt x="4763" y="5485"/>
                      <a:pt x="4609" y="5624"/>
                      <a:pt x="4428" y="5624"/>
                    </a:cubicBezTo>
                    <a:cubicBezTo>
                      <a:pt x="4420" y="5624"/>
                      <a:pt x="4413" y="5623"/>
                      <a:pt x="4406" y="5623"/>
                    </a:cubicBezTo>
                    <a:cubicBezTo>
                      <a:pt x="4215" y="5623"/>
                      <a:pt x="4060" y="5456"/>
                      <a:pt x="4084" y="5266"/>
                    </a:cubicBezTo>
                    <a:cubicBezTo>
                      <a:pt x="4084" y="5088"/>
                      <a:pt x="4218" y="4942"/>
                      <a:pt x="4400" y="4942"/>
                    </a:cubicBezTo>
                    <a:close/>
                    <a:moveTo>
                      <a:pt x="9398" y="1"/>
                    </a:moveTo>
                    <a:cubicBezTo>
                      <a:pt x="8499" y="1"/>
                      <a:pt x="7477" y="175"/>
                      <a:pt x="6382" y="622"/>
                    </a:cubicBezTo>
                    <a:cubicBezTo>
                      <a:pt x="2846" y="2099"/>
                      <a:pt x="0" y="6052"/>
                      <a:pt x="0" y="6052"/>
                    </a:cubicBezTo>
                    <a:cubicBezTo>
                      <a:pt x="0" y="6052"/>
                      <a:pt x="1244" y="6248"/>
                      <a:pt x="2931" y="6248"/>
                    </a:cubicBezTo>
                    <a:cubicBezTo>
                      <a:pt x="4564" y="6248"/>
                      <a:pt x="6612" y="6064"/>
                      <a:pt x="8347" y="5337"/>
                    </a:cubicBezTo>
                    <a:cubicBezTo>
                      <a:pt x="8739" y="5182"/>
                      <a:pt x="9097" y="5004"/>
                      <a:pt x="9418" y="4801"/>
                    </a:cubicBezTo>
                    <a:cubicBezTo>
                      <a:pt x="12073" y="3218"/>
                      <a:pt x="12799" y="729"/>
                      <a:pt x="12799" y="729"/>
                    </a:cubicBezTo>
                    <a:cubicBezTo>
                      <a:pt x="12799" y="729"/>
                      <a:pt x="11502" y="15"/>
                      <a:pt x="9573" y="3"/>
                    </a:cubicBezTo>
                    <a:cubicBezTo>
                      <a:pt x="9515" y="2"/>
                      <a:pt x="9457" y="1"/>
                      <a:pt x="939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93" name="Google Shape;6093;p46"/>
              <p:cNvSpPr/>
              <p:nvPr/>
            </p:nvSpPr>
            <p:spPr>
              <a:xfrm>
                <a:off x="4368100" y="3452350"/>
                <a:ext cx="27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11181" h="8354" extrusionOk="0">
                    <a:moveTo>
                      <a:pt x="0" y="0"/>
                    </a:moveTo>
                    <a:cubicBezTo>
                      <a:pt x="0" y="0"/>
                      <a:pt x="1024" y="2512"/>
                      <a:pt x="2834" y="4727"/>
                    </a:cubicBezTo>
                    <a:cubicBezTo>
                      <a:pt x="3441" y="5489"/>
                      <a:pt x="4144" y="6203"/>
                      <a:pt x="4929" y="6775"/>
                    </a:cubicBezTo>
                    <a:cubicBezTo>
                      <a:pt x="6712" y="8077"/>
                      <a:pt x="8514" y="8353"/>
                      <a:pt x="9722" y="8353"/>
                    </a:cubicBezTo>
                    <a:cubicBezTo>
                      <a:pt x="10612" y="8353"/>
                      <a:pt x="11180" y="8203"/>
                      <a:pt x="11180" y="8203"/>
                    </a:cubicBezTo>
                    <a:cubicBezTo>
                      <a:pt x="11180" y="8203"/>
                      <a:pt x="11121" y="6668"/>
                      <a:pt x="10073" y="4965"/>
                    </a:cubicBezTo>
                    <a:cubicBezTo>
                      <a:pt x="9597" y="4191"/>
                      <a:pt x="8918" y="3381"/>
                      <a:pt x="7954" y="2667"/>
                    </a:cubicBezTo>
                    <a:cubicBezTo>
                      <a:pt x="4858" y="405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94" name="Google Shape;6094;p46"/>
              <p:cNvSpPr/>
              <p:nvPr/>
            </p:nvSpPr>
            <p:spPr>
              <a:xfrm>
                <a:off x="3883200" y="3789025"/>
                <a:ext cx="382225" cy="128800"/>
              </a:xfrm>
              <a:custGeom>
                <a:avLst/>
                <a:gdLst/>
                <a:ahLst/>
                <a:cxnLst/>
                <a:rect l="l" t="t" r="r" b="b"/>
                <a:pathLst>
                  <a:path w="15289" h="5152" extrusionOk="0">
                    <a:moveTo>
                      <a:pt x="7930" y="0"/>
                    </a:moveTo>
                    <a:cubicBezTo>
                      <a:pt x="7655" y="0"/>
                      <a:pt x="7381" y="11"/>
                      <a:pt x="7109" y="35"/>
                    </a:cubicBezTo>
                    <a:cubicBezTo>
                      <a:pt x="3609" y="344"/>
                      <a:pt x="1787" y="2654"/>
                      <a:pt x="1513" y="3023"/>
                    </a:cubicBezTo>
                    <a:cubicBezTo>
                      <a:pt x="1489" y="2630"/>
                      <a:pt x="1180" y="2321"/>
                      <a:pt x="799" y="2309"/>
                    </a:cubicBezTo>
                    <a:cubicBezTo>
                      <a:pt x="791" y="2309"/>
                      <a:pt x="784" y="2309"/>
                      <a:pt x="776" y="2309"/>
                    </a:cubicBezTo>
                    <a:cubicBezTo>
                      <a:pt x="370" y="2309"/>
                      <a:pt x="36" y="2626"/>
                      <a:pt x="25" y="3035"/>
                    </a:cubicBezTo>
                    <a:cubicBezTo>
                      <a:pt x="1" y="3464"/>
                      <a:pt x="322" y="3809"/>
                      <a:pt x="739" y="3821"/>
                    </a:cubicBezTo>
                    <a:cubicBezTo>
                      <a:pt x="754" y="3822"/>
                      <a:pt x="769" y="3822"/>
                      <a:pt x="783" y="3822"/>
                    </a:cubicBezTo>
                    <a:cubicBezTo>
                      <a:pt x="1157" y="3822"/>
                      <a:pt x="1467" y="3532"/>
                      <a:pt x="1513" y="3142"/>
                    </a:cubicBezTo>
                    <a:cubicBezTo>
                      <a:pt x="1800" y="3419"/>
                      <a:pt x="3719" y="5151"/>
                      <a:pt x="6811" y="5151"/>
                    </a:cubicBezTo>
                    <a:cubicBezTo>
                      <a:pt x="7050" y="5151"/>
                      <a:pt x="7296" y="5141"/>
                      <a:pt x="7550" y="5119"/>
                    </a:cubicBezTo>
                    <a:cubicBezTo>
                      <a:pt x="11360" y="4773"/>
                      <a:pt x="15289" y="1880"/>
                      <a:pt x="15289" y="1880"/>
                    </a:cubicBezTo>
                    <a:cubicBezTo>
                      <a:pt x="15289" y="1880"/>
                      <a:pt x="11528" y="0"/>
                      <a:pt x="793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95" name="Google Shape;6095;p46"/>
              <p:cNvSpPr/>
              <p:nvPr/>
            </p:nvSpPr>
            <p:spPr>
              <a:xfrm>
                <a:off x="3399525" y="4209850"/>
                <a:ext cx="317925" cy="159250"/>
              </a:xfrm>
              <a:custGeom>
                <a:avLst/>
                <a:gdLst/>
                <a:ahLst/>
                <a:cxnLst/>
                <a:rect l="l" t="t" r="r" b="b"/>
                <a:pathLst>
                  <a:path w="12717" h="6370" extrusionOk="0">
                    <a:moveTo>
                      <a:pt x="10207" y="0"/>
                    </a:moveTo>
                    <a:cubicBezTo>
                      <a:pt x="8517" y="0"/>
                      <a:pt x="6262" y="191"/>
                      <a:pt x="4382" y="1013"/>
                    </a:cubicBezTo>
                    <a:cubicBezTo>
                      <a:pt x="869" y="2549"/>
                      <a:pt x="0" y="5705"/>
                      <a:pt x="0" y="5705"/>
                    </a:cubicBezTo>
                    <a:cubicBezTo>
                      <a:pt x="0" y="5705"/>
                      <a:pt x="1278" y="6370"/>
                      <a:pt x="3163" y="6370"/>
                    </a:cubicBezTo>
                    <a:cubicBezTo>
                      <a:pt x="4121" y="6370"/>
                      <a:pt x="5235" y="6198"/>
                      <a:pt x="6418" y="5681"/>
                    </a:cubicBezTo>
                    <a:cubicBezTo>
                      <a:pt x="9930" y="4157"/>
                      <a:pt x="12716" y="144"/>
                      <a:pt x="12716" y="144"/>
                    </a:cubicBezTo>
                    <a:cubicBezTo>
                      <a:pt x="12716" y="144"/>
                      <a:pt x="11675" y="0"/>
                      <a:pt x="1020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96" name="Google Shape;6096;p46"/>
              <p:cNvSpPr/>
              <p:nvPr/>
            </p:nvSpPr>
            <p:spPr>
              <a:xfrm>
                <a:off x="4441025" y="4275950"/>
                <a:ext cx="294400" cy="190475"/>
              </a:xfrm>
              <a:custGeom>
                <a:avLst/>
                <a:gdLst/>
                <a:ahLst/>
                <a:cxnLst/>
                <a:rect l="l" t="t" r="r" b="b"/>
                <a:pathLst>
                  <a:path w="11776" h="7619" extrusionOk="0">
                    <a:moveTo>
                      <a:pt x="11776" y="1"/>
                    </a:moveTo>
                    <a:cubicBezTo>
                      <a:pt x="11775" y="1"/>
                      <a:pt x="6894" y="36"/>
                      <a:pt x="3644" y="2060"/>
                    </a:cubicBezTo>
                    <a:cubicBezTo>
                      <a:pt x="393" y="4084"/>
                      <a:pt x="0" y="7323"/>
                      <a:pt x="0" y="7323"/>
                    </a:cubicBezTo>
                    <a:cubicBezTo>
                      <a:pt x="0" y="7323"/>
                      <a:pt x="837" y="7619"/>
                      <a:pt x="2096" y="7619"/>
                    </a:cubicBezTo>
                    <a:cubicBezTo>
                      <a:pt x="3260" y="7619"/>
                      <a:pt x="4785" y="7366"/>
                      <a:pt x="6346" y="6394"/>
                    </a:cubicBezTo>
                    <a:cubicBezTo>
                      <a:pt x="9585" y="4370"/>
                      <a:pt x="11776" y="1"/>
                      <a:pt x="1177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97" name="Google Shape;6097;p46"/>
              <p:cNvSpPr/>
              <p:nvPr/>
            </p:nvSpPr>
            <p:spPr>
              <a:xfrm>
                <a:off x="3260525" y="4458700"/>
                <a:ext cx="2590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1061" extrusionOk="0">
                    <a:moveTo>
                      <a:pt x="515" y="1"/>
                    </a:moveTo>
                    <a:cubicBezTo>
                      <a:pt x="238" y="1"/>
                      <a:pt x="0" y="234"/>
                      <a:pt x="0" y="513"/>
                    </a:cubicBezTo>
                    <a:cubicBezTo>
                      <a:pt x="0" y="704"/>
                      <a:pt x="107" y="858"/>
                      <a:pt x="250" y="965"/>
                    </a:cubicBezTo>
                    <a:cubicBezTo>
                      <a:pt x="322" y="1013"/>
                      <a:pt x="417" y="1061"/>
                      <a:pt x="500" y="1061"/>
                    </a:cubicBezTo>
                    <a:cubicBezTo>
                      <a:pt x="536" y="1061"/>
                      <a:pt x="583" y="1049"/>
                      <a:pt x="607" y="1049"/>
                    </a:cubicBezTo>
                    <a:cubicBezTo>
                      <a:pt x="845" y="1001"/>
                      <a:pt x="1036" y="811"/>
                      <a:pt x="1036" y="549"/>
                    </a:cubicBezTo>
                    <a:cubicBezTo>
                      <a:pt x="1036" y="334"/>
                      <a:pt x="893" y="132"/>
                      <a:pt x="703" y="49"/>
                    </a:cubicBezTo>
                    <a:cubicBezTo>
                      <a:pt x="679" y="49"/>
                      <a:pt x="655" y="37"/>
                      <a:pt x="643" y="37"/>
                    </a:cubicBezTo>
                    <a:cubicBezTo>
                      <a:pt x="607" y="13"/>
                      <a:pt x="583" y="1"/>
                      <a:pt x="536" y="1"/>
                    </a:cubicBezTo>
                    <a:cubicBezTo>
                      <a:pt x="529" y="1"/>
                      <a:pt x="522" y="1"/>
                      <a:pt x="51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98" name="Google Shape;6098;p46"/>
              <p:cNvSpPr/>
              <p:nvPr/>
            </p:nvSpPr>
            <p:spPr>
              <a:xfrm>
                <a:off x="4736600" y="4306900"/>
                <a:ext cx="22050" cy="2177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871" extrusionOk="0">
                    <a:moveTo>
                      <a:pt x="453" y="1"/>
                    </a:moveTo>
                    <a:cubicBezTo>
                      <a:pt x="214" y="1"/>
                      <a:pt x="12" y="179"/>
                      <a:pt x="12" y="418"/>
                    </a:cubicBezTo>
                    <a:cubicBezTo>
                      <a:pt x="0" y="656"/>
                      <a:pt x="191" y="870"/>
                      <a:pt x="429" y="870"/>
                    </a:cubicBezTo>
                    <a:cubicBezTo>
                      <a:pt x="435" y="870"/>
                      <a:pt x="442" y="871"/>
                      <a:pt x="449" y="871"/>
                    </a:cubicBezTo>
                    <a:cubicBezTo>
                      <a:pt x="678" y="871"/>
                      <a:pt x="869" y="673"/>
                      <a:pt x="869" y="453"/>
                    </a:cubicBezTo>
                    <a:cubicBezTo>
                      <a:pt x="881" y="215"/>
                      <a:pt x="691" y="1"/>
                      <a:pt x="45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99" name="Google Shape;6099;p46"/>
              <p:cNvSpPr/>
              <p:nvPr/>
            </p:nvSpPr>
            <p:spPr>
              <a:xfrm>
                <a:off x="4352625" y="4105975"/>
                <a:ext cx="60450" cy="488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1955" extrusionOk="0">
                    <a:moveTo>
                      <a:pt x="1554" y="1"/>
                    </a:moveTo>
                    <a:cubicBezTo>
                      <a:pt x="1209" y="1"/>
                      <a:pt x="913" y="201"/>
                      <a:pt x="786" y="513"/>
                    </a:cubicBezTo>
                    <a:lnTo>
                      <a:pt x="750" y="513"/>
                    </a:lnTo>
                    <a:cubicBezTo>
                      <a:pt x="736" y="512"/>
                      <a:pt x="722" y="512"/>
                      <a:pt x="708" y="512"/>
                    </a:cubicBezTo>
                    <a:cubicBezTo>
                      <a:pt x="323" y="512"/>
                      <a:pt x="23" y="825"/>
                      <a:pt x="12" y="1204"/>
                    </a:cubicBezTo>
                    <a:cubicBezTo>
                      <a:pt x="0" y="1609"/>
                      <a:pt x="310" y="1942"/>
                      <a:pt x="703" y="1954"/>
                    </a:cubicBezTo>
                    <a:cubicBezTo>
                      <a:pt x="715" y="1954"/>
                      <a:pt x="727" y="1955"/>
                      <a:pt x="738" y="1955"/>
                    </a:cubicBezTo>
                    <a:cubicBezTo>
                      <a:pt x="985" y="1955"/>
                      <a:pt x="1197" y="1838"/>
                      <a:pt x="1322" y="1656"/>
                    </a:cubicBezTo>
                    <a:cubicBezTo>
                      <a:pt x="1393" y="1668"/>
                      <a:pt x="1453" y="1680"/>
                      <a:pt x="1524" y="1680"/>
                    </a:cubicBezTo>
                    <a:cubicBezTo>
                      <a:pt x="1549" y="1682"/>
                      <a:pt x="1573" y="1684"/>
                      <a:pt x="1597" y="1684"/>
                    </a:cubicBezTo>
                    <a:cubicBezTo>
                      <a:pt x="1806" y="1684"/>
                      <a:pt x="1991" y="1594"/>
                      <a:pt x="2119" y="1466"/>
                    </a:cubicBezTo>
                    <a:cubicBezTo>
                      <a:pt x="2286" y="1311"/>
                      <a:pt x="2393" y="1108"/>
                      <a:pt x="2393" y="870"/>
                    </a:cubicBezTo>
                    <a:cubicBezTo>
                      <a:pt x="2417" y="608"/>
                      <a:pt x="2298" y="370"/>
                      <a:pt x="2108" y="215"/>
                    </a:cubicBezTo>
                    <a:cubicBezTo>
                      <a:pt x="1977" y="96"/>
                      <a:pt x="1798" y="13"/>
                      <a:pt x="1584" y="1"/>
                    </a:cubicBezTo>
                    <a:cubicBezTo>
                      <a:pt x="1574" y="1"/>
                      <a:pt x="1564" y="1"/>
                      <a:pt x="155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00" name="Google Shape;6100;p46"/>
              <p:cNvSpPr/>
              <p:nvPr/>
            </p:nvSpPr>
            <p:spPr>
              <a:xfrm>
                <a:off x="4434475" y="3922625"/>
                <a:ext cx="1550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621" extrusionOk="0">
                    <a:moveTo>
                      <a:pt x="299" y="0"/>
                    </a:moveTo>
                    <a:cubicBezTo>
                      <a:pt x="131" y="0"/>
                      <a:pt x="0" y="128"/>
                      <a:pt x="0" y="299"/>
                    </a:cubicBezTo>
                    <a:cubicBezTo>
                      <a:pt x="0" y="477"/>
                      <a:pt x="131" y="608"/>
                      <a:pt x="298" y="620"/>
                    </a:cubicBezTo>
                    <a:cubicBezTo>
                      <a:pt x="477" y="620"/>
                      <a:pt x="608" y="489"/>
                      <a:pt x="619" y="322"/>
                    </a:cubicBezTo>
                    <a:cubicBezTo>
                      <a:pt x="619" y="144"/>
                      <a:pt x="488" y="13"/>
                      <a:pt x="322" y="1"/>
                    </a:cubicBezTo>
                    <a:cubicBezTo>
                      <a:pt x="314" y="0"/>
                      <a:pt x="307" y="0"/>
                      <a:pt x="299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01" name="Google Shape;6101;p46"/>
              <p:cNvSpPr/>
              <p:nvPr/>
            </p:nvSpPr>
            <p:spPr>
              <a:xfrm>
                <a:off x="4606525" y="4119075"/>
                <a:ext cx="33350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300" extrusionOk="0">
                    <a:moveTo>
                      <a:pt x="668" y="1"/>
                    </a:moveTo>
                    <a:cubicBezTo>
                      <a:pt x="321" y="1"/>
                      <a:pt x="36" y="270"/>
                      <a:pt x="24" y="620"/>
                    </a:cubicBezTo>
                    <a:cubicBezTo>
                      <a:pt x="0" y="977"/>
                      <a:pt x="286" y="1275"/>
                      <a:pt x="643" y="1299"/>
                    </a:cubicBezTo>
                    <a:cubicBezTo>
                      <a:pt x="650" y="1299"/>
                      <a:pt x="657" y="1299"/>
                      <a:pt x="665" y="1299"/>
                    </a:cubicBezTo>
                    <a:cubicBezTo>
                      <a:pt x="1012" y="1299"/>
                      <a:pt x="1298" y="1018"/>
                      <a:pt x="1310" y="668"/>
                    </a:cubicBezTo>
                    <a:cubicBezTo>
                      <a:pt x="1334" y="311"/>
                      <a:pt x="1048" y="13"/>
                      <a:pt x="691" y="1"/>
                    </a:cubicBezTo>
                    <a:cubicBezTo>
                      <a:pt x="683" y="1"/>
                      <a:pt x="676" y="1"/>
                      <a:pt x="66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02" name="Google Shape;6102;p46"/>
              <p:cNvSpPr/>
              <p:nvPr/>
            </p:nvSpPr>
            <p:spPr>
              <a:xfrm>
                <a:off x="4513650" y="4248575"/>
                <a:ext cx="253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79" extrusionOk="0">
                    <a:moveTo>
                      <a:pt x="524" y="0"/>
                    </a:moveTo>
                    <a:cubicBezTo>
                      <a:pt x="250" y="0"/>
                      <a:pt x="24" y="203"/>
                      <a:pt x="12" y="476"/>
                    </a:cubicBezTo>
                    <a:cubicBezTo>
                      <a:pt x="0" y="738"/>
                      <a:pt x="227" y="977"/>
                      <a:pt x="489" y="977"/>
                    </a:cubicBezTo>
                    <a:cubicBezTo>
                      <a:pt x="502" y="978"/>
                      <a:pt x="515" y="978"/>
                      <a:pt x="528" y="978"/>
                    </a:cubicBezTo>
                    <a:cubicBezTo>
                      <a:pt x="785" y="978"/>
                      <a:pt x="1001" y="761"/>
                      <a:pt x="1001" y="500"/>
                    </a:cubicBezTo>
                    <a:cubicBezTo>
                      <a:pt x="1012" y="238"/>
                      <a:pt x="786" y="0"/>
                      <a:pt x="52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03" name="Google Shape;6103;p46"/>
              <p:cNvSpPr/>
              <p:nvPr/>
            </p:nvSpPr>
            <p:spPr>
              <a:xfrm>
                <a:off x="4829750" y="4118800"/>
                <a:ext cx="2027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798" extrusionOk="0">
                    <a:moveTo>
                      <a:pt x="418" y="0"/>
                    </a:moveTo>
                    <a:cubicBezTo>
                      <a:pt x="203" y="0"/>
                      <a:pt x="25" y="179"/>
                      <a:pt x="1" y="381"/>
                    </a:cubicBezTo>
                    <a:cubicBezTo>
                      <a:pt x="1" y="607"/>
                      <a:pt x="168" y="786"/>
                      <a:pt x="394" y="798"/>
                    </a:cubicBezTo>
                    <a:cubicBezTo>
                      <a:pt x="608" y="798"/>
                      <a:pt x="787" y="631"/>
                      <a:pt x="810" y="417"/>
                    </a:cubicBezTo>
                    <a:cubicBezTo>
                      <a:pt x="810" y="191"/>
                      <a:pt x="644" y="12"/>
                      <a:pt x="41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04" name="Google Shape;6104;p46"/>
              <p:cNvSpPr/>
              <p:nvPr/>
            </p:nvSpPr>
            <p:spPr>
              <a:xfrm>
                <a:off x="4416900" y="4509300"/>
                <a:ext cx="13425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7" extrusionOk="0">
                    <a:moveTo>
                      <a:pt x="265" y="0"/>
                    </a:moveTo>
                    <a:cubicBezTo>
                      <a:pt x="120" y="0"/>
                      <a:pt x="1" y="115"/>
                      <a:pt x="1" y="251"/>
                    </a:cubicBezTo>
                    <a:cubicBezTo>
                      <a:pt x="1" y="406"/>
                      <a:pt x="108" y="525"/>
                      <a:pt x="251" y="537"/>
                    </a:cubicBezTo>
                    <a:cubicBezTo>
                      <a:pt x="406" y="537"/>
                      <a:pt x="513" y="430"/>
                      <a:pt x="537" y="287"/>
                    </a:cubicBezTo>
                    <a:cubicBezTo>
                      <a:pt x="537" y="132"/>
                      <a:pt x="429" y="13"/>
                      <a:pt x="287" y="1"/>
                    </a:cubicBezTo>
                    <a:cubicBezTo>
                      <a:pt x="279" y="1"/>
                      <a:pt x="272" y="0"/>
                      <a:pt x="26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05" name="Google Shape;6105;p46"/>
              <p:cNvSpPr/>
              <p:nvPr/>
            </p:nvSpPr>
            <p:spPr>
              <a:xfrm>
                <a:off x="4450250" y="3955975"/>
                <a:ext cx="6575" cy="6575"/>
              </a:xfrm>
              <a:custGeom>
                <a:avLst/>
                <a:gdLst/>
                <a:ahLst/>
                <a:cxnLst/>
                <a:rect l="l" t="t" r="r" b="b"/>
                <a:pathLst>
                  <a:path w="263" h="263" extrusionOk="0">
                    <a:moveTo>
                      <a:pt x="143" y="0"/>
                    </a:moveTo>
                    <a:cubicBezTo>
                      <a:pt x="60" y="0"/>
                      <a:pt x="0" y="60"/>
                      <a:pt x="0" y="119"/>
                    </a:cubicBezTo>
                    <a:cubicBezTo>
                      <a:pt x="0" y="203"/>
                      <a:pt x="48" y="262"/>
                      <a:pt x="119" y="262"/>
                    </a:cubicBezTo>
                    <a:cubicBezTo>
                      <a:pt x="203" y="262"/>
                      <a:pt x="262" y="203"/>
                      <a:pt x="262" y="143"/>
                    </a:cubicBezTo>
                    <a:cubicBezTo>
                      <a:pt x="262" y="60"/>
                      <a:pt x="203" y="0"/>
                      <a:pt x="14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06" name="Google Shape;6106;p46"/>
              <p:cNvSpPr/>
              <p:nvPr/>
            </p:nvSpPr>
            <p:spPr>
              <a:xfrm>
                <a:off x="3491200" y="3755650"/>
                <a:ext cx="31275" cy="30375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215" extrusionOk="0">
                    <a:moveTo>
                      <a:pt x="643" y="1"/>
                    </a:moveTo>
                    <a:cubicBezTo>
                      <a:pt x="524" y="1"/>
                      <a:pt x="405" y="24"/>
                      <a:pt x="310" y="84"/>
                    </a:cubicBezTo>
                    <a:cubicBezTo>
                      <a:pt x="131" y="191"/>
                      <a:pt x="12" y="370"/>
                      <a:pt x="12" y="596"/>
                    </a:cubicBezTo>
                    <a:cubicBezTo>
                      <a:pt x="0" y="929"/>
                      <a:pt x="262" y="1215"/>
                      <a:pt x="608" y="1215"/>
                    </a:cubicBezTo>
                    <a:cubicBezTo>
                      <a:pt x="941" y="1215"/>
                      <a:pt x="1215" y="953"/>
                      <a:pt x="1239" y="620"/>
                    </a:cubicBezTo>
                    <a:cubicBezTo>
                      <a:pt x="1251" y="358"/>
                      <a:pt x="1072" y="120"/>
                      <a:pt x="822" y="24"/>
                    </a:cubicBezTo>
                    <a:cubicBezTo>
                      <a:pt x="762" y="12"/>
                      <a:pt x="703" y="1"/>
                      <a:pt x="64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07" name="Google Shape;6107;p46"/>
              <p:cNvSpPr/>
              <p:nvPr/>
            </p:nvSpPr>
            <p:spPr>
              <a:xfrm>
                <a:off x="3451600" y="4205400"/>
                <a:ext cx="131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25" h="501" extrusionOk="0">
                    <a:moveTo>
                      <a:pt x="287" y="1"/>
                    </a:moveTo>
                    <a:cubicBezTo>
                      <a:pt x="156" y="1"/>
                      <a:pt x="37" y="108"/>
                      <a:pt x="25" y="239"/>
                    </a:cubicBezTo>
                    <a:cubicBezTo>
                      <a:pt x="1" y="382"/>
                      <a:pt x="120" y="501"/>
                      <a:pt x="263" y="501"/>
                    </a:cubicBezTo>
                    <a:cubicBezTo>
                      <a:pt x="394" y="501"/>
                      <a:pt x="513" y="406"/>
                      <a:pt x="525" y="263"/>
                    </a:cubicBezTo>
                    <a:cubicBezTo>
                      <a:pt x="525" y="132"/>
                      <a:pt x="418" y="13"/>
                      <a:pt x="28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08" name="Google Shape;6108;p46"/>
              <p:cNvSpPr/>
              <p:nvPr/>
            </p:nvSpPr>
            <p:spPr>
              <a:xfrm>
                <a:off x="3732600" y="4450075"/>
                <a:ext cx="30975" cy="3040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216" extrusionOk="0">
                    <a:moveTo>
                      <a:pt x="622" y="0"/>
                    </a:moveTo>
                    <a:cubicBezTo>
                      <a:pt x="286" y="0"/>
                      <a:pt x="12" y="269"/>
                      <a:pt x="12" y="584"/>
                    </a:cubicBezTo>
                    <a:cubicBezTo>
                      <a:pt x="0" y="918"/>
                      <a:pt x="274" y="1191"/>
                      <a:pt x="596" y="1215"/>
                    </a:cubicBezTo>
                    <a:cubicBezTo>
                      <a:pt x="603" y="1215"/>
                      <a:pt x="610" y="1216"/>
                      <a:pt x="617" y="1216"/>
                    </a:cubicBezTo>
                    <a:cubicBezTo>
                      <a:pt x="940" y="1216"/>
                      <a:pt x="1203" y="947"/>
                      <a:pt x="1227" y="632"/>
                    </a:cubicBezTo>
                    <a:cubicBezTo>
                      <a:pt x="1239" y="298"/>
                      <a:pt x="965" y="25"/>
                      <a:pt x="643" y="1"/>
                    </a:cubicBezTo>
                    <a:cubicBezTo>
                      <a:pt x="636" y="1"/>
                      <a:pt x="629" y="0"/>
                      <a:pt x="62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09" name="Google Shape;6109;p46"/>
              <p:cNvSpPr/>
              <p:nvPr/>
            </p:nvSpPr>
            <p:spPr>
              <a:xfrm>
                <a:off x="3705225" y="4525375"/>
                <a:ext cx="25600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1002" extrusionOk="0">
                    <a:moveTo>
                      <a:pt x="513" y="1"/>
                    </a:moveTo>
                    <a:cubicBezTo>
                      <a:pt x="238" y="1"/>
                      <a:pt x="24" y="211"/>
                      <a:pt x="12" y="477"/>
                    </a:cubicBezTo>
                    <a:cubicBezTo>
                      <a:pt x="0" y="763"/>
                      <a:pt x="214" y="977"/>
                      <a:pt x="488" y="1001"/>
                    </a:cubicBezTo>
                    <a:cubicBezTo>
                      <a:pt x="496" y="1001"/>
                      <a:pt x="503" y="1002"/>
                      <a:pt x="511" y="1002"/>
                    </a:cubicBezTo>
                    <a:cubicBezTo>
                      <a:pt x="785" y="1002"/>
                      <a:pt x="989" y="791"/>
                      <a:pt x="1012" y="525"/>
                    </a:cubicBezTo>
                    <a:cubicBezTo>
                      <a:pt x="1024" y="239"/>
                      <a:pt x="798" y="13"/>
                      <a:pt x="536" y="1"/>
                    </a:cubicBezTo>
                    <a:cubicBezTo>
                      <a:pt x="528" y="1"/>
                      <a:pt x="521" y="1"/>
                      <a:pt x="51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10" name="Google Shape;6110;p46"/>
              <p:cNvSpPr/>
              <p:nvPr/>
            </p:nvSpPr>
            <p:spPr>
              <a:xfrm>
                <a:off x="3296825" y="4356300"/>
                <a:ext cx="38125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1491" extrusionOk="0">
                    <a:moveTo>
                      <a:pt x="777" y="1"/>
                    </a:moveTo>
                    <a:cubicBezTo>
                      <a:pt x="370" y="1"/>
                      <a:pt x="36" y="330"/>
                      <a:pt x="24" y="716"/>
                    </a:cubicBezTo>
                    <a:cubicBezTo>
                      <a:pt x="1" y="1132"/>
                      <a:pt x="334" y="1478"/>
                      <a:pt x="739" y="1490"/>
                    </a:cubicBezTo>
                    <a:cubicBezTo>
                      <a:pt x="753" y="1490"/>
                      <a:pt x="767" y="1491"/>
                      <a:pt x="781" y="1491"/>
                    </a:cubicBezTo>
                    <a:cubicBezTo>
                      <a:pt x="1178" y="1491"/>
                      <a:pt x="1490" y="1166"/>
                      <a:pt x="1513" y="775"/>
                    </a:cubicBezTo>
                    <a:cubicBezTo>
                      <a:pt x="1525" y="358"/>
                      <a:pt x="1191" y="25"/>
                      <a:pt x="798" y="1"/>
                    </a:cubicBezTo>
                    <a:cubicBezTo>
                      <a:pt x="791" y="1"/>
                      <a:pt x="784" y="1"/>
                      <a:pt x="77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11" name="Google Shape;6111;p46"/>
              <p:cNvSpPr/>
              <p:nvPr/>
            </p:nvSpPr>
            <p:spPr>
              <a:xfrm>
                <a:off x="4702650" y="3817250"/>
                <a:ext cx="320025" cy="156450"/>
              </a:xfrm>
              <a:custGeom>
                <a:avLst/>
                <a:gdLst/>
                <a:ahLst/>
                <a:cxnLst/>
                <a:rect l="l" t="t" r="r" b="b"/>
                <a:pathLst>
                  <a:path w="12801" h="6258" extrusionOk="0">
                    <a:moveTo>
                      <a:pt x="4408" y="4942"/>
                    </a:moveTo>
                    <a:cubicBezTo>
                      <a:pt x="4415" y="4942"/>
                      <a:pt x="4423" y="4942"/>
                      <a:pt x="4430" y="4942"/>
                    </a:cubicBezTo>
                    <a:cubicBezTo>
                      <a:pt x="4609" y="4954"/>
                      <a:pt x="4763" y="5109"/>
                      <a:pt x="4763" y="5299"/>
                    </a:cubicBezTo>
                    <a:cubicBezTo>
                      <a:pt x="4763" y="5483"/>
                      <a:pt x="4609" y="5633"/>
                      <a:pt x="4427" y="5633"/>
                    </a:cubicBezTo>
                    <a:cubicBezTo>
                      <a:pt x="4420" y="5633"/>
                      <a:pt x="4413" y="5633"/>
                      <a:pt x="4406" y="5633"/>
                    </a:cubicBezTo>
                    <a:cubicBezTo>
                      <a:pt x="4216" y="5633"/>
                      <a:pt x="4061" y="5466"/>
                      <a:pt x="4073" y="5276"/>
                    </a:cubicBezTo>
                    <a:cubicBezTo>
                      <a:pt x="4073" y="5081"/>
                      <a:pt x="4227" y="4942"/>
                      <a:pt x="4408" y="4942"/>
                    </a:cubicBezTo>
                    <a:close/>
                    <a:moveTo>
                      <a:pt x="9480" y="1"/>
                    </a:moveTo>
                    <a:cubicBezTo>
                      <a:pt x="8561" y="1"/>
                      <a:pt x="7511" y="172"/>
                      <a:pt x="6383" y="632"/>
                    </a:cubicBezTo>
                    <a:cubicBezTo>
                      <a:pt x="2846" y="2097"/>
                      <a:pt x="1" y="6061"/>
                      <a:pt x="1" y="6061"/>
                    </a:cubicBezTo>
                    <a:cubicBezTo>
                      <a:pt x="1" y="6061"/>
                      <a:pt x="1245" y="6258"/>
                      <a:pt x="2931" y="6258"/>
                    </a:cubicBezTo>
                    <a:cubicBezTo>
                      <a:pt x="4565" y="6258"/>
                      <a:pt x="6613" y="6073"/>
                      <a:pt x="8347" y="5347"/>
                    </a:cubicBezTo>
                    <a:cubicBezTo>
                      <a:pt x="8728" y="5180"/>
                      <a:pt x="9085" y="5002"/>
                      <a:pt x="9419" y="4811"/>
                    </a:cubicBezTo>
                    <a:cubicBezTo>
                      <a:pt x="12074" y="3204"/>
                      <a:pt x="12800" y="716"/>
                      <a:pt x="12800" y="716"/>
                    </a:cubicBezTo>
                    <a:cubicBezTo>
                      <a:pt x="12800" y="716"/>
                      <a:pt x="11502" y="13"/>
                      <a:pt x="9573" y="1"/>
                    </a:cubicBezTo>
                    <a:cubicBezTo>
                      <a:pt x="9542" y="1"/>
                      <a:pt x="9511" y="1"/>
                      <a:pt x="948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12" name="Google Shape;6112;p46"/>
              <p:cNvSpPr/>
              <p:nvPr/>
            </p:nvSpPr>
            <p:spPr>
              <a:xfrm>
                <a:off x="6345425" y="3871900"/>
                <a:ext cx="320000" cy="155975"/>
              </a:xfrm>
              <a:custGeom>
                <a:avLst/>
                <a:gdLst/>
                <a:ahLst/>
                <a:cxnLst/>
                <a:rect l="l" t="t" r="r" b="b"/>
                <a:pathLst>
                  <a:path w="12800" h="6239" extrusionOk="0">
                    <a:moveTo>
                      <a:pt x="4391" y="4933"/>
                    </a:moveTo>
                    <a:cubicBezTo>
                      <a:pt x="4404" y="4933"/>
                      <a:pt x="4417" y="4933"/>
                      <a:pt x="4430" y="4935"/>
                    </a:cubicBezTo>
                    <a:cubicBezTo>
                      <a:pt x="4608" y="4935"/>
                      <a:pt x="4763" y="5090"/>
                      <a:pt x="4763" y="5292"/>
                    </a:cubicBezTo>
                    <a:cubicBezTo>
                      <a:pt x="4763" y="5475"/>
                      <a:pt x="4609" y="5614"/>
                      <a:pt x="4428" y="5614"/>
                    </a:cubicBezTo>
                    <a:cubicBezTo>
                      <a:pt x="4421" y="5614"/>
                      <a:pt x="4413" y="5614"/>
                      <a:pt x="4406" y="5614"/>
                    </a:cubicBezTo>
                    <a:cubicBezTo>
                      <a:pt x="4203" y="5614"/>
                      <a:pt x="4060" y="5447"/>
                      <a:pt x="4072" y="5257"/>
                    </a:cubicBezTo>
                    <a:cubicBezTo>
                      <a:pt x="4072" y="5079"/>
                      <a:pt x="4217" y="4933"/>
                      <a:pt x="4391" y="4933"/>
                    </a:cubicBezTo>
                    <a:close/>
                    <a:moveTo>
                      <a:pt x="9305" y="1"/>
                    </a:moveTo>
                    <a:cubicBezTo>
                      <a:pt x="8433" y="1"/>
                      <a:pt x="7432" y="169"/>
                      <a:pt x="6382" y="613"/>
                    </a:cubicBezTo>
                    <a:cubicBezTo>
                      <a:pt x="2834" y="2089"/>
                      <a:pt x="0" y="6042"/>
                      <a:pt x="0" y="6042"/>
                    </a:cubicBezTo>
                    <a:cubicBezTo>
                      <a:pt x="0" y="6042"/>
                      <a:pt x="1245" y="6239"/>
                      <a:pt x="2931" y="6239"/>
                    </a:cubicBezTo>
                    <a:cubicBezTo>
                      <a:pt x="4564" y="6239"/>
                      <a:pt x="6613" y="6054"/>
                      <a:pt x="8347" y="5328"/>
                    </a:cubicBezTo>
                    <a:cubicBezTo>
                      <a:pt x="8728" y="5173"/>
                      <a:pt x="9085" y="4995"/>
                      <a:pt x="9418" y="4792"/>
                    </a:cubicBezTo>
                    <a:cubicBezTo>
                      <a:pt x="12061" y="3209"/>
                      <a:pt x="12800" y="720"/>
                      <a:pt x="12800" y="720"/>
                    </a:cubicBezTo>
                    <a:cubicBezTo>
                      <a:pt x="12800" y="720"/>
                      <a:pt x="11502" y="18"/>
                      <a:pt x="9561" y="6"/>
                    </a:cubicBezTo>
                    <a:cubicBezTo>
                      <a:pt x="9477" y="3"/>
                      <a:pt x="9391" y="1"/>
                      <a:pt x="930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13" name="Google Shape;6113;p46"/>
              <p:cNvSpPr/>
              <p:nvPr/>
            </p:nvSpPr>
            <p:spPr>
              <a:xfrm>
                <a:off x="5525975" y="3843250"/>
                <a:ext cx="382225" cy="128500"/>
              </a:xfrm>
              <a:custGeom>
                <a:avLst/>
                <a:gdLst/>
                <a:ahLst/>
                <a:cxnLst/>
                <a:rect l="l" t="t" r="r" b="b"/>
                <a:pathLst>
                  <a:path w="15289" h="5140" extrusionOk="0">
                    <a:moveTo>
                      <a:pt x="7897" y="0"/>
                    </a:moveTo>
                    <a:cubicBezTo>
                      <a:pt x="7629" y="0"/>
                      <a:pt x="7361" y="10"/>
                      <a:pt x="7097" y="33"/>
                    </a:cubicBezTo>
                    <a:cubicBezTo>
                      <a:pt x="3608" y="342"/>
                      <a:pt x="1786" y="2652"/>
                      <a:pt x="1501" y="3021"/>
                    </a:cubicBezTo>
                    <a:cubicBezTo>
                      <a:pt x="1489" y="2640"/>
                      <a:pt x="1179" y="2331"/>
                      <a:pt x="786" y="2307"/>
                    </a:cubicBezTo>
                    <a:cubicBezTo>
                      <a:pt x="779" y="2307"/>
                      <a:pt x="772" y="2306"/>
                      <a:pt x="765" y="2306"/>
                    </a:cubicBezTo>
                    <a:cubicBezTo>
                      <a:pt x="358" y="2306"/>
                      <a:pt x="36" y="2635"/>
                      <a:pt x="12" y="3045"/>
                    </a:cubicBezTo>
                    <a:cubicBezTo>
                      <a:pt x="1" y="3462"/>
                      <a:pt x="334" y="3795"/>
                      <a:pt x="751" y="3819"/>
                    </a:cubicBezTo>
                    <a:cubicBezTo>
                      <a:pt x="758" y="3819"/>
                      <a:pt x="766" y="3819"/>
                      <a:pt x="773" y="3819"/>
                    </a:cubicBezTo>
                    <a:cubicBezTo>
                      <a:pt x="1156" y="3819"/>
                      <a:pt x="1478" y="3525"/>
                      <a:pt x="1525" y="3128"/>
                    </a:cubicBezTo>
                    <a:cubicBezTo>
                      <a:pt x="1811" y="3404"/>
                      <a:pt x="3721" y="5140"/>
                      <a:pt x="6801" y="5140"/>
                    </a:cubicBezTo>
                    <a:cubicBezTo>
                      <a:pt x="7047" y="5140"/>
                      <a:pt x="7300" y="5129"/>
                      <a:pt x="7561" y="5105"/>
                    </a:cubicBezTo>
                    <a:cubicBezTo>
                      <a:pt x="11359" y="4795"/>
                      <a:pt x="15288" y="1878"/>
                      <a:pt x="15288" y="1878"/>
                    </a:cubicBezTo>
                    <a:cubicBezTo>
                      <a:pt x="15288" y="1878"/>
                      <a:pt x="11512" y="0"/>
                      <a:pt x="789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14" name="Google Shape;6114;p46"/>
              <p:cNvSpPr/>
              <p:nvPr/>
            </p:nvSpPr>
            <p:spPr>
              <a:xfrm>
                <a:off x="5042275" y="4264075"/>
                <a:ext cx="317625" cy="159425"/>
              </a:xfrm>
              <a:custGeom>
                <a:avLst/>
                <a:gdLst/>
                <a:ahLst/>
                <a:cxnLst/>
                <a:rect l="l" t="t" r="r" b="b"/>
                <a:pathLst>
                  <a:path w="12705" h="6377" extrusionOk="0">
                    <a:moveTo>
                      <a:pt x="10128" y="1"/>
                    </a:moveTo>
                    <a:cubicBezTo>
                      <a:pt x="8445" y="1"/>
                      <a:pt x="6226" y="193"/>
                      <a:pt x="4382" y="1011"/>
                    </a:cubicBezTo>
                    <a:cubicBezTo>
                      <a:pt x="870" y="2547"/>
                      <a:pt x="1" y="5702"/>
                      <a:pt x="1" y="5702"/>
                    </a:cubicBezTo>
                    <a:cubicBezTo>
                      <a:pt x="1" y="5702"/>
                      <a:pt x="1285" y="6376"/>
                      <a:pt x="3179" y="6376"/>
                    </a:cubicBezTo>
                    <a:cubicBezTo>
                      <a:pt x="4133" y="6376"/>
                      <a:pt x="5241" y="6205"/>
                      <a:pt x="6418" y="5691"/>
                    </a:cubicBezTo>
                    <a:cubicBezTo>
                      <a:pt x="9931" y="4155"/>
                      <a:pt x="12705" y="154"/>
                      <a:pt x="12705" y="154"/>
                    </a:cubicBezTo>
                    <a:cubicBezTo>
                      <a:pt x="12705" y="154"/>
                      <a:pt x="11630" y="1"/>
                      <a:pt x="1012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15" name="Google Shape;6115;p46"/>
              <p:cNvSpPr/>
              <p:nvPr/>
            </p:nvSpPr>
            <p:spPr>
              <a:xfrm>
                <a:off x="6083475" y="4330125"/>
                <a:ext cx="294425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7613" extrusionOk="0">
                    <a:moveTo>
                      <a:pt x="11776" y="1"/>
                    </a:moveTo>
                    <a:lnTo>
                      <a:pt x="11776" y="1"/>
                    </a:lnTo>
                    <a:cubicBezTo>
                      <a:pt x="11776" y="1"/>
                      <a:pt x="6906" y="24"/>
                      <a:pt x="3644" y="2048"/>
                    </a:cubicBezTo>
                    <a:cubicBezTo>
                      <a:pt x="382" y="4072"/>
                      <a:pt x="1" y="7323"/>
                      <a:pt x="1" y="7323"/>
                    </a:cubicBezTo>
                    <a:cubicBezTo>
                      <a:pt x="1" y="7323"/>
                      <a:pt x="829" y="7613"/>
                      <a:pt x="2076" y="7613"/>
                    </a:cubicBezTo>
                    <a:cubicBezTo>
                      <a:pt x="3240" y="7613"/>
                      <a:pt x="4771" y="7360"/>
                      <a:pt x="6335" y="6382"/>
                    </a:cubicBezTo>
                    <a:cubicBezTo>
                      <a:pt x="9597" y="4358"/>
                      <a:pt x="11776" y="1"/>
                      <a:pt x="1177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16" name="Google Shape;6116;p46"/>
              <p:cNvSpPr/>
              <p:nvPr/>
            </p:nvSpPr>
            <p:spPr>
              <a:xfrm>
                <a:off x="4902675" y="4513150"/>
                <a:ext cx="26525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1050" extrusionOk="0">
                    <a:moveTo>
                      <a:pt x="497" y="0"/>
                    </a:moveTo>
                    <a:cubicBezTo>
                      <a:pt x="228" y="0"/>
                      <a:pt x="1" y="229"/>
                      <a:pt x="1" y="502"/>
                    </a:cubicBezTo>
                    <a:cubicBezTo>
                      <a:pt x="1" y="692"/>
                      <a:pt x="108" y="859"/>
                      <a:pt x="263" y="966"/>
                    </a:cubicBezTo>
                    <a:cubicBezTo>
                      <a:pt x="334" y="1014"/>
                      <a:pt x="418" y="1050"/>
                      <a:pt x="513" y="1050"/>
                    </a:cubicBezTo>
                    <a:cubicBezTo>
                      <a:pt x="537" y="1050"/>
                      <a:pt x="584" y="1038"/>
                      <a:pt x="620" y="1038"/>
                    </a:cubicBezTo>
                    <a:cubicBezTo>
                      <a:pt x="858" y="990"/>
                      <a:pt x="1049" y="800"/>
                      <a:pt x="1049" y="550"/>
                    </a:cubicBezTo>
                    <a:cubicBezTo>
                      <a:pt x="1061" y="311"/>
                      <a:pt x="918" y="121"/>
                      <a:pt x="703" y="38"/>
                    </a:cubicBezTo>
                    <a:cubicBezTo>
                      <a:pt x="691" y="38"/>
                      <a:pt x="656" y="26"/>
                      <a:pt x="644" y="26"/>
                    </a:cubicBezTo>
                    <a:cubicBezTo>
                      <a:pt x="620" y="14"/>
                      <a:pt x="584" y="2"/>
                      <a:pt x="537" y="2"/>
                    </a:cubicBezTo>
                    <a:cubicBezTo>
                      <a:pt x="523" y="1"/>
                      <a:pt x="510" y="0"/>
                      <a:pt x="49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17" name="Google Shape;6117;p46"/>
              <p:cNvSpPr/>
              <p:nvPr/>
            </p:nvSpPr>
            <p:spPr>
              <a:xfrm>
                <a:off x="6378750" y="4361325"/>
                <a:ext cx="22350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61" extrusionOk="0">
                    <a:moveTo>
                      <a:pt x="429" y="1"/>
                    </a:moveTo>
                    <a:cubicBezTo>
                      <a:pt x="218" y="1"/>
                      <a:pt x="35" y="194"/>
                      <a:pt x="13" y="419"/>
                    </a:cubicBezTo>
                    <a:cubicBezTo>
                      <a:pt x="1" y="658"/>
                      <a:pt x="191" y="860"/>
                      <a:pt x="430" y="860"/>
                    </a:cubicBezTo>
                    <a:cubicBezTo>
                      <a:pt x="437" y="860"/>
                      <a:pt x="444" y="860"/>
                      <a:pt x="451" y="860"/>
                    </a:cubicBezTo>
                    <a:cubicBezTo>
                      <a:pt x="680" y="860"/>
                      <a:pt x="882" y="674"/>
                      <a:pt x="882" y="443"/>
                    </a:cubicBezTo>
                    <a:cubicBezTo>
                      <a:pt x="894" y="205"/>
                      <a:pt x="703" y="3"/>
                      <a:pt x="465" y="3"/>
                    </a:cubicBezTo>
                    <a:cubicBezTo>
                      <a:pt x="453" y="1"/>
                      <a:pt x="441" y="1"/>
                      <a:pt x="429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18" name="Google Shape;6118;p46"/>
              <p:cNvSpPr/>
              <p:nvPr/>
            </p:nvSpPr>
            <p:spPr>
              <a:xfrm>
                <a:off x="5995075" y="4160425"/>
                <a:ext cx="60750" cy="48650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1946" extrusionOk="0">
                    <a:moveTo>
                      <a:pt x="1542" y="0"/>
                    </a:moveTo>
                    <a:cubicBezTo>
                      <a:pt x="1208" y="0"/>
                      <a:pt x="923" y="208"/>
                      <a:pt x="799" y="502"/>
                    </a:cubicBezTo>
                    <a:lnTo>
                      <a:pt x="763" y="502"/>
                    </a:lnTo>
                    <a:cubicBezTo>
                      <a:pt x="755" y="502"/>
                      <a:pt x="748" y="502"/>
                      <a:pt x="740" y="502"/>
                    </a:cubicBezTo>
                    <a:cubicBezTo>
                      <a:pt x="346" y="502"/>
                      <a:pt x="36" y="807"/>
                      <a:pt x="25" y="1205"/>
                    </a:cubicBezTo>
                    <a:cubicBezTo>
                      <a:pt x="1" y="1609"/>
                      <a:pt x="322" y="1931"/>
                      <a:pt x="715" y="1943"/>
                    </a:cubicBezTo>
                    <a:cubicBezTo>
                      <a:pt x="737" y="1945"/>
                      <a:pt x="759" y="1946"/>
                      <a:pt x="781" y="1946"/>
                    </a:cubicBezTo>
                    <a:cubicBezTo>
                      <a:pt x="1013" y="1946"/>
                      <a:pt x="1203" y="1830"/>
                      <a:pt x="1322" y="1645"/>
                    </a:cubicBezTo>
                    <a:cubicBezTo>
                      <a:pt x="1406" y="1669"/>
                      <a:pt x="1465" y="1681"/>
                      <a:pt x="1537" y="1681"/>
                    </a:cubicBezTo>
                    <a:cubicBezTo>
                      <a:pt x="1552" y="1682"/>
                      <a:pt x="1567" y="1682"/>
                      <a:pt x="1581" y="1682"/>
                    </a:cubicBezTo>
                    <a:cubicBezTo>
                      <a:pt x="1802" y="1682"/>
                      <a:pt x="1998" y="1600"/>
                      <a:pt x="2132" y="1455"/>
                    </a:cubicBezTo>
                    <a:cubicBezTo>
                      <a:pt x="2299" y="1312"/>
                      <a:pt x="2406" y="1097"/>
                      <a:pt x="2406" y="859"/>
                    </a:cubicBezTo>
                    <a:cubicBezTo>
                      <a:pt x="2430" y="609"/>
                      <a:pt x="2311" y="371"/>
                      <a:pt x="2120" y="204"/>
                    </a:cubicBezTo>
                    <a:cubicBezTo>
                      <a:pt x="1989" y="85"/>
                      <a:pt x="1811" y="14"/>
                      <a:pt x="1596" y="2"/>
                    </a:cubicBezTo>
                    <a:cubicBezTo>
                      <a:pt x="1578" y="1"/>
                      <a:pt x="1560" y="0"/>
                      <a:pt x="154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19" name="Google Shape;6119;p46"/>
              <p:cNvSpPr/>
              <p:nvPr/>
            </p:nvSpPr>
            <p:spPr>
              <a:xfrm>
                <a:off x="6076950" y="3976800"/>
                <a:ext cx="158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32" extrusionOk="0">
                    <a:moveTo>
                      <a:pt x="311" y="0"/>
                    </a:moveTo>
                    <a:cubicBezTo>
                      <a:pt x="142" y="0"/>
                      <a:pt x="0" y="127"/>
                      <a:pt x="0" y="299"/>
                    </a:cubicBezTo>
                    <a:cubicBezTo>
                      <a:pt x="0" y="477"/>
                      <a:pt x="143" y="620"/>
                      <a:pt x="298" y="632"/>
                    </a:cubicBezTo>
                    <a:cubicBezTo>
                      <a:pt x="476" y="632"/>
                      <a:pt x="619" y="501"/>
                      <a:pt x="631" y="334"/>
                    </a:cubicBezTo>
                    <a:cubicBezTo>
                      <a:pt x="631" y="156"/>
                      <a:pt x="500" y="25"/>
                      <a:pt x="333" y="1"/>
                    </a:cubicBezTo>
                    <a:cubicBezTo>
                      <a:pt x="326" y="0"/>
                      <a:pt x="318" y="0"/>
                      <a:pt x="31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20" name="Google Shape;6120;p46"/>
              <p:cNvSpPr/>
              <p:nvPr/>
            </p:nvSpPr>
            <p:spPr>
              <a:xfrm>
                <a:off x="6249275" y="4173250"/>
                <a:ext cx="33075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1300" extrusionOk="0">
                    <a:moveTo>
                      <a:pt x="670" y="1"/>
                    </a:moveTo>
                    <a:cubicBezTo>
                      <a:pt x="321" y="1"/>
                      <a:pt x="13" y="282"/>
                      <a:pt x="13" y="632"/>
                    </a:cubicBezTo>
                    <a:cubicBezTo>
                      <a:pt x="1" y="989"/>
                      <a:pt x="286" y="1287"/>
                      <a:pt x="644" y="1299"/>
                    </a:cubicBezTo>
                    <a:cubicBezTo>
                      <a:pt x="651" y="1299"/>
                      <a:pt x="659" y="1299"/>
                      <a:pt x="666" y="1299"/>
                    </a:cubicBezTo>
                    <a:cubicBezTo>
                      <a:pt x="1013" y="1299"/>
                      <a:pt x="1299" y="1029"/>
                      <a:pt x="1310" y="668"/>
                    </a:cubicBezTo>
                    <a:cubicBezTo>
                      <a:pt x="1322" y="322"/>
                      <a:pt x="1048" y="25"/>
                      <a:pt x="691" y="1"/>
                    </a:cubicBezTo>
                    <a:cubicBezTo>
                      <a:pt x="684" y="1"/>
                      <a:pt x="677" y="1"/>
                      <a:pt x="67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21" name="Google Shape;6121;p46"/>
              <p:cNvSpPr/>
              <p:nvPr/>
            </p:nvSpPr>
            <p:spPr>
              <a:xfrm>
                <a:off x="6156400" y="4302725"/>
                <a:ext cx="25325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90" extrusionOk="0">
                    <a:moveTo>
                      <a:pt x="493" y="1"/>
                    </a:moveTo>
                    <a:cubicBezTo>
                      <a:pt x="239" y="1"/>
                      <a:pt x="13" y="222"/>
                      <a:pt x="13" y="477"/>
                    </a:cubicBezTo>
                    <a:cubicBezTo>
                      <a:pt x="1" y="751"/>
                      <a:pt x="215" y="989"/>
                      <a:pt x="489" y="989"/>
                    </a:cubicBezTo>
                    <a:cubicBezTo>
                      <a:pt x="497" y="990"/>
                      <a:pt x="505" y="990"/>
                      <a:pt x="513" y="990"/>
                    </a:cubicBezTo>
                    <a:cubicBezTo>
                      <a:pt x="787" y="990"/>
                      <a:pt x="989" y="791"/>
                      <a:pt x="989" y="513"/>
                    </a:cubicBezTo>
                    <a:cubicBezTo>
                      <a:pt x="1013" y="239"/>
                      <a:pt x="787" y="1"/>
                      <a:pt x="513" y="1"/>
                    </a:cubicBezTo>
                    <a:cubicBezTo>
                      <a:pt x="506" y="1"/>
                      <a:pt x="500" y="1"/>
                      <a:pt x="49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22" name="Google Shape;6122;p46"/>
              <p:cNvSpPr/>
              <p:nvPr/>
            </p:nvSpPr>
            <p:spPr>
              <a:xfrm>
                <a:off x="6472525" y="4172975"/>
                <a:ext cx="19975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799" h="810" extrusionOk="0">
                    <a:moveTo>
                      <a:pt x="417" y="0"/>
                    </a:moveTo>
                    <a:cubicBezTo>
                      <a:pt x="191" y="0"/>
                      <a:pt x="12" y="167"/>
                      <a:pt x="0" y="393"/>
                    </a:cubicBezTo>
                    <a:cubicBezTo>
                      <a:pt x="0" y="607"/>
                      <a:pt x="167" y="786"/>
                      <a:pt x="381" y="810"/>
                    </a:cubicBezTo>
                    <a:cubicBezTo>
                      <a:pt x="608" y="810"/>
                      <a:pt x="786" y="643"/>
                      <a:pt x="798" y="417"/>
                    </a:cubicBezTo>
                    <a:cubicBezTo>
                      <a:pt x="798" y="191"/>
                      <a:pt x="643" y="12"/>
                      <a:pt x="41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23" name="Google Shape;6123;p46"/>
              <p:cNvSpPr/>
              <p:nvPr/>
            </p:nvSpPr>
            <p:spPr>
              <a:xfrm>
                <a:off x="6059675" y="4563200"/>
                <a:ext cx="13425" cy="13400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6" extrusionOk="0">
                    <a:moveTo>
                      <a:pt x="274" y="0"/>
                    </a:moveTo>
                    <a:cubicBezTo>
                      <a:pt x="131" y="0"/>
                      <a:pt x="0" y="119"/>
                      <a:pt x="0" y="262"/>
                    </a:cubicBezTo>
                    <a:cubicBezTo>
                      <a:pt x="0" y="405"/>
                      <a:pt x="96" y="524"/>
                      <a:pt x="250" y="536"/>
                    </a:cubicBezTo>
                    <a:cubicBezTo>
                      <a:pt x="393" y="536"/>
                      <a:pt x="512" y="441"/>
                      <a:pt x="536" y="286"/>
                    </a:cubicBezTo>
                    <a:cubicBezTo>
                      <a:pt x="536" y="143"/>
                      <a:pt x="429" y="24"/>
                      <a:pt x="27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24" name="Google Shape;6124;p46"/>
              <p:cNvSpPr/>
              <p:nvPr/>
            </p:nvSpPr>
            <p:spPr>
              <a:xfrm>
                <a:off x="6093000" y="4010450"/>
                <a:ext cx="6275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51" extrusionOk="0">
                    <a:moveTo>
                      <a:pt x="132" y="0"/>
                    </a:moveTo>
                    <a:cubicBezTo>
                      <a:pt x="60" y="0"/>
                      <a:pt x="1" y="48"/>
                      <a:pt x="1" y="119"/>
                    </a:cubicBezTo>
                    <a:cubicBezTo>
                      <a:pt x="1" y="191"/>
                      <a:pt x="60" y="250"/>
                      <a:pt x="120" y="250"/>
                    </a:cubicBezTo>
                    <a:cubicBezTo>
                      <a:pt x="191" y="250"/>
                      <a:pt x="251" y="191"/>
                      <a:pt x="251" y="131"/>
                    </a:cubicBezTo>
                    <a:cubicBezTo>
                      <a:pt x="251" y="60"/>
                      <a:pt x="191" y="0"/>
                      <a:pt x="13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25" name="Google Shape;6125;p46"/>
              <p:cNvSpPr/>
              <p:nvPr/>
            </p:nvSpPr>
            <p:spPr>
              <a:xfrm>
                <a:off x="5133975" y="3809525"/>
                <a:ext cx="31275" cy="30425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217" extrusionOk="0">
                    <a:moveTo>
                      <a:pt x="631" y="1"/>
                    </a:moveTo>
                    <a:cubicBezTo>
                      <a:pt x="512" y="1"/>
                      <a:pt x="393" y="24"/>
                      <a:pt x="310" y="84"/>
                    </a:cubicBezTo>
                    <a:cubicBezTo>
                      <a:pt x="131" y="191"/>
                      <a:pt x="12" y="370"/>
                      <a:pt x="12" y="596"/>
                    </a:cubicBezTo>
                    <a:cubicBezTo>
                      <a:pt x="0" y="929"/>
                      <a:pt x="262" y="1215"/>
                      <a:pt x="607" y="1215"/>
                    </a:cubicBezTo>
                    <a:cubicBezTo>
                      <a:pt x="621" y="1216"/>
                      <a:pt x="635" y="1216"/>
                      <a:pt x="649" y="1216"/>
                    </a:cubicBezTo>
                    <a:cubicBezTo>
                      <a:pt x="974" y="1216"/>
                      <a:pt x="1226" y="951"/>
                      <a:pt x="1226" y="620"/>
                    </a:cubicBezTo>
                    <a:cubicBezTo>
                      <a:pt x="1250" y="358"/>
                      <a:pt x="1072" y="120"/>
                      <a:pt x="810" y="24"/>
                    </a:cubicBezTo>
                    <a:cubicBezTo>
                      <a:pt x="750" y="12"/>
                      <a:pt x="691" y="1"/>
                      <a:pt x="631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26" name="Google Shape;6126;p46"/>
              <p:cNvSpPr/>
              <p:nvPr/>
            </p:nvSpPr>
            <p:spPr>
              <a:xfrm>
                <a:off x="5094375" y="4259550"/>
                <a:ext cx="1312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25" h="514" extrusionOk="0">
                    <a:moveTo>
                      <a:pt x="268" y="1"/>
                    </a:moveTo>
                    <a:cubicBezTo>
                      <a:pt x="144" y="1"/>
                      <a:pt x="35" y="115"/>
                      <a:pt x="12" y="240"/>
                    </a:cubicBezTo>
                    <a:cubicBezTo>
                      <a:pt x="0" y="395"/>
                      <a:pt x="120" y="514"/>
                      <a:pt x="251" y="514"/>
                    </a:cubicBezTo>
                    <a:cubicBezTo>
                      <a:pt x="393" y="514"/>
                      <a:pt x="512" y="407"/>
                      <a:pt x="524" y="276"/>
                    </a:cubicBezTo>
                    <a:cubicBezTo>
                      <a:pt x="524" y="145"/>
                      <a:pt x="417" y="26"/>
                      <a:pt x="286" y="2"/>
                    </a:cubicBezTo>
                    <a:cubicBezTo>
                      <a:pt x="280" y="1"/>
                      <a:pt x="274" y="1"/>
                      <a:pt x="26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27" name="Google Shape;6127;p46"/>
              <p:cNvSpPr/>
              <p:nvPr/>
            </p:nvSpPr>
            <p:spPr>
              <a:xfrm>
                <a:off x="5375350" y="4504550"/>
                <a:ext cx="31000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204" extrusionOk="0">
                    <a:moveTo>
                      <a:pt x="620" y="0"/>
                    </a:moveTo>
                    <a:cubicBezTo>
                      <a:pt x="286" y="0"/>
                      <a:pt x="13" y="247"/>
                      <a:pt x="13" y="584"/>
                    </a:cubicBezTo>
                    <a:cubicBezTo>
                      <a:pt x="1" y="905"/>
                      <a:pt x="263" y="1191"/>
                      <a:pt x="596" y="1203"/>
                    </a:cubicBezTo>
                    <a:cubicBezTo>
                      <a:pt x="603" y="1203"/>
                      <a:pt x="610" y="1204"/>
                      <a:pt x="617" y="1204"/>
                    </a:cubicBezTo>
                    <a:cubicBezTo>
                      <a:pt x="930" y="1204"/>
                      <a:pt x="1204" y="946"/>
                      <a:pt x="1215" y="620"/>
                    </a:cubicBezTo>
                    <a:cubicBezTo>
                      <a:pt x="1239" y="298"/>
                      <a:pt x="965" y="13"/>
                      <a:pt x="644" y="1"/>
                    </a:cubicBezTo>
                    <a:cubicBezTo>
                      <a:pt x="636" y="0"/>
                      <a:pt x="628" y="0"/>
                      <a:pt x="62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28" name="Google Shape;6128;p46"/>
              <p:cNvSpPr/>
              <p:nvPr/>
            </p:nvSpPr>
            <p:spPr>
              <a:xfrm>
                <a:off x="5347675" y="4579550"/>
                <a:ext cx="25625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002" extrusionOk="0">
                    <a:moveTo>
                      <a:pt x="515" y="1"/>
                    </a:moveTo>
                    <a:cubicBezTo>
                      <a:pt x="240" y="1"/>
                      <a:pt x="36" y="222"/>
                      <a:pt x="25" y="477"/>
                    </a:cubicBezTo>
                    <a:cubicBezTo>
                      <a:pt x="1" y="763"/>
                      <a:pt x="227" y="989"/>
                      <a:pt x="501" y="1001"/>
                    </a:cubicBezTo>
                    <a:cubicBezTo>
                      <a:pt x="508" y="1001"/>
                      <a:pt x="515" y="1002"/>
                      <a:pt x="523" y="1002"/>
                    </a:cubicBezTo>
                    <a:cubicBezTo>
                      <a:pt x="776" y="1002"/>
                      <a:pt x="1001" y="803"/>
                      <a:pt x="1013" y="525"/>
                    </a:cubicBezTo>
                    <a:cubicBezTo>
                      <a:pt x="1025" y="239"/>
                      <a:pt x="810" y="25"/>
                      <a:pt x="536" y="1"/>
                    </a:cubicBezTo>
                    <a:cubicBezTo>
                      <a:pt x="529" y="1"/>
                      <a:pt x="522" y="1"/>
                      <a:pt x="51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29" name="Google Shape;6129;p46"/>
              <p:cNvSpPr/>
              <p:nvPr/>
            </p:nvSpPr>
            <p:spPr>
              <a:xfrm>
                <a:off x="4939600" y="4410775"/>
                <a:ext cx="38125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1490" extrusionOk="0">
                    <a:moveTo>
                      <a:pt x="764" y="1"/>
                    </a:moveTo>
                    <a:cubicBezTo>
                      <a:pt x="357" y="1"/>
                      <a:pt x="12" y="318"/>
                      <a:pt x="12" y="716"/>
                    </a:cubicBezTo>
                    <a:cubicBezTo>
                      <a:pt x="0" y="1132"/>
                      <a:pt x="334" y="1478"/>
                      <a:pt x="727" y="1489"/>
                    </a:cubicBezTo>
                    <a:cubicBezTo>
                      <a:pt x="734" y="1490"/>
                      <a:pt x="741" y="1490"/>
                      <a:pt x="749" y="1490"/>
                    </a:cubicBezTo>
                    <a:cubicBezTo>
                      <a:pt x="1156" y="1490"/>
                      <a:pt x="1489" y="1173"/>
                      <a:pt x="1500" y="775"/>
                    </a:cubicBezTo>
                    <a:cubicBezTo>
                      <a:pt x="1524" y="358"/>
                      <a:pt x="1191" y="13"/>
                      <a:pt x="786" y="1"/>
                    </a:cubicBezTo>
                    <a:cubicBezTo>
                      <a:pt x="779" y="1"/>
                      <a:pt x="771" y="1"/>
                      <a:pt x="76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30" name="Google Shape;6130;p46"/>
              <p:cNvSpPr/>
              <p:nvPr/>
            </p:nvSpPr>
            <p:spPr>
              <a:xfrm>
                <a:off x="6685050" y="4318500"/>
                <a:ext cx="317625" cy="159250"/>
              </a:xfrm>
              <a:custGeom>
                <a:avLst/>
                <a:gdLst/>
                <a:ahLst/>
                <a:cxnLst/>
                <a:rect l="l" t="t" r="r" b="b"/>
                <a:pathLst>
                  <a:path w="12705" h="6370" extrusionOk="0">
                    <a:moveTo>
                      <a:pt x="10191" y="0"/>
                    </a:moveTo>
                    <a:cubicBezTo>
                      <a:pt x="8500" y="0"/>
                      <a:pt x="6244" y="191"/>
                      <a:pt x="4370" y="1013"/>
                    </a:cubicBezTo>
                    <a:cubicBezTo>
                      <a:pt x="858" y="2525"/>
                      <a:pt x="0" y="5704"/>
                      <a:pt x="0" y="5704"/>
                    </a:cubicBezTo>
                    <a:cubicBezTo>
                      <a:pt x="0" y="5704"/>
                      <a:pt x="1278" y="6369"/>
                      <a:pt x="3163" y="6369"/>
                    </a:cubicBezTo>
                    <a:cubicBezTo>
                      <a:pt x="4121" y="6369"/>
                      <a:pt x="5235" y="6198"/>
                      <a:pt x="6418" y="5680"/>
                    </a:cubicBezTo>
                    <a:cubicBezTo>
                      <a:pt x="9930" y="4156"/>
                      <a:pt x="12704" y="144"/>
                      <a:pt x="12704" y="144"/>
                    </a:cubicBezTo>
                    <a:cubicBezTo>
                      <a:pt x="12704" y="144"/>
                      <a:pt x="11660" y="0"/>
                      <a:pt x="1019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31" name="Google Shape;6131;p46"/>
              <p:cNvSpPr/>
              <p:nvPr/>
            </p:nvSpPr>
            <p:spPr>
              <a:xfrm>
                <a:off x="6545450" y="4567350"/>
                <a:ext cx="26525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1061" extrusionOk="0">
                    <a:moveTo>
                      <a:pt x="516" y="0"/>
                    </a:moveTo>
                    <a:cubicBezTo>
                      <a:pt x="239" y="0"/>
                      <a:pt x="0" y="234"/>
                      <a:pt x="0" y="501"/>
                    </a:cubicBezTo>
                    <a:cubicBezTo>
                      <a:pt x="0" y="703"/>
                      <a:pt x="108" y="858"/>
                      <a:pt x="250" y="965"/>
                    </a:cubicBezTo>
                    <a:cubicBezTo>
                      <a:pt x="334" y="1013"/>
                      <a:pt x="417" y="1060"/>
                      <a:pt x="512" y="1060"/>
                    </a:cubicBezTo>
                    <a:cubicBezTo>
                      <a:pt x="536" y="1060"/>
                      <a:pt x="584" y="1037"/>
                      <a:pt x="608" y="1037"/>
                    </a:cubicBezTo>
                    <a:cubicBezTo>
                      <a:pt x="846" y="1001"/>
                      <a:pt x="1048" y="799"/>
                      <a:pt x="1048" y="549"/>
                    </a:cubicBezTo>
                    <a:cubicBezTo>
                      <a:pt x="1060" y="310"/>
                      <a:pt x="905" y="120"/>
                      <a:pt x="703" y="48"/>
                    </a:cubicBezTo>
                    <a:cubicBezTo>
                      <a:pt x="691" y="48"/>
                      <a:pt x="655" y="37"/>
                      <a:pt x="643" y="37"/>
                    </a:cubicBezTo>
                    <a:cubicBezTo>
                      <a:pt x="608" y="13"/>
                      <a:pt x="584" y="1"/>
                      <a:pt x="536" y="1"/>
                    </a:cubicBezTo>
                    <a:cubicBezTo>
                      <a:pt x="529" y="1"/>
                      <a:pt x="523" y="0"/>
                      <a:pt x="51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32" name="Google Shape;6132;p46"/>
              <p:cNvSpPr/>
              <p:nvPr/>
            </p:nvSpPr>
            <p:spPr>
              <a:xfrm>
                <a:off x="6776425" y="3863700"/>
                <a:ext cx="31275" cy="30700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228" extrusionOk="0">
                    <a:moveTo>
                      <a:pt x="644" y="0"/>
                    </a:moveTo>
                    <a:cubicBezTo>
                      <a:pt x="525" y="0"/>
                      <a:pt x="406" y="36"/>
                      <a:pt x="322" y="96"/>
                    </a:cubicBezTo>
                    <a:cubicBezTo>
                      <a:pt x="144" y="203"/>
                      <a:pt x="25" y="381"/>
                      <a:pt x="25" y="596"/>
                    </a:cubicBezTo>
                    <a:cubicBezTo>
                      <a:pt x="1" y="941"/>
                      <a:pt x="275" y="1227"/>
                      <a:pt x="620" y="1227"/>
                    </a:cubicBezTo>
                    <a:cubicBezTo>
                      <a:pt x="627" y="1227"/>
                      <a:pt x="634" y="1227"/>
                      <a:pt x="642" y="1227"/>
                    </a:cubicBezTo>
                    <a:cubicBezTo>
                      <a:pt x="966" y="1227"/>
                      <a:pt x="1239" y="969"/>
                      <a:pt x="1239" y="632"/>
                    </a:cubicBezTo>
                    <a:cubicBezTo>
                      <a:pt x="1251" y="358"/>
                      <a:pt x="1072" y="120"/>
                      <a:pt x="822" y="36"/>
                    </a:cubicBezTo>
                    <a:cubicBezTo>
                      <a:pt x="763" y="24"/>
                      <a:pt x="703" y="0"/>
                      <a:pt x="64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33" name="Google Shape;6133;p46"/>
              <p:cNvSpPr/>
              <p:nvPr/>
            </p:nvSpPr>
            <p:spPr>
              <a:xfrm>
                <a:off x="6737150" y="4314050"/>
                <a:ext cx="1310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24" h="501" extrusionOk="0">
                    <a:moveTo>
                      <a:pt x="286" y="1"/>
                    </a:moveTo>
                    <a:cubicBezTo>
                      <a:pt x="143" y="1"/>
                      <a:pt x="24" y="108"/>
                      <a:pt x="12" y="239"/>
                    </a:cubicBezTo>
                    <a:cubicBezTo>
                      <a:pt x="0" y="382"/>
                      <a:pt x="107" y="489"/>
                      <a:pt x="250" y="501"/>
                    </a:cubicBezTo>
                    <a:cubicBezTo>
                      <a:pt x="381" y="501"/>
                      <a:pt x="500" y="394"/>
                      <a:pt x="524" y="263"/>
                    </a:cubicBezTo>
                    <a:cubicBezTo>
                      <a:pt x="524" y="132"/>
                      <a:pt x="417" y="13"/>
                      <a:pt x="28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34" name="Google Shape;6134;p46"/>
              <p:cNvSpPr/>
              <p:nvPr/>
            </p:nvSpPr>
            <p:spPr>
              <a:xfrm>
                <a:off x="6582050" y="4464950"/>
                <a:ext cx="37825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491" extrusionOk="0">
                    <a:moveTo>
                      <a:pt x="764" y="1"/>
                    </a:moveTo>
                    <a:cubicBezTo>
                      <a:pt x="357" y="1"/>
                      <a:pt x="25" y="306"/>
                      <a:pt x="13" y="715"/>
                    </a:cubicBezTo>
                    <a:cubicBezTo>
                      <a:pt x="1" y="1132"/>
                      <a:pt x="322" y="1477"/>
                      <a:pt x="727" y="1489"/>
                    </a:cubicBezTo>
                    <a:cubicBezTo>
                      <a:pt x="741" y="1490"/>
                      <a:pt x="754" y="1491"/>
                      <a:pt x="768" y="1491"/>
                    </a:cubicBezTo>
                    <a:cubicBezTo>
                      <a:pt x="1155" y="1491"/>
                      <a:pt x="1478" y="1166"/>
                      <a:pt x="1501" y="775"/>
                    </a:cubicBezTo>
                    <a:cubicBezTo>
                      <a:pt x="1513" y="358"/>
                      <a:pt x="1192" y="25"/>
                      <a:pt x="787" y="1"/>
                    </a:cubicBezTo>
                    <a:cubicBezTo>
                      <a:pt x="779" y="1"/>
                      <a:pt x="771" y="1"/>
                      <a:pt x="76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35" name="Google Shape;6135;p46"/>
              <p:cNvSpPr/>
              <p:nvPr/>
            </p:nvSpPr>
            <p:spPr>
              <a:xfrm>
                <a:off x="979575" y="1313600"/>
                <a:ext cx="27700" cy="2660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64" extrusionOk="0">
                    <a:moveTo>
                      <a:pt x="524" y="1"/>
                    </a:moveTo>
                    <a:cubicBezTo>
                      <a:pt x="448" y="1"/>
                      <a:pt x="381" y="24"/>
                      <a:pt x="322" y="63"/>
                    </a:cubicBezTo>
                    <a:cubicBezTo>
                      <a:pt x="155" y="147"/>
                      <a:pt x="36" y="313"/>
                      <a:pt x="24" y="504"/>
                    </a:cubicBezTo>
                    <a:cubicBezTo>
                      <a:pt x="0" y="802"/>
                      <a:pt x="239" y="1040"/>
                      <a:pt x="536" y="1064"/>
                    </a:cubicBezTo>
                    <a:cubicBezTo>
                      <a:pt x="584" y="1064"/>
                      <a:pt x="620" y="1040"/>
                      <a:pt x="655" y="1040"/>
                    </a:cubicBezTo>
                    <a:cubicBezTo>
                      <a:pt x="893" y="992"/>
                      <a:pt x="1072" y="802"/>
                      <a:pt x="1096" y="552"/>
                    </a:cubicBezTo>
                    <a:cubicBezTo>
                      <a:pt x="1108" y="254"/>
                      <a:pt x="870" y="16"/>
                      <a:pt x="572" y="4"/>
                    </a:cubicBezTo>
                    <a:cubicBezTo>
                      <a:pt x="556" y="2"/>
                      <a:pt x="540" y="1"/>
                      <a:pt x="52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36" name="Google Shape;6136;p46"/>
              <p:cNvSpPr/>
              <p:nvPr/>
            </p:nvSpPr>
            <p:spPr>
              <a:xfrm>
                <a:off x="692925" y="1529475"/>
                <a:ext cx="44375" cy="43825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1753" extrusionOk="0">
                    <a:moveTo>
                      <a:pt x="895" y="1"/>
                    </a:moveTo>
                    <a:cubicBezTo>
                      <a:pt x="428" y="1"/>
                      <a:pt x="24" y="366"/>
                      <a:pt x="13" y="846"/>
                    </a:cubicBezTo>
                    <a:cubicBezTo>
                      <a:pt x="1" y="1322"/>
                      <a:pt x="370" y="1739"/>
                      <a:pt x="858" y="1751"/>
                    </a:cubicBezTo>
                    <a:cubicBezTo>
                      <a:pt x="873" y="1752"/>
                      <a:pt x="887" y="1752"/>
                      <a:pt x="901" y="1752"/>
                    </a:cubicBezTo>
                    <a:cubicBezTo>
                      <a:pt x="1370" y="1752"/>
                      <a:pt x="1751" y="1379"/>
                      <a:pt x="1763" y="906"/>
                    </a:cubicBezTo>
                    <a:cubicBezTo>
                      <a:pt x="1775" y="430"/>
                      <a:pt x="1406" y="13"/>
                      <a:pt x="918" y="1"/>
                    </a:cubicBezTo>
                    <a:cubicBezTo>
                      <a:pt x="910" y="1"/>
                      <a:pt x="903" y="1"/>
                      <a:pt x="8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37" name="Google Shape;6137;p46"/>
              <p:cNvSpPr/>
              <p:nvPr/>
            </p:nvSpPr>
            <p:spPr>
              <a:xfrm>
                <a:off x="543500" y="1528300"/>
                <a:ext cx="7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287" h="287" extrusionOk="0">
                    <a:moveTo>
                      <a:pt x="156" y="0"/>
                    </a:moveTo>
                    <a:cubicBezTo>
                      <a:pt x="84" y="0"/>
                      <a:pt x="1" y="60"/>
                      <a:pt x="1" y="131"/>
                    </a:cubicBezTo>
                    <a:cubicBezTo>
                      <a:pt x="1" y="215"/>
                      <a:pt x="60" y="286"/>
                      <a:pt x="144" y="286"/>
                    </a:cubicBezTo>
                    <a:cubicBezTo>
                      <a:pt x="215" y="286"/>
                      <a:pt x="287" y="226"/>
                      <a:pt x="287" y="155"/>
                    </a:cubicBezTo>
                    <a:cubicBezTo>
                      <a:pt x="287" y="72"/>
                      <a:pt x="227" y="0"/>
                      <a:pt x="1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38" name="Google Shape;6138;p46"/>
              <p:cNvSpPr/>
              <p:nvPr/>
            </p:nvSpPr>
            <p:spPr>
              <a:xfrm>
                <a:off x="611375" y="1533950"/>
                <a:ext cx="15500" cy="1557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623" extrusionOk="0">
                    <a:moveTo>
                      <a:pt x="322" y="0"/>
                    </a:moveTo>
                    <a:cubicBezTo>
                      <a:pt x="143" y="0"/>
                      <a:pt x="12" y="131"/>
                      <a:pt x="0" y="298"/>
                    </a:cubicBezTo>
                    <a:cubicBezTo>
                      <a:pt x="0" y="477"/>
                      <a:pt x="131" y="608"/>
                      <a:pt x="298" y="620"/>
                    </a:cubicBezTo>
                    <a:cubicBezTo>
                      <a:pt x="311" y="621"/>
                      <a:pt x="324" y="622"/>
                      <a:pt x="337" y="622"/>
                    </a:cubicBezTo>
                    <a:cubicBezTo>
                      <a:pt x="497" y="622"/>
                      <a:pt x="620" y="487"/>
                      <a:pt x="620" y="322"/>
                    </a:cubicBezTo>
                    <a:cubicBezTo>
                      <a:pt x="620" y="143"/>
                      <a:pt x="489" y="12"/>
                      <a:pt x="3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39" name="Google Shape;6139;p46"/>
              <p:cNvSpPr/>
              <p:nvPr/>
            </p:nvSpPr>
            <p:spPr>
              <a:xfrm>
                <a:off x="979275" y="1752725"/>
                <a:ext cx="396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549" extrusionOk="0">
                    <a:moveTo>
                      <a:pt x="800" y="0"/>
                    </a:moveTo>
                    <a:cubicBezTo>
                      <a:pt x="381" y="0"/>
                      <a:pt x="36" y="329"/>
                      <a:pt x="12" y="739"/>
                    </a:cubicBezTo>
                    <a:cubicBezTo>
                      <a:pt x="1" y="1179"/>
                      <a:pt x="334" y="1536"/>
                      <a:pt x="763" y="1548"/>
                    </a:cubicBezTo>
                    <a:cubicBezTo>
                      <a:pt x="770" y="1549"/>
                      <a:pt x="777" y="1549"/>
                      <a:pt x="784" y="1549"/>
                    </a:cubicBezTo>
                    <a:cubicBezTo>
                      <a:pt x="1203" y="1549"/>
                      <a:pt x="1549" y="1208"/>
                      <a:pt x="1560" y="798"/>
                    </a:cubicBezTo>
                    <a:cubicBezTo>
                      <a:pt x="1584" y="370"/>
                      <a:pt x="1239" y="12"/>
                      <a:pt x="822" y="1"/>
                    </a:cubicBezTo>
                    <a:cubicBezTo>
                      <a:pt x="815" y="0"/>
                      <a:pt x="807" y="0"/>
                      <a:pt x="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40" name="Google Shape;6140;p46"/>
              <p:cNvSpPr/>
              <p:nvPr/>
            </p:nvSpPr>
            <p:spPr>
              <a:xfrm>
                <a:off x="1030775" y="1666700"/>
                <a:ext cx="4050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597" extrusionOk="0">
                    <a:moveTo>
                      <a:pt x="811" y="0"/>
                    </a:moveTo>
                    <a:cubicBezTo>
                      <a:pt x="369" y="0"/>
                      <a:pt x="24" y="341"/>
                      <a:pt x="12" y="775"/>
                    </a:cubicBezTo>
                    <a:cubicBezTo>
                      <a:pt x="0" y="1227"/>
                      <a:pt x="358" y="1584"/>
                      <a:pt x="786" y="1596"/>
                    </a:cubicBezTo>
                    <a:cubicBezTo>
                      <a:pt x="794" y="1596"/>
                      <a:pt x="801" y="1596"/>
                      <a:pt x="808" y="1596"/>
                    </a:cubicBezTo>
                    <a:cubicBezTo>
                      <a:pt x="1239" y="1596"/>
                      <a:pt x="1584" y="1255"/>
                      <a:pt x="1608" y="822"/>
                    </a:cubicBezTo>
                    <a:cubicBezTo>
                      <a:pt x="1620" y="370"/>
                      <a:pt x="1274" y="13"/>
                      <a:pt x="834" y="1"/>
                    </a:cubicBezTo>
                    <a:cubicBezTo>
                      <a:pt x="826" y="0"/>
                      <a:pt x="819" y="0"/>
                      <a:pt x="8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41" name="Google Shape;6141;p46"/>
              <p:cNvSpPr/>
              <p:nvPr/>
            </p:nvSpPr>
            <p:spPr>
              <a:xfrm>
                <a:off x="1391525" y="1541700"/>
                <a:ext cx="190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51" extrusionOk="0">
                    <a:moveTo>
                      <a:pt x="394" y="0"/>
                    </a:moveTo>
                    <a:cubicBezTo>
                      <a:pt x="179" y="0"/>
                      <a:pt x="1" y="167"/>
                      <a:pt x="1" y="357"/>
                    </a:cubicBezTo>
                    <a:cubicBezTo>
                      <a:pt x="1" y="572"/>
                      <a:pt x="167" y="750"/>
                      <a:pt x="370" y="750"/>
                    </a:cubicBezTo>
                    <a:cubicBezTo>
                      <a:pt x="377" y="751"/>
                      <a:pt x="384" y="751"/>
                      <a:pt x="391" y="751"/>
                    </a:cubicBezTo>
                    <a:cubicBezTo>
                      <a:pt x="596" y="751"/>
                      <a:pt x="763" y="589"/>
                      <a:pt x="763" y="393"/>
                    </a:cubicBezTo>
                    <a:cubicBezTo>
                      <a:pt x="763" y="179"/>
                      <a:pt x="596" y="0"/>
                      <a:pt x="3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42" name="Google Shape;6142;p46"/>
              <p:cNvSpPr/>
              <p:nvPr/>
            </p:nvSpPr>
            <p:spPr>
              <a:xfrm>
                <a:off x="1607025" y="1481550"/>
                <a:ext cx="19075" cy="18800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52" extrusionOk="0">
                    <a:moveTo>
                      <a:pt x="382" y="1"/>
                    </a:moveTo>
                    <a:cubicBezTo>
                      <a:pt x="179" y="1"/>
                      <a:pt x="1" y="156"/>
                      <a:pt x="1" y="370"/>
                    </a:cubicBezTo>
                    <a:cubicBezTo>
                      <a:pt x="1" y="572"/>
                      <a:pt x="168" y="751"/>
                      <a:pt x="370" y="751"/>
                    </a:cubicBezTo>
                    <a:cubicBezTo>
                      <a:pt x="572" y="751"/>
                      <a:pt x="763" y="596"/>
                      <a:pt x="763" y="382"/>
                    </a:cubicBezTo>
                    <a:cubicBezTo>
                      <a:pt x="763" y="180"/>
                      <a:pt x="596" y="1"/>
                      <a:pt x="3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43" name="Google Shape;6143;p46"/>
              <p:cNvSpPr/>
              <p:nvPr/>
            </p:nvSpPr>
            <p:spPr>
              <a:xfrm>
                <a:off x="1392425" y="1452700"/>
                <a:ext cx="158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44" extrusionOk="0">
                    <a:moveTo>
                      <a:pt x="322" y="0"/>
                    </a:moveTo>
                    <a:cubicBezTo>
                      <a:pt x="143" y="0"/>
                      <a:pt x="0" y="143"/>
                      <a:pt x="0" y="322"/>
                    </a:cubicBezTo>
                    <a:cubicBezTo>
                      <a:pt x="0" y="500"/>
                      <a:pt x="131" y="643"/>
                      <a:pt x="310" y="643"/>
                    </a:cubicBezTo>
                    <a:cubicBezTo>
                      <a:pt x="489" y="643"/>
                      <a:pt x="620" y="512"/>
                      <a:pt x="631" y="333"/>
                    </a:cubicBezTo>
                    <a:cubicBezTo>
                      <a:pt x="631" y="155"/>
                      <a:pt x="501" y="0"/>
                      <a:pt x="3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44" name="Google Shape;6144;p46"/>
              <p:cNvSpPr/>
              <p:nvPr/>
            </p:nvSpPr>
            <p:spPr>
              <a:xfrm>
                <a:off x="1718650" y="1245225"/>
                <a:ext cx="327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299" extrusionOk="0">
                    <a:moveTo>
                      <a:pt x="645" y="0"/>
                    </a:moveTo>
                    <a:cubicBezTo>
                      <a:pt x="298" y="0"/>
                      <a:pt x="13" y="270"/>
                      <a:pt x="13" y="620"/>
                    </a:cubicBezTo>
                    <a:cubicBezTo>
                      <a:pt x="1" y="977"/>
                      <a:pt x="286" y="1274"/>
                      <a:pt x="644" y="1298"/>
                    </a:cubicBezTo>
                    <a:lnTo>
                      <a:pt x="727" y="1298"/>
                    </a:lnTo>
                    <a:cubicBezTo>
                      <a:pt x="1037" y="1262"/>
                      <a:pt x="1298" y="1001"/>
                      <a:pt x="1298" y="667"/>
                    </a:cubicBezTo>
                    <a:cubicBezTo>
                      <a:pt x="1310" y="346"/>
                      <a:pt x="1072" y="72"/>
                      <a:pt x="763" y="12"/>
                    </a:cubicBezTo>
                    <a:cubicBezTo>
                      <a:pt x="727" y="12"/>
                      <a:pt x="703" y="0"/>
                      <a:pt x="667" y="0"/>
                    </a:cubicBezTo>
                    <a:cubicBezTo>
                      <a:pt x="660" y="0"/>
                      <a:pt x="652" y="0"/>
                      <a:pt x="6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45" name="Google Shape;6145;p46"/>
              <p:cNvSpPr/>
              <p:nvPr/>
            </p:nvSpPr>
            <p:spPr>
              <a:xfrm>
                <a:off x="1525475" y="1486925"/>
                <a:ext cx="43175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704" extrusionOk="0">
                    <a:moveTo>
                      <a:pt x="871" y="0"/>
                    </a:moveTo>
                    <a:cubicBezTo>
                      <a:pt x="417" y="0"/>
                      <a:pt x="48" y="353"/>
                      <a:pt x="12" y="822"/>
                    </a:cubicBezTo>
                    <a:cubicBezTo>
                      <a:pt x="1" y="1286"/>
                      <a:pt x="358" y="1667"/>
                      <a:pt x="834" y="1703"/>
                    </a:cubicBezTo>
                    <a:cubicBezTo>
                      <a:pt x="842" y="1703"/>
                      <a:pt x="849" y="1703"/>
                      <a:pt x="857" y="1703"/>
                    </a:cubicBezTo>
                    <a:cubicBezTo>
                      <a:pt x="1311" y="1703"/>
                      <a:pt x="1703" y="1350"/>
                      <a:pt x="1715" y="881"/>
                    </a:cubicBezTo>
                    <a:cubicBezTo>
                      <a:pt x="1727" y="417"/>
                      <a:pt x="1370" y="36"/>
                      <a:pt x="894" y="0"/>
                    </a:cubicBezTo>
                    <a:cubicBezTo>
                      <a:pt x="886" y="0"/>
                      <a:pt x="878" y="0"/>
                      <a:pt x="8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46" name="Google Shape;6146;p46"/>
              <p:cNvSpPr/>
              <p:nvPr/>
            </p:nvSpPr>
            <p:spPr>
              <a:xfrm>
                <a:off x="3114675" y="1765825"/>
                <a:ext cx="133950" cy="237550"/>
              </a:xfrm>
              <a:custGeom>
                <a:avLst/>
                <a:gdLst/>
                <a:ahLst/>
                <a:cxnLst/>
                <a:rect l="l" t="t" r="r" b="b"/>
                <a:pathLst>
                  <a:path w="5358" h="9502" extrusionOk="0">
                    <a:moveTo>
                      <a:pt x="4167" y="0"/>
                    </a:moveTo>
                    <a:cubicBezTo>
                      <a:pt x="4167" y="0"/>
                      <a:pt x="1857" y="715"/>
                      <a:pt x="833" y="3346"/>
                    </a:cubicBezTo>
                    <a:cubicBezTo>
                      <a:pt x="667" y="3763"/>
                      <a:pt x="548" y="4215"/>
                      <a:pt x="464" y="4680"/>
                    </a:cubicBezTo>
                    <a:cubicBezTo>
                      <a:pt x="0" y="7037"/>
                      <a:pt x="429" y="9502"/>
                      <a:pt x="429" y="9502"/>
                    </a:cubicBezTo>
                    <a:cubicBezTo>
                      <a:pt x="429" y="9502"/>
                      <a:pt x="3227" y="7394"/>
                      <a:pt x="4286" y="4811"/>
                    </a:cubicBezTo>
                    <a:cubicBezTo>
                      <a:pt x="4298" y="4787"/>
                      <a:pt x="4310" y="4763"/>
                      <a:pt x="4334" y="4715"/>
                    </a:cubicBezTo>
                    <a:cubicBezTo>
                      <a:pt x="5358" y="2084"/>
                      <a:pt x="4167" y="0"/>
                      <a:pt x="41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47" name="Google Shape;6147;p46"/>
              <p:cNvSpPr/>
              <p:nvPr/>
            </p:nvSpPr>
            <p:spPr>
              <a:xfrm>
                <a:off x="1956475" y="1742900"/>
                <a:ext cx="170300" cy="199150"/>
              </a:xfrm>
              <a:custGeom>
                <a:avLst/>
                <a:gdLst/>
                <a:ahLst/>
                <a:cxnLst/>
                <a:rect l="l" t="t" r="r" b="b"/>
                <a:pathLst>
                  <a:path w="6812" h="7966" extrusionOk="0">
                    <a:moveTo>
                      <a:pt x="6811" y="1"/>
                    </a:moveTo>
                    <a:cubicBezTo>
                      <a:pt x="6811" y="1"/>
                      <a:pt x="3430" y="1215"/>
                      <a:pt x="1668" y="3418"/>
                    </a:cubicBezTo>
                    <a:cubicBezTo>
                      <a:pt x="1489" y="3632"/>
                      <a:pt x="1322" y="3870"/>
                      <a:pt x="1191" y="4096"/>
                    </a:cubicBezTo>
                    <a:cubicBezTo>
                      <a:pt x="1" y="6073"/>
                      <a:pt x="394" y="7966"/>
                      <a:pt x="394" y="7966"/>
                    </a:cubicBezTo>
                    <a:cubicBezTo>
                      <a:pt x="394" y="7966"/>
                      <a:pt x="2811" y="7966"/>
                      <a:pt x="4585" y="5763"/>
                    </a:cubicBezTo>
                    <a:cubicBezTo>
                      <a:pt x="4954" y="5299"/>
                      <a:pt x="5263" y="4763"/>
                      <a:pt x="5537" y="4227"/>
                    </a:cubicBezTo>
                    <a:cubicBezTo>
                      <a:pt x="6525" y="2227"/>
                      <a:pt x="6811" y="1"/>
                      <a:pt x="68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48" name="Google Shape;6148;p46"/>
              <p:cNvSpPr/>
              <p:nvPr/>
            </p:nvSpPr>
            <p:spPr>
              <a:xfrm>
                <a:off x="2030900" y="1190150"/>
                <a:ext cx="109250" cy="117300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4692" extrusionOk="0">
                    <a:moveTo>
                      <a:pt x="774" y="1"/>
                    </a:moveTo>
                    <a:lnTo>
                      <a:pt x="774" y="1"/>
                    </a:lnTo>
                    <a:cubicBezTo>
                      <a:pt x="0" y="2703"/>
                      <a:pt x="1381" y="4692"/>
                      <a:pt x="1381" y="4692"/>
                    </a:cubicBezTo>
                    <a:cubicBezTo>
                      <a:pt x="1381" y="4692"/>
                      <a:pt x="3596" y="3751"/>
                      <a:pt x="4370" y="1037"/>
                    </a:cubicBezTo>
                    <a:lnTo>
                      <a:pt x="77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49" name="Google Shape;6149;p46"/>
              <p:cNvSpPr/>
              <p:nvPr/>
            </p:nvSpPr>
            <p:spPr>
              <a:xfrm>
                <a:off x="2030900" y="1190150"/>
                <a:ext cx="109250" cy="117300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4692" fill="none" extrusionOk="0">
                    <a:moveTo>
                      <a:pt x="774" y="1"/>
                    </a:moveTo>
                    <a:cubicBezTo>
                      <a:pt x="0" y="2703"/>
                      <a:pt x="1381" y="4692"/>
                      <a:pt x="1381" y="4692"/>
                    </a:cubicBezTo>
                    <a:cubicBezTo>
                      <a:pt x="1381" y="4692"/>
                      <a:pt x="3596" y="3751"/>
                      <a:pt x="4370" y="1037"/>
                    </a:cubicBezTo>
                  </a:path>
                </a:pathLst>
              </a:custGeom>
              <a:noFill/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50" name="Google Shape;6150;p46"/>
              <p:cNvSpPr/>
              <p:nvPr/>
            </p:nvSpPr>
            <p:spPr>
              <a:xfrm>
                <a:off x="2622350" y="1367550"/>
                <a:ext cx="2710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61" extrusionOk="0">
                    <a:moveTo>
                      <a:pt x="572" y="1"/>
                    </a:moveTo>
                    <a:cubicBezTo>
                      <a:pt x="476" y="1"/>
                      <a:pt x="393" y="25"/>
                      <a:pt x="310" y="60"/>
                    </a:cubicBezTo>
                    <a:cubicBezTo>
                      <a:pt x="143" y="156"/>
                      <a:pt x="36" y="310"/>
                      <a:pt x="12" y="513"/>
                    </a:cubicBezTo>
                    <a:cubicBezTo>
                      <a:pt x="0" y="811"/>
                      <a:pt x="238" y="1049"/>
                      <a:pt x="536" y="1061"/>
                    </a:cubicBezTo>
                    <a:cubicBezTo>
                      <a:pt x="583" y="1061"/>
                      <a:pt x="607" y="1049"/>
                      <a:pt x="655" y="1049"/>
                    </a:cubicBezTo>
                    <a:cubicBezTo>
                      <a:pt x="893" y="1001"/>
                      <a:pt x="1072" y="811"/>
                      <a:pt x="1084" y="549"/>
                    </a:cubicBezTo>
                    <a:cubicBezTo>
                      <a:pt x="1084" y="251"/>
                      <a:pt x="869" y="13"/>
                      <a:pt x="57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51" name="Google Shape;6151;p46"/>
              <p:cNvSpPr/>
              <p:nvPr/>
            </p:nvSpPr>
            <p:spPr>
              <a:xfrm>
                <a:off x="2272300" y="1153250"/>
                <a:ext cx="244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77" h="954" extrusionOk="0">
                    <a:moveTo>
                      <a:pt x="500" y="0"/>
                    </a:moveTo>
                    <a:cubicBezTo>
                      <a:pt x="238" y="0"/>
                      <a:pt x="24" y="191"/>
                      <a:pt x="12" y="465"/>
                    </a:cubicBezTo>
                    <a:cubicBezTo>
                      <a:pt x="0" y="715"/>
                      <a:pt x="203" y="941"/>
                      <a:pt x="477" y="953"/>
                    </a:cubicBezTo>
                    <a:cubicBezTo>
                      <a:pt x="484" y="953"/>
                      <a:pt x="491" y="953"/>
                      <a:pt x="498" y="953"/>
                    </a:cubicBezTo>
                    <a:cubicBezTo>
                      <a:pt x="739" y="953"/>
                      <a:pt x="953" y="755"/>
                      <a:pt x="965" y="489"/>
                    </a:cubicBezTo>
                    <a:cubicBezTo>
                      <a:pt x="977" y="239"/>
                      <a:pt x="774" y="12"/>
                      <a:pt x="5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52" name="Google Shape;6152;p46"/>
              <p:cNvSpPr/>
              <p:nvPr/>
            </p:nvSpPr>
            <p:spPr>
              <a:xfrm>
                <a:off x="2335700" y="1583650"/>
                <a:ext cx="44375" cy="44100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1764" extrusionOk="0">
                    <a:moveTo>
                      <a:pt x="895" y="1"/>
                    </a:moveTo>
                    <a:cubicBezTo>
                      <a:pt x="428" y="1"/>
                      <a:pt x="24" y="366"/>
                      <a:pt x="0" y="858"/>
                    </a:cubicBezTo>
                    <a:cubicBezTo>
                      <a:pt x="0" y="1334"/>
                      <a:pt x="381" y="1727"/>
                      <a:pt x="858" y="1763"/>
                    </a:cubicBezTo>
                    <a:cubicBezTo>
                      <a:pt x="865" y="1763"/>
                      <a:pt x="873" y="1763"/>
                      <a:pt x="880" y="1763"/>
                    </a:cubicBezTo>
                    <a:cubicBezTo>
                      <a:pt x="1347" y="1763"/>
                      <a:pt x="1751" y="1398"/>
                      <a:pt x="1762" y="918"/>
                    </a:cubicBezTo>
                    <a:cubicBezTo>
                      <a:pt x="1774" y="441"/>
                      <a:pt x="1405" y="25"/>
                      <a:pt x="917" y="1"/>
                    </a:cubicBezTo>
                    <a:cubicBezTo>
                      <a:pt x="910" y="1"/>
                      <a:pt x="902" y="1"/>
                      <a:pt x="8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53" name="Google Shape;6153;p46"/>
              <p:cNvSpPr/>
              <p:nvPr/>
            </p:nvSpPr>
            <p:spPr>
              <a:xfrm>
                <a:off x="2049950" y="1626500"/>
                <a:ext cx="3782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478" extrusionOk="0">
                    <a:moveTo>
                      <a:pt x="764" y="1"/>
                    </a:moveTo>
                    <a:cubicBezTo>
                      <a:pt x="369" y="1"/>
                      <a:pt x="36" y="307"/>
                      <a:pt x="24" y="716"/>
                    </a:cubicBezTo>
                    <a:cubicBezTo>
                      <a:pt x="0" y="1120"/>
                      <a:pt x="322" y="1466"/>
                      <a:pt x="739" y="1478"/>
                    </a:cubicBezTo>
                    <a:cubicBezTo>
                      <a:pt x="1143" y="1478"/>
                      <a:pt x="1477" y="1168"/>
                      <a:pt x="1501" y="763"/>
                    </a:cubicBezTo>
                    <a:cubicBezTo>
                      <a:pt x="1512" y="358"/>
                      <a:pt x="1203" y="13"/>
                      <a:pt x="786" y="1"/>
                    </a:cubicBezTo>
                    <a:cubicBezTo>
                      <a:pt x="779" y="1"/>
                      <a:pt x="771" y="1"/>
                      <a:pt x="7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54" name="Google Shape;6154;p46"/>
              <p:cNvSpPr/>
              <p:nvPr/>
            </p:nvSpPr>
            <p:spPr>
              <a:xfrm>
                <a:off x="2186275" y="1582175"/>
                <a:ext cx="7175" cy="7200"/>
              </a:xfrm>
              <a:custGeom>
                <a:avLst/>
                <a:gdLst/>
                <a:ahLst/>
                <a:cxnLst/>
                <a:rect l="l" t="t" r="r" b="b"/>
                <a:pathLst>
                  <a:path w="287" h="288" extrusionOk="0">
                    <a:moveTo>
                      <a:pt x="155" y="0"/>
                    </a:moveTo>
                    <a:cubicBezTo>
                      <a:pt x="72" y="0"/>
                      <a:pt x="0" y="60"/>
                      <a:pt x="0" y="143"/>
                    </a:cubicBezTo>
                    <a:cubicBezTo>
                      <a:pt x="0" y="215"/>
                      <a:pt x="60" y="286"/>
                      <a:pt x="131" y="286"/>
                    </a:cubicBezTo>
                    <a:cubicBezTo>
                      <a:pt x="139" y="287"/>
                      <a:pt x="146" y="288"/>
                      <a:pt x="153" y="288"/>
                    </a:cubicBezTo>
                    <a:cubicBezTo>
                      <a:pt x="226" y="288"/>
                      <a:pt x="286" y="231"/>
                      <a:pt x="286" y="155"/>
                    </a:cubicBezTo>
                    <a:cubicBezTo>
                      <a:pt x="286" y="84"/>
                      <a:pt x="227" y="0"/>
                      <a:pt x="1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55" name="Google Shape;6155;p46"/>
              <p:cNvSpPr/>
              <p:nvPr/>
            </p:nvSpPr>
            <p:spPr>
              <a:xfrm>
                <a:off x="2253850" y="1588125"/>
                <a:ext cx="15800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33" extrusionOk="0">
                    <a:moveTo>
                      <a:pt x="334" y="0"/>
                    </a:moveTo>
                    <a:cubicBezTo>
                      <a:pt x="155" y="0"/>
                      <a:pt x="24" y="143"/>
                      <a:pt x="0" y="298"/>
                    </a:cubicBezTo>
                    <a:cubicBezTo>
                      <a:pt x="0" y="477"/>
                      <a:pt x="143" y="620"/>
                      <a:pt x="298" y="631"/>
                    </a:cubicBezTo>
                    <a:cubicBezTo>
                      <a:pt x="305" y="632"/>
                      <a:pt x="313" y="632"/>
                      <a:pt x="320" y="632"/>
                    </a:cubicBezTo>
                    <a:cubicBezTo>
                      <a:pt x="499" y="632"/>
                      <a:pt x="631" y="494"/>
                      <a:pt x="631" y="334"/>
                    </a:cubicBezTo>
                    <a:cubicBezTo>
                      <a:pt x="631" y="155"/>
                      <a:pt x="500" y="24"/>
                      <a:pt x="3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56" name="Google Shape;6156;p46"/>
              <p:cNvSpPr/>
              <p:nvPr/>
            </p:nvSpPr>
            <p:spPr>
              <a:xfrm>
                <a:off x="2621750" y="1806600"/>
                <a:ext cx="39600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549" extrusionOk="0">
                    <a:moveTo>
                      <a:pt x="800" y="0"/>
                    </a:moveTo>
                    <a:cubicBezTo>
                      <a:pt x="381" y="0"/>
                      <a:pt x="36" y="341"/>
                      <a:pt x="24" y="751"/>
                    </a:cubicBezTo>
                    <a:cubicBezTo>
                      <a:pt x="0" y="1179"/>
                      <a:pt x="334" y="1536"/>
                      <a:pt x="762" y="1548"/>
                    </a:cubicBezTo>
                    <a:cubicBezTo>
                      <a:pt x="770" y="1549"/>
                      <a:pt x="778" y="1549"/>
                      <a:pt x="785" y="1549"/>
                    </a:cubicBezTo>
                    <a:cubicBezTo>
                      <a:pt x="1215" y="1549"/>
                      <a:pt x="1560" y="1219"/>
                      <a:pt x="1572" y="798"/>
                    </a:cubicBezTo>
                    <a:cubicBezTo>
                      <a:pt x="1584" y="370"/>
                      <a:pt x="1239" y="12"/>
                      <a:pt x="822" y="1"/>
                    </a:cubicBezTo>
                    <a:cubicBezTo>
                      <a:pt x="815" y="0"/>
                      <a:pt x="807" y="0"/>
                      <a:pt x="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57" name="Google Shape;6157;p46"/>
              <p:cNvSpPr/>
              <p:nvPr/>
            </p:nvSpPr>
            <p:spPr>
              <a:xfrm>
                <a:off x="2673250" y="1721150"/>
                <a:ext cx="40800" cy="39675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1587" extrusionOk="0">
                    <a:moveTo>
                      <a:pt x="791" y="0"/>
                    </a:moveTo>
                    <a:cubicBezTo>
                      <a:pt x="370" y="0"/>
                      <a:pt x="35" y="338"/>
                      <a:pt x="12" y="775"/>
                    </a:cubicBezTo>
                    <a:cubicBezTo>
                      <a:pt x="0" y="1216"/>
                      <a:pt x="345" y="1573"/>
                      <a:pt x="798" y="1585"/>
                    </a:cubicBezTo>
                    <a:cubicBezTo>
                      <a:pt x="812" y="1586"/>
                      <a:pt x="826" y="1586"/>
                      <a:pt x="841" y="1586"/>
                    </a:cubicBezTo>
                    <a:cubicBezTo>
                      <a:pt x="1261" y="1586"/>
                      <a:pt x="1596" y="1249"/>
                      <a:pt x="1607" y="811"/>
                    </a:cubicBezTo>
                    <a:cubicBezTo>
                      <a:pt x="1631" y="371"/>
                      <a:pt x="1286" y="13"/>
                      <a:pt x="833" y="1"/>
                    </a:cubicBezTo>
                    <a:cubicBezTo>
                      <a:pt x="819" y="1"/>
                      <a:pt x="805" y="0"/>
                      <a:pt x="7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58" name="Google Shape;6158;p46"/>
              <p:cNvSpPr/>
              <p:nvPr/>
            </p:nvSpPr>
            <p:spPr>
              <a:xfrm>
                <a:off x="3034300" y="1595575"/>
                <a:ext cx="190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51" extrusionOk="0">
                    <a:moveTo>
                      <a:pt x="381" y="0"/>
                    </a:moveTo>
                    <a:cubicBezTo>
                      <a:pt x="179" y="0"/>
                      <a:pt x="0" y="167"/>
                      <a:pt x="0" y="357"/>
                    </a:cubicBezTo>
                    <a:cubicBezTo>
                      <a:pt x="0" y="572"/>
                      <a:pt x="167" y="750"/>
                      <a:pt x="369" y="750"/>
                    </a:cubicBezTo>
                    <a:cubicBezTo>
                      <a:pt x="377" y="751"/>
                      <a:pt x="384" y="751"/>
                      <a:pt x="391" y="751"/>
                    </a:cubicBezTo>
                    <a:cubicBezTo>
                      <a:pt x="594" y="751"/>
                      <a:pt x="739" y="589"/>
                      <a:pt x="762" y="393"/>
                    </a:cubicBezTo>
                    <a:cubicBezTo>
                      <a:pt x="762" y="179"/>
                      <a:pt x="596" y="0"/>
                      <a:pt x="3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59" name="Google Shape;6159;p46"/>
              <p:cNvSpPr/>
              <p:nvPr/>
            </p:nvSpPr>
            <p:spPr>
              <a:xfrm>
                <a:off x="3249800" y="1535725"/>
                <a:ext cx="18775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63" extrusionOk="0">
                    <a:moveTo>
                      <a:pt x="381" y="1"/>
                    </a:moveTo>
                    <a:cubicBezTo>
                      <a:pt x="179" y="1"/>
                      <a:pt x="0" y="168"/>
                      <a:pt x="0" y="370"/>
                    </a:cubicBezTo>
                    <a:cubicBezTo>
                      <a:pt x="0" y="584"/>
                      <a:pt x="155" y="763"/>
                      <a:pt x="370" y="763"/>
                    </a:cubicBezTo>
                    <a:cubicBezTo>
                      <a:pt x="572" y="763"/>
                      <a:pt x="751" y="596"/>
                      <a:pt x="751" y="394"/>
                    </a:cubicBezTo>
                    <a:cubicBezTo>
                      <a:pt x="751" y="180"/>
                      <a:pt x="596" y="1"/>
                      <a:pt x="38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60" name="Google Shape;6160;p46"/>
              <p:cNvSpPr/>
              <p:nvPr/>
            </p:nvSpPr>
            <p:spPr>
              <a:xfrm>
                <a:off x="3034900" y="1507150"/>
                <a:ext cx="161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644" extrusionOk="0">
                    <a:moveTo>
                      <a:pt x="334" y="1"/>
                    </a:moveTo>
                    <a:cubicBezTo>
                      <a:pt x="155" y="1"/>
                      <a:pt x="0" y="132"/>
                      <a:pt x="0" y="310"/>
                    </a:cubicBezTo>
                    <a:cubicBezTo>
                      <a:pt x="0" y="489"/>
                      <a:pt x="131" y="644"/>
                      <a:pt x="322" y="644"/>
                    </a:cubicBezTo>
                    <a:cubicBezTo>
                      <a:pt x="500" y="644"/>
                      <a:pt x="643" y="501"/>
                      <a:pt x="643" y="322"/>
                    </a:cubicBezTo>
                    <a:cubicBezTo>
                      <a:pt x="643" y="144"/>
                      <a:pt x="512" y="1"/>
                      <a:pt x="3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61" name="Google Shape;6161;p46"/>
              <p:cNvSpPr/>
              <p:nvPr/>
            </p:nvSpPr>
            <p:spPr>
              <a:xfrm>
                <a:off x="3360825" y="1299400"/>
                <a:ext cx="327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299" extrusionOk="0">
                    <a:moveTo>
                      <a:pt x="658" y="0"/>
                    </a:moveTo>
                    <a:cubicBezTo>
                      <a:pt x="322" y="0"/>
                      <a:pt x="36" y="281"/>
                      <a:pt x="24" y="631"/>
                    </a:cubicBezTo>
                    <a:cubicBezTo>
                      <a:pt x="0" y="989"/>
                      <a:pt x="286" y="1286"/>
                      <a:pt x="643" y="1298"/>
                    </a:cubicBezTo>
                    <a:lnTo>
                      <a:pt x="739" y="1298"/>
                    </a:lnTo>
                    <a:cubicBezTo>
                      <a:pt x="1048" y="1274"/>
                      <a:pt x="1298" y="1000"/>
                      <a:pt x="1298" y="679"/>
                    </a:cubicBezTo>
                    <a:cubicBezTo>
                      <a:pt x="1310" y="346"/>
                      <a:pt x="1072" y="84"/>
                      <a:pt x="762" y="24"/>
                    </a:cubicBezTo>
                    <a:cubicBezTo>
                      <a:pt x="739" y="24"/>
                      <a:pt x="703" y="0"/>
                      <a:pt x="679" y="0"/>
                    </a:cubicBezTo>
                    <a:cubicBezTo>
                      <a:pt x="672" y="0"/>
                      <a:pt x="665" y="0"/>
                      <a:pt x="6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62" name="Google Shape;6162;p46"/>
              <p:cNvSpPr/>
              <p:nvPr/>
            </p:nvSpPr>
            <p:spPr>
              <a:xfrm>
                <a:off x="3168250" y="1541400"/>
                <a:ext cx="43175" cy="42300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692" extrusionOk="0">
                    <a:moveTo>
                      <a:pt x="893" y="0"/>
                    </a:moveTo>
                    <a:cubicBezTo>
                      <a:pt x="417" y="0"/>
                      <a:pt x="24" y="357"/>
                      <a:pt x="12" y="822"/>
                    </a:cubicBezTo>
                    <a:cubicBezTo>
                      <a:pt x="0" y="1274"/>
                      <a:pt x="357" y="1667"/>
                      <a:pt x="834" y="1691"/>
                    </a:cubicBezTo>
                    <a:cubicBezTo>
                      <a:pt x="848" y="1692"/>
                      <a:pt x="863" y="1692"/>
                      <a:pt x="877" y="1692"/>
                    </a:cubicBezTo>
                    <a:cubicBezTo>
                      <a:pt x="1322" y="1692"/>
                      <a:pt x="1680" y="1342"/>
                      <a:pt x="1715" y="881"/>
                    </a:cubicBezTo>
                    <a:cubicBezTo>
                      <a:pt x="1727" y="417"/>
                      <a:pt x="1369" y="24"/>
                      <a:pt x="8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63" name="Google Shape;6163;p46"/>
              <p:cNvSpPr/>
              <p:nvPr/>
            </p:nvSpPr>
            <p:spPr>
              <a:xfrm>
                <a:off x="4756825" y="1820000"/>
                <a:ext cx="134575" cy="238150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9526" extrusionOk="0">
                    <a:moveTo>
                      <a:pt x="4192" y="0"/>
                    </a:moveTo>
                    <a:cubicBezTo>
                      <a:pt x="4192" y="0"/>
                      <a:pt x="1882" y="715"/>
                      <a:pt x="858" y="3346"/>
                    </a:cubicBezTo>
                    <a:cubicBezTo>
                      <a:pt x="691" y="3787"/>
                      <a:pt x="560" y="4239"/>
                      <a:pt x="465" y="4703"/>
                    </a:cubicBezTo>
                    <a:cubicBezTo>
                      <a:pt x="1" y="7061"/>
                      <a:pt x="441" y="9525"/>
                      <a:pt x="441" y="9525"/>
                    </a:cubicBezTo>
                    <a:cubicBezTo>
                      <a:pt x="441" y="9525"/>
                      <a:pt x="3239" y="7418"/>
                      <a:pt x="4287" y="4834"/>
                    </a:cubicBezTo>
                    <a:cubicBezTo>
                      <a:pt x="4323" y="4775"/>
                      <a:pt x="4347" y="4751"/>
                      <a:pt x="4347" y="4715"/>
                    </a:cubicBezTo>
                    <a:cubicBezTo>
                      <a:pt x="5382" y="2084"/>
                      <a:pt x="4192" y="0"/>
                      <a:pt x="41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64" name="Google Shape;6164;p46"/>
              <p:cNvSpPr/>
              <p:nvPr/>
            </p:nvSpPr>
            <p:spPr>
              <a:xfrm>
                <a:off x="3598950" y="1797375"/>
                <a:ext cx="170575" cy="199150"/>
              </a:xfrm>
              <a:custGeom>
                <a:avLst/>
                <a:gdLst/>
                <a:ahLst/>
                <a:cxnLst/>
                <a:rect l="l" t="t" r="r" b="b"/>
                <a:pathLst>
                  <a:path w="6823" h="7966" extrusionOk="0">
                    <a:moveTo>
                      <a:pt x="6823" y="0"/>
                    </a:moveTo>
                    <a:cubicBezTo>
                      <a:pt x="6822" y="1"/>
                      <a:pt x="3441" y="1203"/>
                      <a:pt x="1667" y="3406"/>
                    </a:cubicBezTo>
                    <a:cubicBezTo>
                      <a:pt x="1489" y="3632"/>
                      <a:pt x="1334" y="3870"/>
                      <a:pt x="1191" y="4096"/>
                    </a:cubicBezTo>
                    <a:cubicBezTo>
                      <a:pt x="0" y="6073"/>
                      <a:pt x="405" y="7966"/>
                      <a:pt x="405" y="7966"/>
                    </a:cubicBezTo>
                    <a:cubicBezTo>
                      <a:pt x="405" y="7966"/>
                      <a:pt x="2822" y="7966"/>
                      <a:pt x="4584" y="5763"/>
                    </a:cubicBezTo>
                    <a:cubicBezTo>
                      <a:pt x="4965" y="5299"/>
                      <a:pt x="5275" y="4763"/>
                      <a:pt x="5537" y="4227"/>
                    </a:cubicBezTo>
                    <a:cubicBezTo>
                      <a:pt x="6537" y="2215"/>
                      <a:pt x="6823" y="1"/>
                      <a:pt x="68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65" name="Google Shape;6165;p46"/>
              <p:cNvSpPr/>
              <p:nvPr/>
            </p:nvSpPr>
            <p:spPr>
              <a:xfrm>
                <a:off x="4264800" y="1422025"/>
                <a:ext cx="2742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1049" extrusionOk="0">
                    <a:moveTo>
                      <a:pt x="560" y="1"/>
                    </a:moveTo>
                    <a:cubicBezTo>
                      <a:pt x="477" y="1"/>
                      <a:pt x="382" y="25"/>
                      <a:pt x="310" y="60"/>
                    </a:cubicBezTo>
                    <a:cubicBezTo>
                      <a:pt x="144" y="144"/>
                      <a:pt x="25" y="310"/>
                      <a:pt x="13" y="501"/>
                    </a:cubicBezTo>
                    <a:cubicBezTo>
                      <a:pt x="1" y="798"/>
                      <a:pt x="239" y="1037"/>
                      <a:pt x="537" y="1048"/>
                    </a:cubicBezTo>
                    <a:cubicBezTo>
                      <a:pt x="572" y="1048"/>
                      <a:pt x="608" y="1037"/>
                      <a:pt x="644" y="1037"/>
                    </a:cubicBezTo>
                    <a:cubicBezTo>
                      <a:pt x="894" y="989"/>
                      <a:pt x="1084" y="798"/>
                      <a:pt x="1084" y="548"/>
                    </a:cubicBezTo>
                    <a:cubicBezTo>
                      <a:pt x="1096" y="251"/>
                      <a:pt x="858" y="13"/>
                      <a:pt x="56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66" name="Google Shape;6166;p46"/>
              <p:cNvSpPr/>
              <p:nvPr/>
            </p:nvSpPr>
            <p:spPr>
              <a:xfrm>
                <a:off x="3914475" y="1207675"/>
                <a:ext cx="247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55" extrusionOk="0">
                    <a:moveTo>
                      <a:pt x="474" y="0"/>
                    </a:moveTo>
                    <a:cubicBezTo>
                      <a:pt x="240" y="0"/>
                      <a:pt x="35" y="206"/>
                      <a:pt x="24" y="455"/>
                    </a:cubicBezTo>
                    <a:cubicBezTo>
                      <a:pt x="0" y="717"/>
                      <a:pt x="214" y="931"/>
                      <a:pt x="476" y="955"/>
                    </a:cubicBezTo>
                    <a:cubicBezTo>
                      <a:pt x="750" y="955"/>
                      <a:pt x="976" y="740"/>
                      <a:pt x="976" y="490"/>
                    </a:cubicBezTo>
                    <a:cubicBezTo>
                      <a:pt x="988" y="240"/>
                      <a:pt x="774" y="14"/>
                      <a:pt x="512" y="2"/>
                    </a:cubicBezTo>
                    <a:cubicBezTo>
                      <a:pt x="499" y="1"/>
                      <a:pt x="487" y="0"/>
                      <a:pt x="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67" name="Google Shape;6167;p46"/>
              <p:cNvSpPr/>
              <p:nvPr/>
            </p:nvSpPr>
            <p:spPr>
              <a:xfrm>
                <a:off x="3978175" y="1637800"/>
                <a:ext cx="44650" cy="43825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1753" extrusionOk="0">
                    <a:moveTo>
                      <a:pt x="886" y="1"/>
                    </a:moveTo>
                    <a:cubicBezTo>
                      <a:pt x="428" y="1"/>
                      <a:pt x="35" y="373"/>
                      <a:pt x="12" y="847"/>
                    </a:cubicBezTo>
                    <a:cubicBezTo>
                      <a:pt x="0" y="1323"/>
                      <a:pt x="369" y="1740"/>
                      <a:pt x="869" y="1752"/>
                    </a:cubicBezTo>
                    <a:cubicBezTo>
                      <a:pt x="877" y="1752"/>
                      <a:pt x="885" y="1752"/>
                      <a:pt x="892" y="1752"/>
                    </a:cubicBezTo>
                    <a:cubicBezTo>
                      <a:pt x="1370" y="1752"/>
                      <a:pt x="1762" y="1387"/>
                      <a:pt x="1774" y="907"/>
                    </a:cubicBezTo>
                    <a:cubicBezTo>
                      <a:pt x="1786" y="430"/>
                      <a:pt x="1417" y="14"/>
                      <a:pt x="929" y="2"/>
                    </a:cubicBezTo>
                    <a:cubicBezTo>
                      <a:pt x="915" y="1"/>
                      <a:pt x="900" y="1"/>
                      <a:pt x="88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68" name="Google Shape;6168;p46"/>
              <p:cNvSpPr/>
              <p:nvPr/>
            </p:nvSpPr>
            <p:spPr>
              <a:xfrm>
                <a:off x="3692700" y="1680400"/>
                <a:ext cx="37850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478" extrusionOk="0">
                    <a:moveTo>
                      <a:pt x="775" y="0"/>
                    </a:moveTo>
                    <a:cubicBezTo>
                      <a:pt x="382" y="0"/>
                      <a:pt x="37" y="322"/>
                      <a:pt x="25" y="715"/>
                    </a:cubicBezTo>
                    <a:cubicBezTo>
                      <a:pt x="1" y="1120"/>
                      <a:pt x="322" y="1465"/>
                      <a:pt x="739" y="1477"/>
                    </a:cubicBezTo>
                    <a:cubicBezTo>
                      <a:pt x="746" y="1477"/>
                      <a:pt x="754" y="1477"/>
                      <a:pt x="761" y="1477"/>
                    </a:cubicBezTo>
                    <a:cubicBezTo>
                      <a:pt x="1145" y="1477"/>
                      <a:pt x="1478" y="1171"/>
                      <a:pt x="1489" y="762"/>
                    </a:cubicBezTo>
                    <a:cubicBezTo>
                      <a:pt x="1513" y="358"/>
                      <a:pt x="1192" y="24"/>
                      <a:pt x="7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69" name="Google Shape;6169;p46"/>
              <p:cNvSpPr/>
              <p:nvPr/>
            </p:nvSpPr>
            <p:spPr>
              <a:xfrm>
                <a:off x="3828750" y="1636650"/>
                <a:ext cx="7450" cy="715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86" extrusionOk="0">
                    <a:moveTo>
                      <a:pt x="155" y="0"/>
                    </a:moveTo>
                    <a:cubicBezTo>
                      <a:pt x="83" y="0"/>
                      <a:pt x="12" y="60"/>
                      <a:pt x="12" y="131"/>
                    </a:cubicBezTo>
                    <a:cubicBezTo>
                      <a:pt x="0" y="226"/>
                      <a:pt x="60" y="286"/>
                      <a:pt x="143" y="286"/>
                    </a:cubicBezTo>
                    <a:cubicBezTo>
                      <a:pt x="214" y="286"/>
                      <a:pt x="298" y="226"/>
                      <a:pt x="298" y="143"/>
                    </a:cubicBezTo>
                    <a:cubicBezTo>
                      <a:pt x="298" y="72"/>
                      <a:pt x="238" y="0"/>
                      <a:pt x="1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70" name="Google Shape;6170;p46"/>
              <p:cNvSpPr/>
              <p:nvPr/>
            </p:nvSpPr>
            <p:spPr>
              <a:xfrm>
                <a:off x="3896600" y="1642225"/>
                <a:ext cx="15800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24" extrusionOk="0">
                    <a:moveTo>
                      <a:pt x="300" y="1"/>
                    </a:moveTo>
                    <a:cubicBezTo>
                      <a:pt x="148" y="1"/>
                      <a:pt x="23" y="146"/>
                      <a:pt x="1" y="301"/>
                    </a:cubicBezTo>
                    <a:cubicBezTo>
                      <a:pt x="1" y="480"/>
                      <a:pt x="144" y="611"/>
                      <a:pt x="298" y="622"/>
                    </a:cubicBezTo>
                    <a:cubicBezTo>
                      <a:pt x="305" y="623"/>
                      <a:pt x="312" y="623"/>
                      <a:pt x="320" y="623"/>
                    </a:cubicBezTo>
                    <a:cubicBezTo>
                      <a:pt x="479" y="623"/>
                      <a:pt x="632" y="496"/>
                      <a:pt x="632" y="325"/>
                    </a:cubicBezTo>
                    <a:cubicBezTo>
                      <a:pt x="632" y="146"/>
                      <a:pt x="501" y="15"/>
                      <a:pt x="334" y="3"/>
                    </a:cubicBezTo>
                    <a:cubicBezTo>
                      <a:pt x="323" y="2"/>
                      <a:pt x="311" y="1"/>
                      <a:pt x="30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71" name="Google Shape;6171;p46"/>
              <p:cNvSpPr/>
              <p:nvPr/>
            </p:nvSpPr>
            <p:spPr>
              <a:xfrm>
                <a:off x="4264200" y="1861050"/>
                <a:ext cx="39625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550" extrusionOk="0">
                    <a:moveTo>
                      <a:pt x="781" y="0"/>
                    </a:moveTo>
                    <a:cubicBezTo>
                      <a:pt x="371" y="0"/>
                      <a:pt x="36" y="337"/>
                      <a:pt x="13" y="740"/>
                    </a:cubicBezTo>
                    <a:cubicBezTo>
                      <a:pt x="1" y="1168"/>
                      <a:pt x="346" y="1525"/>
                      <a:pt x="763" y="1549"/>
                    </a:cubicBezTo>
                    <a:cubicBezTo>
                      <a:pt x="770" y="1549"/>
                      <a:pt x="778" y="1550"/>
                      <a:pt x="785" y="1550"/>
                    </a:cubicBezTo>
                    <a:cubicBezTo>
                      <a:pt x="1204" y="1550"/>
                      <a:pt x="1549" y="1220"/>
                      <a:pt x="1561" y="799"/>
                    </a:cubicBezTo>
                    <a:cubicBezTo>
                      <a:pt x="1584" y="371"/>
                      <a:pt x="1239" y="13"/>
                      <a:pt x="822" y="1"/>
                    </a:cubicBezTo>
                    <a:cubicBezTo>
                      <a:pt x="808" y="1"/>
                      <a:pt x="795" y="0"/>
                      <a:pt x="7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72" name="Google Shape;6172;p46"/>
              <p:cNvSpPr/>
              <p:nvPr/>
            </p:nvSpPr>
            <p:spPr>
              <a:xfrm>
                <a:off x="4316000" y="1775350"/>
                <a:ext cx="4050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597" extrusionOk="0">
                    <a:moveTo>
                      <a:pt x="813" y="0"/>
                    </a:moveTo>
                    <a:cubicBezTo>
                      <a:pt x="393" y="0"/>
                      <a:pt x="36" y="341"/>
                      <a:pt x="13" y="774"/>
                    </a:cubicBezTo>
                    <a:cubicBezTo>
                      <a:pt x="1" y="1227"/>
                      <a:pt x="346" y="1584"/>
                      <a:pt x="786" y="1596"/>
                    </a:cubicBezTo>
                    <a:cubicBezTo>
                      <a:pt x="794" y="1596"/>
                      <a:pt x="802" y="1596"/>
                      <a:pt x="809" y="1596"/>
                    </a:cubicBezTo>
                    <a:cubicBezTo>
                      <a:pt x="1251" y="1596"/>
                      <a:pt x="1596" y="1255"/>
                      <a:pt x="1608" y="822"/>
                    </a:cubicBezTo>
                    <a:cubicBezTo>
                      <a:pt x="1620" y="370"/>
                      <a:pt x="1275" y="12"/>
                      <a:pt x="834" y="0"/>
                    </a:cubicBezTo>
                    <a:cubicBezTo>
                      <a:pt x="827" y="0"/>
                      <a:pt x="820" y="0"/>
                      <a:pt x="8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73" name="Google Shape;6173;p46"/>
              <p:cNvSpPr/>
              <p:nvPr/>
            </p:nvSpPr>
            <p:spPr>
              <a:xfrm>
                <a:off x="4677050" y="1650025"/>
                <a:ext cx="18775" cy="18500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40" extrusionOk="0">
                    <a:moveTo>
                      <a:pt x="382" y="1"/>
                    </a:moveTo>
                    <a:cubicBezTo>
                      <a:pt x="180" y="1"/>
                      <a:pt x="13" y="144"/>
                      <a:pt x="1" y="358"/>
                    </a:cubicBezTo>
                    <a:cubicBezTo>
                      <a:pt x="1" y="560"/>
                      <a:pt x="156" y="739"/>
                      <a:pt x="370" y="739"/>
                    </a:cubicBezTo>
                    <a:cubicBezTo>
                      <a:pt x="572" y="739"/>
                      <a:pt x="751" y="584"/>
                      <a:pt x="751" y="382"/>
                    </a:cubicBezTo>
                    <a:cubicBezTo>
                      <a:pt x="751" y="179"/>
                      <a:pt x="596" y="1"/>
                      <a:pt x="3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74" name="Google Shape;6174;p46"/>
              <p:cNvSpPr/>
              <p:nvPr/>
            </p:nvSpPr>
            <p:spPr>
              <a:xfrm>
                <a:off x="4892275" y="1590200"/>
                <a:ext cx="190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51" extrusionOk="0">
                    <a:moveTo>
                      <a:pt x="393" y="1"/>
                    </a:moveTo>
                    <a:cubicBezTo>
                      <a:pt x="179" y="1"/>
                      <a:pt x="0" y="156"/>
                      <a:pt x="0" y="370"/>
                    </a:cubicBezTo>
                    <a:cubicBezTo>
                      <a:pt x="0" y="572"/>
                      <a:pt x="167" y="739"/>
                      <a:pt x="381" y="751"/>
                    </a:cubicBezTo>
                    <a:cubicBezTo>
                      <a:pt x="584" y="751"/>
                      <a:pt x="762" y="596"/>
                      <a:pt x="762" y="382"/>
                    </a:cubicBezTo>
                    <a:cubicBezTo>
                      <a:pt x="762" y="179"/>
                      <a:pt x="595" y="1"/>
                      <a:pt x="3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75" name="Google Shape;6175;p46"/>
              <p:cNvSpPr/>
              <p:nvPr/>
            </p:nvSpPr>
            <p:spPr>
              <a:xfrm>
                <a:off x="4677650" y="1561025"/>
                <a:ext cx="161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644" extrusionOk="0">
                    <a:moveTo>
                      <a:pt x="334" y="1"/>
                    </a:moveTo>
                    <a:cubicBezTo>
                      <a:pt x="156" y="1"/>
                      <a:pt x="1" y="132"/>
                      <a:pt x="1" y="311"/>
                    </a:cubicBezTo>
                    <a:cubicBezTo>
                      <a:pt x="1" y="489"/>
                      <a:pt x="132" y="644"/>
                      <a:pt x="310" y="644"/>
                    </a:cubicBezTo>
                    <a:cubicBezTo>
                      <a:pt x="489" y="644"/>
                      <a:pt x="644" y="501"/>
                      <a:pt x="644" y="334"/>
                    </a:cubicBezTo>
                    <a:cubicBezTo>
                      <a:pt x="644" y="156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76" name="Google Shape;6176;p46"/>
              <p:cNvSpPr/>
              <p:nvPr/>
            </p:nvSpPr>
            <p:spPr>
              <a:xfrm>
                <a:off x="5003600" y="1353550"/>
                <a:ext cx="32750" cy="32200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1288" extrusionOk="0">
                    <a:moveTo>
                      <a:pt x="646" y="1"/>
                    </a:moveTo>
                    <a:cubicBezTo>
                      <a:pt x="321" y="1"/>
                      <a:pt x="35" y="271"/>
                      <a:pt x="12" y="620"/>
                    </a:cubicBezTo>
                    <a:cubicBezTo>
                      <a:pt x="0" y="978"/>
                      <a:pt x="286" y="1275"/>
                      <a:pt x="643" y="1287"/>
                    </a:cubicBezTo>
                    <a:lnTo>
                      <a:pt x="726" y="1287"/>
                    </a:lnTo>
                    <a:cubicBezTo>
                      <a:pt x="1048" y="1263"/>
                      <a:pt x="1298" y="990"/>
                      <a:pt x="1298" y="668"/>
                    </a:cubicBezTo>
                    <a:cubicBezTo>
                      <a:pt x="1310" y="335"/>
                      <a:pt x="1072" y="73"/>
                      <a:pt x="762" y="13"/>
                    </a:cubicBezTo>
                    <a:cubicBezTo>
                      <a:pt x="726" y="13"/>
                      <a:pt x="703" y="1"/>
                      <a:pt x="667" y="1"/>
                    </a:cubicBezTo>
                    <a:cubicBezTo>
                      <a:pt x="660" y="1"/>
                      <a:pt x="653" y="1"/>
                      <a:pt x="6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77" name="Google Shape;6177;p46"/>
              <p:cNvSpPr/>
              <p:nvPr/>
            </p:nvSpPr>
            <p:spPr>
              <a:xfrm>
                <a:off x="4811000" y="1595550"/>
                <a:ext cx="42900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1704" extrusionOk="0">
                    <a:moveTo>
                      <a:pt x="871" y="1"/>
                    </a:moveTo>
                    <a:cubicBezTo>
                      <a:pt x="405" y="1"/>
                      <a:pt x="24" y="366"/>
                      <a:pt x="13" y="823"/>
                    </a:cubicBezTo>
                    <a:cubicBezTo>
                      <a:pt x="1" y="1287"/>
                      <a:pt x="346" y="1668"/>
                      <a:pt x="822" y="1704"/>
                    </a:cubicBezTo>
                    <a:cubicBezTo>
                      <a:pt x="830" y="1704"/>
                      <a:pt x="837" y="1704"/>
                      <a:pt x="845" y="1704"/>
                    </a:cubicBezTo>
                    <a:cubicBezTo>
                      <a:pt x="1299" y="1704"/>
                      <a:pt x="1680" y="1351"/>
                      <a:pt x="1703" y="882"/>
                    </a:cubicBezTo>
                    <a:cubicBezTo>
                      <a:pt x="1715" y="418"/>
                      <a:pt x="1370" y="37"/>
                      <a:pt x="894" y="1"/>
                    </a:cubicBezTo>
                    <a:cubicBezTo>
                      <a:pt x="886" y="1"/>
                      <a:pt x="879" y="1"/>
                      <a:pt x="87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78" name="Google Shape;6178;p46"/>
              <p:cNvSpPr/>
              <p:nvPr/>
            </p:nvSpPr>
            <p:spPr>
              <a:xfrm>
                <a:off x="5974250" y="1172600"/>
                <a:ext cx="15332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8752" extrusionOk="0">
                    <a:moveTo>
                      <a:pt x="822" y="0"/>
                    </a:moveTo>
                    <a:cubicBezTo>
                      <a:pt x="822" y="0"/>
                      <a:pt x="0" y="2263"/>
                      <a:pt x="1465" y="4691"/>
                    </a:cubicBezTo>
                    <a:cubicBezTo>
                      <a:pt x="2917" y="7096"/>
                      <a:pt x="6120" y="8751"/>
                      <a:pt x="6120" y="8751"/>
                    </a:cubicBezTo>
                    <a:cubicBezTo>
                      <a:pt x="6120" y="8751"/>
                      <a:pt x="6132" y="5168"/>
                      <a:pt x="4680" y="2739"/>
                    </a:cubicBezTo>
                    <a:cubicBezTo>
                      <a:pt x="3203" y="334"/>
                      <a:pt x="822" y="0"/>
                      <a:pt x="8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79" name="Google Shape;6179;p46"/>
              <p:cNvSpPr/>
              <p:nvPr/>
            </p:nvSpPr>
            <p:spPr>
              <a:xfrm>
                <a:off x="5746250" y="1934900"/>
                <a:ext cx="138725" cy="229200"/>
              </a:xfrm>
              <a:custGeom>
                <a:avLst/>
                <a:gdLst/>
                <a:ahLst/>
                <a:cxnLst/>
                <a:rect l="l" t="t" r="r" b="b"/>
                <a:pathLst>
                  <a:path w="5549" h="9168" extrusionOk="0">
                    <a:moveTo>
                      <a:pt x="48" y="0"/>
                    </a:moveTo>
                    <a:cubicBezTo>
                      <a:pt x="48" y="0"/>
                      <a:pt x="0" y="560"/>
                      <a:pt x="0" y="1369"/>
                    </a:cubicBezTo>
                    <a:cubicBezTo>
                      <a:pt x="12" y="2655"/>
                      <a:pt x="179" y="4572"/>
                      <a:pt x="941" y="6108"/>
                    </a:cubicBezTo>
                    <a:cubicBezTo>
                      <a:pt x="2179" y="8632"/>
                      <a:pt x="4525" y="9168"/>
                      <a:pt x="4525" y="9168"/>
                    </a:cubicBezTo>
                    <a:cubicBezTo>
                      <a:pt x="4525" y="9168"/>
                      <a:pt x="5548" y="6989"/>
                      <a:pt x="4298" y="4453"/>
                    </a:cubicBezTo>
                    <a:cubicBezTo>
                      <a:pt x="3727" y="3262"/>
                      <a:pt x="2739" y="2203"/>
                      <a:pt x="1881" y="1429"/>
                    </a:cubicBezTo>
                    <a:cubicBezTo>
                      <a:pt x="893" y="560"/>
                      <a:pt x="48" y="0"/>
                      <a:pt x="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80" name="Google Shape;6180;p46"/>
              <p:cNvSpPr/>
              <p:nvPr/>
            </p:nvSpPr>
            <p:spPr>
              <a:xfrm>
                <a:off x="5241425" y="1851550"/>
                <a:ext cx="170875" cy="199150"/>
              </a:xfrm>
              <a:custGeom>
                <a:avLst/>
                <a:gdLst/>
                <a:ahLst/>
                <a:cxnLst/>
                <a:rect l="l" t="t" r="r" b="b"/>
                <a:pathLst>
                  <a:path w="6835" h="7966" extrusionOk="0">
                    <a:moveTo>
                      <a:pt x="6834" y="0"/>
                    </a:moveTo>
                    <a:cubicBezTo>
                      <a:pt x="6834" y="1"/>
                      <a:pt x="3453" y="1215"/>
                      <a:pt x="1667" y="3418"/>
                    </a:cubicBezTo>
                    <a:cubicBezTo>
                      <a:pt x="1488" y="3632"/>
                      <a:pt x="1322" y="3870"/>
                      <a:pt x="1191" y="4096"/>
                    </a:cubicBezTo>
                    <a:cubicBezTo>
                      <a:pt x="0" y="6073"/>
                      <a:pt x="405" y="7966"/>
                      <a:pt x="405" y="7966"/>
                    </a:cubicBezTo>
                    <a:cubicBezTo>
                      <a:pt x="405" y="7966"/>
                      <a:pt x="2810" y="7966"/>
                      <a:pt x="4584" y="5763"/>
                    </a:cubicBezTo>
                    <a:cubicBezTo>
                      <a:pt x="4953" y="5299"/>
                      <a:pt x="5263" y="4763"/>
                      <a:pt x="5537" y="4227"/>
                    </a:cubicBezTo>
                    <a:cubicBezTo>
                      <a:pt x="6549" y="2227"/>
                      <a:pt x="6834" y="1"/>
                      <a:pt x="68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81" name="Google Shape;6181;p46"/>
              <p:cNvSpPr/>
              <p:nvPr/>
            </p:nvSpPr>
            <p:spPr>
              <a:xfrm>
                <a:off x="5315825" y="1169925"/>
                <a:ext cx="128625" cy="245575"/>
              </a:xfrm>
              <a:custGeom>
                <a:avLst/>
                <a:gdLst/>
                <a:ahLst/>
                <a:cxnLst/>
                <a:rect l="l" t="t" r="r" b="b"/>
                <a:pathLst>
                  <a:path w="5145" h="9823" extrusionOk="0">
                    <a:moveTo>
                      <a:pt x="4180" y="0"/>
                    </a:moveTo>
                    <a:cubicBezTo>
                      <a:pt x="4180" y="0"/>
                      <a:pt x="1549" y="2429"/>
                      <a:pt x="775" y="5144"/>
                    </a:cubicBezTo>
                    <a:cubicBezTo>
                      <a:pt x="1" y="7846"/>
                      <a:pt x="1382" y="9823"/>
                      <a:pt x="1382" y="9823"/>
                    </a:cubicBezTo>
                    <a:cubicBezTo>
                      <a:pt x="1382" y="9823"/>
                      <a:pt x="3596" y="8894"/>
                      <a:pt x="4370" y="6179"/>
                    </a:cubicBezTo>
                    <a:cubicBezTo>
                      <a:pt x="5144" y="3477"/>
                      <a:pt x="4180" y="0"/>
                      <a:pt x="41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82" name="Google Shape;6182;p46"/>
              <p:cNvSpPr/>
              <p:nvPr/>
            </p:nvSpPr>
            <p:spPr>
              <a:xfrm>
                <a:off x="5907275" y="1476125"/>
                <a:ext cx="27700" cy="2660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64" extrusionOk="0">
                    <a:moveTo>
                      <a:pt x="524" y="1"/>
                    </a:moveTo>
                    <a:cubicBezTo>
                      <a:pt x="448" y="1"/>
                      <a:pt x="381" y="24"/>
                      <a:pt x="322" y="63"/>
                    </a:cubicBezTo>
                    <a:cubicBezTo>
                      <a:pt x="155" y="158"/>
                      <a:pt x="36" y="313"/>
                      <a:pt x="24" y="516"/>
                    </a:cubicBezTo>
                    <a:cubicBezTo>
                      <a:pt x="0" y="813"/>
                      <a:pt x="239" y="1051"/>
                      <a:pt x="536" y="1063"/>
                    </a:cubicBezTo>
                    <a:cubicBezTo>
                      <a:pt x="584" y="1063"/>
                      <a:pt x="620" y="1051"/>
                      <a:pt x="655" y="1051"/>
                    </a:cubicBezTo>
                    <a:cubicBezTo>
                      <a:pt x="893" y="1004"/>
                      <a:pt x="1072" y="813"/>
                      <a:pt x="1096" y="551"/>
                    </a:cubicBezTo>
                    <a:cubicBezTo>
                      <a:pt x="1108" y="254"/>
                      <a:pt x="870" y="16"/>
                      <a:pt x="572" y="4"/>
                    </a:cubicBezTo>
                    <a:cubicBezTo>
                      <a:pt x="556" y="2"/>
                      <a:pt x="540" y="1"/>
                      <a:pt x="52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83" name="Google Shape;6183;p46"/>
              <p:cNvSpPr/>
              <p:nvPr/>
            </p:nvSpPr>
            <p:spPr>
              <a:xfrm>
                <a:off x="5557525" y="1261600"/>
                <a:ext cx="247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54" extrusionOk="0">
                    <a:moveTo>
                      <a:pt x="513" y="0"/>
                    </a:moveTo>
                    <a:cubicBezTo>
                      <a:pt x="239" y="0"/>
                      <a:pt x="36" y="203"/>
                      <a:pt x="24" y="465"/>
                    </a:cubicBezTo>
                    <a:cubicBezTo>
                      <a:pt x="1" y="715"/>
                      <a:pt x="215" y="941"/>
                      <a:pt x="477" y="953"/>
                    </a:cubicBezTo>
                    <a:cubicBezTo>
                      <a:pt x="484" y="953"/>
                      <a:pt x="492" y="953"/>
                      <a:pt x="499" y="953"/>
                    </a:cubicBezTo>
                    <a:cubicBezTo>
                      <a:pt x="751" y="953"/>
                      <a:pt x="953" y="755"/>
                      <a:pt x="965" y="488"/>
                    </a:cubicBezTo>
                    <a:cubicBezTo>
                      <a:pt x="989" y="238"/>
                      <a:pt x="775" y="12"/>
                      <a:pt x="5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84" name="Google Shape;6184;p46"/>
              <p:cNvSpPr/>
              <p:nvPr/>
            </p:nvSpPr>
            <p:spPr>
              <a:xfrm>
                <a:off x="5834050" y="1186300"/>
                <a:ext cx="122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501" extrusionOk="0">
                    <a:moveTo>
                      <a:pt x="251" y="0"/>
                    </a:moveTo>
                    <a:cubicBezTo>
                      <a:pt x="120" y="0"/>
                      <a:pt x="1" y="107"/>
                      <a:pt x="1" y="238"/>
                    </a:cubicBezTo>
                    <a:cubicBezTo>
                      <a:pt x="1" y="393"/>
                      <a:pt x="108" y="500"/>
                      <a:pt x="239" y="500"/>
                    </a:cubicBezTo>
                    <a:cubicBezTo>
                      <a:pt x="370" y="500"/>
                      <a:pt x="489" y="393"/>
                      <a:pt x="489" y="262"/>
                    </a:cubicBezTo>
                    <a:cubicBezTo>
                      <a:pt x="489" y="119"/>
                      <a:pt x="393" y="0"/>
                      <a:pt x="2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85" name="Google Shape;6185;p46"/>
              <p:cNvSpPr/>
              <p:nvPr/>
            </p:nvSpPr>
            <p:spPr>
              <a:xfrm>
                <a:off x="5620925" y="1692000"/>
                <a:ext cx="44675" cy="44100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1764" extrusionOk="0">
                    <a:moveTo>
                      <a:pt x="896" y="0"/>
                    </a:moveTo>
                    <a:cubicBezTo>
                      <a:pt x="429" y="0"/>
                      <a:pt x="24" y="377"/>
                      <a:pt x="13" y="846"/>
                    </a:cubicBezTo>
                    <a:cubicBezTo>
                      <a:pt x="1" y="1322"/>
                      <a:pt x="370" y="1739"/>
                      <a:pt x="858" y="1763"/>
                    </a:cubicBezTo>
                    <a:cubicBezTo>
                      <a:pt x="865" y="1763"/>
                      <a:pt x="873" y="1763"/>
                      <a:pt x="880" y="1763"/>
                    </a:cubicBezTo>
                    <a:cubicBezTo>
                      <a:pt x="1347" y="1763"/>
                      <a:pt x="1751" y="1398"/>
                      <a:pt x="1775" y="906"/>
                    </a:cubicBezTo>
                    <a:cubicBezTo>
                      <a:pt x="1787" y="429"/>
                      <a:pt x="1406" y="13"/>
                      <a:pt x="917" y="1"/>
                    </a:cubicBezTo>
                    <a:cubicBezTo>
                      <a:pt x="910" y="1"/>
                      <a:pt x="903" y="0"/>
                      <a:pt x="8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86" name="Google Shape;6186;p46"/>
              <p:cNvSpPr/>
              <p:nvPr/>
            </p:nvSpPr>
            <p:spPr>
              <a:xfrm>
                <a:off x="5335475" y="1734850"/>
                <a:ext cx="3752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478" extrusionOk="0">
                    <a:moveTo>
                      <a:pt x="752" y="1"/>
                    </a:moveTo>
                    <a:cubicBezTo>
                      <a:pt x="346" y="1"/>
                      <a:pt x="36" y="318"/>
                      <a:pt x="12" y="716"/>
                    </a:cubicBezTo>
                    <a:cubicBezTo>
                      <a:pt x="1" y="1120"/>
                      <a:pt x="310" y="1454"/>
                      <a:pt x="727" y="1478"/>
                    </a:cubicBezTo>
                    <a:cubicBezTo>
                      <a:pt x="734" y="1478"/>
                      <a:pt x="742" y="1478"/>
                      <a:pt x="749" y="1478"/>
                    </a:cubicBezTo>
                    <a:cubicBezTo>
                      <a:pt x="1144" y="1478"/>
                      <a:pt x="1477" y="1172"/>
                      <a:pt x="1489" y="763"/>
                    </a:cubicBezTo>
                    <a:cubicBezTo>
                      <a:pt x="1501" y="358"/>
                      <a:pt x="1191" y="13"/>
                      <a:pt x="774" y="1"/>
                    </a:cubicBezTo>
                    <a:cubicBezTo>
                      <a:pt x="767" y="1"/>
                      <a:pt x="759" y="1"/>
                      <a:pt x="7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87" name="Google Shape;6187;p46"/>
              <p:cNvSpPr/>
              <p:nvPr/>
            </p:nvSpPr>
            <p:spPr>
              <a:xfrm>
                <a:off x="5471200" y="1690825"/>
                <a:ext cx="7175" cy="7150"/>
              </a:xfrm>
              <a:custGeom>
                <a:avLst/>
                <a:gdLst/>
                <a:ahLst/>
                <a:cxnLst/>
                <a:rect l="l" t="t" r="r" b="b"/>
                <a:pathLst>
                  <a:path w="287" h="286" extrusionOk="0">
                    <a:moveTo>
                      <a:pt x="156" y="0"/>
                    </a:moveTo>
                    <a:cubicBezTo>
                      <a:pt x="84" y="0"/>
                      <a:pt x="25" y="60"/>
                      <a:pt x="1" y="143"/>
                    </a:cubicBezTo>
                    <a:cubicBezTo>
                      <a:pt x="1" y="214"/>
                      <a:pt x="60" y="286"/>
                      <a:pt x="144" y="286"/>
                    </a:cubicBezTo>
                    <a:cubicBezTo>
                      <a:pt x="215" y="286"/>
                      <a:pt x="287" y="226"/>
                      <a:pt x="287" y="155"/>
                    </a:cubicBezTo>
                    <a:cubicBezTo>
                      <a:pt x="287" y="83"/>
                      <a:pt x="227" y="0"/>
                      <a:pt x="1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88" name="Google Shape;6188;p46"/>
              <p:cNvSpPr/>
              <p:nvPr/>
            </p:nvSpPr>
            <p:spPr>
              <a:xfrm>
                <a:off x="5539075" y="1696750"/>
                <a:ext cx="15500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633" extrusionOk="0">
                    <a:moveTo>
                      <a:pt x="302" y="0"/>
                    </a:moveTo>
                    <a:cubicBezTo>
                      <a:pt x="154" y="0"/>
                      <a:pt x="12" y="128"/>
                      <a:pt x="0" y="299"/>
                    </a:cubicBezTo>
                    <a:cubicBezTo>
                      <a:pt x="0" y="477"/>
                      <a:pt x="131" y="620"/>
                      <a:pt x="298" y="632"/>
                    </a:cubicBezTo>
                    <a:cubicBezTo>
                      <a:pt x="477" y="632"/>
                      <a:pt x="608" y="501"/>
                      <a:pt x="620" y="335"/>
                    </a:cubicBezTo>
                    <a:cubicBezTo>
                      <a:pt x="620" y="156"/>
                      <a:pt x="489" y="25"/>
                      <a:pt x="322" y="1"/>
                    </a:cubicBezTo>
                    <a:cubicBezTo>
                      <a:pt x="315" y="1"/>
                      <a:pt x="309" y="0"/>
                      <a:pt x="3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89" name="Google Shape;6189;p46"/>
              <p:cNvSpPr/>
              <p:nvPr/>
            </p:nvSpPr>
            <p:spPr>
              <a:xfrm>
                <a:off x="5906975" y="1915250"/>
                <a:ext cx="396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549" extrusionOk="0">
                    <a:moveTo>
                      <a:pt x="799" y="0"/>
                    </a:moveTo>
                    <a:cubicBezTo>
                      <a:pt x="381" y="0"/>
                      <a:pt x="36" y="318"/>
                      <a:pt x="12" y="750"/>
                    </a:cubicBezTo>
                    <a:cubicBezTo>
                      <a:pt x="1" y="1179"/>
                      <a:pt x="346" y="1536"/>
                      <a:pt x="763" y="1548"/>
                    </a:cubicBezTo>
                    <a:cubicBezTo>
                      <a:pt x="770" y="1548"/>
                      <a:pt x="777" y="1548"/>
                      <a:pt x="784" y="1548"/>
                    </a:cubicBezTo>
                    <a:cubicBezTo>
                      <a:pt x="1203" y="1548"/>
                      <a:pt x="1549" y="1208"/>
                      <a:pt x="1560" y="798"/>
                    </a:cubicBezTo>
                    <a:cubicBezTo>
                      <a:pt x="1584" y="369"/>
                      <a:pt x="1239" y="12"/>
                      <a:pt x="822" y="0"/>
                    </a:cubicBezTo>
                    <a:cubicBezTo>
                      <a:pt x="814" y="0"/>
                      <a:pt x="807" y="0"/>
                      <a:pt x="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90" name="Google Shape;6190;p46"/>
              <p:cNvSpPr/>
              <p:nvPr/>
            </p:nvSpPr>
            <p:spPr>
              <a:xfrm>
                <a:off x="5958775" y="1829225"/>
                <a:ext cx="4050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597" extrusionOk="0">
                    <a:moveTo>
                      <a:pt x="834" y="0"/>
                    </a:moveTo>
                    <a:cubicBezTo>
                      <a:pt x="405" y="0"/>
                      <a:pt x="24" y="346"/>
                      <a:pt x="12" y="774"/>
                    </a:cubicBezTo>
                    <a:cubicBezTo>
                      <a:pt x="0" y="1227"/>
                      <a:pt x="346" y="1584"/>
                      <a:pt x="786" y="1596"/>
                    </a:cubicBezTo>
                    <a:cubicBezTo>
                      <a:pt x="794" y="1596"/>
                      <a:pt x="802" y="1596"/>
                      <a:pt x="809" y="1596"/>
                    </a:cubicBezTo>
                    <a:cubicBezTo>
                      <a:pt x="1251" y="1596"/>
                      <a:pt x="1596" y="1267"/>
                      <a:pt x="1608" y="822"/>
                    </a:cubicBezTo>
                    <a:cubicBezTo>
                      <a:pt x="1619" y="381"/>
                      <a:pt x="1274" y="24"/>
                      <a:pt x="8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91" name="Google Shape;6191;p46"/>
              <p:cNvSpPr/>
              <p:nvPr/>
            </p:nvSpPr>
            <p:spPr>
              <a:xfrm>
                <a:off x="6319525" y="1704200"/>
                <a:ext cx="190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51" extrusionOk="0">
                    <a:moveTo>
                      <a:pt x="372" y="0"/>
                    </a:moveTo>
                    <a:cubicBezTo>
                      <a:pt x="167" y="0"/>
                      <a:pt x="1" y="162"/>
                      <a:pt x="1" y="358"/>
                    </a:cubicBezTo>
                    <a:cubicBezTo>
                      <a:pt x="1" y="572"/>
                      <a:pt x="167" y="751"/>
                      <a:pt x="382" y="751"/>
                    </a:cubicBezTo>
                    <a:cubicBezTo>
                      <a:pt x="584" y="751"/>
                      <a:pt x="763" y="584"/>
                      <a:pt x="763" y="394"/>
                    </a:cubicBezTo>
                    <a:cubicBezTo>
                      <a:pt x="763" y="179"/>
                      <a:pt x="596" y="1"/>
                      <a:pt x="394" y="1"/>
                    </a:cubicBezTo>
                    <a:cubicBezTo>
                      <a:pt x="386" y="0"/>
                      <a:pt x="379" y="0"/>
                      <a:pt x="3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92" name="Google Shape;6192;p46"/>
              <p:cNvSpPr/>
              <p:nvPr/>
            </p:nvSpPr>
            <p:spPr>
              <a:xfrm>
                <a:off x="6535025" y="1644075"/>
                <a:ext cx="19075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63" extrusionOk="0">
                    <a:moveTo>
                      <a:pt x="394" y="1"/>
                    </a:moveTo>
                    <a:cubicBezTo>
                      <a:pt x="179" y="1"/>
                      <a:pt x="13" y="167"/>
                      <a:pt x="1" y="370"/>
                    </a:cubicBezTo>
                    <a:cubicBezTo>
                      <a:pt x="1" y="584"/>
                      <a:pt x="167" y="763"/>
                      <a:pt x="370" y="763"/>
                    </a:cubicBezTo>
                    <a:cubicBezTo>
                      <a:pt x="584" y="763"/>
                      <a:pt x="763" y="596"/>
                      <a:pt x="763" y="382"/>
                    </a:cubicBezTo>
                    <a:cubicBezTo>
                      <a:pt x="763" y="179"/>
                      <a:pt x="596" y="1"/>
                      <a:pt x="3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93" name="Google Shape;6193;p46"/>
              <p:cNvSpPr/>
              <p:nvPr/>
            </p:nvSpPr>
            <p:spPr>
              <a:xfrm>
                <a:off x="6320125" y="1615500"/>
                <a:ext cx="158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32" extrusionOk="0">
                    <a:moveTo>
                      <a:pt x="322" y="1"/>
                    </a:moveTo>
                    <a:cubicBezTo>
                      <a:pt x="143" y="1"/>
                      <a:pt x="0" y="132"/>
                      <a:pt x="0" y="310"/>
                    </a:cubicBezTo>
                    <a:cubicBezTo>
                      <a:pt x="0" y="489"/>
                      <a:pt x="131" y="632"/>
                      <a:pt x="310" y="632"/>
                    </a:cubicBezTo>
                    <a:cubicBezTo>
                      <a:pt x="489" y="632"/>
                      <a:pt x="631" y="501"/>
                      <a:pt x="631" y="322"/>
                    </a:cubicBezTo>
                    <a:cubicBezTo>
                      <a:pt x="631" y="144"/>
                      <a:pt x="500" y="1"/>
                      <a:pt x="3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94" name="Google Shape;6194;p46"/>
              <p:cNvSpPr/>
              <p:nvPr/>
            </p:nvSpPr>
            <p:spPr>
              <a:xfrm>
                <a:off x="6646350" y="1407725"/>
                <a:ext cx="32775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300" extrusionOk="0">
                    <a:moveTo>
                      <a:pt x="647" y="1"/>
                    </a:moveTo>
                    <a:cubicBezTo>
                      <a:pt x="310" y="1"/>
                      <a:pt x="24" y="282"/>
                      <a:pt x="13" y="632"/>
                    </a:cubicBezTo>
                    <a:cubicBezTo>
                      <a:pt x="1" y="989"/>
                      <a:pt x="286" y="1287"/>
                      <a:pt x="644" y="1299"/>
                    </a:cubicBezTo>
                    <a:lnTo>
                      <a:pt x="727" y="1299"/>
                    </a:lnTo>
                    <a:cubicBezTo>
                      <a:pt x="1037" y="1263"/>
                      <a:pt x="1298" y="1001"/>
                      <a:pt x="1298" y="668"/>
                    </a:cubicBezTo>
                    <a:cubicBezTo>
                      <a:pt x="1310" y="347"/>
                      <a:pt x="1072" y="73"/>
                      <a:pt x="763" y="13"/>
                    </a:cubicBezTo>
                    <a:cubicBezTo>
                      <a:pt x="727" y="13"/>
                      <a:pt x="703" y="1"/>
                      <a:pt x="667" y="1"/>
                    </a:cubicBezTo>
                    <a:cubicBezTo>
                      <a:pt x="660" y="1"/>
                      <a:pt x="654" y="1"/>
                      <a:pt x="6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95" name="Google Shape;6195;p46"/>
              <p:cNvSpPr/>
              <p:nvPr/>
            </p:nvSpPr>
            <p:spPr>
              <a:xfrm>
                <a:off x="6453175" y="1650025"/>
                <a:ext cx="4317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693" extrusionOk="0">
                    <a:moveTo>
                      <a:pt x="871" y="1"/>
                    </a:moveTo>
                    <a:cubicBezTo>
                      <a:pt x="417" y="1"/>
                      <a:pt x="48" y="354"/>
                      <a:pt x="12" y="822"/>
                    </a:cubicBezTo>
                    <a:cubicBezTo>
                      <a:pt x="1" y="1275"/>
                      <a:pt x="358" y="1668"/>
                      <a:pt x="834" y="1692"/>
                    </a:cubicBezTo>
                    <a:cubicBezTo>
                      <a:pt x="849" y="1692"/>
                      <a:pt x="863" y="1693"/>
                      <a:pt x="878" y="1693"/>
                    </a:cubicBezTo>
                    <a:cubicBezTo>
                      <a:pt x="1322" y="1693"/>
                      <a:pt x="1680" y="1343"/>
                      <a:pt x="1715" y="882"/>
                    </a:cubicBezTo>
                    <a:cubicBezTo>
                      <a:pt x="1727" y="406"/>
                      <a:pt x="1370" y="13"/>
                      <a:pt x="893" y="1"/>
                    </a:cubicBezTo>
                    <a:cubicBezTo>
                      <a:pt x="886" y="1"/>
                      <a:pt x="878" y="1"/>
                      <a:pt x="87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96" name="Google Shape;6196;p46"/>
              <p:cNvSpPr/>
              <p:nvPr/>
            </p:nvSpPr>
            <p:spPr>
              <a:xfrm>
                <a:off x="6978250" y="1789025"/>
                <a:ext cx="3752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478" extrusionOk="0">
                    <a:moveTo>
                      <a:pt x="751" y="1"/>
                    </a:moveTo>
                    <a:cubicBezTo>
                      <a:pt x="345" y="1"/>
                      <a:pt x="24" y="307"/>
                      <a:pt x="12" y="715"/>
                    </a:cubicBezTo>
                    <a:cubicBezTo>
                      <a:pt x="0" y="1120"/>
                      <a:pt x="310" y="1466"/>
                      <a:pt x="726" y="1477"/>
                    </a:cubicBezTo>
                    <a:cubicBezTo>
                      <a:pt x="734" y="1478"/>
                      <a:pt x="741" y="1478"/>
                      <a:pt x="749" y="1478"/>
                    </a:cubicBezTo>
                    <a:cubicBezTo>
                      <a:pt x="1144" y="1478"/>
                      <a:pt x="1477" y="1172"/>
                      <a:pt x="1488" y="763"/>
                    </a:cubicBezTo>
                    <a:cubicBezTo>
                      <a:pt x="1500" y="358"/>
                      <a:pt x="1191" y="25"/>
                      <a:pt x="774" y="1"/>
                    </a:cubicBezTo>
                    <a:cubicBezTo>
                      <a:pt x="766" y="1"/>
                      <a:pt x="759" y="1"/>
                      <a:pt x="7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97" name="Google Shape;6197;p46"/>
              <p:cNvSpPr/>
              <p:nvPr/>
            </p:nvSpPr>
            <p:spPr>
              <a:xfrm>
                <a:off x="1602875" y="2593600"/>
                <a:ext cx="108950" cy="253025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10121" extrusionOk="0">
                    <a:moveTo>
                      <a:pt x="2917" y="1"/>
                    </a:moveTo>
                    <a:cubicBezTo>
                      <a:pt x="2917" y="1"/>
                      <a:pt x="834" y="1215"/>
                      <a:pt x="417" y="4013"/>
                    </a:cubicBezTo>
                    <a:cubicBezTo>
                      <a:pt x="0" y="6811"/>
                      <a:pt x="1417" y="10121"/>
                      <a:pt x="1417" y="10121"/>
                    </a:cubicBezTo>
                    <a:cubicBezTo>
                      <a:pt x="1417" y="10121"/>
                      <a:pt x="2250" y="9109"/>
                      <a:pt x="3012" y="7704"/>
                    </a:cubicBezTo>
                    <a:cubicBezTo>
                      <a:pt x="2858" y="7621"/>
                      <a:pt x="2751" y="7442"/>
                      <a:pt x="2751" y="7240"/>
                    </a:cubicBezTo>
                    <a:cubicBezTo>
                      <a:pt x="2774" y="6972"/>
                      <a:pt x="3001" y="6739"/>
                      <a:pt x="3267" y="6739"/>
                    </a:cubicBezTo>
                    <a:cubicBezTo>
                      <a:pt x="3273" y="6739"/>
                      <a:pt x="3280" y="6739"/>
                      <a:pt x="3286" y="6740"/>
                    </a:cubicBezTo>
                    <a:cubicBezTo>
                      <a:pt x="3322" y="6740"/>
                      <a:pt x="3370" y="6751"/>
                      <a:pt x="3393" y="6775"/>
                    </a:cubicBezTo>
                    <a:cubicBezTo>
                      <a:pt x="3405" y="6775"/>
                      <a:pt x="3441" y="6775"/>
                      <a:pt x="3453" y="6787"/>
                    </a:cubicBezTo>
                    <a:cubicBezTo>
                      <a:pt x="3763" y="6085"/>
                      <a:pt x="4024" y="5323"/>
                      <a:pt x="4144" y="4573"/>
                    </a:cubicBezTo>
                    <a:cubicBezTo>
                      <a:pt x="4358" y="3049"/>
                      <a:pt x="3989" y="1846"/>
                      <a:pt x="3584" y="1036"/>
                    </a:cubicBezTo>
                    <a:cubicBezTo>
                      <a:pt x="3262" y="370"/>
                      <a:pt x="2917" y="1"/>
                      <a:pt x="29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98" name="Google Shape;6198;p46"/>
              <p:cNvSpPr/>
              <p:nvPr/>
            </p:nvSpPr>
            <p:spPr>
              <a:xfrm>
                <a:off x="992075" y="2652825"/>
                <a:ext cx="153625" cy="218825"/>
              </a:xfrm>
              <a:custGeom>
                <a:avLst/>
                <a:gdLst/>
                <a:ahLst/>
                <a:cxnLst/>
                <a:rect l="l" t="t" r="r" b="b"/>
                <a:pathLst>
                  <a:path w="6145" h="8753" extrusionOk="0">
                    <a:moveTo>
                      <a:pt x="810" y="1"/>
                    </a:moveTo>
                    <a:lnTo>
                      <a:pt x="810" y="1"/>
                    </a:lnTo>
                    <a:cubicBezTo>
                      <a:pt x="810" y="1"/>
                      <a:pt x="1" y="2263"/>
                      <a:pt x="1453" y="4680"/>
                    </a:cubicBezTo>
                    <a:cubicBezTo>
                      <a:pt x="2918" y="7097"/>
                      <a:pt x="6108" y="8752"/>
                      <a:pt x="6108" y="8752"/>
                    </a:cubicBezTo>
                    <a:cubicBezTo>
                      <a:pt x="6108" y="8752"/>
                      <a:pt x="6144" y="5144"/>
                      <a:pt x="4668" y="2739"/>
                    </a:cubicBezTo>
                    <a:cubicBezTo>
                      <a:pt x="3215" y="322"/>
                      <a:pt x="810" y="1"/>
                      <a:pt x="8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99" name="Google Shape;6199;p46"/>
              <p:cNvSpPr/>
              <p:nvPr/>
            </p:nvSpPr>
            <p:spPr>
              <a:xfrm>
                <a:off x="1471900" y="1711350"/>
                <a:ext cx="134275" cy="23815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9526" extrusionOk="0">
                    <a:moveTo>
                      <a:pt x="4180" y="1"/>
                    </a:moveTo>
                    <a:cubicBezTo>
                      <a:pt x="4180" y="1"/>
                      <a:pt x="1882" y="715"/>
                      <a:pt x="846" y="3346"/>
                    </a:cubicBezTo>
                    <a:cubicBezTo>
                      <a:pt x="691" y="3787"/>
                      <a:pt x="548" y="4239"/>
                      <a:pt x="465" y="4704"/>
                    </a:cubicBezTo>
                    <a:cubicBezTo>
                      <a:pt x="0" y="7061"/>
                      <a:pt x="429" y="9526"/>
                      <a:pt x="429" y="9526"/>
                    </a:cubicBezTo>
                    <a:cubicBezTo>
                      <a:pt x="429" y="9526"/>
                      <a:pt x="3227" y="7394"/>
                      <a:pt x="4299" y="4823"/>
                    </a:cubicBezTo>
                    <a:cubicBezTo>
                      <a:pt x="4322" y="4799"/>
                      <a:pt x="4334" y="4763"/>
                      <a:pt x="4346" y="4715"/>
                    </a:cubicBezTo>
                    <a:cubicBezTo>
                      <a:pt x="5370" y="2084"/>
                      <a:pt x="4180" y="1"/>
                      <a:pt x="41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00" name="Google Shape;6200;p46"/>
              <p:cNvSpPr/>
              <p:nvPr/>
            </p:nvSpPr>
            <p:spPr>
              <a:xfrm>
                <a:off x="1054000" y="2158475"/>
                <a:ext cx="241700" cy="108775"/>
              </a:xfrm>
              <a:custGeom>
                <a:avLst/>
                <a:gdLst/>
                <a:ahLst/>
                <a:cxnLst/>
                <a:rect l="l" t="t" r="r" b="b"/>
                <a:pathLst>
                  <a:path w="9668" h="4351" extrusionOk="0">
                    <a:moveTo>
                      <a:pt x="6276" y="522"/>
                    </a:moveTo>
                    <a:cubicBezTo>
                      <a:pt x="6283" y="522"/>
                      <a:pt x="6291" y="522"/>
                      <a:pt x="6298" y="523"/>
                    </a:cubicBezTo>
                    <a:cubicBezTo>
                      <a:pt x="6477" y="523"/>
                      <a:pt x="6608" y="677"/>
                      <a:pt x="6596" y="856"/>
                    </a:cubicBezTo>
                    <a:cubicBezTo>
                      <a:pt x="6596" y="1027"/>
                      <a:pt x="6454" y="1154"/>
                      <a:pt x="6285" y="1154"/>
                    </a:cubicBezTo>
                    <a:cubicBezTo>
                      <a:pt x="6278" y="1154"/>
                      <a:pt x="6270" y="1154"/>
                      <a:pt x="6263" y="1154"/>
                    </a:cubicBezTo>
                    <a:cubicBezTo>
                      <a:pt x="6096" y="1142"/>
                      <a:pt x="5953" y="987"/>
                      <a:pt x="5965" y="820"/>
                    </a:cubicBezTo>
                    <a:cubicBezTo>
                      <a:pt x="5965" y="649"/>
                      <a:pt x="6107" y="522"/>
                      <a:pt x="6276" y="522"/>
                    </a:cubicBezTo>
                    <a:close/>
                    <a:moveTo>
                      <a:pt x="6721" y="1866"/>
                    </a:moveTo>
                    <a:cubicBezTo>
                      <a:pt x="6727" y="1866"/>
                      <a:pt x="6733" y="1867"/>
                      <a:pt x="6739" y="1868"/>
                    </a:cubicBezTo>
                    <a:cubicBezTo>
                      <a:pt x="6822" y="1868"/>
                      <a:pt x="6882" y="1928"/>
                      <a:pt x="6858" y="1999"/>
                    </a:cubicBezTo>
                    <a:cubicBezTo>
                      <a:pt x="6858" y="2064"/>
                      <a:pt x="6818" y="2120"/>
                      <a:pt x="6748" y="2120"/>
                    </a:cubicBezTo>
                    <a:cubicBezTo>
                      <a:pt x="6741" y="2120"/>
                      <a:pt x="6734" y="2119"/>
                      <a:pt x="6727" y="2118"/>
                    </a:cubicBezTo>
                    <a:cubicBezTo>
                      <a:pt x="6656" y="2118"/>
                      <a:pt x="6608" y="2059"/>
                      <a:pt x="6608" y="1987"/>
                    </a:cubicBezTo>
                    <a:cubicBezTo>
                      <a:pt x="6608" y="1922"/>
                      <a:pt x="6658" y="1866"/>
                      <a:pt x="6721" y="1866"/>
                    </a:cubicBezTo>
                    <a:close/>
                    <a:moveTo>
                      <a:pt x="6909" y="0"/>
                    </a:moveTo>
                    <a:cubicBezTo>
                      <a:pt x="6315" y="0"/>
                      <a:pt x="5650" y="90"/>
                      <a:pt x="4941" y="332"/>
                    </a:cubicBezTo>
                    <a:cubicBezTo>
                      <a:pt x="2286" y="1261"/>
                      <a:pt x="0" y="4035"/>
                      <a:pt x="0" y="4035"/>
                    </a:cubicBezTo>
                    <a:cubicBezTo>
                      <a:pt x="0" y="4035"/>
                      <a:pt x="1385" y="4351"/>
                      <a:pt x="3080" y="4351"/>
                    </a:cubicBezTo>
                    <a:cubicBezTo>
                      <a:pt x="4079" y="4351"/>
                      <a:pt x="5186" y="4241"/>
                      <a:pt x="6179" y="3892"/>
                    </a:cubicBezTo>
                    <a:cubicBezTo>
                      <a:pt x="8846" y="2963"/>
                      <a:pt x="9668" y="689"/>
                      <a:pt x="9668" y="689"/>
                    </a:cubicBezTo>
                    <a:cubicBezTo>
                      <a:pt x="9668" y="689"/>
                      <a:pt x="8560" y="0"/>
                      <a:pt x="69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01" name="Google Shape;6201;p46"/>
              <p:cNvSpPr/>
              <p:nvPr/>
            </p:nvSpPr>
            <p:spPr>
              <a:xfrm>
                <a:off x="818250" y="1772375"/>
                <a:ext cx="139025" cy="229225"/>
              </a:xfrm>
              <a:custGeom>
                <a:avLst/>
                <a:gdLst/>
                <a:ahLst/>
                <a:cxnLst/>
                <a:rect l="l" t="t" r="r" b="b"/>
                <a:pathLst>
                  <a:path w="5561" h="9169" extrusionOk="0">
                    <a:moveTo>
                      <a:pt x="36" y="0"/>
                    </a:moveTo>
                    <a:cubicBezTo>
                      <a:pt x="36" y="0"/>
                      <a:pt x="0" y="548"/>
                      <a:pt x="0" y="1370"/>
                    </a:cubicBezTo>
                    <a:cubicBezTo>
                      <a:pt x="12" y="2655"/>
                      <a:pt x="179" y="4572"/>
                      <a:pt x="929" y="6108"/>
                    </a:cubicBezTo>
                    <a:cubicBezTo>
                      <a:pt x="2167" y="8632"/>
                      <a:pt x="4525" y="9168"/>
                      <a:pt x="4525" y="9168"/>
                    </a:cubicBezTo>
                    <a:cubicBezTo>
                      <a:pt x="4525" y="9168"/>
                      <a:pt x="5561" y="7001"/>
                      <a:pt x="4310" y="4465"/>
                    </a:cubicBezTo>
                    <a:cubicBezTo>
                      <a:pt x="3739" y="3275"/>
                      <a:pt x="2751" y="2215"/>
                      <a:pt x="1893" y="1441"/>
                    </a:cubicBezTo>
                    <a:cubicBezTo>
                      <a:pt x="905" y="548"/>
                      <a:pt x="36" y="0"/>
                      <a:pt x="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02" name="Google Shape;6202;p46"/>
              <p:cNvSpPr/>
              <p:nvPr/>
            </p:nvSpPr>
            <p:spPr>
              <a:xfrm>
                <a:off x="925400" y="2956450"/>
                <a:ext cx="27400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49" extrusionOk="0">
                    <a:moveTo>
                      <a:pt x="560" y="0"/>
                    </a:moveTo>
                    <a:cubicBezTo>
                      <a:pt x="477" y="0"/>
                      <a:pt x="382" y="24"/>
                      <a:pt x="310" y="60"/>
                    </a:cubicBezTo>
                    <a:cubicBezTo>
                      <a:pt x="143" y="143"/>
                      <a:pt x="24" y="310"/>
                      <a:pt x="12" y="500"/>
                    </a:cubicBezTo>
                    <a:cubicBezTo>
                      <a:pt x="1" y="798"/>
                      <a:pt x="239" y="1036"/>
                      <a:pt x="536" y="1048"/>
                    </a:cubicBezTo>
                    <a:cubicBezTo>
                      <a:pt x="584" y="1048"/>
                      <a:pt x="608" y="1036"/>
                      <a:pt x="655" y="1036"/>
                    </a:cubicBezTo>
                    <a:cubicBezTo>
                      <a:pt x="894" y="989"/>
                      <a:pt x="1072" y="798"/>
                      <a:pt x="1084" y="548"/>
                    </a:cubicBezTo>
                    <a:cubicBezTo>
                      <a:pt x="1096" y="250"/>
                      <a:pt x="858" y="12"/>
                      <a:pt x="5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03" name="Google Shape;6203;p46"/>
              <p:cNvSpPr/>
              <p:nvPr/>
            </p:nvSpPr>
            <p:spPr>
              <a:xfrm>
                <a:off x="1092675" y="2560575"/>
                <a:ext cx="23250" cy="22925"/>
              </a:xfrm>
              <a:custGeom>
                <a:avLst/>
                <a:gdLst/>
                <a:ahLst/>
                <a:cxnLst/>
                <a:rect l="l" t="t" r="r" b="b"/>
                <a:pathLst>
                  <a:path w="930" h="917" extrusionOk="0">
                    <a:moveTo>
                      <a:pt x="501" y="0"/>
                    </a:moveTo>
                    <a:cubicBezTo>
                      <a:pt x="334" y="0"/>
                      <a:pt x="179" y="83"/>
                      <a:pt x="96" y="214"/>
                    </a:cubicBezTo>
                    <a:cubicBezTo>
                      <a:pt x="48" y="274"/>
                      <a:pt x="25" y="357"/>
                      <a:pt x="25" y="441"/>
                    </a:cubicBezTo>
                    <a:cubicBezTo>
                      <a:pt x="1" y="691"/>
                      <a:pt x="215" y="905"/>
                      <a:pt x="465" y="917"/>
                    </a:cubicBezTo>
                    <a:cubicBezTo>
                      <a:pt x="680" y="917"/>
                      <a:pt x="870" y="738"/>
                      <a:pt x="918" y="512"/>
                    </a:cubicBezTo>
                    <a:cubicBezTo>
                      <a:pt x="918" y="500"/>
                      <a:pt x="930" y="488"/>
                      <a:pt x="930" y="476"/>
                    </a:cubicBezTo>
                    <a:cubicBezTo>
                      <a:pt x="930" y="393"/>
                      <a:pt x="918" y="333"/>
                      <a:pt x="894" y="274"/>
                    </a:cubicBezTo>
                    <a:cubicBezTo>
                      <a:pt x="822" y="119"/>
                      <a:pt x="680" y="0"/>
                      <a:pt x="5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04" name="Google Shape;6204;p46"/>
              <p:cNvSpPr/>
              <p:nvPr/>
            </p:nvSpPr>
            <p:spPr>
              <a:xfrm>
                <a:off x="731925" y="2187600"/>
                <a:ext cx="2682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049" extrusionOk="0">
                    <a:moveTo>
                      <a:pt x="528" y="0"/>
                    </a:moveTo>
                    <a:cubicBezTo>
                      <a:pt x="251" y="0"/>
                      <a:pt x="12" y="233"/>
                      <a:pt x="12" y="501"/>
                    </a:cubicBezTo>
                    <a:cubicBezTo>
                      <a:pt x="0" y="786"/>
                      <a:pt x="239" y="1048"/>
                      <a:pt x="524" y="1048"/>
                    </a:cubicBezTo>
                    <a:cubicBezTo>
                      <a:pt x="531" y="1049"/>
                      <a:pt x="537" y="1049"/>
                      <a:pt x="544" y="1049"/>
                    </a:cubicBezTo>
                    <a:cubicBezTo>
                      <a:pt x="810" y="1049"/>
                      <a:pt x="1037" y="815"/>
                      <a:pt x="1060" y="536"/>
                    </a:cubicBezTo>
                    <a:cubicBezTo>
                      <a:pt x="1072" y="251"/>
                      <a:pt x="834" y="1"/>
                      <a:pt x="548" y="1"/>
                    </a:cubicBezTo>
                    <a:cubicBezTo>
                      <a:pt x="541" y="0"/>
                      <a:pt x="534" y="0"/>
                      <a:pt x="5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05" name="Google Shape;6205;p46"/>
              <p:cNvSpPr/>
              <p:nvPr/>
            </p:nvSpPr>
            <p:spPr>
              <a:xfrm>
                <a:off x="1115600" y="2035800"/>
                <a:ext cx="39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573" h="1549" extrusionOk="0">
                    <a:moveTo>
                      <a:pt x="789" y="0"/>
                    </a:moveTo>
                    <a:cubicBezTo>
                      <a:pt x="370" y="0"/>
                      <a:pt x="24" y="341"/>
                      <a:pt x="13" y="750"/>
                    </a:cubicBezTo>
                    <a:cubicBezTo>
                      <a:pt x="1" y="1179"/>
                      <a:pt x="322" y="1536"/>
                      <a:pt x="751" y="1548"/>
                    </a:cubicBezTo>
                    <a:cubicBezTo>
                      <a:pt x="758" y="1548"/>
                      <a:pt x="766" y="1548"/>
                      <a:pt x="774" y="1548"/>
                    </a:cubicBezTo>
                    <a:cubicBezTo>
                      <a:pt x="1204" y="1548"/>
                      <a:pt x="1549" y="1219"/>
                      <a:pt x="1560" y="810"/>
                    </a:cubicBezTo>
                    <a:cubicBezTo>
                      <a:pt x="1572" y="369"/>
                      <a:pt x="1251" y="12"/>
                      <a:pt x="810" y="0"/>
                    </a:cubicBezTo>
                    <a:cubicBezTo>
                      <a:pt x="803" y="0"/>
                      <a:pt x="796" y="0"/>
                      <a:pt x="7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06" name="Google Shape;6206;p46"/>
              <p:cNvSpPr/>
              <p:nvPr/>
            </p:nvSpPr>
            <p:spPr>
              <a:xfrm>
                <a:off x="787875" y="2259900"/>
                <a:ext cx="42900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1693" extrusionOk="0">
                    <a:moveTo>
                      <a:pt x="853" y="1"/>
                    </a:moveTo>
                    <a:cubicBezTo>
                      <a:pt x="406" y="1"/>
                      <a:pt x="36" y="372"/>
                      <a:pt x="25" y="811"/>
                    </a:cubicBezTo>
                    <a:cubicBezTo>
                      <a:pt x="1" y="1288"/>
                      <a:pt x="382" y="1681"/>
                      <a:pt x="834" y="1692"/>
                    </a:cubicBezTo>
                    <a:cubicBezTo>
                      <a:pt x="843" y="1693"/>
                      <a:pt x="851" y="1693"/>
                      <a:pt x="860" y="1693"/>
                    </a:cubicBezTo>
                    <a:cubicBezTo>
                      <a:pt x="1289" y="1693"/>
                      <a:pt x="1633" y="1399"/>
                      <a:pt x="1703" y="1026"/>
                    </a:cubicBezTo>
                    <a:cubicBezTo>
                      <a:pt x="1715" y="978"/>
                      <a:pt x="1715" y="919"/>
                      <a:pt x="1715" y="871"/>
                    </a:cubicBezTo>
                    <a:cubicBezTo>
                      <a:pt x="1715" y="788"/>
                      <a:pt x="1703" y="692"/>
                      <a:pt x="1692" y="621"/>
                    </a:cubicBezTo>
                    <a:cubicBezTo>
                      <a:pt x="1596" y="264"/>
                      <a:pt x="1287" y="14"/>
                      <a:pt x="894" y="2"/>
                    </a:cubicBezTo>
                    <a:cubicBezTo>
                      <a:pt x="880" y="1"/>
                      <a:pt x="866" y="1"/>
                      <a:pt x="8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07" name="Google Shape;6207;p46"/>
              <p:cNvSpPr/>
              <p:nvPr/>
            </p:nvSpPr>
            <p:spPr>
              <a:xfrm>
                <a:off x="605125" y="1825300"/>
                <a:ext cx="2145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858" h="827" extrusionOk="0">
                    <a:moveTo>
                      <a:pt x="399" y="1"/>
                    </a:moveTo>
                    <a:cubicBezTo>
                      <a:pt x="181" y="1"/>
                      <a:pt x="12" y="172"/>
                      <a:pt x="12" y="396"/>
                    </a:cubicBezTo>
                    <a:cubicBezTo>
                      <a:pt x="0" y="622"/>
                      <a:pt x="191" y="812"/>
                      <a:pt x="417" y="824"/>
                    </a:cubicBezTo>
                    <a:cubicBezTo>
                      <a:pt x="429" y="825"/>
                      <a:pt x="440" y="826"/>
                      <a:pt x="452" y="826"/>
                    </a:cubicBezTo>
                    <a:cubicBezTo>
                      <a:pt x="653" y="826"/>
                      <a:pt x="834" y="634"/>
                      <a:pt x="846" y="431"/>
                    </a:cubicBezTo>
                    <a:cubicBezTo>
                      <a:pt x="858" y="205"/>
                      <a:pt x="667" y="15"/>
                      <a:pt x="441" y="3"/>
                    </a:cubicBezTo>
                    <a:cubicBezTo>
                      <a:pt x="427" y="1"/>
                      <a:pt x="412" y="1"/>
                      <a:pt x="3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08" name="Google Shape;6208;p46"/>
              <p:cNvSpPr/>
              <p:nvPr/>
            </p:nvSpPr>
            <p:spPr>
              <a:xfrm>
                <a:off x="1019450" y="1813450"/>
                <a:ext cx="208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835" h="334" extrusionOk="0">
                    <a:moveTo>
                      <a:pt x="1" y="0"/>
                    </a:moveTo>
                    <a:cubicBezTo>
                      <a:pt x="49" y="191"/>
                      <a:pt x="215" y="322"/>
                      <a:pt x="406" y="334"/>
                    </a:cubicBezTo>
                    <a:cubicBezTo>
                      <a:pt x="608" y="334"/>
                      <a:pt x="787" y="203"/>
                      <a:pt x="834" y="2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09" name="Google Shape;6209;p46"/>
              <p:cNvSpPr/>
              <p:nvPr/>
            </p:nvSpPr>
            <p:spPr>
              <a:xfrm>
                <a:off x="554525" y="2031625"/>
                <a:ext cx="985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394" h="406" extrusionOk="0">
                    <a:moveTo>
                      <a:pt x="203" y="1"/>
                    </a:moveTo>
                    <a:cubicBezTo>
                      <a:pt x="96" y="1"/>
                      <a:pt x="12" y="84"/>
                      <a:pt x="0" y="203"/>
                    </a:cubicBezTo>
                    <a:cubicBezTo>
                      <a:pt x="0" y="298"/>
                      <a:pt x="72" y="394"/>
                      <a:pt x="191" y="405"/>
                    </a:cubicBezTo>
                    <a:cubicBezTo>
                      <a:pt x="298" y="405"/>
                      <a:pt x="381" y="322"/>
                      <a:pt x="393" y="215"/>
                    </a:cubicBezTo>
                    <a:cubicBezTo>
                      <a:pt x="393" y="108"/>
                      <a:pt x="322" y="13"/>
                      <a:pt x="2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10" name="Google Shape;6210;p46"/>
              <p:cNvSpPr/>
              <p:nvPr/>
            </p:nvSpPr>
            <p:spPr>
              <a:xfrm>
                <a:off x="575350" y="2741525"/>
                <a:ext cx="24450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78" h="954" extrusionOk="0">
                    <a:moveTo>
                      <a:pt x="481" y="1"/>
                    </a:moveTo>
                    <a:cubicBezTo>
                      <a:pt x="239" y="1"/>
                      <a:pt x="24" y="210"/>
                      <a:pt x="13" y="465"/>
                    </a:cubicBezTo>
                    <a:cubicBezTo>
                      <a:pt x="1" y="715"/>
                      <a:pt x="203" y="942"/>
                      <a:pt x="477" y="954"/>
                    </a:cubicBezTo>
                    <a:cubicBezTo>
                      <a:pt x="739" y="954"/>
                      <a:pt x="953" y="763"/>
                      <a:pt x="965" y="501"/>
                    </a:cubicBezTo>
                    <a:cubicBezTo>
                      <a:pt x="977" y="239"/>
                      <a:pt x="775" y="25"/>
                      <a:pt x="501" y="1"/>
                    </a:cubicBezTo>
                    <a:cubicBezTo>
                      <a:pt x="494" y="1"/>
                      <a:pt x="488" y="1"/>
                      <a:pt x="48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11" name="Google Shape;6211;p46"/>
              <p:cNvSpPr/>
              <p:nvPr/>
            </p:nvSpPr>
            <p:spPr>
              <a:xfrm>
                <a:off x="851575" y="2666525"/>
                <a:ext cx="12525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89" extrusionOk="0">
                    <a:moveTo>
                      <a:pt x="263" y="1"/>
                    </a:moveTo>
                    <a:cubicBezTo>
                      <a:pt x="120" y="1"/>
                      <a:pt x="1" y="108"/>
                      <a:pt x="1" y="239"/>
                    </a:cubicBezTo>
                    <a:cubicBezTo>
                      <a:pt x="1" y="370"/>
                      <a:pt x="108" y="489"/>
                      <a:pt x="239" y="489"/>
                    </a:cubicBezTo>
                    <a:cubicBezTo>
                      <a:pt x="394" y="489"/>
                      <a:pt x="501" y="382"/>
                      <a:pt x="501" y="251"/>
                    </a:cubicBezTo>
                    <a:cubicBezTo>
                      <a:pt x="501" y="120"/>
                      <a:pt x="394" y="1"/>
                      <a:pt x="26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12" name="Google Shape;6212;p46"/>
              <p:cNvSpPr/>
              <p:nvPr/>
            </p:nvSpPr>
            <p:spPr>
              <a:xfrm>
                <a:off x="638450" y="3172225"/>
                <a:ext cx="44675" cy="43800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1752" extrusionOk="0">
                    <a:moveTo>
                      <a:pt x="887" y="0"/>
                    </a:moveTo>
                    <a:cubicBezTo>
                      <a:pt x="429" y="0"/>
                      <a:pt x="36" y="373"/>
                      <a:pt x="13" y="847"/>
                    </a:cubicBezTo>
                    <a:cubicBezTo>
                      <a:pt x="1" y="1323"/>
                      <a:pt x="370" y="1740"/>
                      <a:pt x="870" y="1752"/>
                    </a:cubicBezTo>
                    <a:cubicBezTo>
                      <a:pt x="878" y="1752"/>
                      <a:pt x="885" y="1752"/>
                      <a:pt x="892" y="1752"/>
                    </a:cubicBezTo>
                    <a:cubicBezTo>
                      <a:pt x="1370" y="1752"/>
                      <a:pt x="1763" y="1375"/>
                      <a:pt x="1775" y="906"/>
                    </a:cubicBezTo>
                    <a:cubicBezTo>
                      <a:pt x="1787" y="430"/>
                      <a:pt x="1418" y="13"/>
                      <a:pt x="930" y="1"/>
                    </a:cubicBezTo>
                    <a:cubicBezTo>
                      <a:pt x="915" y="1"/>
                      <a:pt x="901" y="0"/>
                      <a:pt x="8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13" name="Google Shape;6213;p46"/>
              <p:cNvSpPr/>
              <p:nvPr/>
            </p:nvSpPr>
            <p:spPr>
              <a:xfrm>
                <a:off x="556900" y="3176425"/>
                <a:ext cx="158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32" extrusionOk="0">
                    <a:moveTo>
                      <a:pt x="334" y="0"/>
                    </a:moveTo>
                    <a:cubicBezTo>
                      <a:pt x="155" y="0"/>
                      <a:pt x="24" y="143"/>
                      <a:pt x="1" y="298"/>
                    </a:cubicBezTo>
                    <a:cubicBezTo>
                      <a:pt x="1" y="488"/>
                      <a:pt x="143" y="619"/>
                      <a:pt x="298" y="631"/>
                    </a:cubicBezTo>
                    <a:cubicBezTo>
                      <a:pt x="306" y="632"/>
                      <a:pt x="313" y="632"/>
                      <a:pt x="321" y="632"/>
                    </a:cubicBezTo>
                    <a:cubicBezTo>
                      <a:pt x="490" y="632"/>
                      <a:pt x="632" y="504"/>
                      <a:pt x="632" y="333"/>
                    </a:cubicBezTo>
                    <a:cubicBezTo>
                      <a:pt x="632" y="155"/>
                      <a:pt x="501" y="24"/>
                      <a:pt x="3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14" name="Google Shape;6214;p46"/>
              <p:cNvSpPr/>
              <p:nvPr/>
            </p:nvSpPr>
            <p:spPr>
              <a:xfrm>
                <a:off x="925100" y="3394875"/>
                <a:ext cx="3932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573" h="1552" extrusionOk="0">
                    <a:moveTo>
                      <a:pt x="789" y="1"/>
                    </a:moveTo>
                    <a:cubicBezTo>
                      <a:pt x="370" y="1"/>
                      <a:pt x="24" y="342"/>
                      <a:pt x="13" y="751"/>
                    </a:cubicBezTo>
                    <a:cubicBezTo>
                      <a:pt x="1" y="1180"/>
                      <a:pt x="334" y="1537"/>
                      <a:pt x="751" y="1549"/>
                    </a:cubicBezTo>
                    <a:cubicBezTo>
                      <a:pt x="772" y="1551"/>
                      <a:pt x="793" y="1552"/>
                      <a:pt x="813" y="1552"/>
                    </a:cubicBezTo>
                    <a:cubicBezTo>
                      <a:pt x="1225" y="1552"/>
                      <a:pt x="1549" y="1219"/>
                      <a:pt x="1560" y="811"/>
                    </a:cubicBezTo>
                    <a:cubicBezTo>
                      <a:pt x="1572" y="382"/>
                      <a:pt x="1227" y="25"/>
                      <a:pt x="810" y="1"/>
                    </a:cubicBezTo>
                    <a:cubicBezTo>
                      <a:pt x="803" y="1"/>
                      <a:pt x="796" y="1"/>
                      <a:pt x="78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15" name="Google Shape;6215;p46"/>
              <p:cNvSpPr/>
              <p:nvPr/>
            </p:nvSpPr>
            <p:spPr>
              <a:xfrm>
                <a:off x="976600" y="3309750"/>
                <a:ext cx="4080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1597" extrusionOk="0">
                    <a:moveTo>
                      <a:pt x="812" y="1"/>
                    </a:moveTo>
                    <a:cubicBezTo>
                      <a:pt x="381" y="1"/>
                      <a:pt x="36" y="342"/>
                      <a:pt x="24" y="775"/>
                    </a:cubicBezTo>
                    <a:cubicBezTo>
                      <a:pt x="0" y="1227"/>
                      <a:pt x="346" y="1585"/>
                      <a:pt x="798" y="1596"/>
                    </a:cubicBezTo>
                    <a:cubicBezTo>
                      <a:pt x="1227" y="1596"/>
                      <a:pt x="1596" y="1251"/>
                      <a:pt x="1608" y="823"/>
                    </a:cubicBezTo>
                    <a:cubicBezTo>
                      <a:pt x="1632" y="370"/>
                      <a:pt x="1286" y="13"/>
                      <a:pt x="834" y="1"/>
                    </a:cubicBezTo>
                    <a:cubicBezTo>
                      <a:pt x="826" y="1"/>
                      <a:pt x="819" y="1"/>
                      <a:pt x="8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16" name="Google Shape;6216;p46"/>
              <p:cNvSpPr/>
              <p:nvPr/>
            </p:nvSpPr>
            <p:spPr>
              <a:xfrm>
                <a:off x="1337050" y="3184450"/>
                <a:ext cx="19075" cy="1852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1" extrusionOk="0">
                    <a:moveTo>
                      <a:pt x="394" y="0"/>
                    </a:moveTo>
                    <a:cubicBezTo>
                      <a:pt x="191" y="0"/>
                      <a:pt x="1" y="167"/>
                      <a:pt x="1" y="358"/>
                    </a:cubicBezTo>
                    <a:cubicBezTo>
                      <a:pt x="1" y="560"/>
                      <a:pt x="168" y="739"/>
                      <a:pt x="358" y="739"/>
                    </a:cubicBezTo>
                    <a:cubicBezTo>
                      <a:pt x="373" y="740"/>
                      <a:pt x="387" y="741"/>
                      <a:pt x="401" y="741"/>
                    </a:cubicBezTo>
                    <a:cubicBezTo>
                      <a:pt x="606" y="741"/>
                      <a:pt x="763" y="582"/>
                      <a:pt x="763" y="381"/>
                    </a:cubicBezTo>
                    <a:cubicBezTo>
                      <a:pt x="763" y="179"/>
                      <a:pt x="596" y="0"/>
                      <a:pt x="3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17" name="Google Shape;6217;p46"/>
              <p:cNvSpPr/>
              <p:nvPr/>
            </p:nvSpPr>
            <p:spPr>
              <a:xfrm>
                <a:off x="1552575" y="3124025"/>
                <a:ext cx="193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774" h="763" extrusionOk="0">
                    <a:moveTo>
                      <a:pt x="405" y="1"/>
                    </a:moveTo>
                    <a:cubicBezTo>
                      <a:pt x="202" y="1"/>
                      <a:pt x="24" y="167"/>
                      <a:pt x="24" y="382"/>
                    </a:cubicBezTo>
                    <a:cubicBezTo>
                      <a:pt x="0" y="584"/>
                      <a:pt x="167" y="763"/>
                      <a:pt x="393" y="763"/>
                    </a:cubicBezTo>
                    <a:cubicBezTo>
                      <a:pt x="595" y="763"/>
                      <a:pt x="774" y="596"/>
                      <a:pt x="774" y="393"/>
                    </a:cubicBezTo>
                    <a:cubicBezTo>
                      <a:pt x="774" y="179"/>
                      <a:pt x="619" y="1"/>
                      <a:pt x="40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18" name="Google Shape;6218;p46"/>
              <p:cNvSpPr/>
              <p:nvPr/>
            </p:nvSpPr>
            <p:spPr>
              <a:xfrm>
                <a:off x="1337950" y="3095450"/>
                <a:ext cx="161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644" extrusionOk="0">
                    <a:moveTo>
                      <a:pt x="322" y="1"/>
                    </a:moveTo>
                    <a:cubicBezTo>
                      <a:pt x="143" y="1"/>
                      <a:pt x="1" y="131"/>
                      <a:pt x="1" y="310"/>
                    </a:cubicBezTo>
                    <a:cubicBezTo>
                      <a:pt x="1" y="489"/>
                      <a:pt x="132" y="643"/>
                      <a:pt x="310" y="643"/>
                    </a:cubicBezTo>
                    <a:cubicBezTo>
                      <a:pt x="489" y="643"/>
                      <a:pt x="644" y="501"/>
                      <a:pt x="644" y="334"/>
                    </a:cubicBezTo>
                    <a:cubicBezTo>
                      <a:pt x="644" y="155"/>
                      <a:pt x="513" y="1"/>
                      <a:pt x="3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19" name="Google Shape;6219;p46"/>
              <p:cNvSpPr/>
              <p:nvPr/>
            </p:nvSpPr>
            <p:spPr>
              <a:xfrm>
                <a:off x="1664175" y="2887675"/>
                <a:ext cx="327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299" extrusionOk="0">
                    <a:moveTo>
                      <a:pt x="647" y="1"/>
                    </a:moveTo>
                    <a:cubicBezTo>
                      <a:pt x="322" y="1"/>
                      <a:pt x="36" y="282"/>
                      <a:pt x="25" y="632"/>
                    </a:cubicBezTo>
                    <a:cubicBezTo>
                      <a:pt x="1" y="989"/>
                      <a:pt x="287" y="1287"/>
                      <a:pt x="644" y="1299"/>
                    </a:cubicBezTo>
                    <a:lnTo>
                      <a:pt x="739" y="1299"/>
                    </a:lnTo>
                    <a:cubicBezTo>
                      <a:pt x="1049" y="1275"/>
                      <a:pt x="1299" y="1001"/>
                      <a:pt x="1299" y="680"/>
                    </a:cubicBezTo>
                    <a:cubicBezTo>
                      <a:pt x="1311" y="346"/>
                      <a:pt x="1072" y="84"/>
                      <a:pt x="763" y="25"/>
                    </a:cubicBezTo>
                    <a:cubicBezTo>
                      <a:pt x="739" y="25"/>
                      <a:pt x="703" y="1"/>
                      <a:pt x="668" y="1"/>
                    </a:cubicBezTo>
                    <a:cubicBezTo>
                      <a:pt x="661" y="1"/>
                      <a:pt x="654" y="1"/>
                      <a:pt x="6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20" name="Google Shape;6220;p46"/>
              <p:cNvSpPr/>
              <p:nvPr/>
            </p:nvSpPr>
            <p:spPr>
              <a:xfrm>
                <a:off x="1471300" y="3129675"/>
                <a:ext cx="43175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704" extrusionOk="0">
                    <a:moveTo>
                      <a:pt x="871" y="0"/>
                    </a:moveTo>
                    <a:cubicBezTo>
                      <a:pt x="417" y="0"/>
                      <a:pt x="36" y="354"/>
                      <a:pt x="13" y="822"/>
                    </a:cubicBezTo>
                    <a:cubicBezTo>
                      <a:pt x="1" y="1287"/>
                      <a:pt x="358" y="1668"/>
                      <a:pt x="834" y="1703"/>
                    </a:cubicBezTo>
                    <a:cubicBezTo>
                      <a:pt x="842" y="1704"/>
                      <a:pt x="849" y="1704"/>
                      <a:pt x="857" y="1704"/>
                    </a:cubicBezTo>
                    <a:cubicBezTo>
                      <a:pt x="1323" y="1704"/>
                      <a:pt x="1691" y="1350"/>
                      <a:pt x="1703" y="882"/>
                    </a:cubicBezTo>
                    <a:cubicBezTo>
                      <a:pt x="1727" y="417"/>
                      <a:pt x="1370" y="25"/>
                      <a:pt x="894" y="1"/>
                    </a:cubicBezTo>
                    <a:cubicBezTo>
                      <a:pt x="886" y="1"/>
                      <a:pt x="879" y="0"/>
                      <a:pt x="8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21" name="Google Shape;6221;p46"/>
              <p:cNvSpPr/>
              <p:nvPr/>
            </p:nvSpPr>
            <p:spPr>
              <a:xfrm>
                <a:off x="1378725" y="2466750"/>
                <a:ext cx="28000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87" extrusionOk="0">
                    <a:moveTo>
                      <a:pt x="543" y="1"/>
                    </a:moveTo>
                    <a:cubicBezTo>
                      <a:pt x="264" y="1"/>
                      <a:pt x="36" y="231"/>
                      <a:pt x="25" y="515"/>
                    </a:cubicBezTo>
                    <a:cubicBezTo>
                      <a:pt x="1" y="812"/>
                      <a:pt x="251" y="1074"/>
                      <a:pt x="548" y="1086"/>
                    </a:cubicBezTo>
                    <a:cubicBezTo>
                      <a:pt x="556" y="1086"/>
                      <a:pt x="563" y="1086"/>
                      <a:pt x="570" y="1086"/>
                    </a:cubicBezTo>
                    <a:cubicBezTo>
                      <a:pt x="858" y="1086"/>
                      <a:pt x="1096" y="853"/>
                      <a:pt x="1108" y="562"/>
                    </a:cubicBezTo>
                    <a:cubicBezTo>
                      <a:pt x="1120" y="265"/>
                      <a:pt x="882" y="14"/>
                      <a:pt x="584" y="3"/>
                    </a:cubicBezTo>
                    <a:cubicBezTo>
                      <a:pt x="570" y="1"/>
                      <a:pt x="557" y="1"/>
                      <a:pt x="5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22" name="Google Shape;6222;p46"/>
              <p:cNvSpPr/>
              <p:nvPr/>
            </p:nvSpPr>
            <p:spPr>
              <a:xfrm>
                <a:off x="1287350" y="2218550"/>
                <a:ext cx="1520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608" h="609" extrusionOk="0">
                    <a:moveTo>
                      <a:pt x="310" y="1"/>
                    </a:moveTo>
                    <a:cubicBezTo>
                      <a:pt x="155" y="1"/>
                      <a:pt x="1" y="120"/>
                      <a:pt x="1" y="298"/>
                    </a:cubicBezTo>
                    <a:cubicBezTo>
                      <a:pt x="1" y="465"/>
                      <a:pt x="120" y="608"/>
                      <a:pt x="298" y="608"/>
                    </a:cubicBezTo>
                    <a:cubicBezTo>
                      <a:pt x="477" y="608"/>
                      <a:pt x="608" y="477"/>
                      <a:pt x="608" y="310"/>
                    </a:cubicBezTo>
                    <a:cubicBezTo>
                      <a:pt x="608" y="144"/>
                      <a:pt x="489" y="1"/>
                      <a:pt x="3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23" name="Google Shape;6223;p46"/>
              <p:cNvSpPr/>
              <p:nvPr/>
            </p:nvSpPr>
            <p:spPr>
              <a:xfrm>
                <a:off x="1573400" y="2189975"/>
                <a:ext cx="17275" cy="17000"/>
              </a:xfrm>
              <a:custGeom>
                <a:avLst/>
                <a:gdLst/>
                <a:ahLst/>
                <a:cxnLst/>
                <a:rect l="l" t="t" r="r" b="b"/>
                <a:pathLst>
                  <a:path w="691" h="680" extrusionOk="0">
                    <a:moveTo>
                      <a:pt x="358" y="1"/>
                    </a:moveTo>
                    <a:cubicBezTo>
                      <a:pt x="167" y="1"/>
                      <a:pt x="24" y="132"/>
                      <a:pt x="0" y="322"/>
                    </a:cubicBezTo>
                    <a:cubicBezTo>
                      <a:pt x="0" y="513"/>
                      <a:pt x="143" y="668"/>
                      <a:pt x="334" y="679"/>
                    </a:cubicBezTo>
                    <a:cubicBezTo>
                      <a:pt x="524" y="679"/>
                      <a:pt x="679" y="537"/>
                      <a:pt x="691" y="358"/>
                    </a:cubicBezTo>
                    <a:cubicBezTo>
                      <a:pt x="691" y="156"/>
                      <a:pt x="560" y="13"/>
                      <a:pt x="3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24" name="Google Shape;6224;p46"/>
              <p:cNvSpPr/>
              <p:nvPr/>
            </p:nvSpPr>
            <p:spPr>
              <a:xfrm>
                <a:off x="1552575" y="1951850"/>
                <a:ext cx="169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68" extrusionOk="0">
                    <a:moveTo>
                      <a:pt x="345" y="1"/>
                    </a:moveTo>
                    <a:cubicBezTo>
                      <a:pt x="167" y="1"/>
                      <a:pt x="0" y="132"/>
                      <a:pt x="0" y="322"/>
                    </a:cubicBezTo>
                    <a:cubicBezTo>
                      <a:pt x="0" y="501"/>
                      <a:pt x="143" y="668"/>
                      <a:pt x="333" y="668"/>
                    </a:cubicBezTo>
                    <a:cubicBezTo>
                      <a:pt x="512" y="668"/>
                      <a:pt x="655" y="537"/>
                      <a:pt x="679" y="334"/>
                    </a:cubicBezTo>
                    <a:cubicBezTo>
                      <a:pt x="679" y="156"/>
                      <a:pt x="536" y="1"/>
                      <a:pt x="34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25" name="Google Shape;6225;p46"/>
              <p:cNvSpPr/>
              <p:nvPr/>
            </p:nvSpPr>
            <p:spPr>
              <a:xfrm>
                <a:off x="2634550" y="2707000"/>
                <a:ext cx="153300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6132" h="8752" extrusionOk="0">
                    <a:moveTo>
                      <a:pt x="822" y="1"/>
                    </a:moveTo>
                    <a:cubicBezTo>
                      <a:pt x="822" y="1"/>
                      <a:pt x="0" y="2263"/>
                      <a:pt x="1465" y="4692"/>
                    </a:cubicBezTo>
                    <a:cubicBezTo>
                      <a:pt x="2917" y="7097"/>
                      <a:pt x="6120" y="8752"/>
                      <a:pt x="6120" y="8752"/>
                    </a:cubicBezTo>
                    <a:cubicBezTo>
                      <a:pt x="6120" y="8752"/>
                      <a:pt x="6132" y="5168"/>
                      <a:pt x="4679" y="2739"/>
                    </a:cubicBezTo>
                    <a:cubicBezTo>
                      <a:pt x="3215" y="311"/>
                      <a:pt x="822" y="1"/>
                      <a:pt x="8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26" name="Google Shape;6226;p46"/>
              <p:cNvSpPr/>
              <p:nvPr/>
            </p:nvSpPr>
            <p:spPr>
              <a:xfrm>
                <a:off x="2139850" y="2353225"/>
                <a:ext cx="245275" cy="104350"/>
              </a:xfrm>
              <a:custGeom>
                <a:avLst/>
                <a:gdLst/>
                <a:ahLst/>
                <a:cxnLst/>
                <a:rect l="l" t="t" r="r" b="b"/>
                <a:pathLst>
                  <a:path w="9811" h="4174" extrusionOk="0">
                    <a:moveTo>
                      <a:pt x="6165" y="0"/>
                    </a:moveTo>
                    <a:cubicBezTo>
                      <a:pt x="5328" y="0"/>
                      <a:pt x="4445" y="85"/>
                      <a:pt x="3631" y="329"/>
                    </a:cubicBezTo>
                    <a:cubicBezTo>
                      <a:pt x="917" y="1126"/>
                      <a:pt x="0" y="3353"/>
                      <a:pt x="0" y="3353"/>
                    </a:cubicBezTo>
                    <a:cubicBezTo>
                      <a:pt x="0" y="3353"/>
                      <a:pt x="286" y="3567"/>
                      <a:pt x="822" y="3770"/>
                    </a:cubicBezTo>
                    <a:cubicBezTo>
                      <a:pt x="798" y="3793"/>
                      <a:pt x="798" y="3829"/>
                      <a:pt x="798" y="3853"/>
                    </a:cubicBezTo>
                    <a:cubicBezTo>
                      <a:pt x="798" y="3984"/>
                      <a:pt x="893" y="4091"/>
                      <a:pt x="1024" y="4091"/>
                    </a:cubicBezTo>
                    <a:cubicBezTo>
                      <a:pt x="1131" y="4091"/>
                      <a:pt x="1214" y="4020"/>
                      <a:pt x="1250" y="3913"/>
                    </a:cubicBezTo>
                    <a:cubicBezTo>
                      <a:pt x="1723" y="4055"/>
                      <a:pt x="2316" y="4173"/>
                      <a:pt x="2996" y="4173"/>
                    </a:cubicBezTo>
                    <a:cubicBezTo>
                      <a:pt x="3515" y="4173"/>
                      <a:pt x="4084" y="4105"/>
                      <a:pt x="4691" y="3924"/>
                    </a:cubicBezTo>
                    <a:cubicBezTo>
                      <a:pt x="7394" y="3127"/>
                      <a:pt x="9811" y="460"/>
                      <a:pt x="9811" y="460"/>
                    </a:cubicBezTo>
                    <a:cubicBezTo>
                      <a:pt x="9811" y="460"/>
                      <a:pt x="8112" y="0"/>
                      <a:pt x="61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27" name="Google Shape;6227;p46"/>
              <p:cNvSpPr/>
              <p:nvPr/>
            </p:nvSpPr>
            <p:spPr>
              <a:xfrm>
                <a:off x="1845450" y="2125100"/>
                <a:ext cx="117000" cy="251825"/>
              </a:xfrm>
              <a:custGeom>
                <a:avLst/>
                <a:gdLst/>
                <a:ahLst/>
                <a:cxnLst/>
                <a:rect l="l" t="t" r="r" b="b"/>
                <a:pathLst>
                  <a:path w="4680" h="10073" extrusionOk="0">
                    <a:moveTo>
                      <a:pt x="1596" y="0"/>
                    </a:moveTo>
                    <a:cubicBezTo>
                      <a:pt x="1596" y="0"/>
                      <a:pt x="1" y="1810"/>
                      <a:pt x="477" y="4596"/>
                    </a:cubicBezTo>
                    <a:cubicBezTo>
                      <a:pt x="953" y="7382"/>
                      <a:pt x="3335" y="10073"/>
                      <a:pt x="3335" y="10073"/>
                    </a:cubicBezTo>
                    <a:cubicBezTo>
                      <a:pt x="3335" y="10073"/>
                      <a:pt x="4680" y="6739"/>
                      <a:pt x="4180" y="3965"/>
                    </a:cubicBezTo>
                    <a:cubicBezTo>
                      <a:pt x="3704" y="1179"/>
                      <a:pt x="1596" y="0"/>
                      <a:pt x="15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28" name="Google Shape;6228;p46"/>
              <p:cNvSpPr/>
              <p:nvPr/>
            </p:nvSpPr>
            <p:spPr>
              <a:xfrm>
                <a:off x="3060200" y="3408275"/>
                <a:ext cx="133950" cy="237875"/>
              </a:xfrm>
              <a:custGeom>
                <a:avLst/>
                <a:gdLst/>
                <a:ahLst/>
                <a:cxnLst/>
                <a:rect l="l" t="t" r="r" b="b"/>
                <a:pathLst>
                  <a:path w="5358" h="9515" extrusionOk="0">
                    <a:moveTo>
                      <a:pt x="4167" y="1"/>
                    </a:moveTo>
                    <a:cubicBezTo>
                      <a:pt x="4167" y="1"/>
                      <a:pt x="1858" y="715"/>
                      <a:pt x="834" y="3347"/>
                    </a:cubicBezTo>
                    <a:cubicBezTo>
                      <a:pt x="679" y="3775"/>
                      <a:pt x="560" y="4228"/>
                      <a:pt x="465" y="4692"/>
                    </a:cubicBezTo>
                    <a:cubicBezTo>
                      <a:pt x="0" y="7049"/>
                      <a:pt x="441" y="9514"/>
                      <a:pt x="441" y="9514"/>
                    </a:cubicBezTo>
                    <a:cubicBezTo>
                      <a:pt x="441" y="9514"/>
                      <a:pt x="3239" y="7407"/>
                      <a:pt x="4286" y="4823"/>
                    </a:cubicBezTo>
                    <a:cubicBezTo>
                      <a:pt x="4310" y="4799"/>
                      <a:pt x="4322" y="4763"/>
                      <a:pt x="4334" y="4728"/>
                    </a:cubicBezTo>
                    <a:cubicBezTo>
                      <a:pt x="5358" y="2085"/>
                      <a:pt x="4167" y="1"/>
                      <a:pt x="416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29" name="Google Shape;6229;p46"/>
              <p:cNvSpPr/>
              <p:nvPr/>
            </p:nvSpPr>
            <p:spPr>
              <a:xfrm>
                <a:off x="2696450" y="2212825"/>
                <a:ext cx="241425" cy="108575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4343" extrusionOk="0">
                    <a:moveTo>
                      <a:pt x="6299" y="516"/>
                    </a:moveTo>
                    <a:cubicBezTo>
                      <a:pt x="6478" y="516"/>
                      <a:pt x="6609" y="658"/>
                      <a:pt x="6597" y="837"/>
                    </a:cubicBezTo>
                    <a:cubicBezTo>
                      <a:pt x="6597" y="1008"/>
                      <a:pt x="6455" y="1135"/>
                      <a:pt x="6286" y="1135"/>
                    </a:cubicBezTo>
                    <a:cubicBezTo>
                      <a:pt x="6278" y="1135"/>
                      <a:pt x="6271" y="1135"/>
                      <a:pt x="6263" y="1135"/>
                    </a:cubicBezTo>
                    <a:cubicBezTo>
                      <a:pt x="6085" y="1135"/>
                      <a:pt x="5954" y="992"/>
                      <a:pt x="5966" y="813"/>
                    </a:cubicBezTo>
                    <a:cubicBezTo>
                      <a:pt x="5978" y="647"/>
                      <a:pt x="6132" y="516"/>
                      <a:pt x="6299" y="516"/>
                    </a:cubicBezTo>
                    <a:close/>
                    <a:moveTo>
                      <a:pt x="6733" y="1848"/>
                    </a:moveTo>
                    <a:cubicBezTo>
                      <a:pt x="6739" y="1848"/>
                      <a:pt x="6745" y="1848"/>
                      <a:pt x="6752" y="1849"/>
                    </a:cubicBezTo>
                    <a:cubicBezTo>
                      <a:pt x="6811" y="1861"/>
                      <a:pt x="6871" y="1920"/>
                      <a:pt x="6871" y="1980"/>
                    </a:cubicBezTo>
                    <a:cubicBezTo>
                      <a:pt x="6871" y="2051"/>
                      <a:pt x="6828" y="2104"/>
                      <a:pt x="6771" y="2104"/>
                    </a:cubicBezTo>
                    <a:cubicBezTo>
                      <a:pt x="6761" y="2104"/>
                      <a:pt x="6750" y="2103"/>
                      <a:pt x="6740" y="2099"/>
                    </a:cubicBezTo>
                    <a:cubicBezTo>
                      <a:pt x="6668" y="2099"/>
                      <a:pt x="6609" y="2040"/>
                      <a:pt x="6621" y="1968"/>
                    </a:cubicBezTo>
                    <a:cubicBezTo>
                      <a:pt x="6621" y="1903"/>
                      <a:pt x="6670" y="1848"/>
                      <a:pt x="6733" y="1848"/>
                    </a:cubicBezTo>
                    <a:close/>
                    <a:moveTo>
                      <a:pt x="6912" y="0"/>
                    </a:moveTo>
                    <a:cubicBezTo>
                      <a:pt x="6318" y="0"/>
                      <a:pt x="5653" y="91"/>
                      <a:pt x="4942" y="337"/>
                    </a:cubicBezTo>
                    <a:cubicBezTo>
                      <a:pt x="2275" y="1266"/>
                      <a:pt x="1" y="4040"/>
                      <a:pt x="1" y="4040"/>
                    </a:cubicBezTo>
                    <a:cubicBezTo>
                      <a:pt x="1" y="4040"/>
                      <a:pt x="1373" y="4342"/>
                      <a:pt x="3053" y="4342"/>
                    </a:cubicBezTo>
                    <a:cubicBezTo>
                      <a:pt x="4061" y="4342"/>
                      <a:pt x="5180" y="4233"/>
                      <a:pt x="6180" y="3885"/>
                    </a:cubicBezTo>
                    <a:cubicBezTo>
                      <a:pt x="8835" y="2968"/>
                      <a:pt x="9657" y="694"/>
                      <a:pt x="9657" y="694"/>
                    </a:cubicBezTo>
                    <a:cubicBezTo>
                      <a:pt x="9657" y="694"/>
                      <a:pt x="8558" y="0"/>
                      <a:pt x="69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30" name="Google Shape;6230;p46"/>
              <p:cNvSpPr/>
              <p:nvPr/>
            </p:nvSpPr>
            <p:spPr>
              <a:xfrm>
                <a:off x="2461000" y="1826850"/>
                <a:ext cx="139050" cy="229500"/>
              </a:xfrm>
              <a:custGeom>
                <a:avLst/>
                <a:gdLst/>
                <a:ahLst/>
                <a:cxnLst/>
                <a:rect l="l" t="t" r="r" b="b"/>
                <a:pathLst>
                  <a:path w="5562" h="9180" extrusionOk="0">
                    <a:moveTo>
                      <a:pt x="37" y="0"/>
                    </a:moveTo>
                    <a:cubicBezTo>
                      <a:pt x="37" y="0"/>
                      <a:pt x="1" y="548"/>
                      <a:pt x="1" y="1369"/>
                    </a:cubicBezTo>
                    <a:cubicBezTo>
                      <a:pt x="13" y="2643"/>
                      <a:pt x="179" y="4560"/>
                      <a:pt x="930" y="6096"/>
                    </a:cubicBezTo>
                    <a:cubicBezTo>
                      <a:pt x="2180" y="8644"/>
                      <a:pt x="4537" y="9180"/>
                      <a:pt x="4537" y="9180"/>
                    </a:cubicBezTo>
                    <a:cubicBezTo>
                      <a:pt x="4537" y="9180"/>
                      <a:pt x="5561" y="6989"/>
                      <a:pt x="4311" y="4465"/>
                    </a:cubicBezTo>
                    <a:cubicBezTo>
                      <a:pt x="3728" y="3274"/>
                      <a:pt x="2751" y="2215"/>
                      <a:pt x="1882" y="1441"/>
                    </a:cubicBezTo>
                    <a:cubicBezTo>
                      <a:pt x="906" y="548"/>
                      <a:pt x="37" y="0"/>
                      <a:pt x="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31" name="Google Shape;6231;p46"/>
              <p:cNvSpPr/>
              <p:nvPr/>
            </p:nvSpPr>
            <p:spPr>
              <a:xfrm>
                <a:off x="1902000" y="3385675"/>
                <a:ext cx="170600" cy="199150"/>
              </a:xfrm>
              <a:custGeom>
                <a:avLst/>
                <a:gdLst/>
                <a:ahLst/>
                <a:cxnLst/>
                <a:rect l="l" t="t" r="r" b="b"/>
                <a:pathLst>
                  <a:path w="6824" h="7966" extrusionOk="0">
                    <a:moveTo>
                      <a:pt x="6823" y="0"/>
                    </a:moveTo>
                    <a:cubicBezTo>
                      <a:pt x="6823" y="0"/>
                      <a:pt x="3454" y="1203"/>
                      <a:pt x="1668" y="3405"/>
                    </a:cubicBezTo>
                    <a:cubicBezTo>
                      <a:pt x="1489" y="3632"/>
                      <a:pt x="1323" y="3870"/>
                      <a:pt x="1192" y="4096"/>
                    </a:cubicBezTo>
                    <a:cubicBezTo>
                      <a:pt x="1" y="6072"/>
                      <a:pt x="406" y="7965"/>
                      <a:pt x="406" y="7965"/>
                    </a:cubicBezTo>
                    <a:cubicBezTo>
                      <a:pt x="406" y="7965"/>
                      <a:pt x="2811" y="7965"/>
                      <a:pt x="4585" y="5763"/>
                    </a:cubicBezTo>
                    <a:cubicBezTo>
                      <a:pt x="4954" y="5298"/>
                      <a:pt x="5275" y="4763"/>
                      <a:pt x="5537" y="4227"/>
                    </a:cubicBezTo>
                    <a:cubicBezTo>
                      <a:pt x="6537" y="2215"/>
                      <a:pt x="6823" y="0"/>
                      <a:pt x="68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32" name="Google Shape;6232;p46"/>
              <p:cNvSpPr/>
              <p:nvPr/>
            </p:nvSpPr>
            <p:spPr>
              <a:xfrm>
                <a:off x="1976425" y="2704325"/>
                <a:ext cx="128900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5156" h="9824" extrusionOk="0">
                    <a:moveTo>
                      <a:pt x="4180" y="1"/>
                    </a:moveTo>
                    <a:cubicBezTo>
                      <a:pt x="4180" y="1"/>
                      <a:pt x="1548" y="2418"/>
                      <a:pt x="774" y="5132"/>
                    </a:cubicBezTo>
                    <a:cubicBezTo>
                      <a:pt x="1" y="7847"/>
                      <a:pt x="1382" y="9823"/>
                      <a:pt x="1382" y="9823"/>
                    </a:cubicBezTo>
                    <a:cubicBezTo>
                      <a:pt x="1382" y="9823"/>
                      <a:pt x="3608" y="8895"/>
                      <a:pt x="4382" y="6180"/>
                    </a:cubicBezTo>
                    <a:cubicBezTo>
                      <a:pt x="5156" y="3465"/>
                      <a:pt x="4180" y="1"/>
                      <a:pt x="41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33" name="Google Shape;6233;p46"/>
              <p:cNvSpPr/>
              <p:nvPr/>
            </p:nvSpPr>
            <p:spPr>
              <a:xfrm>
                <a:off x="2567875" y="3010325"/>
                <a:ext cx="27400" cy="26500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60" extrusionOk="0">
                    <a:moveTo>
                      <a:pt x="572" y="0"/>
                    </a:moveTo>
                    <a:cubicBezTo>
                      <a:pt x="488" y="0"/>
                      <a:pt x="393" y="24"/>
                      <a:pt x="322" y="60"/>
                    </a:cubicBezTo>
                    <a:cubicBezTo>
                      <a:pt x="155" y="143"/>
                      <a:pt x="36" y="310"/>
                      <a:pt x="24" y="500"/>
                    </a:cubicBezTo>
                    <a:cubicBezTo>
                      <a:pt x="0" y="798"/>
                      <a:pt x="238" y="1036"/>
                      <a:pt x="536" y="1060"/>
                    </a:cubicBezTo>
                    <a:cubicBezTo>
                      <a:pt x="584" y="1060"/>
                      <a:pt x="619" y="1036"/>
                      <a:pt x="655" y="1036"/>
                    </a:cubicBezTo>
                    <a:cubicBezTo>
                      <a:pt x="893" y="1000"/>
                      <a:pt x="1072" y="798"/>
                      <a:pt x="1096" y="548"/>
                    </a:cubicBezTo>
                    <a:cubicBezTo>
                      <a:pt x="1096" y="250"/>
                      <a:pt x="869" y="12"/>
                      <a:pt x="5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34" name="Google Shape;6234;p46"/>
              <p:cNvSpPr/>
              <p:nvPr/>
            </p:nvSpPr>
            <p:spPr>
              <a:xfrm>
                <a:off x="2734850" y="2614450"/>
                <a:ext cx="23250" cy="22975"/>
              </a:xfrm>
              <a:custGeom>
                <a:avLst/>
                <a:gdLst/>
                <a:ahLst/>
                <a:cxnLst/>
                <a:rect l="l" t="t" r="r" b="b"/>
                <a:pathLst>
                  <a:path w="930" h="919" extrusionOk="0">
                    <a:moveTo>
                      <a:pt x="501" y="0"/>
                    </a:moveTo>
                    <a:cubicBezTo>
                      <a:pt x="334" y="0"/>
                      <a:pt x="191" y="83"/>
                      <a:pt x="96" y="226"/>
                    </a:cubicBezTo>
                    <a:cubicBezTo>
                      <a:pt x="60" y="298"/>
                      <a:pt x="13" y="369"/>
                      <a:pt x="13" y="441"/>
                    </a:cubicBezTo>
                    <a:cubicBezTo>
                      <a:pt x="1" y="703"/>
                      <a:pt x="203" y="905"/>
                      <a:pt x="453" y="917"/>
                    </a:cubicBezTo>
                    <a:cubicBezTo>
                      <a:pt x="467" y="918"/>
                      <a:pt x="482" y="919"/>
                      <a:pt x="496" y="919"/>
                    </a:cubicBezTo>
                    <a:cubicBezTo>
                      <a:pt x="715" y="919"/>
                      <a:pt x="895" y="748"/>
                      <a:pt x="917" y="524"/>
                    </a:cubicBezTo>
                    <a:cubicBezTo>
                      <a:pt x="917" y="500"/>
                      <a:pt x="929" y="488"/>
                      <a:pt x="929" y="476"/>
                    </a:cubicBezTo>
                    <a:cubicBezTo>
                      <a:pt x="929" y="405"/>
                      <a:pt x="917" y="345"/>
                      <a:pt x="906" y="286"/>
                    </a:cubicBezTo>
                    <a:cubicBezTo>
                      <a:pt x="834" y="119"/>
                      <a:pt x="679" y="0"/>
                      <a:pt x="5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35" name="Google Shape;6235;p46"/>
              <p:cNvSpPr/>
              <p:nvPr/>
            </p:nvSpPr>
            <p:spPr>
              <a:xfrm>
                <a:off x="2374700" y="2242025"/>
                <a:ext cx="26800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1039" extrusionOk="0">
                    <a:moveTo>
                      <a:pt x="508" y="1"/>
                    </a:moveTo>
                    <a:cubicBezTo>
                      <a:pt x="239" y="1"/>
                      <a:pt x="12" y="230"/>
                      <a:pt x="12" y="502"/>
                    </a:cubicBezTo>
                    <a:cubicBezTo>
                      <a:pt x="0" y="788"/>
                      <a:pt x="214" y="1026"/>
                      <a:pt x="512" y="1038"/>
                    </a:cubicBezTo>
                    <a:cubicBezTo>
                      <a:pt x="519" y="1039"/>
                      <a:pt x="526" y="1039"/>
                      <a:pt x="533" y="1039"/>
                    </a:cubicBezTo>
                    <a:cubicBezTo>
                      <a:pt x="810" y="1039"/>
                      <a:pt x="1048" y="805"/>
                      <a:pt x="1048" y="538"/>
                    </a:cubicBezTo>
                    <a:cubicBezTo>
                      <a:pt x="1072" y="252"/>
                      <a:pt x="834" y="2"/>
                      <a:pt x="548" y="2"/>
                    </a:cubicBezTo>
                    <a:cubicBezTo>
                      <a:pt x="535" y="1"/>
                      <a:pt x="521" y="1"/>
                      <a:pt x="5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36" name="Google Shape;6236;p46"/>
              <p:cNvSpPr/>
              <p:nvPr/>
            </p:nvSpPr>
            <p:spPr>
              <a:xfrm>
                <a:off x="2758675" y="2090250"/>
                <a:ext cx="39300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550" extrusionOk="0">
                    <a:moveTo>
                      <a:pt x="767" y="0"/>
                    </a:moveTo>
                    <a:cubicBezTo>
                      <a:pt x="357" y="0"/>
                      <a:pt x="24" y="325"/>
                      <a:pt x="12" y="739"/>
                    </a:cubicBezTo>
                    <a:cubicBezTo>
                      <a:pt x="0" y="1168"/>
                      <a:pt x="322" y="1525"/>
                      <a:pt x="750" y="1549"/>
                    </a:cubicBezTo>
                    <a:cubicBezTo>
                      <a:pt x="758" y="1549"/>
                      <a:pt x="765" y="1549"/>
                      <a:pt x="773" y="1549"/>
                    </a:cubicBezTo>
                    <a:cubicBezTo>
                      <a:pt x="1203" y="1549"/>
                      <a:pt x="1548" y="1220"/>
                      <a:pt x="1560" y="799"/>
                    </a:cubicBezTo>
                    <a:cubicBezTo>
                      <a:pt x="1572" y="370"/>
                      <a:pt x="1250" y="13"/>
                      <a:pt x="810" y="1"/>
                    </a:cubicBezTo>
                    <a:cubicBezTo>
                      <a:pt x="795" y="0"/>
                      <a:pt x="781" y="0"/>
                      <a:pt x="7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37" name="Google Shape;6237;p46"/>
              <p:cNvSpPr/>
              <p:nvPr/>
            </p:nvSpPr>
            <p:spPr>
              <a:xfrm>
                <a:off x="2430650" y="2314075"/>
                <a:ext cx="42875" cy="42350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1694" extrusionOk="0">
                    <a:moveTo>
                      <a:pt x="852" y="1"/>
                    </a:moveTo>
                    <a:cubicBezTo>
                      <a:pt x="417" y="1"/>
                      <a:pt x="36" y="362"/>
                      <a:pt x="24" y="823"/>
                    </a:cubicBezTo>
                    <a:cubicBezTo>
                      <a:pt x="0" y="1299"/>
                      <a:pt x="370" y="1680"/>
                      <a:pt x="834" y="1692"/>
                    </a:cubicBezTo>
                    <a:cubicBezTo>
                      <a:pt x="850" y="1693"/>
                      <a:pt x="865" y="1694"/>
                      <a:pt x="881" y="1694"/>
                    </a:cubicBezTo>
                    <a:cubicBezTo>
                      <a:pt x="1277" y="1694"/>
                      <a:pt x="1611" y="1404"/>
                      <a:pt x="1703" y="1026"/>
                    </a:cubicBezTo>
                    <a:cubicBezTo>
                      <a:pt x="1715" y="978"/>
                      <a:pt x="1715" y="930"/>
                      <a:pt x="1715" y="883"/>
                    </a:cubicBezTo>
                    <a:cubicBezTo>
                      <a:pt x="1715" y="788"/>
                      <a:pt x="1703" y="704"/>
                      <a:pt x="1679" y="633"/>
                    </a:cubicBezTo>
                    <a:cubicBezTo>
                      <a:pt x="1596" y="276"/>
                      <a:pt x="1286" y="14"/>
                      <a:pt x="893" y="2"/>
                    </a:cubicBezTo>
                    <a:cubicBezTo>
                      <a:pt x="880" y="1"/>
                      <a:pt x="866" y="1"/>
                      <a:pt x="8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38" name="Google Shape;6238;p46"/>
              <p:cNvSpPr/>
              <p:nvPr/>
            </p:nvSpPr>
            <p:spPr>
              <a:xfrm>
                <a:off x="2247600" y="1879175"/>
                <a:ext cx="21750" cy="20925"/>
              </a:xfrm>
              <a:custGeom>
                <a:avLst/>
                <a:gdLst/>
                <a:ahLst/>
                <a:cxnLst/>
                <a:rect l="l" t="t" r="r" b="b"/>
                <a:pathLst>
                  <a:path w="870" h="837" extrusionOk="0">
                    <a:moveTo>
                      <a:pt x="416" y="1"/>
                    </a:moveTo>
                    <a:cubicBezTo>
                      <a:pt x="206" y="1"/>
                      <a:pt x="35" y="193"/>
                      <a:pt x="12" y="408"/>
                    </a:cubicBezTo>
                    <a:cubicBezTo>
                      <a:pt x="0" y="622"/>
                      <a:pt x="203" y="824"/>
                      <a:pt x="417" y="836"/>
                    </a:cubicBezTo>
                    <a:cubicBezTo>
                      <a:pt x="424" y="837"/>
                      <a:pt x="431" y="837"/>
                      <a:pt x="438" y="837"/>
                    </a:cubicBezTo>
                    <a:cubicBezTo>
                      <a:pt x="655" y="837"/>
                      <a:pt x="834" y="662"/>
                      <a:pt x="845" y="431"/>
                    </a:cubicBezTo>
                    <a:cubicBezTo>
                      <a:pt x="869" y="205"/>
                      <a:pt x="667" y="15"/>
                      <a:pt x="453" y="3"/>
                    </a:cubicBezTo>
                    <a:cubicBezTo>
                      <a:pt x="440" y="1"/>
                      <a:pt x="428" y="1"/>
                      <a:pt x="4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39" name="Google Shape;6239;p46"/>
              <p:cNvSpPr/>
              <p:nvPr/>
            </p:nvSpPr>
            <p:spPr>
              <a:xfrm>
                <a:off x="2662525" y="1867625"/>
                <a:ext cx="20850" cy="8650"/>
              </a:xfrm>
              <a:custGeom>
                <a:avLst/>
                <a:gdLst/>
                <a:ahLst/>
                <a:cxnLst/>
                <a:rect l="l" t="t" r="r" b="b"/>
                <a:pathLst>
                  <a:path w="834" h="346" extrusionOk="0">
                    <a:moveTo>
                      <a:pt x="0" y="0"/>
                    </a:moveTo>
                    <a:cubicBezTo>
                      <a:pt x="24" y="179"/>
                      <a:pt x="191" y="334"/>
                      <a:pt x="405" y="346"/>
                    </a:cubicBezTo>
                    <a:cubicBezTo>
                      <a:pt x="608" y="346"/>
                      <a:pt x="774" y="215"/>
                      <a:pt x="834" y="2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40" name="Google Shape;6240;p46"/>
              <p:cNvSpPr/>
              <p:nvPr/>
            </p:nvSpPr>
            <p:spPr>
              <a:xfrm>
                <a:off x="2197000" y="2085800"/>
                <a:ext cx="10125" cy="9850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94" extrusionOk="0">
                    <a:moveTo>
                      <a:pt x="214" y="1"/>
                    </a:moveTo>
                    <a:cubicBezTo>
                      <a:pt x="107" y="1"/>
                      <a:pt x="24" y="72"/>
                      <a:pt x="0" y="191"/>
                    </a:cubicBezTo>
                    <a:cubicBezTo>
                      <a:pt x="0" y="310"/>
                      <a:pt x="95" y="394"/>
                      <a:pt x="191" y="394"/>
                    </a:cubicBezTo>
                    <a:cubicBezTo>
                      <a:pt x="298" y="394"/>
                      <a:pt x="393" y="322"/>
                      <a:pt x="405" y="203"/>
                    </a:cubicBezTo>
                    <a:cubicBezTo>
                      <a:pt x="405" y="96"/>
                      <a:pt x="333" y="13"/>
                      <a:pt x="2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41" name="Google Shape;6241;p46"/>
              <p:cNvSpPr/>
              <p:nvPr/>
            </p:nvSpPr>
            <p:spPr>
              <a:xfrm>
                <a:off x="2130900" y="2189975"/>
                <a:ext cx="18500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39" extrusionOk="0">
                    <a:moveTo>
                      <a:pt x="382" y="1"/>
                    </a:moveTo>
                    <a:cubicBezTo>
                      <a:pt x="179" y="1"/>
                      <a:pt x="1" y="156"/>
                      <a:pt x="1" y="358"/>
                    </a:cubicBezTo>
                    <a:cubicBezTo>
                      <a:pt x="1" y="560"/>
                      <a:pt x="144" y="727"/>
                      <a:pt x="358" y="739"/>
                    </a:cubicBezTo>
                    <a:cubicBezTo>
                      <a:pt x="560" y="739"/>
                      <a:pt x="727" y="596"/>
                      <a:pt x="739" y="382"/>
                    </a:cubicBezTo>
                    <a:cubicBezTo>
                      <a:pt x="739" y="179"/>
                      <a:pt x="596" y="13"/>
                      <a:pt x="3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42" name="Google Shape;6242;p46"/>
              <p:cNvSpPr/>
              <p:nvPr/>
            </p:nvSpPr>
            <p:spPr>
              <a:xfrm>
                <a:off x="1956775" y="2355775"/>
                <a:ext cx="22950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18" h="894" extrusionOk="0">
                    <a:moveTo>
                      <a:pt x="456" y="0"/>
                    </a:moveTo>
                    <a:cubicBezTo>
                      <a:pt x="215" y="0"/>
                      <a:pt x="13" y="198"/>
                      <a:pt x="13" y="429"/>
                    </a:cubicBezTo>
                    <a:cubicBezTo>
                      <a:pt x="1" y="679"/>
                      <a:pt x="191" y="894"/>
                      <a:pt x="441" y="894"/>
                    </a:cubicBezTo>
                    <a:cubicBezTo>
                      <a:pt x="679" y="894"/>
                      <a:pt x="894" y="703"/>
                      <a:pt x="906" y="465"/>
                    </a:cubicBezTo>
                    <a:cubicBezTo>
                      <a:pt x="917" y="215"/>
                      <a:pt x="715" y="1"/>
                      <a:pt x="477" y="1"/>
                    </a:cubicBezTo>
                    <a:cubicBezTo>
                      <a:pt x="470" y="0"/>
                      <a:pt x="463" y="0"/>
                      <a:pt x="4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43" name="Google Shape;6243;p46"/>
              <p:cNvSpPr/>
              <p:nvPr/>
            </p:nvSpPr>
            <p:spPr>
              <a:xfrm>
                <a:off x="1998750" y="2303400"/>
                <a:ext cx="40200" cy="39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573" extrusionOk="0">
                    <a:moveTo>
                      <a:pt x="834" y="0"/>
                    </a:moveTo>
                    <a:cubicBezTo>
                      <a:pt x="786" y="0"/>
                      <a:pt x="727" y="0"/>
                      <a:pt x="679" y="12"/>
                    </a:cubicBezTo>
                    <a:cubicBezTo>
                      <a:pt x="310" y="72"/>
                      <a:pt x="36" y="381"/>
                      <a:pt x="12" y="762"/>
                    </a:cubicBezTo>
                    <a:cubicBezTo>
                      <a:pt x="0" y="1095"/>
                      <a:pt x="227" y="1393"/>
                      <a:pt x="524" y="1512"/>
                    </a:cubicBezTo>
                    <a:cubicBezTo>
                      <a:pt x="596" y="1548"/>
                      <a:pt x="679" y="1560"/>
                      <a:pt x="774" y="1572"/>
                    </a:cubicBezTo>
                    <a:cubicBezTo>
                      <a:pt x="789" y="1572"/>
                      <a:pt x="804" y="1573"/>
                      <a:pt x="818" y="1573"/>
                    </a:cubicBezTo>
                    <a:cubicBezTo>
                      <a:pt x="1250" y="1573"/>
                      <a:pt x="1584" y="1236"/>
                      <a:pt x="1596" y="822"/>
                    </a:cubicBezTo>
                    <a:cubicBezTo>
                      <a:pt x="1608" y="381"/>
                      <a:pt x="1263" y="12"/>
                      <a:pt x="8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44" name="Google Shape;6244;p46"/>
              <p:cNvSpPr/>
              <p:nvPr/>
            </p:nvSpPr>
            <p:spPr>
              <a:xfrm>
                <a:off x="2218125" y="2796000"/>
                <a:ext cx="247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54" extrusionOk="0">
                    <a:moveTo>
                      <a:pt x="512" y="1"/>
                    </a:moveTo>
                    <a:cubicBezTo>
                      <a:pt x="239" y="1"/>
                      <a:pt x="24" y="191"/>
                      <a:pt x="24" y="465"/>
                    </a:cubicBezTo>
                    <a:cubicBezTo>
                      <a:pt x="0" y="715"/>
                      <a:pt x="215" y="941"/>
                      <a:pt x="489" y="953"/>
                    </a:cubicBezTo>
                    <a:cubicBezTo>
                      <a:pt x="496" y="954"/>
                      <a:pt x="503" y="954"/>
                      <a:pt x="510" y="954"/>
                    </a:cubicBezTo>
                    <a:cubicBezTo>
                      <a:pt x="751" y="954"/>
                      <a:pt x="965" y="755"/>
                      <a:pt x="977" y="489"/>
                    </a:cubicBezTo>
                    <a:cubicBezTo>
                      <a:pt x="989" y="239"/>
                      <a:pt x="786" y="13"/>
                      <a:pt x="5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45" name="Google Shape;6245;p46"/>
              <p:cNvSpPr/>
              <p:nvPr/>
            </p:nvSpPr>
            <p:spPr>
              <a:xfrm>
                <a:off x="2494650" y="2720700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2" y="1"/>
                    </a:moveTo>
                    <a:cubicBezTo>
                      <a:pt x="119" y="1"/>
                      <a:pt x="0" y="108"/>
                      <a:pt x="0" y="239"/>
                    </a:cubicBezTo>
                    <a:cubicBezTo>
                      <a:pt x="0" y="382"/>
                      <a:pt x="107" y="501"/>
                      <a:pt x="238" y="501"/>
                    </a:cubicBezTo>
                    <a:cubicBezTo>
                      <a:pt x="381" y="501"/>
                      <a:pt x="500" y="393"/>
                      <a:pt x="500" y="263"/>
                    </a:cubicBezTo>
                    <a:cubicBezTo>
                      <a:pt x="488" y="120"/>
                      <a:pt x="393" y="24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46" name="Google Shape;6246;p46"/>
              <p:cNvSpPr/>
              <p:nvPr/>
            </p:nvSpPr>
            <p:spPr>
              <a:xfrm>
                <a:off x="2281525" y="3226100"/>
                <a:ext cx="44675" cy="43825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1753" extrusionOk="0">
                    <a:moveTo>
                      <a:pt x="886" y="0"/>
                    </a:moveTo>
                    <a:cubicBezTo>
                      <a:pt x="417" y="0"/>
                      <a:pt x="35" y="373"/>
                      <a:pt x="12" y="847"/>
                    </a:cubicBezTo>
                    <a:cubicBezTo>
                      <a:pt x="0" y="1335"/>
                      <a:pt x="370" y="1740"/>
                      <a:pt x="870" y="1752"/>
                    </a:cubicBezTo>
                    <a:cubicBezTo>
                      <a:pt x="884" y="1752"/>
                      <a:pt x="898" y="1753"/>
                      <a:pt x="912" y="1753"/>
                    </a:cubicBezTo>
                    <a:cubicBezTo>
                      <a:pt x="1370" y="1753"/>
                      <a:pt x="1763" y="1380"/>
                      <a:pt x="1774" y="906"/>
                    </a:cubicBezTo>
                    <a:cubicBezTo>
                      <a:pt x="1786" y="430"/>
                      <a:pt x="1417" y="13"/>
                      <a:pt x="929" y="1"/>
                    </a:cubicBezTo>
                    <a:cubicBezTo>
                      <a:pt x="915" y="1"/>
                      <a:pt x="900" y="0"/>
                      <a:pt x="8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47" name="Google Shape;6247;p46"/>
              <p:cNvSpPr/>
              <p:nvPr/>
            </p:nvSpPr>
            <p:spPr>
              <a:xfrm>
                <a:off x="1995775" y="3269275"/>
                <a:ext cx="3752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478" extrusionOk="0">
                    <a:moveTo>
                      <a:pt x="752" y="0"/>
                    </a:moveTo>
                    <a:cubicBezTo>
                      <a:pt x="357" y="0"/>
                      <a:pt x="36" y="306"/>
                      <a:pt x="12" y="715"/>
                    </a:cubicBezTo>
                    <a:cubicBezTo>
                      <a:pt x="0" y="1120"/>
                      <a:pt x="310" y="1453"/>
                      <a:pt x="727" y="1477"/>
                    </a:cubicBezTo>
                    <a:cubicBezTo>
                      <a:pt x="1132" y="1477"/>
                      <a:pt x="1477" y="1156"/>
                      <a:pt x="1489" y="763"/>
                    </a:cubicBezTo>
                    <a:cubicBezTo>
                      <a:pt x="1501" y="358"/>
                      <a:pt x="1191" y="13"/>
                      <a:pt x="774" y="1"/>
                    </a:cubicBezTo>
                    <a:cubicBezTo>
                      <a:pt x="767" y="1"/>
                      <a:pt x="759" y="0"/>
                      <a:pt x="7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48" name="Google Shape;6248;p46"/>
              <p:cNvSpPr/>
              <p:nvPr/>
            </p:nvSpPr>
            <p:spPr>
              <a:xfrm>
                <a:off x="2132100" y="3224925"/>
                <a:ext cx="6875" cy="720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88" extrusionOk="0">
                    <a:moveTo>
                      <a:pt x="143" y="1"/>
                    </a:moveTo>
                    <a:cubicBezTo>
                      <a:pt x="72" y="1"/>
                      <a:pt x="0" y="60"/>
                      <a:pt x="0" y="132"/>
                    </a:cubicBezTo>
                    <a:cubicBezTo>
                      <a:pt x="0" y="215"/>
                      <a:pt x="60" y="286"/>
                      <a:pt x="131" y="286"/>
                    </a:cubicBezTo>
                    <a:cubicBezTo>
                      <a:pt x="139" y="288"/>
                      <a:pt x="146" y="288"/>
                      <a:pt x="152" y="288"/>
                    </a:cubicBezTo>
                    <a:cubicBezTo>
                      <a:pt x="225" y="288"/>
                      <a:pt x="274" y="232"/>
                      <a:pt x="274" y="156"/>
                    </a:cubicBezTo>
                    <a:cubicBezTo>
                      <a:pt x="274" y="72"/>
                      <a:pt x="215" y="1"/>
                      <a:pt x="1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49" name="Google Shape;6249;p46"/>
              <p:cNvSpPr/>
              <p:nvPr/>
            </p:nvSpPr>
            <p:spPr>
              <a:xfrm>
                <a:off x="2199675" y="3230875"/>
                <a:ext cx="158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32" extrusionOk="0">
                    <a:moveTo>
                      <a:pt x="314" y="0"/>
                    </a:moveTo>
                    <a:cubicBezTo>
                      <a:pt x="155" y="0"/>
                      <a:pt x="12" y="138"/>
                      <a:pt x="0" y="299"/>
                    </a:cubicBezTo>
                    <a:cubicBezTo>
                      <a:pt x="0" y="477"/>
                      <a:pt x="131" y="632"/>
                      <a:pt x="298" y="632"/>
                    </a:cubicBezTo>
                    <a:cubicBezTo>
                      <a:pt x="476" y="632"/>
                      <a:pt x="607" y="489"/>
                      <a:pt x="631" y="334"/>
                    </a:cubicBezTo>
                    <a:cubicBezTo>
                      <a:pt x="631" y="144"/>
                      <a:pt x="488" y="13"/>
                      <a:pt x="334" y="1"/>
                    </a:cubicBezTo>
                    <a:cubicBezTo>
                      <a:pt x="327" y="0"/>
                      <a:pt x="321" y="0"/>
                      <a:pt x="3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50" name="Google Shape;6250;p46"/>
              <p:cNvSpPr/>
              <p:nvPr/>
            </p:nvSpPr>
            <p:spPr>
              <a:xfrm>
                <a:off x="2567575" y="3449350"/>
                <a:ext cx="39600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550" extrusionOk="0">
                    <a:moveTo>
                      <a:pt x="800" y="1"/>
                    </a:moveTo>
                    <a:cubicBezTo>
                      <a:pt x="381" y="1"/>
                      <a:pt x="36" y="330"/>
                      <a:pt x="24" y="739"/>
                    </a:cubicBezTo>
                    <a:cubicBezTo>
                      <a:pt x="0" y="1180"/>
                      <a:pt x="334" y="1537"/>
                      <a:pt x="762" y="1549"/>
                    </a:cubicBezTo>
                    <a:cubicBezTo>
                      <a:pt x="770" y="1549"/>
                      <a:pt x="777" y="1549"/>
                      <a:pt x="784" y="1549"/>
                    </a:cubicBezTo>
                    <a:cubicBezTo>
                      <a:pt x="1203" y="1549"/>
                      <a:pt x="1549" y="1208"/>
                      <a:pt x="1572" y="799"/>
                    </a:cubicBezTo>
                    <a:cubicBezTo>
                      <a:pt x="1584" y="370"/>
                      <a:pt x="1239" y="13"/>
                      <a:pt x="822" y="1"/>
                    </a:cubicBezTo>
                    <a:cubicBezTo>
                      <a:pt x="814" y="1"/>
                      <a:pt x="807" y="1"/>
                      <a:pt x="80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51" name="Google Shape;6251;p46"/>
              <p:cNvSpPr/>
              <p:nvPr/>
            </p:nvSpPr>
            <p:spPr>
              <a:xfrm>
                <a:off x="2619375" y="3363625"/>
                <a:ext cx="4050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597" extrusionOk="0">
                    <a:moveTo>
                      <a:pt x="811" y="1"/>
                    </a:moveTo>
                    <a:cubicBezTo>
                      <a:pt x="369" y="1"/>
                      <a:pt x="24" y="342"/>
                      <a:pt x="12" y="775"/>
                    </a:cubicBezTo>
                    <a:cubicBezTo>
                      <a:pt x="0" y="1227"/>
                      <a:pt x="345" y="1585"/>
                      <a:pt x="786" y="1596"/>
                    </a:cubicBezTo>
                    <a:cubicBezTo>
                      <a:pt x="793" y="1597"/>
                      <a:pt x="801" y="1597"/>
                      <a:pt x="809" y="1597"/>
                    </a:cubicBezTo>
                    <a:cubicBezTo>
                      <a:pt x="1239" y="1597"/>
                      <a:pt x="1596" y="1267"/>
                      <a:pt x="1607" y="823"/>
                    </a:cubicBezTo>
                    <a:cubicBezTo>
                      <a:pt x="1619" y="382"/>
                      <a:pt x="1274" y="25"/>
                      <a:pt x="833" y="1"/>
                    </a:cubicBezTo>
                    <a:cubicBezTo>
                      <a:pt x="826" y="1"/>
                      <a:pt x="818" y="1"/>
                      <a:pt x="8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52" name="Google Shape;6252;p46"/>
              <p:cNvSpPr/>
              <p:nvPr/>
            </p:nvSpPr>
            <p:spPr>
              <a:xfrm>
                <a:off x="2979825" y="3238325"/>
                <a:ext cx="19075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63" extrusionOk="0">
                    <a:moveTo>
                      <a:pt x="393" y="1"/>
                    </a:moveTo>
                    <a:cubicBezTo>
                      <a:pt x="179" y="1"/>
                      <a:pt x="0" y="167"/>
                      <a:pt x="0" y="370"/>
                    </a:cubicBezTo>
                    <a:cubicBezTo>
                      <a:pt x="0" y="584"/>
                      <a:pt x="155" y="763"/>
                      <a:pt x="358" y="763"/>
                    </a:cubicBezTo>
                    <a:cubicBezTo>
                      <a:pt x="584" y="763"/>
                      <a:pt x="762" y="596"/>
                      <a:pt x="762" y="393"/>
                    </a:cubicBezTo>
                    <a:cubicBezTo>
                      <a:pt x="762" y="179"/>
                      <a:pt x="596" y="1"/>
                      <a:pt x="3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53" name="Google Shape;6253;p46"/>
              <p:cNvSpPr/>
              <p:nvPr/>
            </p:nvSpPr>
            <p:spPr>
              <a:xfrm>
                <a:off x="3195325" y="3178500"/>
                <a:ext cx="190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51" extrusionOk="0">
                    <a:moveTo>
                      <a:pt x="394" y="0"/>
                    </a:moveTo>
                    <a:cubicBezTo>
                      <a:pt x="179" y="0"/>
                      <a:pt x="1" y="155"/>
                      <a:pt x="1" y="369"/>
                    </a:cubicBezTo>
                    <a:cubicBezTo>
                      <a:pt x="1" y="584"/>
                      <a:pt x="167" y="750"/>
                      <a:pt x="370" y="750"/>
                    </a:cubicBezTo>
                    <a:cubicBezTo>
                      <a:pt x="584" y="750"/>
                      <a:pt x="763" y="596"/>
                      <a:pt x="763" y="381"/>
                    </a:cubicBezTo>
                    <a:cubicBezTo>
                      <a:pt x="763" y="179"/>
                      <a:pt x="596" y="0"/>
                      <a:pt x="3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54" name="Google Shape;6254;p46"/>
              <p:cNvSpPr/>
              <p:nvPr/>
            </p:nvSpPr>
            <p:spPr>
              <a:xfrm>
                <a:off x="2980725" y="3149925"/>
                <a:ext cx="161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632" extrusionOk="0">
                    <a:moveTo>
                      <a:pt x="322" y="0"/>
                    </a:moveTo>
                    <a:cubicBezTo>
                      <a:pt x="143" y="0"/>
                      <a:pt x="0" y="131"/>
                      <a:pt x="0" y="310"/>
                    </a:cubicBezTo>
                    <a:cubicBezTo>
                      <a:pt x="0" y="489"/>
                      <a:pt x="131" y="631"/>
                      <a:pt x="310" y="631"/>
                    </a:cubicBezTo>
                    <a:cubicBezTo>
                      <a:pt x="488" y="631"/>
                      <a:pt x="643" y="500"/>
                      <a:pt x="643" y="322"/>
                    </a:cubicBezTo>
                    <a:cubicBezTo>
                      <a:pt x="643" y="143"/>
                      <a:pt x="500" y="0"/>
                      <a:pt x="3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55" name="Google Shape;6255;p46"/>
              <p:cNvSpPr/>
              <p:nvPr/>
            </p:nvSpPr>
            <p:spPr>
              <a:xfrm>
                <a:off x="3306950" y="2942150"/>
                <a:ext cx="327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299" extrusionOk="0">
                    <a:moveTo>
                      <a:pt x="647" y="0"/>
                    </a:moveTo>
                    <a:cubicBezTo>
                      <a:pt x="321" y="0"/>
                      <a:pt x="12" y="282"/>
                      <a:pt x="12" y="632"/>
                    </a:cubicBezTo>
                    <a:cubicBezTo>
                      <a:pt x="0" y="977"/>
                      <a:pt x="286" y="1275"/>
                      <a:pt x="643" y="1299"/>
                    </a:cubicBezTo>
                    <a:lnTo>
                      <a:pt x="727" y="1299"/>
                    </a:lnTo>
                    <a:cubicBezTo>
                      <a:pt x="1048" y="1263"/>
                      <a:pt x="1298" y="1001"/>
                      <a:pt x="1298" y="668"/>
                    </a:cubicBezTo>
                    <a:cubicBezTo>
                      <a:pt x="1310" y="346"/>
                      <a:pt x="1072" y="72"/>
                      <a:pt x="762" y="13"/>
                    </a:cubicBezTo>
                    <a:cubicBezTo>
                      <a:pt x="727" y="13"/>
                      <a:pt x="703" y="1"/>
                      <a:pt x="667" y="1"/>
                    </a:cubicBezTo>
                    <a:cubicBezTo>
                      <a:pt x="660" y="1"/>
                      <a:pt x="654" y="0"/>
                      <a:pt x="6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56" name="Google Shape;6256;p46"/>
              <p:cNvSpPr/>
              <p:nvPr/>
            </p:nvSpPr>
            <p:spPr>
              <a:xfrm>
                <a:off x="3114375" y="3184125"/>
                <a:ext cx="4317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693" extrusionOk="0">
                    <a:moveTo>
                      <a:pt x="851" y="1"/>
                    </a:moveTo>
                    <a:cubicBezTo>
                      <a:pt x="394" y="1"/>
                      <a:pt x="24" y="372"/>
                      <a:pt x="12" y="811"/>
                    </a:cubicBezTo>
                    <a:cubicBezTo>
                      <a:pt x="0" y="1276"/>
                      <a:pt x="357" y="1668"/>
                      <a:pt x="834" y="1692"/>
                    </a:cubicBezTo>
                    <a:cubicBezTo>
                      <a:pt x="841" y="1692"/>
                      <a:pt x="848" y="1693"/>
                      <a:pt x="855" y="1693"/>
                    </a:cubicBezTo>
                    <a:cubicBezTo>
                      <a:pt x="1299" y="1693"/>
                      <a:pt x="1679" y="1339"/>
                      <a:pt x="1703" y="871"/>
                    </a:cubicBezTo>
                    <a:cubicBezTo>
                      <a:pt x="1727" y="418"/>
                      <a:pt x="1369" y="25"/>
                      <a:pt x="893" y="2"/>
                    </a:cubicBezTo>
                    <a:cubicBezTo>
                      <a:pt x="879" y="1"/>
                      <a:pt x="865" y="1"/>
                      <a:pt x="8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57" name="Google Shape;6257;p46"/>
              <p:cNvSpPr/>
              <p:nvPr/>
            </p:nvSpPr>
            <p:spPr>
              <a:xfrm>
                <a:off x="3021500" y="2521250"/>
                <a:ext cx="277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98" extrusionOk="0">
                    <a:moveTo>
                      <a:pt x="549" y="1"/>
                    </a:moveTo>
                    <a:cubicBezTo>
                      <a:pt x="262" y="1"/>
                      <a:pt x="36" y="224"/>
                      <a:pt x="24" y="525"/>
                    </a:cubicBezTo>
                    <a:cubicBezTo>
                      <a:pt x="0" y="823"/>
                      <a:pt x="238" y="1073"/>
                      <a:pt x="536" y="1097"/>
                    </a:cubicBezTo>
                    <a:cubicBezTo>
                      <a:pt x="543" y="1097"/>
                      <a:pt x="550" y="1097"/>
                      <a:pt x="558" y="1097"/>
                    </a:cubicBezTo>
                    <a:cubicBezTo>
                      <a:pt x="846" y="1097"/>
                      <a:pt x="1096" y="863"/>
                      <a:pt x="1096" y="573"/>
                    </a:cubicBezTo>
                    <a:cubicBezTo>
                      <a:pt x="1108" y="275"/>
                      <a:pt x="870" y="25"/>
                      <a:pt x="572" y="1"/>
                    </a:cubicBezTo>
                    <a:cubicBezTo>
                      <a:pt x="564" y="1"/>
                      <a:pt x="557" y="1"/>
                      <a:pt x="5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58" name="Google Shape;6258;p46"/>
              <p:cNvSpPr/>
              <p:nvPr/>
            </p:nvSpPr>
            <p:spPr>
              <a:xfrm>
                <a:off x="2930425" y="2272425"/>
                <a:ext cx="1520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608" h="609" extrusionOk="0">
                    <a:moveTo>
                      <a:pt x="310" y="1"/>
                    </a:moveTo>
                    <a:cubicBezTo>
                      <a:pt x="131" y="1"/>
                      <a:pt x="0" y="132"/>
                      <a:pt x="0" y="298"/>
                    </a:cubicBezTo>
                    <a:cubicBezTo>
                      <a:pt x="0" y="465"/>
                      <a:pt x="119" y="608"/>
                      <a:pt x="298" y="608"/>
                    </a:cubicBezTo>
                    <a:cubicBezTo>
                      <a:pt x="476" y="608"/>
                      <a:pt x="607" y="489"/>
                      <a:pt x="607" y="310"/>
                    </a:cubicBezTo>
                    <a:cubicBezTo>
                      <a:pt x="607" y="156"/>
                      <a:pt x="488" y="1"/>
                      <a:pt x="3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59" name="Google Shape;6259;p46"/>
              <p:cNvSpPr/>
              <p:nvPr/>
            </p:nvSpPr>
            <p:spPr>
              <a:xfrm>
                <a:off x="3216175" y="2243850"/>
                <a:ext cx="17275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691" h="682" extrusionOk="0">
                    <a:moveTo>
                      <a:pt x="357" y="1"/>
                    </a:moveTo>
                    <a:cubicBezTo>
                      <a:pt x="167" y="1"/>
                      <a:pt x="12" y="132"/>
                      <a:pt x="0" y="322"/>
                    </a:cubicBezTo>
                    <a:cubicBezTo>
                      <a:pt x="0" y="525"/>
                      <a:pt x="131" y="668"/>
                      <a:pt x="333" y="679"/>
                    </a:cubicBezTo>
                    <a:cubicBezTo>
                      <a:pt x="346" y="681"/>
                      <a:pt x="359" y="682"/>
                      <a:pt x="372" y="682"/>
                    </a:cubicBezTo>
                    <a:cubicBezTo>
                      <a:pt x="543" y="682"/>
                      <a:pt x="668" y="535"/>
                      <a:pt x="691" y="358"/>
                    </a:cubicBezTo>
                    <a:cubicBezTo>
                      <a:pt x="691" y="168"/>
                      <a:pt x="548" y="13"/>
                      <a:pt x="3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60" name="Google Shape;6260;p46"/>
              <p:cNvSpPr/>
              <p:nvPr/>
            </p:nvSpPr>
            <p:spPr>
              <a:xfrm>
                <a:off x="3195325" y="2006025"/>
                <a:ext cx="16700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8" extrusionOk="0">
                    <a:moveTo>
                      <a:pt x="346" y="1"/>
                    </a:moveTo>
                    <a:cubicBezTo>
                      <a:pt x="167" y="1"/>
                      <a:pt x="1" y="132"/>
                      <a:pt x="1" y="322"/>
                    </a:cubicBezTo>
                    <a:cubicBezTo>
                      <a:pt x="1" y="501"/>
                      <a:pt x="132" y="667"/>
                      <a:pt x="334" y="667"/>
                    </a:cubicBezTo>
                    <a:cubicBezTo>
                      <a:pt x="513" y="667"/>
                      <a:pt x="655" y="525"/>
                      <a:pt x="667" y="346"/>
                    </a:cubicBezTo>
                    <a:cubicBezTo>
                      <a:pt x="667" y="167"/>
                      <a:pt x="536" y="1"/>
                      <a:pt x="3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61" name="Google Shape;6261;p46"/>
              <p:cNvSpPr/>
              <p:nvPr/>
            </p:nvSpPr>
            <p:spPr>
              <a:xfrm>
                <a:off x="3245625" y="2647775"/>
                <a:ext cx="108975" cy="25302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10121" extrusionOk="0">
                    <a:moveTo>
                      <a:pt x="2918" y="1"/>
                    </a:moveTo>
                    <a:cubicBezTo>
                      <a:pt x="2918" y="1"/>
                      <a:pt x="834" y="1227"/>
                      <a:pt x="417" y="4025"/>
                    </a:cubicBezTo>
                    <a:cubicBezTo>
                      <a:pt x="1" y="6823"/>
                      <a:pt x="1418" y="10121"/>
                      <a:pt x="1418" y="10121"/>
                    </a:cubicBezTo>
                    <a:cubicBezTo>
                      <a:pt x="1418" y="10121"/>
                      <a:pt x="2251" y="9133"/>
                      <a:pt x="3001" y="7728"/>
                    </a:cubicBezTo>
                    <a:cubicBezTo>
                      <a:pt x="2858" y="7644"/>
                      <a:pt x="2751" y="7466"/>
                      <a:pt x="2751" y="7263"/>
                    </a:cubicBezTo>
                    <a:cubicBezTo>
                      <a:pt x="2763" y="6996"/>
                      <a:pt x="2990" y="6763"/>
                      <a:pt x="3266" y="6763"/>
                    </a:cubicBezTo>
                    <a:cubicBezTo>
                      <a:pt x="3273" y="6763"/>
                      <a:pt x="3280" y="6763"/>
                      <a:pt x="3287" y="6763"/>
                    </a:cubicBezTo>
                    <a:cubicBezTo>
                      <a:pt x="3323" y="6763"/>
                      <a:pt x="3358" y="6775"/>
                      <a:pt x="3394" y="6787"/>
                    </a:cubicBezTo>
                    <a:cubicBezTo>
                      <a:pt x="3400" y="6781"/>
                      <a:pt x="3412" y="6778"/>
                      <a:pt x="3424" y="6778"/>
                    </a:cubicBezTo>
                    <a:cubicBezTo>
                      <a:pt x="3436" y="6778"/>
                      <a:pt x="3448" y="6781"/>
                      <a:pt x="3454" y="6787"/>
                    </a:cubicBezTo>
                    <a:cubicBezTo>
                      <a:pt x="3763" y="6097"/>
                      <a:pt x="4013" y="5335"/>
                      <a:pt x="4132" y="4573"/>
                    </a:cubicBezTo>
                    <a:cubicBezTo>
                      <a:pt x="4358" y="3060"/>
                      <a:pt x="3989" y="1846"/>
                      <a:pt x="3585" y="1048"/>
                    </a:cubicBezTo>
                    <a:cubicBezTo>
                      <a:pt x="3263" y="382"/>
                      <a:pt x="2918" y="1"/>
                      <a:pt x="29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62" name="Google Shape;6262;p46"/>
              <p:cNvSpPr/>
              <p:nvPr/>
            </p:nvSpPr>
            <p:spPr>
              <a:xfrm>
                <a:off x="4277300" y="2761475"/>
                <a:ext cx="15332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8752" extrusionOk="0">
                    <a:moveTo>
                      <a:pt x="822" y="1"/>
                    </a:moveTo>
                    <a:lnTo>
                      <a:pt x="822" y="1"/>
                    </a:lnTo>
                    <a:cubicBezTo>
                      <a:pt x="822" y="1"/>
                      <a:pt x="1" y="2263"/>
                      <a:pt x="1453" y="4680"/>
                    </a:cubicBezTo>
                    <a:cubicBezTo>
                      <a:pt x="2918" y="7097"/>
                      <a:pt x="6121" y="8752"/>
                      <a:pt x="6121" y="8752"/>
                    </a:cubicBezTo>
                    <a:cubicBezTo>
                      <a:pt x="6121" y="8752"/>
                      <a:pt x="6133" y="5156"/>
                      <a:pt x="4668" y="2739"/>
                    </a:cubicBezTo>
                    <a:cubicBezTo>
                      <a:pt x="3216" y="310"/>
                      <a:pt x="823" y="1"/>
                      <a:pt x="8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63" name="Google Shape;6263;p46"/>
              <p:cNvSpPr/>
              <p:nvPr/>
            </p:nvSpPr>
            <p:spPr>
              <a:xfrm>
                <a:off x="3782000" y="2407575"/>
                <a:ext cx="245300" cy="104475"/>
              </a:xfrm>
              <a:custGeom>
                <a:avLst/>
                <a:gdLst/>
                <a:ahLst/>
                <a:cxnLst/>
                <a:rect l="l" t="t" r="r" b="b"/>
                <a:pathLst>
                  <a:path w="9812" h="4179" extrusionOk="0">
                    <a:moveTo>
                      <a:pt x="6146" y="1"/>
                    </a:moveTo>
                    <a:cubicBezTo>
                      <a:pt x="5315" y="1"/>
                      <a:pt x="4441" y="84"/>
                      <a:pt x="3632" y="322"/>
                    </a:cubicBezTo>
                    <a:cubicBezTo>
                      <a:pt x="930" y="1131"/>
                      <a:pt x="1" y="3346"/>
                      <a:pt x="1" y="3346"/>
                    </a:cubicBezTo>
                    <a:cubicBezTo>
                      <a:pt x="1" y="3346"/>
                      <a:pt x="298" y="3560"/>
                      <a:pt x="822" y="3763"/>
                    </a:cubicBezTo>
                    <a:cubicBezTo>
                      <a:pt x="810" y="3798"/>
                      <a:pt x="810" y="3822"/>
                      <a:pt x="810" y="3858"/>
                    </a:cubicBezTo>
                    <a:cubicBezTo>
                      <a:pt x="810" y="3989"/>
                      <a:pt x="894" y="4096"/>
                      <a:pt x="1037" y="4096"/>
                    </a:cubicBezTo>
                    <a:cubicBezTo>
                      <a:pt x="1132" y="4096"/>
                      <a:pt x="1227" y="4013"/>
                      <a:pt x="1251" y="3917"/>
                    </a:cubicBezTo>
                    <a:cubicBezTo>
                      <a:pt x="1724" y="4059"/>
                      <a:pt x="2320" y="4178"/>
                      <a:pt x="3002" y="4178"/>
                    </a:cubicBezTo>
                    <a:cubicBezTo>
                      <a:pt x="3521" y="4178"/>
                      <a:pt x="4090" y="4109"/>
                      <a:pt x="4692" y="3929"/>
                    </a:cubicBezTo>
                    <a:cubicBezTo>
                      <a:pt x="7407" y="3120"/>
                      <a:pt x="9812" y="465"/>
                      <a:pt x="9812" y="465"/>
                    </a:cubicBezTo>
                    <a:cubicBezTo>
                      <a:pt x="9812" y="465"/>
                      <a:pt x="8103" y="1"/>
                      <a:pt x="61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64" name="Google Shape;6264;p46"/>
              <p:cNvSpPr/>
              <p:nvPr/>
            </p:nvSpPr>
            <p:spPr>
              <a:xfrm>
                <a:off x="3488225" y="2179575"/>
                <a:ext cx="116700" cy="251825"/>
              </a:xfrm>
              <a:custGeom>
                <a:avLst/>
                <a:gdLst/>
                <a:ahLst/>
                <a:cxnLst/>
                <a:rect l="l" t="t" r="r" b="b"/>
                <a:pathLst>
                  <a:path w="4668" h="10073" extrusionOk="0">
                    <a:moveTo>
                      <a:pt x="1596" y="0"/>
                    </a:moveTo>
                    <a:cubicBezTo>
                      <a:pt x="1596" y="0"/>
                      <a:pt x="0" y="1810"/>
                      <a:pt x="477" y="4596"/>
                    </a:cubicBezTo>
                    <a:cubicBezTo>
                      <a:pt x="953" y="7370"/>
                      <a:pt x="3334" y="10073"/>
                      <a:pt x="3334" y="10073"/>
                    </a:cubicBezTo>
                    <a:cubicBezTo>
                      <a:pt x="3334" y="10073"/>
                      <a:pt x="4668" y="6739"/>
                      <a:pt x="4179" y="3953"/>
                    </a:cubicBezTo>
                    <a:cubicBezTo>
                      <a:pt x="3703" y="1167"/>
                      <a:pt x="1596" y="0"/>
                      <a:pt x="15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65" name="Google Shape;6265;p46"/>
              <p:cNvSpPr/>
              <p:nvPr/>
            </p:nvSpPr>
            <p:spPr>
              <a:xfrm>
                <a:off x="4702950" y="3462450"/>
                <a:ext cx="134275" cy="23815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9526" extrusionOk="0">
                    <a:moveTo>
                      <a:pt x="4180" y="1"/>
                    </a:moveTo>
                    <a:cubicBezTo>
                      <a:pt x="4180" y="1"/>
                      <a:pt x="1882" y="715"/>
                      <a:pt x="846" y="3347"/>
                    </a:cubicBezTo>
                    <a:cubicBezTo>
                      <a:pt x="691" y="3775"/>
                      <a:pt x="548" y="4240"/>
                      <a:pt x="465" y="4704"/>
                    </a:cubicBezTo>
                    <a:cubicBezTo>
                      <a:pt x="1" y="7049"/>
                      <a:pt x="429" y="9526"/>
                      <a:pt x="429" y="9526"/>
                    </a:cubicBezTo>
                    <a:cubicBezTo>
                      <a:pt x="429" y="9526"/>
                      <a:pt x="3227" y="7407"/>
                      <a:pt x="4287" y="4835"/>
                    </a:cubicBezTo>
                    <a:cubicBezTo>
                      <a:pt x="4323" y="4787"/>
                      <a:pt x="4335" y="4763"/>
                      <a:pt x="4347" y="4716"/>
                    </a:cubicBezTo>
                    <a:cubicBezTo>
                      <a:pt x="5370" y="2084"/>
                      <a:pt x="4180" y="1"/>
                      <a:pt x="41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66" name="Google Shape;6266;p46"/>
              <p:cNvSpPr/>
              <p:nvPr/>
            </p:nvSpPr>
            <p:spPr>
              <a:xfrm>
                <a:off x="4338925" y="2266975"/>
                <a:ext cx="241725" cy="108650"/>
              </a:xfrm>
              <a:custGeom>
                <a:avLst/>
                <a:gdLst/>
                <a:ahLst/>
                <a:cxnLst/>
                <a:rect l="l" t="t" r="r" b="b"/>
                <a:pathLst>
                  <a:path w="9669" h="4346" extrusionOk="0">
                    <a:moveTo>
                      <a:pt x="6276" y="516"/>
                    </a:moveTo>
                    <a:cubicBezTo>
                      <a:pt x="6284" y="516"/>
                      <a:pt x="6291" y="516"/>
                      <a:pt x="6299" y="516"/>
                    </a:cubicBezTo>
                    <a:cubicBezTo>
                      <a:pt x="6477" y="516"/>
                      <a:pt x="6608" y="671"/>
                      <a:pt x="6596" y="850"/>
                    </a:cubicBezTo>
                    <a:cubicBezTo>
                      <a:pt x="6596" y="1021"/>
                      <a:pt x="6465" y="1148"/>
                      <a:pt x="6297" y="1148"/>
                    </a:cubicBezTo>
                    <a:cubicBezTo>
                      <a:pt x="6290" y="1148"/>
                      <a:pt x="6283" y="1148"/>
                      <a:pt x="6275" y="1148"/>
                    </a:cubicBezTo>
                    <a:cubicBezTo>
                      <a:pt x="6108" y="1124"/>
                      <a:pt x="5977" y="993"/>
                      <a:pt x="5977" y="814"/>
                    </a:cubicBezTo>
                    <a:cubicBezTo>
                      <a:pt x="5977" y="643"/>
                      <a:pt x="6108" y="516"/>
                      <a:pt x="6276" y="516"/>
                    </a:cubicBezTo>
                    <a:close/>
                    <a:moveTo>
                      <a:pt x="6745" y="1872"/>
                    </a:moveTo>
                    <a:cubicBezTo>
                      <a:pt x="6751" y="1872"/>
                      <a:pt x="6757" y="1873"/>
                      <a:pt x="6763" y="1874"/>
                    </a:cubicBezTo>
                    <a:cubicBezTo>
                      <a:pt x="6835" y="1874"/>
                      <a:pt x="6894" y="1933"/>
                      <a:pt x="6882" y="2005"/>
                    </a:cubicBezTo>
                    <a:cubicBezTo>
                      <a:pt x="6882" y="2070"/>
                      <a:pt x="6833" y="2125"/>
                      <a:pt x="6769" y="2125"/>
                    </a:cubicBezTo>
                    <a:cubicBezTo>
                      <a:pt x="6764" y="2125"/>
                      <a:pt x="6757" y="2125"/>
                      <a:pt x="6751" y="2124"/>
                    </a:cubicBezTo>
                    <a:cubicBezTo>
                      <a:pt x="6680" y="2112"/>
                      <a:pt x="6608" y="2052"/>
                      <a:pt x="6632" y="1993"/>
                    </a:cubicBezTo>
                    <a:cubicBezTo>
                      <a:pt x="6632" y="1928"/>
                      <a:pt x="6682" y="1872"/>
                      <a:pt x="6745" y="1872"/>
                    </a:cubicBezTo>
                    <a:close/>
                    <a:moveTo>
                      <a:pt x="6914" y="1"/>
                    </a:moveTo>
                    <a:cubicBezTo>
                      <a:pt x="6319" y="1"/>
                      <a:pt x="5652" y="91"/>
                      <a:pt x="4942" y="338"/>
                    </a:cubicBezTo>
                    <a:cubicBezTo>
                      <a:pt x="2286" y="1267"/>
                      <a:pt x="0" y="4041"/>
                      <a:pt x="0" y="4041"/>
                    </a:cubicBezTo>
                    <a:cubicBezTo>
                      <a:pt x="0" y="4041"/>
                      <a:pt x="1386" y="4346"/>
                      <a:pt x="3077" y="4346"/>
                    </a:cubicBezTo>
                    <a:cubicBezTo>
                      <a:pt x="4079" y="4346"/>
                      <a:pt x="5188" y="4239"/>
                      <a:pt x="6180" y="3898"/>
                    </a:cubicBezTo>
                    <a:cubicBezTo>
                      <a:pt x="8847" y="2969"/>
                      <a:pt x="9668" y="695"/>
                      <a:pt x="9668" y="695"/>
                    </a:cubicBezTo>
                    <a:cubicBezTo>
                      <a:pt x="9668" y="695"/>
                      <a:pt x="8563" y="1"/>
                      <a:pt x="69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67" name="Google Shape;6267;p46"/>
              <p:cNvSpPr/>
              <p:nvPr/>
            </p:nvSpPr>
            <p:spPr>
              <a:xfrm>
                <a:off x="4103475" y="1880725"/>
                <a:ext cx="138725" cy="229225"/>
              </a:xfrm>
              <a:custGeom>
                <a:avLst/>
                <a:gdLst/>
                <a:ahLst/>
                <a:cxnLst/>
                <a:rect l="l" t="t" r="r" b="b"/>
                <a:pathLst>
                  <a:path w="5549" h="9169" extrusionOk="0">
                    <a:moveTo>
                      <a:pt x="48" y="0"/>
                    </a:moveTo>
                    <a:cubicBezTo>
                      <a:pt x="48" y="0"/>
                      <a:pt x="1" y="548"/>
                      <a:pt x="1" y="1369"/>
                    </a:cubicBezTo>
                    <a:cubicBezTo>
                      <a:pt x="12" y="2643"/>
                      <a:pt x="179" y="4572"/>
                      <a:pt x="941" y="6096"/>
                    </a:cubicBezTo>
                    <a:cubicBezTo>
                      <a:pt x="2179" y="8632"/>
                      <a:pt x="4525" y="9168"/>
                      <a:pt x="4525" y="9168"/>
                    </a:cubicBezTo>
                    <a:cubicBezTo>
                      <a:pt x="4525" y="9168"/>
                      <a:pt x="5549" y="6977"/>
                      <a:pt x="4299" y="4453"/>
                    </a:cubicBezTo>
                    <a:cubicBezTo>
                      <a:pt x="3739" y="3274"/>
                      <a:pt x="2775" y="2227"/>
                      <a:pt x="1894" y="1441"/>
                    </a:cubicBezTo>
                    <a:cubicBezTo>
                      <a:pt x="917" y="548"/>
                      <a:pt x="48" y="0"/>
                      <a:pt x="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68" name="Google Shape;6268;p46"/>
              <p:cNvSpPr/>
              <p:nvPr/>
            </p:nvSpPr>
            <p:spPr>
              <a:xfrm>
                <a:off x="3544775" y="3439550"/>
                <a:ext cx="170275" cy="199150"/>
              </a:xfrm>
              <a:custGeom>
                <a:avLst/>
                <a:gdLst/>
                <a:ahLst/>
                <a:cxnLst/>
                <a:rect l="l" t="t" r="r" b="b"/>
                <a:pathLst>
                  <a:path w="6811" h="7966" extrusionOk="0">
                    <a:moveTo>
                      <a:pt x="6811" y="0"/>
                    </a:moveTo>
                    <a:lnTo>
                      <a:pt x="6811" y="0"/>
                    </a:lnTo>
                    <a:cubicBezTo>
                      <a:pt x="6811" y="0"/>
                      <a:pt x="3441" y="1227"/>
                      <a:pt x="1667" y="3417"/>
                    </a:cubicBezTo>
                    <a:cubicBezTo>
                      <a:pt x="1489" y="3632"/>
                      <a:pt x="1322" y="3870"/>
                      <a:pt x="1191" y="4096"/>
                    </a:cubicBezTo>
                    <a:cubicBezTo>
                      <a:pt x="1" y="6072"/>
                      <a:pt x="405" y="7965"/>
                      <a:pt x="405" y="7965"/>
                    </a:cubicBezTo>
                    <a:cubicBezTo>
                      <a:pt x="405" y="7965"/>
                      <a:pt x="2810" y="7965"/>
                      <a:pt x="4584" y="5763"/>
                    </a:cubicBezTo>
                    <a:cubicBezTo>
                      <a:pt x="4954" y="5298"/>
                      <a:pt x="5263" y="4763"/>
                      <a:pt x="5537" y="4227"/>
                    </a:cubicBezTo>
                    <a:cubicBezTo>
                      <a:pt x="6537" y="2227"/>
                      <a:pt x="6811" y="0"/>
                      <a:pt x="68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69" name="Google Shape;6269;p46"/>
              <p:cNvSpPr/>
              <p:nvPr/>
            </p:nvSpPr>
            <p:spPr>
              <a:xfrm>
                <a:off x="3619200" y="2758200"/>
                <a:ext cx="128600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9824" extrusionOk="0">
                    <a:moveTo>
                      <a:pt x="4179" y="1"/>
                    </a:moveTo>
                    <a:cubicBezTo>
                      <a:pt x="4179" y="1"/>
                      <a:pt x="1548" y="2430"/>
                      <a:pt x="774" y="5144"/>
                    </a:cubicBezTo>
                    <a:cubicBezTo>
                      <a:pt x="0" y="7847"/>
                      <a:pt x="1381" y="9823"/>
                      <a:pt x="1381" y="9823"/>
                    </a:cubicBezTo>
                    <a:cubicBezTo>
                      <a:pt x="1381" y="9823"/>
                      <a:pt x="3596" y="8895"/>
                      <a:pt x="4370" y="6180"/>
                    </a:cubicBezTo>
                    <a:cubicBezTo>
                      <a:pt x="5144" y="3477"/>
                      <a:pt x="4179" y="1"/>
                      <a:pt x="41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70" name="Google Shape;6270;p46"/>
              <p:cNvSpPr/>
              <p:nvPr/>
            </p:nvSpPr>
            <p:spPr>
              <a:xfrm>
                <a:off x="4210325" y="3064500"/>
                <a:ext cx="27725" cy="26500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1060" extrusionOk="0">
                    <a:moveTo>
                      <a:pt x="572" y="0"/>
                    </a:moveTo>
                    <a:cubicBezTo>
                      <a:pt x="477" y="0"/>
                      <a:pt x="394" y="36"/>
                      <a:pt x="310" y="60"/>
                    </a:cubicBezTo>
                    <a:cubicBezTo>
                      <a:pt x="156" y="155"/>
                      <a:pt x="37" y="310"/>
                      <a:pt x="13" y="512"/>
                    </a:cubicBezTo>
                    <a:cubicBezTo>
                      <a:pt x="1" y="810"/>
                      <a:pt x="239" y="1048"/>
                      <a:pt x="537" y="1060"/>
                    </a:cubicBezTo>
                    <a:cubicBezTo>
                      <a:pt x="584" y="1060"/>
                      <a:pt x="608" y="1048"/>
                      <a:pt x="656" y="1048"/>
                    </a:cubicBezTo>
                    <a:cubicBezTo>
                      <a:pt x="894" y="1000"/>
                      <a:pt x="1084" y="810"/>
                      <a:pt x="1084" y="548"/>
                    </a:cubicBezTo>
                    <a:cubicBezTo>
                      <a:pt x="1108" y="250"/>
                      <a:pt x="870" y="12"/>
                      <a:pt x="5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71" name="Google Shape;6271;p46"/>
              <p:cNvSpPr/>
              <p:nvPr/>
            </p:nvSpPr>
            <p:spPr>
              <a:xfrm>
                <a:off x="4377625" y="2668625"/>
                <a:ext cx="23225" cy="23250"/>
              </a:xfrm>
              <a:custGeom>
                <a:avLst/>
                <a:gdLst/>
                <a:ahLst/>
                <a:cxnLst/>
                <a:rect l="l" t="t" r="r" b="b"/>
                <a:pathLst>
                  <a:path w="929" h="930" extrusionOk="0">
                    <a:moveTo>
                      <a:pt x="500" y="0"/>
                    </a:moveTo>
                    <a:cubicBezTo>
                      <a:pt x="334" y="0"/>
                      <a:pt x="179" y="95"/>
                      <a:pt x="95" y="226"/>
                    </a:cubicBezTo>
                    <a:cubicBezTo>
                      <a:pt x="48" y="286"/>
                      <a:pt x="24" y="357"/>
                      <a:pt x="24" y="452"/>
                    </a:cubicBezTo>
                    <a:cubicBezTo>
                      <a:pt x="0" y="702"/>
                      <a:pt x="203" y="929"/>
                      <a:pt x="453" y="929"/>
                    </a:cubicBezTo>
                    <a:cubicBezTo>
                      <a:pt x="460" y="929"/>
                      <a:pt x="468" y="929"/>
                      <a:pt x="475" y="929"/>
                    </a:cubicBezTo>
                    <a:cubicBezTo>
                      <a:pt x="703" y="929"/>
                      <a:pt x="882" y="754"/>
                      <a:pt x="917" y="524"/>
                    </a:cubicBezTo>
                    <a:cubicBezTo>
                      <a:pt x="917" y="512"/>
                      <a:pt x="929" y="500"/>
                      <a:pt x="929" y="476"/>
                    </a:cubicBezTo>
                    <a:cubicBezTo>
                      <a:pt x="929" y="405"/>
                      <a:pt x="917" y="345"/>
                      <a:pt x="893" y="286"/>
                    </a:cubicBezTo>
                    <a:cubicBezTo>
                      <a:pt x="822" y="119"/>
                      <a:pt x="679" y="0"/>
                      <a:pt x="5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72" name="Google Shape;6272;p46"/>
              <p:cNvSpPr/>
              <p:nvPr/>
            </p:nvSpPr>
            <p:spPr>
              <a:xfrm>
                <a:off x="4017150" y="2295925"/>
                <a:ext cx="26825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039" extrusionOk="0">
                    <a:moveTo>
                      <a:pt x="540" y="1"/>
                    </a:moveTo>
                    <a:cubicBezTo>
                      <a:pt x="263" y="1"/>
                      <a:pt x="25" y="234"/>
                      <a:pt x="25" y="501"/>
                    </a:cubicBezTo>
                    <a:cubicBezTo>
                      <a:pt x="1" y="787"/>
                      <a:pt x="239" y="1037"/>
                      <a:pt x="525" y="1037"/>
                    </a:cubicBezTo>
                    <a:cubicBezTo>
                      <a:pt x="538" y="1038"/>
                      <a:pt x="552" y="1039"/>
                      <a:pt x="566" y="1039"/>
                    </a:cubicBezTo>
                    <a:cubicBezTo>
                      <a:pt x="833" y="1039"/>
                      <a:pt x="1049" y="820"/>
                      <a:pt x="1060" y="537"/>
                    </a:cubicBezTo>
                    <a:cubicBezTo>
                      <a:pt x="1072" y="251"/>
                      <a:pt x="834" y="1"/>
                      <a:pt x="560" y="1"/>
                    </a:cubicBezTo>
                    <a:cubicBezTo>
                      <a:pt x="553" y="1"/>
                      <a:pt x="547" y="1"/>
                      <a:pt x="5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73" name="Google Shape;6273;p46"/>
              <p:cNvSpPr/>
              <p:nvPr/>
            </p:nvSpPr>
            <p:spPr>
              <a:xfrm>
                <a:off x="4400825" y="2144425"/>
                <a:ext cx="39625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550" extrusionOk="0">
                    <a:moveTo>
                      <a:pt x="799" y="1"/>
                    </a:moveTo>
                    <a:cubicBezTo>
                      <a:pt x="381" y="1"/>
                      <a:pt x="36" y="319"/>
                      <a:pt x="13" y="751"/>
                    </a:cubicBezTo>
                    <a:cubicBezTo>
                      <a:pt x="1" y="1180"/>
                      <a:pt x="334" y="1537"/>
                      <a:pt x="763" y="1549"/>
                    </a:cubicBezTo>
                    <a:cubicBezTo>
                      <a:pt x="771" y="1549"/>
                      <a:pt x="778" y="1549"/>
                      <a:pt x="786" y="1549"/>
                    </a:cubicBezTo>
                    <a:cubicBezTo>
                      <a:pt x="1204" y="1549"/>
                      <a:pt x="1549" y="1232"/>
                      <a:pt x="1561" y="811"/>
                    </a:cubicBezTo>
                    <a:cubicBezTo>
                      <a:pt x="1584" y="370"/>
                      <a:pt x="1251" y="13"/>
                      <a:pt x="822" y="1"/>
                    </a:cubicBezTo>
                    <a:cubicBezTo>
                      <a:pt x="815" y="1"/>
                      <a:pt x="807" y="1"/>
                      <a:pt x="7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74" name="Google Shape;6274;p46"/>
              <p:cNvSpPr/>
              <p:nvPr/>
            </p:nvSpPr>
            <p:spPr>
              <a:xfrm>
                <a:off x="4073425" y="2367975"/>
                <a:ext cx="42875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1704" extrusionOk="0">
                    <a:moveTo>
                      <a:pt x="871" y="0"/>
                    </a:moveTo>
                    <a:cubicBezTo>
                      <a:pt x="405" y="0"/>
                      <a:pt x="35" y="365"/>
                      <a:pt x="12" y="822"/>
                    </a:cubicBezTo>
                    <a:cubicBezTo>
                      <a:pt x="0" y="1298"/>
                      <a:pt x="369" y="1691"/>
                      <a:pt x="833" y="1703"/>
                    </a:cubicBezTo>
                    <a:cubicBezTo>
                      <a:pt x="842" y="1704"/>
                      <a:pt x="850" y="1704"/>
                      <a:pt x="858" y="1704"/>
                    </a:cubicBezTo>
                    <a:cubicBezTo>
                      <a:pt x="1264" y="1704"/>
                      <a:pt x="1609" y="1410"/>
                      <a:pt x="1691" y="1025"/>
                    </a:cubicBezTo>
                    <a:cubicBezTo>
                      <a:pt x="1715" y="989"/>
                      <a:pt x="1715" y="929"/>
                      <a:pt x="1715" y="882"/>
                    </a:cubicBezTo>
                    <a:cubicBezTo>
                      <a:pt x="1715" y="787"/>
                      <a:pt x="1691" y="703"/>
                      <a:pt x="1679" y="632"/>
                    </a:cubicBezTo>
                    <a:cubicBezTo>
                      <a:pt x="1595" y="286"/>
                      <a:pt x="1286" y="25"/>
                      <a:pt x="893" y="1"/>
                    </a:cubicBezTo>
                    <a:cubicBezTo>
                      <a:pt x="886" y="1"/>
                      <a:pt x="878" y="0"/>
                      <a:pt x="8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75" name="Google Shape;6275;p46"/>
              <p:cNvSpPr/>
              <p:nvPr/>
            </p:nvSpPr>
            <p:spPr>
              <a:xfrm>
                <a:off x="3890350" y="1933400"/>
                <a:ext cx="21750" cy="20900"/>
              </a:xfrm>
              <a:custGeom>
                <a:avLst/>
                <a:gdLst/>
                <a:ahLst/>
                <a:cxnLst/>
                <a:rect l="l" t="t" r="r" b="b"/>
                <a:pathLst>
                  <a:path w="870" h="836" extrusionOk="0">
                    <a:moveTo>
                      <a:pt x="431" y="0"/>
                    </a:moveTo>
                    <a:cubicBezTo>
                      <a:pt x="202" y="0"/>
                      <a:pt x="13" y="175"/>
                      <a:pt x="13" y="405"/>
                    </a:cubicBezTo>
                    <a:cubicBezTo>
                      <a:pt x="1" y="632"/>
                      <a:pt x="191" y="822"/>
                      <a:pt x="417" y="834"/>
                    </a:cubicBezTo>
                    <a:cubicBezTo>
                      <a:pt x="430" y="835"/>
                      <a:pt x="442" y="836"/>
                      <a:pt x="454" y="836"/>
                    </a:cubicBezTo>
                    <a:cubicBezTo>
                      <a:pt x="664" y="836"/>
                      <a:pt x="835" y="644"/>
                      <a:pt x="846" y="441"/>
                    </a:cubicBezTo>
                    <a:cubicBezTo>
                      <a:pt x="870" y="215"/>
                      <a:pt x="667" y="24"/>
                      <a:pt x="453" y="1"/>
                    </a:cubicBezTo>
                    <a:cubicBezTo>
                      <a:pt x="446" y="0"/>
                      <a:pt x="438" y="0"/>
                      <a:pt x="43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76" name="Google Shape;6276;p46"/>
              <p:cNvSpPr/>
              <p:nvPr/>
            </p:nvSpPr>
            <p:spPr>
              <a:xfrm>
                <a:off x="4305000" y="1921500"/>
                <a:ext cx="20850" cy="8650"/>
              </a:xfrm>
              <a:custGeom>
                <a:avLst/>
                <a:gdLst/>
                <a:ahLst/>
                <a:cxnLst/>
                <a:rect l="l" t="t" r="r" b="b"/>
                <a:pathLst>
                  <a:path w="834" h="346" extrusionOk="0">
                    <a:moveTo>
                      <a:pt x="0" y="0"/>
                    </a:moveTo>
                    <a:cubicBezTo>
                      <a:pt x="36" y="203"/>
                      <a:pt x="203" y="346"/>
                      <a:pt x="393" y="346"/>
                    </a:cubicBezTo>
                    <a:cubicBezTo>
                      <a:pt x="607" y="346"/>
                      <a:pt x="774" y="215"/>
                      <a:pt x="834" y="3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77" name="Google Shape;6277;p46"/>
              <p:cNvSpPr/>
              <p:nvPr/>
            </p:nvSpPr>
            <p:spPr>
              <a:xfrm>
                <a:off x="3839750" y="2140275"/>
                <a:ext cx="1015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406" h="406" extrusionOk="0">
                    <a:moveTo>
                      <a:pt x="215" y="0"/>
                    </a:moveTo>
                    <a:cubicBezTo>
                      <a:pt x="96" y="0"/>
                      <a:pt x="1" y="84"/>
                      <a:pt x="1" y="203"/>
                    </a:cubicBezTo>
                    <a:cubicBezTo>
                      <a:pt x="1" y="298"/>
                      <a:pt x="72" y="393"/>
                      <a:pt x="191" y="405"/>
                    </a:cubicBezTo>
                    <a:cubicBezTo>
                      <a:pt x="298" y="405"/>
                      <a:pt x="382" y="334"/>
                      <a:pt x="405" y="215"/>
                    </a:cubicBezTo>
                    <a:cubicBezTo>
                      <a:pt x="405" y="108"/>
                      <a:pt x="334" y="12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78" name="Google Shape;6278;p46"/>
              <p:cNvSpPr/>
              <p:nvPr/>
            </p:nvSpPr>
            <p:spPr>
              <a:xfrm>
                <a:off x="3773675" y="2244150"/>
                <a:ext cx="184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739" h="751" extrusionOk="0">
                    <a:moveTo>
                      <a:pt x="361" y="0"/>
                    </a:moveTo>
                    <a:cubicBezTo>
                      <a:pt x="167" y="0"/>
                      <a:pt x="0" y="162"/>
                      <a:pt x="0" y="358"/>
                    </a:cubicBezTo>
                    <a:cubicBezTo>
                      <a:pt x="0" y="572"/>
                      <a:pt x="143" y="727"/>
                      <a:pt x="358" y="751"/>
                    </a:cubicBezTo>
                    <a:cubicBezTo>
                      <a:pt x="560" y="751"/>
                      <a:pt x="727" y="596"/>
                      <a:pt x="739" y="394"/>
                    </a:cubicBezTo>
                    <a:cubicBezTo>
                      <a:pt x="739" y="179"/>
                      <a:pt x="596" y="13"/>
                      <a:pt x="381" y="1"/>
                    </a:cubicBezTo>
                    <a:cubicBezTo>
                      <a:pt x="375" y="0"/>
                      <a:pt x="368" y="0"/>
                      <a:pt x="3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79" name="Google Shape;6279;p46"/>
              <p:cNvSpPr/>
              <p:nvPr/>
            </p:nvSpPr>
            <p:spPr>
              <a:xfrm>
                <a:off x="3599550" y="2409650"/>
                <a:ext cx="22950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918" h="896" extrusionOk="0">
                    <a:moveTo>
                      <a:pt x="453" y="0"/>
                    </a:moveTo>
                    <a:cubicBezTo>
                      <a:pt x="203" y="0"/>
                      <a:pt x="12" y="187"/>
                      <a:pt x="12" y="429"/>
                    </a:cubicBezTo>
                    <a:cubicBezTo>
                      <a:pt x="0" y="691"/>
                      <a:pt x="191" y="894"/>
                      <a:pt x="441" y="894"/>
                    </a:cubicBezTo>
                    <a:cubicBezTo>
                      <a:pt x="454" y="895"/>
                      <a:pt x="466" y="895"/>
                      <a:pt x="479" y="895"/>
                    </a:cubicBezTo>
                    <a:cubicBezTo>
                      <a:pt x="701" y="895"/>
                      <a:pt x="894" y="702"/>
                      <a:pt x="905" y="465"/>
                    </a:cubicBezTo>
                    <a:cubicBezTo>
                      <a:pt x="917" y="215"/>
                      <a:pt x="715" y="1"/>
                      <a:pt x="477" y="1"/>
                    </a:cubicBezTo>
                    <a:cubicBezTo>
                      <a:pt x="469" y="0"/>
                      <a:pt x="461" y="0"/>
                      <a:pt x="4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80" name="Google Shape;6280;p46"/>
              <p:cNvSpPr/>
              <p:nvPr/>
            </p:nvSpPr>
            <p:spPr>
              <a:xfrm>
                <a:off x="3641525" y="2357550"/>
                <a:ext cx="40200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585" extrusionOk="0">
                    <a:moveTo>
                      <a:pt x="834" y="1"/>
                    </a:moveTo>
                    <a:cubicBezTo>
                      <a:pt x="786" y="1"/>
                      <a:pt x="726" y="1"/>
                      <a:pt x="679" y="25"/>
                    </a:cubicBezTo>
                    <a:cubicBezTo>
                      <a:pt x="310" y="84"/>
                      <a:pt x="24" y="394"/>
                      <a:pt x="12" y="763"/>
                    </a:cubicBezTo>
                    <a:cubicBezTo>
                      <a:pt x="0" y="1108"/>
                      <a:pt x="226" y="1406"/>
                      <a:pt x="524" y="1525"/>
                    </a:cubicBezTo>
                    <a:cubicBezTo>
                      <a:pt x="595" y="1549"/>
                      <a:pt x="679" y="1573"/>
                      <a:pt x="774" y="1585"/>
                    </a:cubicBezTo>
                    <a:cubicBezTo>
                      <a:pt x="781" y="1585"/>
                      <a:pt x="789" y="1585"/>
                      <a:pt x="796" y="1585"/>
                    </a:cubicBezTo>
                    <a:cubicBezTo>
                      <a:pt x="1226" y="1585"/>
                      <a:pt x="1572" y="1244"/>
                      <a:pt x="1596" y="823"/>
                    </a:cubicBezTo>
                    <a:cubicBezTo>
                      <a:pt x="1607" y="394"/>
                      <a:pt x="1262" y="25"/>
                      <a:pt x="8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81" name="Google Shape;6281;p46"/>
              <p:cNvSpPr/>
              <p:nvPr/>
            </p:nvSpPr>
            <p:spPr>
              <a:xfrm>
                <a:off x="3860600" y="2850175"/>
                <a:ext cx="247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54" extrusionOk="0">
                    <a:moveTo>
                      <a:pt x="490" y="0"/>
                    </a:moveTo>
                    <a:cubicBezTo>
                      <a:pt x="238" y="0"/>
                      <a:pt x="35" y="199"/>
                      <a:pt x="12" y="465"/>
                    </a:cubicBezTo>
                    <a:cubicBezTo>
                      <a:pt x="0" y="715"/>
                      <a:pt x="214" y="941"/>
                      <a:pt x="476" y="953"/>
                    </a:cubicBezTo>
                    <a:cubicBezTo>
                      <a:pt x="726" y="953"/>
                      <a:pt x="953" y="751"/>
                      <a:pt x="964" y="489"/>
                    </a:cubicBezTo>
                    <a:cubicBezTo>
                      <a:pt x="988" y="239"/>
                      <a:pt x="774" y="13"/>
                      <a:pt x="512" y="1"/>
                    </a:cubicBezTo>
                    <a:cubicBezTo>
                      <a:pt x="505" y="0"/>
                      <a:pt x="497" y="0"/>
                      <a:pt x="49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82" name="Google Shape;6282;p46"/>
              <p:cNvSpPr/>
              <p:nvPr/>
            </p:nvSpPr>
            <p:spPr>
              <a:xfrm>
                <a:off x="4137100" y="2775175"/>
                <a:ext cx="122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89" extrusionOk="0">
                    <a:moveTo>
                      <a:pt x="251" y="0"/>
                    </a:moveTo>
                    <a:cubicBezTo>
                      <a:pt x="120" y="0"/>
                      <a:pt x="1" y="108"/>
                      <a:pt x="1" y="239"/>
                    </a:cubicBezTo>
                    <a:cubicBezTo>
                      <a:pt x="1" y="370"/>
                      <a:pt x="96" y="477"/>
                      <a:pt x="239" y="489"/>
                    </a:cubicBezTo>
                    <a:cubicBezTo>
                      <a:pt x="370" y="489"/>
                      <a:pt x="489" y="381"/>
                      <a:pt x="489" y="250"/>
                    </a:cubicBezTo>
                    <a:cubicBezTo>
                      <a:pt x="489" y="119"/>
                      <a:pt x="382" y="0"/>
                      <a:pt x="2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83" name="Google Shape;6283;p46"/>
              <p:cNvSpPr/>
              <p:nvPr/>
            </p:nvSpPr>
            <p:spPr>
              <a:xfrm>
                <a:off x="3923700" y="3280300"/>
                <a:ext cx="44975" cy="4407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763" extrusionOk="0">
                    <a:moveTo>
                      <a:pt x="906" y="0"/>
                    </a:moveTo>
                    <a:cubicBezTo>
                      <a:pt x="440" y="0"/>
                      <a:pt x="36" y="365"/>
                      <a:pt x="24" y="858"/>
                    </a:cubicBezTo>
                    <a:cubicBezTo>
                      <a:pt x="0" y="1334"/>
                      <a:pt x="381" y="1751"/>
                      <a:pt x="869" y="1762"/>
                    </a:cubicBezTo>
                    <a:cubicBezTo>
                      <a:pt x="877" y="1763"/>
                      <a:pt x="885" y="1763"/>
                      <a:pt x="892" y="1763"/>
                    </a:cubicBezTo>
                    <a:cubicBezTo>
                      <a:pt x="1370" y="1763"/>
                      <a:pt x="1763" y="1398"/>
                      <a:pt x="1774" y="917"/>
                    </a:cubicBezTo>
                    <a:cubicBezTo>
                      <a:pt x="1798" y="441"/>
                      <a:pt x="1417" y="24"/>
                      <a:pt x="929" y="0"/>
                    </a:cubicBezTo>
                    <a:cubicBezTo>
                      <a:pt x="921" y="0"/>
                      <a:pt x="914" y="0"/>
                      <a:pt x="9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84" name="Google Shape;6284;p46"/>
              <p:cNvSpPr/>
              <p:nvPr/>
            </p:nvSpPr>
            <p:spPr>
              <a:xfrm>
                <a:off x="3638550" y="3323150"/>
                <a:ext cx="3752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478" extrusionOk="0">
                    <a:moveTo>
                      <a:pt x="774" y="1"/>
                    </a:moveTo>
                    <a:cubicBezTo>
                      <a:pt x="369" y="1"/>
                      <a:pt x="24" y="310"/>
                      <a:pt x="12" y="715"/>
                    </a:cubicBezTo>
                    <a:cubicBezTo>
                      <a:pt x="0" y="1120"/>
                      <a:pt x="310" y="1465"/>
                      <a:pt x="726" y="1477"/>
                    </a:cubicBezTo>
                    <a:cubicBezTo>
                      <a:pt x="734" y="1477"/>
                      <a:pt x="741" y="1478"/>
                      <a:pt x="749" y="1478"/>
                    </a:cubicBezTo>
                    <a:cubicBezTo>
                      <a:pt x="1144" y="1478"/>
                      <a:pt x="1477" y="1172"/>
                      <a:pt x="1488" y="763"/>
                    </a:cubicBezTo>
                    <a:cubicBezTo>
                      <a:pt x="1500" y="358"/>
                      <a:pt x="1191" y="13"/>
                      <a:pt x="77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85" name="Google Shape;6285;p46"/>
              <p:cNvSpPr/>
              <p:nvPr/>
            </p:nvSpPr>
            <p:spPr>
              <a:xfrm>
                <a:off x="3774575" y="3279400"/>
                <a:ext cx="7150" cy="6875"/>
              </a:xfrm>
              <a:custGeom>
                <a:avLst/>
                <a:gdLst/>
                <a:ahLst/>
                <a:cxnLst/>
                <a:rect l="l" t="t" r="r" b="b"/>
                <a:pathLst>
                  <a:path w="286" h="275" extrusionOk="0">
                    <a:moveTo>
                      <a:pt x="155" y="1"/>
                    </a:moveTo>
                    <a:cubicBezTo>
                      <a:pt x="84" y="1"/>
                      <a:pt x="0" y="60"/>
                      <a:pt x="0" y="132"/>
                    </a:cubicBezTo>
                    <a:cubicBezTo>
                      <a:pt x="0" y="215"/>
                      <a:pt x="60" y="274"/>
                      <a:pt x="143" y="274"/>
                    </a:cubicBezTo>
                    <a:cubicBezTo>
                      <a:pt x="214" y="274"/>
                      <a:pt x="286" y="215"/>
                      <a:pt x="286" y="143"/>
                    </a:cubicBezTo>
                    <a:cubicBezTo>
                      <a:pt x="286" y="72"/>
                      <a:pt x="226" y="1"/>
                      <a:pt x="15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86" name="Google Shape;6286;p46"/>
              <p:cNvSpPr/>
              <p:nvPr/>
            </p:nvSpPr>
            <p:spPr>
              <a:xfrm>
                <a:off x="3842425" y="3284750"/>
                <a:ext cx="15500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633" extrusionOk="0">
                    <a:moveTo>
                      <a:pt x="305" y="0"/>
                    </a:moveTo>
                    <a:cubicBezTo>
                      <a:pt x="156" y="0"/>
                      <a:pt x="12" y="149"/>
                      <a:pt x="1" y="299"/>
                    </a:cubicBezTo>
                    <a:cubicBezTo>
                      <a:pt x="1" y="477"/>
                      <a:pt x="132" y="620"/>
                      <a:pt x="298" y="632"/>
                    </a:cubicBezTo>
                    <a:cubicBezTo>
                      <a:pt x="306" y="632"/>
                      <a:pt x="313" y="633"/>
                      <a:pt x="321" y="633"/>
                    </a:cubicBezTo>
                    <a:cubicBezTo>
                      <a:pt x="489" y="633"/>
                      <a:pt x="620" y="505"/>
                      <a:pt x="620" y="334"/>
                    </a:cubicBezTo>
                    <a:cubicBezTo>
                      <a:pt x="620" y="156"/>
                      <a:pt x="489" y="25"/>
                      <a:pt x="322" y="1"/>
                    </a:cubicBezTo>
                    <a:cubicBezTo>
                      <a:pt x="317" y="0"/>
                      <a:pt x="311" y="0"/>
                      <a:pt x="3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87" name="Google Shape;6287;p46"/>
              <p:cNvSpPr/>
              <p:nvPr/>
            </p:nvSpPr>
            <p:spPr>
              <a:xfrm>
                <a:off x="4210325" y="3503525"/>
                <a:ext cx="39625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550" extrusionOk="0">
                    <a:moveTo>
                      <a:pt x="801" y="1"/>
                    </a:moveTo>
                    <a:cubicBezTo>
                      <a:pt x="382" y="1"/>
                      <a:pt x="36" y="341"/>
                      <a:pt x="13" y="751"/>
                    </a:cubicBezTo>
                    <a:cubicBezTo>
                      <a:pt x="1" y="1180"/>
                      <a:pt x="334" y="1537"/>
                      <a:pt x="763" y="1549"/>
                    </a:cubicBezTo>
                    <a:cubicBezTo>
                      <a:pt x="777" y="1550"/>
                      <a:pt x="791" y="1550"/>
                      <a:pt x="805" y="1550"/>
                    </a:cubicBezTo>
                    <a:cubicBezTo>
                      <a:pt x="1215" y="1550"/>
                      <a:pt x="1549" y="1214"/>
                      <a:pt x="1561" y="811"/>
                    </a:cubicBezTo>
                    <a:cubicBezTo>
                      <a:pt x="1584" y="382"/>
                      <a:pt x="1239" y="25"/>
                      <a:pt x="822" y="1"/>
                    </a:cubicBezTo>
                    <a:cubicBezTo>
                      <a:pt x="815" y="1"/>
                      <a:pt x="808" y="1"/>
                      <a:pt x="8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88" name="Google Shape;6288;p46"/>
              <p:cNvSpPr/>
              <p:nvPr/>
            </p:nvSpPr>
            <p:spPr>
              <a:xfrm>
                <a:off x="4261825" y="3417800"/>
                <a:ext cx="40500" cy="39650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586" extrusionOk="0">
                    <a:moveTo>
                      <a:pt x="834" y="1"/>
                    </a:moveTo>
                    <a:cubicBezTo>
                      <a:pt x="394" y="1"/>
                      <a:pt x="25" y="334"/>
                      <a:pt x="13" y="775"/>
                    </a:cubicBezTo>
                    <a:cubicBezTo>
                      <a:pt x="1" y="1215"/>
                      <a:pt x="334" y="1573"/>
                      <a:pt x="787" y="1585"/>
                    </a:cubicBezTo>
                    <a:cubicBezTo>
                      <a:pt x="801" y="1585"/>
                      <a:pt x="815" y="1586"/>
                      <a:pt x="829" y="1586"/>
                    </a:cubicBezTo>
                    <a:cubicBezTo>
                      <a:pt x="1250" y="1586"/>
                      <a:pt x="1585" y="1248"/>
                      <a:pt x="1608" y="811"/>
                    </a:cubicBezTo>
                    <a:cubicBezTo>
                      <a:pt x="1620" y="370"/>
                      <a:pt x="1275" y="13"/>
                      <a:pt x="8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89" name="Google Shape;6289;p46"/>
              <p:cNvSpPr/>
              <p:nvPr/>
            </p:nvSpPr>
            <p:spPr>
              <a:xfrm>
                <a:off x="4622600" y="3292750"/>
                <a:ext cx="18775" cy="1852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41" extrusionOk="0">
                    <a:moveTo>
                      <a:pt x="335" y="0"/>
                    </a:moveTo>
                    <a:cubicBezTo>
                      <a:pt x="168" y="0"/>
                      <a:pt x="11" y="159"/>
                      <a:pt x="0" y="360"/>
                    </a:cubicBezTo>
                    <a:cubicBezTo>
                      <a:pt x="0" y="562"/>
                      <a:pt x="167" y="741"/>
                      <a:pt x="357" y="741"/>
                    </a:cubicBezTo>
                    <a:cubicBezTo>
                      <a:pt x="572" y="741"/>
                      <a:pt x="750" y="574"/>
                      <a:pt x="750" y="383"/>
                    </a:cubicBezTo>
                    <a:cubicBezTo>
                      <a:pt x="750" y="181"/>
                      <a:pt x="583" y="2"/>
                      <a:pt x="369" y="2"/>
                    </a:cubicBezTo>
                    <a:cubicBezTo>
                      <a:pt x="358" y="1"/>
                      <a:pt x="346" y="0"/>
                      <a:pt x="3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90" name="Google Shape;6290;p46"/>
              <p:cNvSpPr/>
              <p:nvPr/>
            </p:nvSpPr>
            <p:spPr>
              <a:xfrm>
                <a:off x="4838100" y="3232675"/>
                <a:ext cx="18775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63" extrusionOk="0">
                    <a:moveTo>
                      <a:pt x="381" y="0"/>
                    </a:moveTo>
                    <a:cubicBezTo>
                      <a:pt x="179" y="0"/>
                      <a:pt x="0" y="167"/>
                      <a:pt x="0" y="369"/>
                    </a:cubicBezTo>
                    <a:cubicBezTo>
                      <a:pt x="0" y="572"/>
                      <a:pt x="167" y="750"/>
                      <a:pt x="369" y="762"/>
                    </a:cubicBezTo>
                    <a:cubicBezTo>
                      <a:pt x="584" y="762"/>
                      <a:pt x="750" y="596"/>
                      <a:pt x="750" y="393"/>
                    </a:cubicBezTo>
                    <a:cubicBezTo>
                      <a:pt x="750" y="179"/>
                      <a:pt x="596" y="0"/>
                      <a:pt x="3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91" name="Google Shape;6291;p46"/>
              <p:cNvSpPr/>
              <p:nvPr/>
            </p:nvSpPr>
            <p:spPr>
              <a:xfrm>
                <a:off x="4623175" y="3203800"/>
                <a:ext cx="161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644" extrusionOk="0">
                    <a:moveTo>
                      <a:pt x="334" y="0"/>
                    </a:moveTo>
                    <a:cubicBezTo>
                      <a:pt x="168" y="0"/>
                      <a:pt x="25" y="131"/>
                      <a:pt x="1" y="310"/>
                    </a:cubicBezTo>
                    <a:cubicBezTo>
                      <a:pt x="1" y="489"/>
                      <a:pt x="144" y="643"/>
                      <a:pt x="322" y="643"/>
                    </a:cubicBezTo>
                    <a:cubicBezTo>
                      <a:pt x="501" y="643"/>
                      <a:pt x="644" y="500"/>
                      <a:pt x="644" y="322"/>
                    </a:cubicBezTo>
                    <a:cubicBezTo>
                      <a:pt x="644" y="143"/>
                      <a:pt x="513" y="0"/>
                      <a:pt x="3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92" name="Google Shape;6292;p46"/>
              <p:cNvSpPr/>
              <p:nvPr/>
            </p:nvSpPr>
            <p:spPr>
              <a:xfrm>
                <a:off x="4756525" y="3238325"/>
                <a:ext cx="43200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728" h="1693" extrusionOk="0">
                    <a:moveTo>
                      <a:pt x="872" y="0"/>
                    </a:moveTo>
                    <a:cubicBezTo>
                      <a:pt x="417" y="0"/>
                      <a:pt x="25" y="365"/>
                      <a:pt x="13" y="822"/>
                    </a:cubicBezTo>
                    <a:cubicBezTo>
                      <a:pt x="1" y="1286"/>
                      <a:pt x="358" y="1667"/>
                      <a:pt x="834" y="1691"/>
                    </a:cubicBezTo>
                    <a:cubicBezTo>
                      <a:pt x="849" y="1692"/>
                      <a:pt x="864" y="1692"/>
                      <a:pt x="878" y="1692"/>
                    </a:cubicBezTo>
                    <a:cubicBezTo>
                      <a:pt x="1322" y="1692"/>
                      <a:pt x="1681" y="1343"/>
                      <a:pt x="1715" y="882"/>
                    </a:cubicBezTo>
                    <a:cubicBezTo>
                      <a:pt x="1727" y="417"/>
                      <a:pt x="1370" y="24"/>
                      <a:pt x="894" y="1"/>
                    </a:cubicBezTo>
                    <a:cubicBezTo>
                      <a:pt x="887" y="0"/>
                      <a:pt x="879" y="0"/>
                      <a:pt x="8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93" name="Google Shape;6293;p46"/>
              <p:cNvSpPr/>
              <p:nvPr/>
            </p:nvSpPr>
            <p:spPr>
              <a:xfrm>
                <a:off x="4664250" y="2575400"/>
                <a:ext cx="28025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1087" extrusionOk="0">
                    <a:moveTo>
                      <a:pt x="542" y="1"/>
                    </a:moveTo>
                    <a:cubicBezTo>
                      <a:pt x="251" y="1"/>
                      <a:pt x="13" y="230"/>
                      <a:pt x="13" y="514"/>
                    </a:cubicBezTo>
                    <a:cubicBezTo>
                      <a:pt x="1" y="812"/>
                      <a:pt x="239" y="1074"/>
                      <a:pt x="537" y="1086"/>
                    </a:cubicBezTo>
                    <a:cubicBezTo>
                      <a:pt x="544" y="1086"/>
                      <a:pt x="551" y="1086"/>
                      <a:pt x="558" y="1086"/>
                    </a:cubicBezTo>
                    <a:cubicBezTo>
                      <a:pt x="846" y="1086"/>
                      <a:pt x="1085" y="852"/>
                      <a:pt x="1108" y="562"/>
                    </a:cubicBezTo>
                    <a:cubicBezTo>
                      <a:pt x="1120" y="264"/>
                      <a:pt x="882" y="14"/>
                      <a:pt x="584" y="2"/>
                    </a:cubicBezTo>
                    <a:cubicBezTo>
                      <a:pt x="570" y="1"/>
                      <a:pt x="556" y="1"/>
                      <a:pt x="54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94" name="Google Shape;6294;p46"/>
              <p:cNvSpPr/>
              <p:nvPr/>
            </p:nvSpPr>
            <p:spPr>
              <a:xfrm>
                <a:off x="4572875" y="2326900"/>
                <a:ext cx="1520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608" extrusionOk="0">
                    <a:moveTo>
                      <a:pt x="310" y="1"/>
                    </a:moveTo>
                    <a:cubicBezTo>
                      <a:pt x="144" y="1"/>
                      <a:pt x="13" y="132"/>
                      <a:pt x="1" y="298"/>
                    </a:cubicBezTo>
                    <a:cubicBezTo>
                      <a:pt x="1" y="453"/>
                      <a:pt x="120" y="608"/>
                      <a:pt x="298" y="608"/>
                    </a:cubicBezTo>
                    <a:cubicBezTo>
                      <a:pt x="453" y="608"/>
                      <a:pt x="608" y="489"/>
                      <a:pt x="608" y="310"/>
                    </a:cubicBezTo>
                    <a:cubicBezTo>
                      <a:pt x="608" y="144"/>
                      <a:pt x="489" y="1"/>
                      <a:pt x="3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95" name="Google Shape;6295;p46"/>
              <p:cNvSpPr/>
              <p:nvPr/>
            </p:nvSpPr>
            <p:spPr>
              <a:xfrm>
                <a:off x="4858925" y="2298575"/>
                <a:ext cx="170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680" h="682" extrusionOk="0">
                    <a:moveTo>
                      <a:pt x="319" y="0"/>
                    </a:moveTo>
                    <a:cubicBezTo>
                      <a:pt x="145" y="0"/>
                      <a:pt x="1" y="147"/>
                      <a:pt x="1" y="324"/>
                    </a:cubicBezTo>
                    <a:cubicBezTo>
                      <a:pt x="1" y="515"/>
                      <a:pt x="132" y="669"/>
                      <a:pt x="322" y="681"/>
                    </a:cubicBezTo>
                    <a:cubicBezTo>
                      <a:pt x="525" y="681"/>
                      <a:pt x="667" y="550"/>
                      <a:pt x="679" y="360"/>
                    </a:cubicBezTo>
                    <a:cubicBezTo>
                      <a:pt x="679" y="157"/>
                      <a:pt x="548" y="14"/>
                      <a:pt x="358" y="3"/>
                    </a:cubicBezTo>
                    <a:cubicBezTo>
                      <a:pt x="345" y="1"/>
                      <a:pt x="332" y="0"/>
                      <a:pt x="3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96" name="Google Shape;6296;p46"/>
              <p:cNvSpPr/>
              <p:nvPr/>
            </p:nvSpPr>
            <p:spPr>
              <a:xfrm>
                <a:off x="4838100" y="2060500"/>
                <a:ext cx="166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7" h="668" extrusionOk="0">
                    <a:moveTo>
                      <a:pt x="334" y="1"/>
                    </a:moveTo>
                    <a:cubicBezTo>
                      <a:pt x="155" y="1"/>
                      <a:pt x="0" y="132"/>
                      <a:pt x="0" y="322"/>
                    </a:cubicBezTo>
                    <a:cubicBezTo>
                      <a:pt x="0" y="501"/>
                      <a:pt x="131" y="667"/>
                      <a:pt x="322" y="667"/>
                    </a:cubicBezTo>
                    <a:cubicBezTo>
                      <a:pt x="500" y="667"/>
                      <a:pt x="655" y="513"/>
                      <a:pt x="667" y="334"/>
                    </a:cubicBezTo>
                    <a:cubicBezTo>
                      <a:pt x="667" y="155"/>
                      <a:pt x="536" y="1"/>
                      <a:pt x="3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97" name="Google Shape;6297;p46"/>
              <p:cNvSpPr/>
              <p:nvPr/>
            </p:nvSpPr>
            <p:spPr>
              <a:xfrm>
                <a:off x="4888400" y="2701950"/>
                <a:ext cx="108975" cy="25302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10121" extrusionOk="0">
                    <a:moveTo>
                      <a:pt x="2905" y="1"/>
                    </a:moveTo>
                    <a:cubicBezTo>
                      <a:pt x="2905" y="1"/>
                      <a:pt x="822" y="1215"/>
                      <a:pt x="405" y="4013"/>
                    </a:cubicBezTo>
                    <a:cubicBezTo>
                      <a:pt x="0" y="6811"/>
                      <a:pt x="1405" y="10121"/>
                      <a:pt x="1405" y="10121"/>
                    </a:cubicBezTo>
                    <a:cubicBezTo>
                      <a:pt x="1405" y="10121"/>
                      <a:pt x="2239" y="9121"/>
                      <a:pt x="3001" y="7716"/>
                    </a:cubicBezTo>
                    <a:cubicBezTo>
                      <a:pt x="2858" y="7632"/>
                      <a:pt x="2751" y="7454"/>
                      <a:pt x="2751" y="7263"/>
                    </a:cubicBezTo>
                    <a:cubicBezTo>
                      <a:pt x="2762" y="6984"/>
                      <a:pt x="2989" y="6751"/>
                      <a:pt x="3266" y="6751"/>
                    </a:cubicBezTo>
                    <a:cubicBezTo>
                      <a:pt x="3273" y="6751"/>
                      <a:pt x="3280" y="6751"/>
                      <a:pt x="3286" y="6751"/>
                    </a:cubicBezTo>
                    <a:cubicBezTo>
                      <a:pt x="3310" y="6751"/>
                      <a:pt x="3358" y="6763"/>
                      <a:pt x="3382" y="6787"/>
                    </a:cubicBezTo>
                    <a:lnTo>
                      <a:pt x="3453" y="6787"/>
                    </a:lnTo>
                    <a:cubicBezTo>
                      <a:pt x="3763" y="6085"/>
                      <a:pt x="4013" y="5323"/>
                      <a:pt x="4132" y="4561"/>
                    </a:cubicBezTo>
                    <a:cubicBezTo>
                      <a:pt x="4358" y="3048"/>
                      <a:pt x="3977" y="1846"/>
                      <a:pt x="3584" y="1036"/>
                    </a:cubicBezTo>
                    <a:cubicBezTo>
                      <a:pt x="3251" y="370"/>
                      <a:pt x="2905" y="1"/>
                      <a:pt x="290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98" name="Google Shape;6298;p46"/>
              <p:cNvSpPr/>
              <p:nvPr/>
            </p:nvSpPr>
            <p:spPr>
              <a:xfrm>
                <a:off x="6530875" y="2756425"/>
                <a:ext cx="109250" cy="25272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10109" extrusionOk="0">
                    <a:moveTo>
                      <a:pt x="2917" y="0"/>
                    </a:moveTo>
                    <a:cubicBezTo>
                      <a:pt x="2917" y="0"/>
                      <a:pt x="833" y="1215"/>
                      <a:pt x="417" y="4013"/>
                    </a:cubicBezTo>
                    <a:cubicBezTo>
                      <a:pt x="0" y="6811"/>
                      <a:pt x="1417" y="10109"/>
                      <a:pt x="1417" y="10109"/>
                    </a:cubicBezTo>
                    <a:cubicBezTo>
                      <a:pt x="1417" y="10109"/>
                      <a:pt x="2250" y="9109"/>
                      <a:pt x="3012" y="7716"/>
                    </a:cubicBezTo>
                    <a:cubicBezTo>
                      <a:pt x="2858" y="7620"/>
                      <a:pt x="2762" y="7442"/>
                      <a:pt x="2762" y="7251"/>
                    </a:cubicBezTo>
                    <a:cubicBezTo>
                      <a:pt x="2774" y="6979"/>
                      <a:pt x="2991" y="6750"/>
                      <a:pt x="3259" y="6750"/>
                    </a:cubicBezTo>
                    <a:cubicBezTo>
                      <a:pt x="3272" y="6750"/>
                      <a:pt x="3285" y="6750"/>
                      <a:pt x="3298" y="6751"/>
                    </a:cubicBezTo>
                    <a:cubicBezTo>
                      <a:pt x="3322" y="6751"/>
                      <a:pt x="3370" y="6763"/>
                      <a:pt x="3393" y="6775"/>
                    </a:cubicBezTo>
                    <a:cubicBezTo>
                      <a:pt x="3405" y="6775"/>
                      <a:pt x="3441" y="6775"/>
                      <a:pt x="3453" y="6787"/>
                    </a:cubicBezTo>
                    <a:cubicBezTo>
                      <a:pt x="3774" y="6096"/>
                      <a:pt x="4024" y="5334"/>
                      <a:pt x="4143" y="4572"/>
                    </a:cubicBezTo>
                    <a:cubicBezTo>
                      <a:pt x="4370" y="3060"/>
                      <a:pt x="3989" y="1846"/>
                      <a:pt x="3596" y="1048"/>
                    </a:cubicBezTo>
                    <a:cubicBezTo>
                      <a:pt x="3262" y="381"/>
                      <a:pt x="2917" y="0"/>
                      <a:pt x="29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99" name="Google Shape;6299;p46"/>
              <p:cNvSpPr/>
              <p:nvPr/>
            </p:nvSpPr>
            <p:spPr>
              <a:xfrm>
                <a:off x="5920075" y="2815350"/>
                <a:ext cx="15332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8752" extrusionOk="0">
                    <a:moveTo>
                      <a:pt x="822" y="1"/>
                    </a:moveTo>
                    <a:cubicBezTo>
                      <a:pt x="822" y="1"/>
                      <a:pt x="0" y="2263"/>
                      <a:pt x="1453" y="4692"/>
                    </a:cubicBezTo>
                    <a:cubicBezTo>
                      <a:pt x="2917" y="7097"/>
                      <a:pt x="6108" y="8752"/>
                      <a:pt x="6108" y="8752"/>
                    </a:cubicBezTo>
                    <a:cubicBezTo>
                      <a:pt x="6108" y="8752"/>
                      <a:pt x="6132" y="5156"/>
                      <a:pt x="4668" y="2739"/>
                    </a:cubicBezTo>
                    <a:cubicBezTo>
                      <a:pt x="3215" y="322"/>
                      <a:pt x="822" y="1"/>
                      <a:pt x="8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00" name="Google Shape;6300;p46"/>
              <p:cNvSpPr/>
              <p:nvPr/>
            </p:nvSpPr>
            <p:spPr>
              <a:xfrm>
                <a:off x="5424775" y="2461850"/>
                <a:ext cx="245300" cy="104375"/>
              </a:xfrm>
              <a:custGeom>
                <a:avLst/>
                <a:gdLst/>
                <a:ahLst/>
                <a:cxnLst/>
                <a:rect l="l" t="t" r="r" b="b"/>
                <a:pathLst>
                  <a:path w="9812" h="4175" extrusionOk="0">
                    <a:moveTo>
                      <a:pt x="6171" y="1"/>
                    </a:moveTo>
                    <a:cubicBezTo>
                      <a:pt x="5333" y="1"/>
                      <a:pt x="4449" y="86"/>
                      <a:pt x="3632" y="330"/>
                    </a:cubicBezTo>
                    <a:cubicBezTo>
                      <a:pt x="929" y="1115"/>
                      <a:pt x="0" y="3354"/>
                      <a:pt x="0" y="3354"/>
                    </a:cubicBezTo>
                    <a:cubicBezTo>
                      <a:pt x="0" y="3354"/>
                      <a:pt x="298" y="3556"/>
                      <a:pt x="822" y="3770"/>
                    </a:cubicBezTo>
                    <a:cubicBezTo>
                      <a:pt x="810" y="3794"/>
                      <a:pt x="810" y="3830"/>
                      <a:pt x="810" y="3854"/>
                    </a:cubicBezTo>
                    <a:cubicBezTo>
                      <a:pt x="810" y="3985"/>
                      <a:pt x="893" y="4092"/>
                      <a:pt x="1024" y="4092"/>
                    </a:cubicBezTo>
                    <a:cubicBezTo>
                      <a:pt x="1132" y="4092"/>
                      <a:pt x="1227" y="4020"/>
                      <a:pt x="1251" y="3913"/>
                    </a:cubicBezTo>
                    <a:cubicBezTo>
                      <a:pt x="1724" y="4055"/>
                      <a:pt x="2316" y="4174"/>
                      <a:pt x="2997" y="4174"/>
                    </a:cubicBezTo>
                    <a:cubicBezTo>
                      <a:pt x="3515" y="4174"/>
                      <a:pt x="4084" y="4105"/>
                      <a:pt x="4691" y="3925"/>
                    </a:cubicBezTo>
                    <a:cubicBezTo>
                      <a:pt x="7394" y="3128"/>
                      <a:pt x="9811" y="461"/>
                      <a:pt x="9811" y="461"/>
                    </a:cubicBezTo>
                    <a:cubicBezTo>
                      <a:pt x="9811" y="461"/>
                      <a:pt x="8118" y="1"/>
                      <a:pt x="617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01" name="Google Shape;6301;p46"/>
              <p:cNvSpPr/>
              <p:nvPr/>
            </p:nvSpPr>
            <p:spPr>
              <a:xfrm>
                <a:off x="5130975" y="2233450"/>
                <a:ext cx="116725" cy="25182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10073" extrusionOk="0">
                    <a:moveTo>
                      <a:pt x="1584" y="0"/>
                    </a:moveTo>
                    <a:cubicBezTo>
                      <a:pt x="1584" y="0"/>
                      <a:pt x="1" y="1834"/>
                      <a:pt x="477" y="4596"/>
                    </a:cubicBezTo>
                    <a:cubicBezTo>
                      <a:pt x="953" y="7382"/>
                      <a:pt x="3335" y="10073"/>
                      <a:pt x="3335" y="10073"/>
                    </a:cubicBezTo>
                    <a:cubicBezTo>
                      <a:pt x="3335" y="10073"/>
                      <a:pt x="4668" y="6739"/>
                      <a:pt x="4180" y="3953"/>
                    </a:cubicBezTo>
                    <a:cubicBezTo>
                      <a:pt x="3704" y="1179"/>
                      <a:pt x="1584" y="0"/>
                      <a:pt x="15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02" name="Google Shape;6302;p46"/>
              <p:cNvSpPr/>
              <p:nvPr/>
            </p:nvSpPr>
            <p:spPr>
              <a:xfrm>
                <a:off x="6399600" y="1873875"/>
                <a:ext cx="134275" cy="23815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9526" extrusionOk="0">
                    <a:moveTo>
                      <a:pt x="4179" y="0"/>
                    </a:moveTo>
                    <a:cubicBezTo>
                      <a:pt x="4179" y="0"/>
                      <a:pt x="1882" y="715"/>
                      <a:pt x="846" y="3358"/>
                    </a:cubicBezTo>
                    <a:cubicBezTo>
                      <a:pt x="691" y="3787"/>
                      <a:pt x="548" y="4251"/>
                      <a:pt x="465" y="4703"/>
                    </a:cubicBezTo>
                    <a:cubicBezTo>
                      <a:pt x="0" y="7061"/>
                      <a:pt x="429" y="9525"/>
                      <a:pt x="429" y="9525"/>
                    </a:cubicBezTo>
                    <a:cubicBezTo>
                      <a:pt x="429" y="9525"/>
                      <a:pt x="3251" y="7406"/>
                      <a:pt x="4299" y="4822"/>
                    </a:cubicBezTo>
                    <a:cubicBezTo>
                      <a:pt x="4322" y="4799"/>
                      <a:pt x="4334" y="4763"/>
                      <a:pt x="4346" y="4727"/>
                    </a:cubicBezTo>
                    <a:cubicBezTo>
                      <a:pt x="5370" y="2084"/>
                      <a:pt x="4179" y="0"/>
                      <a:pt x="41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03" name="Google Shape;6303;p46"/>
              <p:cNvSpPr/>
              <p:nvPr/>
            </p:nvSpPr>
            <p:spPr>
              <a:xfrm>
                <a:off x="5981700" y="2321450"/>
                <a:ext cx="241700" cy="108575"/>
              </a:xfrm>
              <a:custGeom>
                <a:avLst/>
                <a:gdLst/>
                <a:ahLst/>
                <a:cxnLst/>
                <a:rect l="l" t="t" r="r" b="b"/>
                <a:pathLst>
                  <a:path w="9668" h="4343" extrusionOk="0">
                    <a:moveTo>
                      <a:pt x="6260" y="514"/>
                    </a:moveTo>
                    <a:cubicBezTo>
                      <a:pt x="6272" y="514"/>
                      <a:pt x="6285" y="515"/>
                      <a:pt x="6298" y="516"/>
                    </a:cubicBezTo>
                    <a:cubicBezTo>
                      <a:pt x="6477" y="516"/>
                      <a:pt x="6608" y="659"/>
                      <a:pt x="6596" y="838"/>
                    </a:cubicBezTo>
                    <a:cubicBezTo>
                      <a:pt x="6596" y="1009"/>
                      <a:pt x="6465" y="1136"/>
                      <a:pt x="6297" y="1136"/>
                    </a:cubicBezTo>
                    <a:cubicBezTo>
                      <a:pt x="6290" y="1136"/>
                      <a:pt x="6282" y="1136"/>
                      <a:pt x="6275" y="1135"/>
                    </a:cubicBezTo>
                    <a:cubicBezTo>
                      <a:pt x="6108" y="1124"/>
                      <a:pt x="5977" y="969"/>
                      <a:pt x="5977" y="814"/>
                    </a:cubicBezTo>
                    <a:cubicBezTo>
                      <a:pt x="5977" y="649"/>
                      <a:pt x="6100" y="514"/>
                      <a:pt x="6260" y="514"/>
                    </a:cubicBezTo>
                    <a:close/>
                    <a:moveTo>
                      <a:pt x="6730" y="1848"/>
                    </a:moveTo>
                    <a:cubicBezTo>
                      <a:pt x="6737" y="1848"/>
                      <a:pt x="6744" y="1849"/>
                      <a:pt x="6751" y="1850"/>
                    </a:cubicBezTo>
                    <a:cubicBezTo>
                      <a:pt x="6822" y="1850"/>
                      <a:pt x="6882" y="1909"/>
                      <a:pt x="6870" y="1981"/>
                    </a:cubicBezTo>
                    <a:cubicBezTo>
                      <a:pt x="6870" y="2052"/>
                      <a:pt x="6827" y="2105"/>
                      <a:pt x="6763" y="2105"/>
                    </a:cubicBezTo>
                    <a:cubicBezTo>
                      <a:pt x="6752" y="2105"/>
                      <a:pt x="6740" y="2103"/>
                      <a:pt x="6727" y="2100"/>
                    </a:cubicBezTo>
                    <a:cubicBezTo>
                      <a:pt x="6668" y="2100"/>
                      <a:pt x="6608" y="2040"/>
                      <a:pt x="6608" y="1969"/>
                    </a:cubicBezTo>
                    <a:cubicBezTo>
                      <a:pt x="6608" y="1904"/>
                      <a:pt x="6658" y="1848"/>
                      <a:pt x="6730" y="1848"/>
                    </a:cubicBezTo>
                    <a:close/>
                    <a:moveTo>
                      <a:pt x="6914" y="1"/>
                    </a:moveTo>
                    <a:cubicBezTo>
                      <a:pt x="6318" y="1"/>
                      <a:pt x="5652" y="91"/>
                      <a:pt x="4941" y="338"/>
                    </a:cubicBezTo>
                    <a:cubicBezTo>
                      <a:pt x="2274" y="1255"/>
                      <a:pt x="0" y="4041"/>
                      <a:pt x="0" y="4041"/>
                    </a:cubicBezTo>
                    <a:cubicBezTo>
                      <a:pt x="0" y="4041"/>
                      <a:pt x="1372" y="4343"/>
                      <a:pt x="3052" y="4343"/>
                    </a:cubicBezTo>
                    <a:cubicBezTo>
                      <a:pt x="4060" y="4343"/>
                      <a:pt x="5179" y="4234"/>
                      <a:pt x="6179" y="3886"/>
                    </a:cubicBezTo>
                    <a:cubicBezTo>
                      <a:pt x="8846" y="2957"/>
                      <a:pt x="9668" y="695"/>
                      <a:pt x="9668" y="695"/>
                    </a:cubicBezTo>
                    <a:cubicBezTo>
                      <a:pt x="9668" y="695"/>
                      <a:pt x="8562" y="1"/>
                      <a:pt x="69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04" name="Google Shape;6304;p46"/>
              <p:cNvSpPr/>
              <p:nvPr/>
            </p:nvSpPr>
            <p:spPr>
              <a:xfrm>
                <a:off x="5692075" y="3577650"/>
                <a:ext cx="138725" cy="229225"/>
              </a:xfrm>
              <a:custGeom>
                <a:avLst/>
                <a:gdLst/>
                <a:ahLst/>
                <a:cxnLst/>
                <a:rect l="l" t="t" r="r" b="b"/>
                <a:pathLst>
                  <a:path w="5549" h="9169" extrusionOk="0">
                    <a:moveTo>
                      <a:pt x="36" y="1"/>
                    </a:moveTo>
                    <a:cubicBezTo>
                      <a:pt x="36" y="1"/>
                      <a:pt x="0" y="548"/>
                      <a:pt x="0" y="1370"/>
                    </a:cubicBezTo>
                    <a:cubicBezTo>
                      <a:pt x="12" y="2656"/>
                      <a:pt x="179" y="4573"/>
                      <a:pt x="929" y="6109"/>
                    </a:cubicBezTo>
                    <a:cubicBezTo>
                      <a:pt x="2167" y="8633"/>
                      <a:pt x="4513" y="9168"/>
                      <a:pt x="4513" y="9168"/>
                    </a:cubicBezTo>
                    <a:cubicBezTo>
                      <a:pt x="4513" y="9168"/>
                      <a:pt x="5549" y="6978"/>
                      <a:pt x="4298" y="4454"/>
                    </a:cubicBezTo>
                    <a:cubicBezTo>
                      <a:pt x="3715" y="3263"/>
                      <a:pt x="2727" y="2203"/>
                      <a:pt x="1870" y="1429"/>
                    </a:cubicBezTo>
                    <a:cubicBezTo>
                      <a:pt x="905" y="548"/>
                      <a:pt x="36" y="1"/>
                      <a:pt x="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05" name="Google Shape;6305;p46"/>
              <p:cNvSpPr/>
              <p:nvPr/>
            </p:nvSpPr>
            <p:spPr>
              <a:xfrm>
                <a:off x="5187250" y="3494300"/>
                <a:ext cx="170875" cy="199175"/>
              </a:xfrm>
              <a:custGeom>
                <a:avLst/>
                <a:gdLst/>
                <a:ahLst/>
                <a:cxnLst/>
                <a:rect l="l" t="t" r="r" b="b"/>
                <a:pathLst>
                  <a:path w="6835" h="7967" extrusionOk="0">
                    <a:moveTo>
                      <a:pt x="6834" y="1"/>
                    </a:moveTo>
                    <a:cubicBezTo>
                      <a:pt x="6834" y="1"/>
                      <a:pt x="3441" y="1204"/>
                      <a:pt x="1679" y="3406"/>
                    </a:cubicBezTo>
                    <a:cubicBezTo>
                      <a:pt x="1489" y="3632"/>
                      <a:pt x="1334" y="3870"/>
                      <a:pt x="1191" y="4097"/>
                    </a:cubicBezTo>
                    <a:cubicBezTo>
                      <a:pt x="0" y="6073"/>
                      <a:pt x="405" y="7966"/>
                      <a:pt x="405" y="7966"/>
                    </a:cubicBezTo>
                    <a:cubicBezTo>
                      <a:pt x="405" y="7966"/>
                      <a:pt x="2822" y="7966"/>
                      <a:pt x="4584" y="5763"/>
                    </a:cubicBezTo>
                    <a:cubicBezTo>
                      <a:pt x="4965" y="5299"/>
                      <a:pt x="5275" y="4763"/>
                      <a:pt x="5549" y="4228"/>
                    </a:cubicBezTo>
                    <a:cubicBezTo>
                      <a:pt x="6537" y="2204"/>
                      <a:pt x="6834" y="1"/>
                      <a:pt x="68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06" name="Google Shape;6306;p46"/>
              <p:cNvSpPr/>
              <p:nvPr/>
            </p:nvSpPr>
            <p:spPr>
              <a:xfrm>
                <a:off x="5261950" y="2812675"/>
                <a:ext cx="12862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5145" h="9824" extrusionOk="0">
                    <a:moveTo>
                      <a:pt x="4180" y="1"/>
                    </a:moveTo>
                    <a:cubicBezTo>
                      <a:pt x="4180" y="1"/>
                      <a:pt x="1549" y="2429"/>
                      <a:pt x="775" y="5132"/>
                    </a:cubicBezTo>
                    <a:cubicBezTo>
                      <a:pt x="1" y="7847"/>
                      <a:pt x="1382" y="9823"/>
                      <a:pt x="1382" y="9823"/>
                    </a:cubicBezTo>
                    <a:cubicBezTo>
                      <a:pt x="1382" y="9823"/>
                      <a:pt x="3596" y="8883"/>
                      <a:pt x="4370" y="6180"/>
                    </a:cubicBezTo>
                    <a:cubicBezTo>
                      <a:pt x="5144" y="3465"/>
                      <a:pt x="4180" y="1"/>
                      <a:pt x="41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07" name="Google Shape;6307;p46"/>
              <p:cNvSpPr/>
              <p:nvPr/>
            </p:nvSpPr>
            <p:spPr>
              <a:xfrm>
                <a:off x="5853100" y="3118900"/>
                <a:ext cx="27400" cy="26575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63" extrusionOk="0">
                    <a:moveTo>
                      <a:pt x="518" y="0"/>
                    </a:moveTo>
                    <a:cubicBezTo>
                      <a:pt x="452" y="0"/>
                      <a:pt x="389" y="23"/>
                      <a:pt x="310" y="63"/>
                    </a:cubicBezTo>
                    <a:cubicBezTo>
                      <a:pt x="143" y="146"/>
                      <a:pt x="24" y="313"/>
                      <a:pt x="12" y="503"/>
                    </a:cubicBezTo>
                    <a:cubicBezTo>
                      <a:pt x="1" y="801"/>
                      <a:pt x="239" y="1039"/>
                      <a:pt x="536" y="1063"/>
                    </a:cubicBezTo>
                    <a:cubicBezTo>
                      <a:pt x="584" y="1063"/>
                      <a:pt x="608" y="1039"/>
                      <a:pt x="655" y="1039"/>
                    </a:cubicBezTo>
                    <a:cubicBezTo>
                      <a:pt x="893" y="1003"/>
                      <a:pt x="1072" y="801"/>
                      <a:pt x="1084" y="551"/>
                    </a:cubicBezTo>
                    <a:cubicBezTo>
                      <a:pt x="1096" y="253"/>
                      <a:pt x="858" y="15"/>
                      <a:pt x="560" y="3"/>
                    </a:cubicBezTo>
                    <a:cubicBezTo>
                      <a:pt x="546" y="1"/>
                      <a:pt x="532" y="0"/>
                      <a:pt x="5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08" name="Google Shape;6308;p46"/>
              <p:cNvSpPr/>
              <p:nvPr/>
            </p:nvSpPr>
            <p:spPr>
              <a:xfrm>
                <a:off x="6020375" y="2723075"/>
                <a:ext cx="23250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930" h="918" extrusionOk="0">
                    <a:moveTo>
                      <a:pt x="501" y="1"/>
                    </a:moveTo>
                    <a:cubicBezTo>
                      <a:pt x="334" y="1"/>
                      <a:pt x="179" y="84"/>
                      <a:pt x="96" y="227"/>
                    </a:cubicBezTo>
                    <a:cubicBezTo>
                      <a:pt x="48" y="287"/>
                      <a:pt x="13" y="358"/>
                      <a:pt x="13" y="441"/>
                    </a:cubicBezTo>
                    <a:cubicBezTo>
                      <a:pt x="1" y="703"/>
                      <a:pt x="215" y="906"/>
                      <a:pt x="465" y="918"/>
                    </a:cubicBezTo>
                    <a:cubicBezTo>
                      <a:pt x="691" y="918"/>
                      <a:pt x="882" y="739"/>
                      <a:pt x="918" y="525"/>
                    </a:cubicBezTo>
                    <a:cubicBezTo>
                      <a:pt x="918" y="501"/>
                      <a:pt x="930" y="489"/>
                      <a:pt x="930" y="477"/>
                    </a:cubicBezTo>
                    <a:cubicBezTo>
                      <a:pt x="930" y="406"/>
                      <a:pt x="918" y="346"/>
                      <a:pt x="894" y="287"/>
                    </a:cubicBezTo>
                    <a:cubicBezTo>
                      <a:pt x="822" y="120"/>
                      <a:pt x="679" y="1"/>
                      <a:pt x="5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09" name="Google Shape;6309;p46"/>
              <p:cNvSpPr/>
              <p:nvPr/>
            </p:nvSpPr>
            <p:spPr>
              <a:xfrm>
                <a:off x="5659925" y="2350100"/>
                <a:ext cx="268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1050" extrusionOk="0">
                    <a:moveTo>
                      <a:pt x="527" y="1"/>
                    </a:moveTo>
                    <a:cubicBezTo>
                      <a:pt x="250" y="1"/>
                      <a:pt x="12" y="234"/>
                      <a:pt x="12" y="513"/>
                    </a:cubicBezTo>
                    <a:cubicBezTo>
                      <a:pt x="0" y="787"/>
                      <a:pt x="238" y="1049"/>
                      <a:pt x="524" y="1049"/>
                    </a:cubicBezTo>
                    <a:cubicBezTo>
                      <a:pt x="531" y="1049"/>
                      <a:pt x="539" y="1050"/>
                      <a:pt x="546" y="1050"/>
                    </a:cubicBezTo>
                    <a:cubicBezTo>
                      <a:pt x="822" y="1050"/>
                      <a:pt x="1048" y="827"/>
                      <a:pt x="1060" y="537"/>
                    </a:cubicBezTo>
                    <a:cubicBezTo>
                      <a:pt x="1072" y="263"/>
                      <a:pt x="834" y="1"/>
                      <a:pt x="548" y="1"/>
                    </a:cubicBezTo>
                    <a:cubicBezTo>
                      <a:pt x="541" y="1"/>
                      <a:pt x="534" y="1"/>
                      <a:pt x="52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10" name="Google Shape;6310;p46"/>
              <p:cNvSpPr/>
              <p:nvPr/>
            </p:nvSpPr>
            <p:spPr>
              <a:xfrm>
                <a:off x="6043600" y="2198300"/>
                <a:ext cx="39325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1573" h="1551" extrusionOk="0">
                    <a:moveTo>
                      <a:pt x="800" y="1"/>
                    </a:moveTo>
                    <a:cubicBezTo>
                      <a:pt x="370" y="1"/>
                      <a:pt x="24" y="342"/>
                      <a:pt x="12" y="751"/>
                    </a:cubicBezTo>
                    <a:cubicBezTo>
                      <a:pt x="1" y="1180"/>
                      <a:pt x="322" y="1537"/>
                      <a:pt x="763" y="1549"/>
                    </a:cubicBezTo>
                    <a:cubicBezTo>
                      <a:pt x="777" y="1550"/>
                      <a:pt x="790" y="1550"/>
                      <a:pt x="804" y="1550"/>
                    </a:cubicBezTo>
                    <a:cubicBezTo>
                      <a:pt x="1214" y="1550"/>
                      <a:pt x="1549" y="1214"/>
                      <a:pt x="1560" y="811"/>
                    </a:cubicBezTo>
                    <a:cubicBezTo>
                      <a:pt x="1572" y="382"/>
                      <a:pt x="1251" y="25"/>
                      <a:pt x="822" y="1"/>
                    </a:cubicBezTo>
                    <a:cubicBezTo>
                      <a:pt x="815" y="1"/>
                      <a:pt x="807" y="1"/>
                      <a:pt x="80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11" name="Google Shape;6311;p46"/>
              <p:cNvSpPr/>
              <p:nvPr/>
            </p:nvSpPr>
            <p:spPr>
              <a:xfrm>
                <a:off x="5716175" y="2422450"/>
                <a:ext cx="42900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1693" extrusionOk="0">
                    <a:moveTo>
                      <a:pt x="870" y="0"/>
                    </a:moveTo>
                    <a:cubicBezTo>
                      <a:pt x="405" y="0"/>
                      <a:pt x="24" y="354"/>
                      <a:pt x="13" y="822"/>
                    </a:cubicBezTo>
                    <a:cubicBezTo>
                      <a:pt x="1" y="1298"/>
                      <a:pt x="370" y="1679"/>
                      <a:pt x="834" y="1691"/>
                    </a:cubicBezTo>
                    <a:cubicBezTo>
                      <a:pt x="850" y="1692"/>
                      <a:pt x="865" y="1693"/>
                      <a:pt x="881" y="1693"/>
                    </a:cubicBezTo>
                    <a:cubicBezTo>
                      <a:pt x="1277" y="1693"/>
                      <a:pt x="1611" y="1403"/>
                      <a:pt x="1691" y="1024"/>
                    </a:cubicBezTo>
                    <a:cubicBezTo>
                      <a:pt x="1715" y="977"/>
                      <a:pt x="1715" y="917"/>
                      <a:pt x="1715" y="882"/>
                    </a:cubicBezTo>
                    <a:cubicBezTo>
                      <a:pt x="1715" y="786"/>
                      <a:pt x="1691" y="703"/>
                      <a:pt x="1679" y="620"/>
                    </a:cubicBezTo>
                    <a:cubicBezTo>
                      <a:pt x="1596" y="262"/>
                      <a:pt x="1275" y="12"/>
                      <a:pt x="894" y="1"/>
                    </a:cubicBezTo>
                    <a:cubicBezTo>
                      <a:pt x="886" y="0"/>
                      <a:pt x="878" y="0"/>
                      <a:pt x="8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12" name="Google Shape;6312;p46"/>
              <p:cNvSpPr/>
              <p:nvPr/>
            </p:nvSpPr>
            <p:spPr>
              <a:xfrm>
                <a:off x="5533125" y="1987850"/>
                <a:ext cx="21450" cy="2090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836" extrusionOk="0">
                    <a:moveTo>
                      <a:pt x="418" y="1"/>
                    </a:moveTo>
                    <a:cubicBezTo>
                      <a:pt x="191" y="1"/>
                      <a:pt x="12" y="175"/>
                      <a:pt x="12" y="394"/>
                    </a:cubicBezTo>
                    <a:cubicBezTo>
                      <a:pt x="0" y="621"/>
                      <a:pt x="191" y="823"/>
                      <a:pt x="417" y="835"/>
                    </a:cubicBezTo>
                    <a:cubicBezTo>
                      <a:pt x="424" y="835"/>
                      <a:pt x="430" y="835"/>
                      <a:pt x="437" y="835"/>
                    </a:cubicBezTo>
                    <a:cubicBezTo>
                      <a:pt x="654" y="835"/>
                      <a:pt x="834" y="650"/>
                      <a:pt x="846" y="430"/>
                    </a:cubicBezTo>
                    <a:cubicBezTo>
                      <a:pt x="858" y="204"/>
                      <a:pt x="667" y="13"/>
                      <a:pt x="441" y="1"/>
                    </a:cubicBezTo>
                    <a:cubicBezTo>
                      <a:pt x="433" y="1"/>
                      <a:pt x="426" y="1"/>
                      <a:pt x="4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13" name="Google Shape;6313;p46"/>
              <p:cNvSpPr/>
              <p:nvPr/>
            </p:nvSpPr>
            <p:spPr>
              <a:xfrm>
                <a:off x="5947450" y="1975975"/>
                <a:ext cx="20875" cy="8650"/>
              </a:xfrm>
              <a:custGeom>
                <a:avLst/>
                <a:gdLst/>
                <a:ahLst/>
                <a:cxnLst/>
                <a:rect l="l" t="t" r="r" b="b"/>
                <a:pathLst>
                  <a:path w="835" h="346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8" y="191"/>
                      <a:pt x="215" y="322"/>
                      <a:pt x="406" y="346"/>
                    </a:cubicBezTo>
                    <a:cubicBezTo>
                      <a:pt x="620" y="346"/>
                      <a:pt x="775" y="203"/>
                      <a:pt x="834" y="2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14" name="Google Shape;6314;p46"/>
              <p:cNvSpPr/>
              <p:nvPr/>
            </p:nvSpPr>
            <p:spPr>
              <a:xfrm>
                <a:off x="5482225" y="2194450"/>
                <a:ext cx="9850" cy="9850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94" extrusionOk="0">
                    <a:moveTo>
                      <a:pt x="203" y="0"/>
                    </a:moveTo>
                    <a:cubicBezTo>
                      <a:pt x="96" y="0"/>
                      <a:pt x="12" y="72"/>
                      <a:pt x="0" y="191"/>
                    </a:cubicBezTo>
                    <a:cubicBezTo>
                      <a:pt x="0" y="298"/>
                      <a:pt x="72" y="381"/>
                      <a:pt x="191" y="393"/>
                    </a:cubicBezTo>
                    <a:cubicBezTo>
                      <a:pt x="310" y="393"/>
                      <a:pt x="393" y="310"/>
                      <a:pt x="393" y="203"/>
                    </a:cubicBezTo>
                    <a:cubicBezTo>
                      <a:pt x="393" y="96"/>
                      <a:pt x="322" y="12"/>
                      <a:pt x="2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15" name="Google Shape;6315;p46"/>
              <p:cNvSpPr/>
              <p:nvPr/>
            </p:nvSpPr>
            <p:spPr>
              <a:xfrm>
                <a:off x="5416150" y="2298575"/>
                <a:ext cx="18775" cy="1852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41" extrusionOk="0">
                    <a:moveTo>
                      <a:pt x="352" y="0"/>
                    </a:moveTo>
                    <a:cubicBezTo>
                      <a:pt x="157" y="0"/>
                      <a:pt x="0" y="159"/>
                      <a:pt x="0" y="360"/>
                    </a:cubicBezTo>
                    <a:cubicBezTo>
                      <a:pt x="0" y="562"/>
                      <a:pt x="155" y="729"/>
                      <a:pt x="357" y="741"/>
                    </a:cubicBezTo>
                    <a:cubicBezTo>
                      <a:pt x="572" y="741"/>
                      <a:pt x="738" y="598"/>
                      <a:pt x="750" y="384"/>
                    </a:cubicBezTo>
                    <a:cubicBezTo>
                      <a:pt x="750" y="181"/>
                      <a:pt x="595" y="14"/>
                      <a:pt x="393" y="3"/>
                    </a:cubicBezTo>
                    <a:cubicBezTo>
                      <a:pt x="379" y="1"/>
                      <a:pt x="366" y="0"/>
                      <a:pt x="3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16" name="Google Shape;6316;p46"/>
              <p:cNvSpPr/>
              <p:nvPr/>
            </p:nvSpPr>
            <p:spPr>
              <a:xfrm>
                <a:off x="5241725" y="2464100"/>
                <a:ext cx="2322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929" h="895" extrusionOk="0">
                    <a:moveTo>
                      <a:pt x="455" y="1"/>
                    </a:moveTo>
                    <a:cubicBezTo>
                      <a:pt x="226" y="1"/>
                      <a:pt x="35" y="187"/>
                      <a:pt x="12" y="430"/>
                    </a:cubicBezTo>
                    <a:cubicBezTo>
                      <a:pt x="0" y="680"/>
                      <a:pt x="191" y="894"/>
                      <a:pt x="453" y="894"/>
                    </a:cubicBezTo>
                    <a:cubicBezTo>
                      <a:pt x="460" y="895"/>
                      <a:pt x="467" y="895"/>
                      <a:pt x="475" y="895"/>
                    </a:cubicBezTo>
                    <a:cubicBezTo>
                      <a:pt x="714" y="895"/>
                      <a:pt x="905" y="708"/>
                      <a:pt x="905" y="466"/>
                    </a:cubicBezTo>
                    <a:cubicBezTo>
                      <a:pt x="929" y="204"/>
                      <a:pt x="714" y="1"/>
                      <a:pt x="476" y="1"/>
                    </a:cubicBezTo>
                    <a:cubicBezTo>
                      <a:pt x="469" y="1"/>
                      <a:pt x="462" y="1"/>
                      <a:pt x="45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17" name="Google Shape;6317;p46"/>
              <p:cNvSpPr/>
              <p:nvPr/>
            </p:nvSpPr>
            <p:spPr>
              <a:xfrm>
                <a:off x="5284275" y="2412025"/>
                <a:ext cx="40200" cy="39350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574" extrusionOk="0">
                    <a:moveTo>
                      <a:pt x="834" y="1"/>
                    </a:moveTo>
                    <a:cubicBezTo>
                      <a:pt x="786" y="1"/>
                      <a:pt x="727" y="1"/>
                      <a:pt x="679" y="13"/>
                    </a:cubicBezTo>
                    <a:cubicBezTo>
                      <a:pt x="310" y="72"/>
                      <a:pt x="24" y="370"/>
                      <a:pt x="13" y="763"/>
                    </a:cubicBezTo>
                    <a:cubicBezTo>
                      <a:pt x="1" y="1096"/>
                      <a:pt x="215" y="1394"/>
                      <a:pt x="513" y="1513"/>
                    </a:cubicBezTo>
                    <a:cubicBezTo>
                      <a:pt x="596" y="1549"/>
                      <a:pt x="679" y="1561"/>
                      <a:pt x="775" y="1572"/>
                    </a:cubicBezTo>
                    <a:cubicBezTo>
                      <a:pt x="789" y="1573"/>
                      <a:pt x="803" y="1574"/>
                      <a:pt x="816" y="1574"/>
                    </a:cubicBezTo>
                    <a:cubicBezTo>
                      <a:pt x="1227" y="1574"/>
                      <a:pt x="1573" y="1237"/>
                      <a:pt x="1584" y="822"/>
                    </a:cubicBezTo>
                    <a:cubicBezTo>
                      <a:pt x="1608" y="382"/>
                      <a:pt x="1263" y="13"/>
                      <a:pt x="8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18" name="Google Shape;6318;p46"/>
              <p:cNvSpPr/>
              <p:nvPr/>
            </p:nvSpPr>
            <p:spPr>
              <a:xfrm>
                <a:off x="5503350" y="2904350"/>
                <a:ext cx="244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77" h="954" extrusionOk="0">
                    <a:moveTo>
                      <a:pt x="501" y="1"/>
                    </a:moveTo>
                    <a:cubicBezTo>
                      <a:pt x="239" y="1"/>
                      <a:pt x="24" y="203"/>
                      <a:pt x="13" y="453"/>
                    </a:cubicBezTo>
                    <a:cubicBezTo>
                      <a:pt x="1" y="715"/>
                      <a:pt x="203" y="929"/>
                      <a:pt x="477" y="953"/>
                    </a:cubicBezTo>
                    <a:cubicBezTo>
                      <a:pt x="484" y="954"/>
                      <a:pt x="490" y="954"/>
                      <a:pt x="497" y="954"/>
                    </a:cubicBezTo>
                    <a:cubicBezTo>
                      <a:pt x="739" y="954"/>
                      <a:pt x="953" y="744"/>
                      <a:pt x="965" y="489"/>
                    </a:cubicBezTo>
                    <a:cubicBezTo>
                      <a:pt x="977" y="227"/>
                      <a:pt x="775" y="13"/>
                      <a:pt x="5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19" name="Google Shape;6319;p46"/>
              <p:cNvSpPr/>
              <p:nvPr/>
            </p:nvSpPr>
            <p:spPr>
              <a:xfrm>
                <a:off x="5779875" y="2829050"/>
                <a:ext cx="12225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89" extrusionOk="0">
                    <a:moveTo>
                      <a:pt x="251" y="0"/>
                    </a:moveTo>
                    <a:cubicBezTo>
                      <a:pt x="120" y="0"/>
                      <a:pt x="1" y="108"/>
                      <a:pt x="1" y="239"/>
                    </a:cubicBezTo>
                    <a:cubicBezTo>
                      <a:pt x="1" y="370"/>
                      <a:pt x="96" y="489"/>
                      <a:pt x="239" y="489"/>
                    </a:cubicBezTo>
                    <a:cubicBezTo>
                      <a:pt x="370" y="489"/>
                      <a:pt x="489" y="393"/>
                      <a:pt x="489" y="250"/>
                    </a:cubicBezTo>
                    <a:cubicBezTo>
                      <a:pt x="489" y="120"/>
                      <a:pt x="382" y="0"/>
                      <a:pt x="2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20" name="Google Shape;6320;p46"/>
              <p:cNvSpPr/>
              <p:nvPr/>
            </p:nvSpPr>
            <p:spPr>
              <a:xfrm>
                <a:off x="5567050" y="3334750"/>
                <a:ext cx="44375" cy="43825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1753" extrusionOk="0">
                    <a:moveTo>
                      <a:pt x="895" y="1"/>
                    </a:moveTo>
                    <a:cubicBezTo>
                      <a:pt x="417" y="1"/>
                      <a:pt x="24" y="377"/>
                      <a:pt x="13" y="846"/>
                    </a:cubicBezTo>
                    <a:cubicBezTo>
                      <a:pt x="1" y="1323"/>
                      <a:pt x="370" y="1739"/>
                      <a:pt x="858" y="1751"/>
                    </a:cubicBezTo>
                    <a:cubicBezTo>
                      <a:pt x="872" y="1752"/>
                      <a:pt x="886" y="1752"/>
                      <a:pt x="900" y="1752"/>
                    </a:cubicBezTo>
                    <a:cubicBezTo>
                      <a:pt x="1359" y="1752"/>
                      <a:pt x="1751" y="1380"/>
                      <a:pt x="1763" y="906"/>
                    </a:cubicBezTo>
                    <a:cubicBezTo>
                      <a:pt x="1775" y="430"/>
                      <a:pt x="1406" y="13"/>
                      <a:pt x="917" y="1"/>
                    </a:cubicBezTo>
                    <a:cubicBezTo>
                      <a:pt x="910" y="1"/>
                      <a:pt x="903" y="1"/>
                      <a:pt x="8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21" name="Google Shape;6321;p46"/>
              <p:cNvSpPr/>
              <p:nvPr/>
            </p:nvSpPr>
            <p:spPr>
              <a:xfrm>
                <a:off x="5281300" y="3377600"/>
                <a:ext cx="37525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468" extrusionOk="0">
                    <a:moveTo>
                      <a:pt x="734" y="0"/>
                    </a:moveTo>
                    <a:cubicBezTo>
                      <a:pt x="347" y="0"/>
                      <a:pt x="24" y="325"/>
                      <a:pt x="13" y="716"/>
                    </a:cubicBezTo>
                    <a:cubicBezTo>
                      <a:pt x="1" y="1109"/>
                      <a:pt x="310" y="1454"/>
                      <a:pt x="727" y="1466"/>
                    </a:cubicBezTo>
                    <a:cubicBezTo>
                      <a:pt x="741" y="1467"/>
                      <a:pt x="756" y="1467"/>
                      <a:pt x="770" y="1467"/>
                    </a:cubicBezTo>
                    <a:cubicBezTo>
                      <a:pt x="1166" y="1467"/>
                      <a:pt x="1466" y="1154"/>
                      <a:pt x="1489" y="752"/>
                    </a:cubicBezTo>
                    <a:cubicBezTo>
                      <a:pt x="1501" y="359"/>
                      <a:pt x="1191" y="14"/>
                      <a:pt x="775" y="2"/>
                    </a:cubicBezTo>
                    <a:cubicBezTo>
                      <a:pt x="761" y="1"/>
                      <a:pt x="747" y="0"/>
                      <a:pt x="7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22" name="Google Shape;6322;p46"/>
              <p:cNvSpPr/>
              <p:nvPr/>
            </p:nvSpPr>
            <p:spPr>
              <a:xfrm>
                <a:off x="5417325" y="3333575"/>
                <a:ext cx="7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287" h="287" extrusionOk="0">
                    <a:moveTo>
                      <a:pt x="156" y="1"/>
                    </a:moveTo>
                    <a:cubicBezTo>
                      <a:pt x="60" y="1"/>
                      <a:pt x="1" y="60"/>
                      <a:pt x="1" y="131"/>
                    </a:cubicBezTo>
                    <a:cubicBezTo>
                      <a:pt x="1" y="215"/>
                      <a:pt x="60" y="286"/>
                      <a:pt x="132" y="286"/>
                    </a:cubicBezTo>
                    <a:cubicBezTo>
                      <a:pt x="215" y="286"/>
                      <a:pt x="287" y="227"/>
                      <a:pt x="287" y="155"/>
                    </a:cubicBezTo>
                    <a:cubicBezTo>
                      <a:pt x="287" y="72"/>
                      <a:pt x="227" y="1"/>
                      <a:pt x="1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23" name="Google Shape;6323;p46"/>
              <p:cNvSpPr/>
              <p:nvPr/>
            </p:nvSpPr>
            <p:spPr>
              <a:xfrm>
                <a:off x="5485200" y="3339500"/>
                <a:ext cx="15500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634" extrusionOk="0">
                    <a:moveTo>
                      <a:pt x="299" y="1"/>
                    </a:moveTo>
                    <a:cubicBezTo>
                      <a:pt x="131" y="1"/>
                      <a:pt x="0" y="128"/>
                      <a:pt x="0" y="299"/>
                    </a:cubicBezTo>
                    <a:cubicBezTo>
                      <a:pt x="0" y="478"/>
                      <a:pt x="131" y="609"/>
                      <a:pt x="298" y="633"/>
                    </a:cubicBezTo>
                    <a:cubicBezTo>
                      <a:pt x="304" y="633"/>
                      <a:pt x="309" y="633"/>
                      <a:pt x="315" y="633"/>
                    </a:cubicBezTo>
                    <a:cubicBezTo>
                      <a:pt x="464" y="633"/>
                      <a:pt x="608" y="484"/>
                      <a:pt x="620" y="335"/>
                    </a:cubicBezTo>
                    <a:cubicBezTo>
                      <a:pt x="620" y="156"/>
                      <a:pt x="489" y="14"/>
                      <a:pt x="322" y="2"/>
                    </a:cubicBezTo>
                    <a:cubicBezTo>
                      <a:pt x="314" y="1"/>
                      <a:pt x="307" y="1"/>
                      <a:pt x="2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24" name="Google Shape;6324;p46"/>
              <p:cNvSpPr/>
              <p:nvPr/>
            </p:nvSpPr>
            <p:spPr>
              <a:xfrm>
                <a:off x="5852800" y="3557950"/>
                <a:ext cx="39325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1573" h="1551" extrusionOk="0">
                    <a:moveTo>
                      <a:pt x="749" y="0"/>
                    </a:moveTo>
                    <a:cubicBezTo>
                      <a:pt x="348" y="0"/>
                      <a:pt x="24" y="333"/>
                      <a:pt x="13" y="741"/>
                    </a:cubicBezTo>
                    <a:cubicBezTo>
                      <a:pt x="1" y="1182"/>
                      <a:pt x="334" y="1539"/>
                      <a:pt x="751" y="1551"/>
                    </a:cubicBezTo>
                    <a:cubicBezTo>
                      <a:pt x="758" y="1551"/>
                      <a:pt x="765" y="1551"/>
                      <a:pt x="773" y="1551"/>
                    </a:cubicBezTo>
                    <a:cubicBezTo>
                      <a:pt x="1203" y="1551"/>
                      <a:pt x="1549" y="1210"/>
                      <a:pt x="1560" y="801"/>
                    </a:cubicBezTo>
                    <a:cubicBezTo>
                      <a:pt x="1572" y="372"/>
                      <a:pt x="1227" y="15"/>
                      <a:pt x="810" y="3"/>
                    </a:cubicBezTo>
                    <a:cubicBezTo>
                      <a:pt x="790" y="1"/>
                      <a:pt x="769" y="0"/>
                      <a:pt x="7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25" name="Google Shape;6325;p46"/>
              <p:cNvSpPr/>
              <p:nvPr/>
            </p:nvSpPr>
            <p:spPr>
              <a:xfrm>
                <a:off x="5904300" y="3471975"/>
                <a:ext cx="4080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1597" extrusionOk="0">
                    <a:moveTo>
                      <a:pt x="813" y="1"/>
                    </a:moveTo>
                    <a:cubicBezTo>
                      <a:pt x="393" y="1"/>
                      <a:pt x="36" y="353"/>
                      <a:pt x="24" y="775"/>
                    </a:cubicBezTo>
                    <a:cubicBezTo>
                      <a:pt x="0" y="1227"/>
                      <a:pt x="346" y="1584"/>
                      <a:pt x="798" y="1596"/>
                    </a:cubicBezTo>
                    <a:cubicBezTo>
                      <a:pt x="805" y="1597"/>
                      <a:pt x="813" y="1597"/>
                      <a:pt x="820" y="1597"/>
                    </a:cubicBezTo>
                    <a:cubicBezTo>
                      <a:pt x="1251" y="1597"/>
                      <a:pt x="1596" y="1256"/>
                      <a:pt x="1608" y="822"/>
                    </a:cubicBezTo>
                    <a:cubicBezTo>
                      <a:pt x="1632" y="370"/>
                      <a:pt x="1286" y="13"/>
                      <a:pt x="834" y="1"/>
                    </a:cubicBezTo>
                    <a:cubicBezTo>
                      <a:pt x="827" y="1"/>
                      <a:pt x="820" y="1"/>
                      <a:pt x="8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26" name="Google Shape;6326;p46"/>
              <p:cNvSpPr/>
              <p:nvPr/>
            </p:nvSpPr>
            <p:spPr>
              <a:xfrm>
                <a:off x="6265350" y="3346675"/>
                <a:ext cx="19075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63" extrusionOk="0">
                    <a:moveTo>
                      <a:pt x="382" y="0"/>
                    </a:moveTo>
                    <a:cubicBezTo>
                      <a:pt x="179" y="0"/>
                      <a:pt x="13" y="167"/>
                      <a:pt x="1" y="369"/>
                    </a:cubicBezTo>
                    <a:cubicBezTo>
                      <a:pt x="1" y="584"/>
                      <a:pt x="167" y="762"/>
                      <a:pt x="370" y="762"/>
                    </a:cubicBezTo>
                    <a:cubicBezTo>
                      <a:pt x="584" y="762"/>
                      <a:pt x="763" y="596"/>
                      <a:pt x="763" y="381"/>
                    </a:cubicBezTo>
                    <a:cubicBezTo>
                      <a:pt x="763" y="179"/>
                      <a:pt x="596" y="0"/>
                      <a:pt x="3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27" name="Google Shape;6327;p46"/>
              <p:cNvSpPr/>
              <p:nvPr/>
            </p:nvSpPr>
            <p:spPr>
              <a:xfrm>
                <a:off x="6481150" y="3286850"/>
                <a:ext cx="190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51" extrusionOk="0">
                    <a:moveTo>
                      <a:pt x="382" y="0"/>
                    </a:moveTo>
                    <a:cubicBezTo>
                      <a:pt x="179" y="0"/>
                      <a:pt x="1" y="155"/>
                      <a:pt x="1" y="369"/>
                    </a:cubicBezTo>
                    <a:cubicBezTo>
                      <a:pt x="1" y="572"/>
                      <a:pt x="167" y="750"/>
                      <a:pt x="370" y="750"/>
                    </a:cubicBezTo>
                    <a:cubicBezTo>
                      <a:pt x="584" y="750"/>
                      <a:pt x="763" y="596"/>
                      <a:pt x="763" y="381"/>
                    </a:cubicBezTo>
                    <a:cubicBezTo>
                      <a:pt x="763" y="191"/>
                      <a:pt x="596" y="12"/>
                      <a:pt x="3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28" name="Google Shape;6328;p46"/>
              <p:cNvSpPr/>
              <p:nvPr/>
            </p:nvSpPr>
            <p:spPr>
              <a:xfrm>
                <a:off x="6265950" y="3257975"/>
                <a:ext cx="161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644" extrusionOk="0">
                    <a:moveTo>
                      <a:pt x="334" y="0"/>
                    </a:moveTo>
                    <a:cubicBezTo>
                      <a:pt x="155" y="0"/>
                      <a:pt x="24" y="143"/>
                      <a:pt x="0" y="322"/>
                    </a:cubicBezTo>
                    <a:cubicBezTo>
                      <a:pt x="0" y="500"/>
                      <a:pt x="143" y="643"/>
                      <a:pt x="310" y="643"/>
                    </a:cubicBezTo>
                    <a:cubicBezTo>
                      <a:pt x="501" y="643"/>
                      <a:pt x="643" y="512"/>
                      <a:pt x="643" y="334"/>
                    </a:cubicBezTo>
                    <a:cubicBezTo>
                      <a:pt x="643" y="155"/>
                      <a:pt x="512" y="0"/>
                      <a:pt x="3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29" name="Google Shape;6329;p46"/>
              <p:cNvSpPr/>
              <p:nvPr/>
            </p:nvSpPr>
            <p:spPr>
              <a:xfrm>
                <a:off x="6591875" y="3050500"/>
                <a:ext cx="324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1299" extrusionOk="0">
                    <a:moveTo>
                      <a:pt x="658" y="0"/>
                    </a:moveTo>
                    <a:cubicBezTo>
                      <a:pt x="322" y="0"/>
                      <a:pt x="36" y="270"/>
                      <a:pt x="25" y="620"/>
                    </a:cubicBezTo>
                    <a:cubicBezTo>
                      <a:pt x="1" y="977"/>
                      <a:pt x="287" y="1275"/>
                      <a:pt x="644" y="1298"/>
                    </a:cubicBezTo>
                    <a:lnTo>
                      <a:pt x="739" y="1298"/>
                    </a:lnTo>
                    <a:cubicBezTo>
                      <a:pt x="1049" y="1263"/>
                      <a:pt x="1299" y="1001"/>
                      <a:pt x="1299" y="667"/>
                    </a:cubicBezTo>
                    <a:cubicBezTo>
                      <a:pt x="1299" y="334"/>
                      <a:pt x="1072" y="72"/>
                      <a:pt x="763" y="13"/>
                    </a:cubicBezTo>
                    <a:cubicBezTo>
                      <a:pt x="739" y="13"/>
                      <a:pt x="703" y="1"/>
                      <a:pt x="679" y="1"/>
                    </a:cubicBezTo>
                    <a:cubicBezTo>
                      <a:pt x="672" y="0"/>
                      <a:pt x="665" y="0"/>
                      <a:pt x="6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30" name="Google Shape;6330;p46"/>
              <p:cNvSpPr/>
              <p:nvPr/>
            </p:nvSpPr>
            <p:spPr>
              <a:xfrm>
                <a:off x="4949725" y="2996025"/>
                <a:ext cx="32450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299" extrusionOk="0">
                    <a:moveTo>
                      <a:pt x="657" y="0"/>
                    </a:moveTo>
                    <a:cubicBezTo>
                      <a:pt x="310" y="0"/>
                      <a:pt x="24" y="282"/>
                      <a:pt x="12" y="632"/>
                    </a:cubicBezTo>
                    <a:cubicBezTo>
                      <a:pt x="0" y="989"/>
                      <a:pt x="286" y="1287"/>
                      <a:pt x="643" y="1299"/>
                    </a:cubicBezTo>
                    <a:lnTo>
                      <a:pt x="726" y="1299"/>
                    </a:lnTo>
                    <a:cubicBezTo>
                      <a:pt x="1036" y="1263"/>
                      <a:pt x="1298" y="1001"/>
                      <a:pt x="1298" y="668"/>
                    </a:cubicBezTo>
                    <a:cubicBezTo>
                      <a:pt x="1298" y="346"/>
                      <a:pt x="1084" y="84"/>
                      <a:pt x="774" y="13"/>
                    </a:cubicBezTo>
                    <a:cubicBezTo>
                      <a:pt x="738" y="13"/>
                      <a:pt x="714" y="1"/>
                      <a:pt x="679" y="1"/>
                    </a:cubicBezTo>
                    <a:cubicBezTo>
                      <a:pt x="671" y="1"/>
                      <a:pt x="664" y="0"/>
                      <a:pt x="6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31" name="Google Shape;6331;p46"/>
              <p:cNvSpPr/>
              <p:nvPr/>
            </p:nvSpPr>
            <p:spPr>
              <a:xfrm>
                <a:off x="6399300" y="3292775"/>
                <a:ext cx="4317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693" extrusionOk="0">
                    <a:moveTo>
                      <a:pt x="850" y="0"/>
                    </a:moveTo>
                    <a:cubicBezTo>
                      <a:pt x="405" y="0"/>
                      <a:pt x="47" y="350"/>
                      <a:pt x="12" y="811"/>
                    </a:cubicBezTo>
                    <a:cubicBezTo>
                      <a:pt x="0" y="1275"/>
                      <a:pt x="358" y="1668"/>
                      <a:pt x="834" y="1692"/>
                    </a:cubicBezTo>
                    <a:cubicBezTo>
                      <a:pt x="841" y="1692"/>
                      <a:pt x="849" y="1692"/>
                      <a:pt x="856" y="1692"/>
                    </a:cubicBezTo>
                    <a:cubicBezTo>
                      <a:pt x="1311" y="1692"/>
                      <a:pt x="1680" y="1339"/>
                      <a:pt x="1715" y="871"/>
                    </a:cubicBezTo>
                    <a:cubicBezTo>
                      <a:pt x="1727" y="394"/>
                      <a:pt x="1358" y="13"/>
                      <a:pt x="893" y="1"/>
                    </a:cubicBezTo>
                    <a:cubicBezTo>
                      <a:pt x="879" y="1"/>
                      <a:pt x="864" y="0"/>
                      <a:pt x="8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32" name="Google Shape;6332;p46"/>
              <p:cNvSpPr/>
              <p:nvPr/>
            </p:nvSpPr>
            <p:spPr>
              <a:xfrm>
                <a:off x="6307025" y="2629600"/>
                <a:ext cx="28000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87" extrusionOk="0">
                    <a:moveTo>
                      <a:pt x="561" y="1"/>
                    </a:moveTo>
                    <a:cubicBezTo>
                      <a:pt x="251" y="1"/>
                      <a:pt x="12" y="235"/>
                      <a:pt x="12" y="525"/>
                    </a:cubicBezTo>
                    <a:cubicBezTo>
                      <a:pt x="1" y="823"/>
                      <a:pt x="239" y="1073"/>
                      <a:pt x="536" y="1085"/>
                    </a:cubicBezTo>
                    <a:cubicBezTo>
                      <a:pt x="550" y="1086"/>
                      <a:pt x="564" y="1086"/>
                      <a:pt x="577" y="1086"/>
                    </a:cubicBezTo>
                    <a:cubicBezTo>
                      <a:pt x="857" y="1086"/>
                      <a:pt x="1085" y="857"/>
                      <a:pt x="1096" y="573"/>
                    </a:cubicBezTo>
                    <a:cubicBezTo>
                      <a:pt x="1120" y="275"/>
                      <a:pt x="882" y="13"/>
                      <a:pt x="584" y="1"/>
                    </a:cubicBezTo>
                    <a:cubicBezTo>
                      <a:pt x="576" y="1"/>
                      <a:pt x="569" y="1"/>
                      <a:pt x="56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33" name="Google Shape;6333;p46"/>
              <p:cNvSpPr/>
              <p:nvPr/>
            </p:nvSpPr>
            <p:spPr>
              <a:xfrm>
                <a:off x="6215350" y="2381075"/>
                <a:ext cx="1550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608" extrusionOk="0">
                    <a:moveTo>
                      <a:pt x="322" y="1"/>
                    </a:moveTo>
                    <a:cubicBezTo>
                      <a:pt x="155" y="1"/>
                      <a:pt x="24" y="120"/>
                      <a:pt x="0" y="298"/>
                    </a:cubicBezTo>
                    <a:cubicBezTo>
                      <a:pt x="0" y="465"/>
                      <a:pt x="119" y="608"/>
                      <a:pt x="298" y="608"/>
                    </a:cubicBezTo>
                    <a:cubicBezTo>
                      <a:pt x="465" y="608"/>
                      <a:pt x="620" y="489"/>
                      <a:pt x="620" y="310"/>
                    </a:cubicBezTo>
                    <a:cubicBezTo>
                      <a:pt x="620" y="155"/>
                      <a:pt x="500" y="1"/>
                      <a:pt x="3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34" name="Google Shape;6334;p46"/>
              <p:cNvSpPr/>
              <p:nvPr/>
            </p:nvSpPr>
            <p:spPr>
              <a:xfrm>
                <a:off x="6501700" y="2352500"/>
                <a:ext cx="16975" cy="17000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80" extrusionOk="0">
                    <a:moveTo>
                      <a:pt x="357" y="1"/>
                    </a:moveTo>
                    <a:cubicBezTo>
                      <a:pt x="155" y="1"/>
                      <a:pt x="0" y="143"/>
                      <a:pt x="0" y="322"/>
                    </a:cubicBezTo>
                    <a:cubicBezTo>
                      <a:pt x="0" y="524"/>
                      <a:pt x="131" y="667"/>
                      <a:pt x="322" y="679"/>
                    </a:cubicBezTo>
                    <a:cubicBezTo>
                      <a:pt x="512" y="679"/>
                      <a:pt x="667" y="548"/>
                      <a:pt x="679" y="358"/>
                    </a:cubicBezTo>
                    <a:cubicBezTo>
                      <a:pt x="679" y="155"/>
                      <a:pt x="548" y="13"/>
                      <a:pt x="3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35" name="Google Shape;6335;p46"/>
              <p:cNvSpPr/>
              <p:nvPr/>
            </p:nvSpPr>
            <p:spPr>
              <a:xfrm>
                <a:off x="6480850" y="2114375"/>
                <a:ext cx="16700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8" extrusionOk="0">
                    <a:moveTo>
                      <a:pt x="334" y="1"/>
                    </a:moveTo>
                    <a:cubicBezTo>
                      <a:pt x="156" y="1"/>
                      <a:pt x="1" y="143"/>
                      <a:pt x="1" y="322"/>
                    </a:cubicBezTo>
                    <a:cubicBezTo>
                      <a:pt x="1" y="501"/>
                      <a:pt x="132" y="667"/>
                      <a:pt x="322" y="667"/>
                    </a:cubicBezTo>
                    <a:cubicBezTo>
                      <a:pt x="501" y="667"/>
                      <a:pt x="668" y="536"/>
                      <a:pt x="668" y="346"/>
                    </a:cubicBezTo>
                    <a:cubicBezTo>
                      <a:pt x="668" y="167"/>
                      <a:pt x="537" y="1"/>
                      <a:pt x="3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36" name="Google Shape;6336;p46"/>
              <p:cNvSpPr/>
              <p:nvPr/>
            </p:nvSpPr>
            <p:spPr>
              <a:xfrm>
                <a:off x="6773450" y="2287625"/>
                <a:ext cx="117000" cy="252125"/>
              </a:xfrm>
              <a:custGeom>
                <a:avLst/>
                <a:gdLst/>
                <a:ahLst/>
                <a:cxnLst/>
                <a:rect l="l" t="t" r="r" b="b"/>
                <a:pathLst>
                  <a:path w="4680" h="10085" extrusionOk="0">
                    <a:moveTo>
                      <a:pt x="1596" y="0"/>
                    </a:moveTo>
                    <a:cubicBezTo>
                      <a:pt x="1596" y="0"/>
                      <a:pt x="1" y="1822"/>
                      <a:pt x="477" y="4608"/>
                    </a:cubicBezTo>
                    <a:cubicBezTo>
                      <a:pt x="953" y="7382"/>
                      <a:pt x="3334" y="10085"/>
                      <a:pt x="3334" y="10085"/>
                    </a:cubicBezTo>
                    <a:cubicBezTo>
                      <a:pt x="3334" y="10085"/>
                      <a:pt x="4680" y="6751"/>
                      <a:pt x="4192" y="3965"/>
                    </a:cubicBezTo>
                    <a:cubicBezTo>
                      <a:pt x="3715" y="1179"/>
                      <a:pt x="1596" y="0"/>
                      <a:pt x="15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37" name="Google Shape;6337;p46"/>
              <p:cNvSpPr/>
              <p:nvPr/>
            </p:nvSpPr>
            <p:spPr>
              <a:xfrm>
                <a:off x="6830000" y="3548175"/>
                <a:ext cx="170600" cy="199175"/>
              </a:xfrm>
              <a:custGeom>
                <a:avLst/>
                <a:gdLst/>
                <a:ahLst/>
                <a:cxnLst/>
                <a:rect l="l" t="t" r="r" b="b"/>
                <a:pathLst>
                  <a:path w="6824" h="7967" extrusionOk="0">
                    <a:moveTo>
                      <a:pt x="6823" y="1"/>
                    </a:moveTo>
                    <a:lnTo>
                      <a:pt x="6823" y="1"/>
                    </a:lnTo>
                    <a:cubicBezTo>
                      <a:pt x="6823" y="1"/>
                      <a:pt x="3442" y="1215"/>
                      <a:pt x="1668" y="3418"/>
                    </a:cubicBezTo>
                    <a:cubicBezTo>
                      <a:pt x="1489" y="3632"/>
                      <a:pt x="1334" y="3870"/>
                      <a:pt x="1191" y="4097"/>
                    </a:cubicBezTo>
                    <a:cubicBezTo>
                      <a:pt x="1" y="6073"/>
                      <a:pt x="406" y="7966"/>
                      <a:pt x="406" y="7966"/>
                    </a:cubicBezTo>
                    <a:cubicBezTo>
                      <a:pt x="406" y="7966"/>
                      <a:pt x="2823" y="7966"/>
                      <a:pt x="4585" y="5764"/>
                    </a:cubicBezTo>
                    <a:cubicBezTo>
                      <a:pt x="4966" y="5299"/>
                      <a:pt x="5275" y="4763"/>
                      <a:pt x="5537" y="4228"/>
                    </a:cubicBezTo>
                    <a:cubicBezTo>
                      <a:pt x="6537" y="2227"/>
                      <a:pt x="6823" y="1"/>
                      <a:pt x="68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38" name="Google Shape;6338;p46"/>
              <p:cNvSpPr/>
              <p:nvPr/>
            </p:nvSpPr>
            <p:spPr>
              <a:xfrm>
                <a:off x="6904125" y="2866550"/>
                <a:ext cx="129200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9824" extrusionOk="0">
                    <a:moveTo>
                      <a:pt x="4203" y="1"/>
                    </a:moveTo>
                    <a:cubicBezTo>
                      <a:pt x="4203" y="1"/>
                      <a:pt x="1548" y="2430"/>
                      <a:pt x="774" y="5156"/>
                    </a:cubicBezTo>
                    <a:cubicBezTo>
                      <a:pt x="0" y="7859"/>
                      <a:pt x="1405" y="9823"/>
                      <a:pt x="1405" y="9823"/>
                    </a:cubicBezTo>
                    <a:cubicBezTo>
                      <a:pt x="1405" y="9823"/>
                      <a:pt x="3620" y="8895"/>
                      <a:pt x="4394" y="6180"/>
                    </a:cubicBezTo>
                    <a:cubicBezTo>
                      <a:pt x="5168" y="3465"/>
                      <a:pt x="4203" y="1"/>
                      <a:pt x="42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39" name="Google Shape;6339;p46"/>
              <p:cNvSpPr/>
              <p:nvPr/>
            </p:nvSpPr>
            <p:spPr>
              <a:xfrm>
                <a:off x="6884475" y="2518275"/>
                <a:ext cx="22950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897" extrusionOk="0">
                    <a:moveTo>
                      <a:pt x="456" y="1"/>
                    </a:moveTo>
                    <a:cubicBezTo>
                      <a:pt x="226" y="1"/>
                      <a:pt x="24" y="188"/>
                      <a:pt x="13" y="442"/>
                    </a:cubicBezTo>
                    <a:cubicBezTo>
                      <a:pt x="1" y="692"/>
                      <a:pt x="191" y="894"/>
                      <a:pt x="441" y="894"/>
                    </a:cubicBezTo>
                    <a:cubicBezTo>
                      <a:pt x="455" y="896"/>
                      <a:pt x="469" y="896"/>
                      <a:pt x="483" y="896"/>
                    </a:cubicBezTo>
                    <a:cubicBezTo>
                      <a:pt x="724" y="896"/>
                      <a:pt x="906" y="702"/>
                      <a:pt x="906" y="466"/>
                    </a:cubicBezTo>
                    <a:cubicBezTo>
                      <a:pt x="917" y="216"/>
                      <a:pt x="715" y="1"/>
                      <a:pt x="477" y="1"/>
                    </a:cubicBezTo>
                    <a:cubicBezTo>
                      <a:pt x="470" y="1"/>
                      <a:pt x="463" y="1"/>
                      <a:pt x="4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40" name="Google Shape;6340;p46"/>
              <p:cNvSpPr/>
              <p:nvPr/>
            </p:nvSpPr>
            <p:spPr>
              <a:xfrm>
                <a:off x="6926750" y="2465900"/>
                <a:ext cx="40200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585" extrusionOk="0">
                    <a:moveTo>
                      <a:pt x="834" y="1"/>
                    </a:moveTo>
                    <a:cubicBezTo>
                      <a:pt x="774" y="13"/>
                      <a:pt x="739" y="13"/>
                      <a:pt x="691" y="13"/>
                    </a:cubicBezTo>
                    <a:cubicBezTo>
                      <a:pt x="322" y="72"/>
                      <a:pt x="36" y="394"/>
                      <a:pt x="24" y="763"/>
                    </a:cubicBezTo>
                    <a:cubicBezTo>
                      <a:pt x="0" y="1108"/>
                      <a:pt x="227" y="1406"/>
                      <a:pt x="524" y="1525"/>
                    </a:cubicBezTo>
                    <a:cubicBezTo>
                      <a:pt x="596" y="1549"/>
                      <a:pt x="691" y="1561"/>
                      <a:pt x="774" y="1584"/>
                    </a:cubicBezTo>
                    <a:cubicBezTo>
                      <a:pt x="782" y="1585"/>
                      <a:pt x="789" y="1585"/>
                      <a:pt x="796" y="1585"/>
                    </a:cubicBezTo>
                    <a:cubicBezTo>
                      <a:pt x="1227" y="1585"/>
                      <a:pt x="1584" y="1244"/>
                      <a:pt x="1596" y="822"/>
                    </a:cubicBezTo>
                    <a:cubicBezTo>
                      <a:pt x="1608" y="394"/>
                      <a:pt x="1274" y="13"/>
                      <a:pt x="8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41" name="Google Shape;6341;p46"/>
              <p:cNvSpPr/>
              <p:nvPr/>
            </p:nvSpPr>
            <p:spPr>
              <a:xfrm>
                <a:off x="6923775" y="3431800"/>
                <a:ext cx="3752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478" extrusionOk="0">
                    <a:moveTo>
                      <a:pt x="752" y="0"/>
                    </a:moveTo>
                    <a:cubicBezTo>
                      <a:pt x="369" y="0"/>
                      <a:pt x="36" y="306"/>
                      <a:pt x="24" y="715"/>
                    </a:cubicBezTo>
                    <a:cubicBezTo>
                      <a:pt x="0" y="1120"/>
                      <a:pt x="322" y="1465"/>
                      <a:pt x="738" y="1477"/>
                    </a:cubicBezTo>
                    <a:cubicBezTo>
                      <a:pt x="746" y="1477"/>
                      <a:pt x="753" y="1477"/>
                      <a:pt x="760" y="1477"/>
                    </a:cubicBezTo>
                    <a:cubicBezTo>
                      <a:pt x="1144" y="1477"/>
                      <a:pt x="1477" y="1172"/>
                      <a:pt x="1489" y="763"/>
                    </a:cubicBezTo>
                    <a:cubicBezTo>
                      <a:pt x="1500" y="358"/>
                      <a:pt x="1191" y="12"/>
                      <a:pt x="774" y="1"/>
                    </a:cubicBezTo>
                    <a:cubicBezTo>
                      <a:pt x="767" y="0"/>
                      <a:pt x="760" y="0"/>
                      <a:pt x="7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42" name="Google Shape;6342;p46"/>
              <p:cNvSpPr/>
              <p:nvPr/>
            </p:nvSpPr>
            <p:spPr>
              <a:xfrm>
                <a:off x="1548700" y="4236375"/>
                <a:ext cx="108950" cy="253025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10121" extrusionOk="0">
                    <a:moveTo>
                      <a:pt x="2917" y="0"/>
                    </a:moveTo>
                    <a:cubicBezTo>
                      <a:pt x="2917" y="0"/>
                      <a:pt x="834" y="1215"/>
                      <a:pt x="417" y="4012"/>
                    </a:cubicBezTo>
                    <a:cubicBezTo>
                      <a:pt x="0" y="6810"/>
                      <a:pt x="1405" y="10120"/>
                      <a:pt x="1405" y="10120"/>
                    </a:cubicBezTo>
                    <a:cubicBezTo>
                      <a:pt x="1405" y="10120"/>
                      <a:pt x="2239" y="9108"/>
                      <a:pt x="3001" y="7703"/>
                    </a:cubicBezTo>
                    <a:cubicBezTo>
                      <a:pt x="2858" y="7620"/>
                      <a:pt x="2751" y="7441"/>
                      <a:pt x="2751" y="7239"/>
                    </a:cubicBezTo>
                    <a:cubicBezTo>
                      <a:pt x="2762" y="6972"/>
                      <a:pt x="2989" y="6739"/>
                      <a:pt x="3266" y="6739"/>
                    </a:cubicBezTo>
                    <a:cubicBezTo>
                      <a:pt x="3273" y="6739"/>
                      <a:pt x="3279" y="6739"/>
                      <a:pt x="3286" y="6739"/>
                    </a:cubicBezTo>
                    <a:cubicBezTo>
                      <a:pt x="3310" y="6739"/>
                      <a:pt x="3358" y="6751"/>
                      <a:pt x="3394" y="6763"/>
                    </a:cubicBezTo>
                    <a:cubicBezTo>
                      <a:pt x="3405" y="6763"/>
                      <a:pt x="3429" y="6763"/>
                      <a:pt x="3453" y="6787"/>
                    </a:cubicBezTo>
                    <a:cubicBezTo>
                      <a:pt x="3763" y="6084"/>
                      <a:pt x="4013" y="5322"/>
                      <a:pt x="4132" y="4560"/>
                    </a:cubicBezTo>
                    <a:cubicBezTo>
                      <a:pt x="4358" y="3048"/>
                      <a:pt x="3989" y="1846"/>
                      <a:pt x="3584" y="1036"/>
                    </a:cubicBezTo>
                    <a:cubicBezTo>
                      <a:pt x="3251" y="369"/>
                      <a:pt x="2917" y="0"/>
                      <a:pt x="29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43" name="Google Shape;6343;p46"/>
              <p:cNvSpPr/>
              <p:nvPr/>
            </p:nvSpPr>
            <p:spPr>
              <a:xfrm>
                <a:off x="937900" y="4295300"/>
                <a:ext cx="15332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8752" extrusionOk="0">
                    <a:moveTo>
                      <a:pt x="822" y="1"/>
                    </a:moveTo>
                    <a:lnTo>
                      <a:pt x="822" y="1"/>
                    </a:lnTo>
                    <a:cubicBezTo>
                      <a:pt x="822" y="1"/>
                      <a:pt x="1" y="2263"/>
                      <a:pt x="1465" y="4692"/>
                    </a:cubicBezTo>
                    <a:cubicBezTo>
                      <a:pt x="2918" y="7109"/>
                      <a:pt x="6120" y="8752"/>
                      <a:pt x="6120" y="8752"/>
                    </a:cubicBezTo>
                    <a:cubicBezTo>
                      <a:pt x="6120" y="8752"/>
                      <a:pt x="6132" y="5168"/>
                      <a:pt x="4680" y="2739"/>
                    </a:cubicBezTo>
                    <a:cubicBezTo>
                      <a:pt x="3203" y="334"/>
                      <a:pt x="822" y="1"/>
                      <a:pt x="8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44" name="Google Shape;6344;p46"/>
              <p:cNvSpPr/>
              <p:nvPr/>
            </p:nvSpPr>
            <p:spPr>
              <a:xfrm>
                <a:off x="1417425" y="3354125"/>
                <a:ext cx="134575" cy="238150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9526" extrusionOk="0">
                    <a:moveTo>
                      <a:pt x="4192" y="0"/>
                    </a:moveTo>
                    <a:cubicBezTo>
                      <a:pt x="4192" y="0"/>
                      <a:pt x="1882" y="714"/>
                      <a:pt x="858" y="3346"/>
                    </a:cubicBezTo>
                    <a:cubicBezTo>
                      <a:pt x="691" y="3774"/>
                      <a:pt x="560" y="4239"/>
                      <a:pt x="465" y="4703"/>
                    </a:cubicBezTo>
                    <a:cubicBezTo>
                      <a:pt x="1" y="7049"/>
                      <a:pt x="441" y="9525"/>
                      <a:pt x="441" y="9525"/>
                    </a:cubicBezTo>
                    <a:cubicBezTo>
                      <a:pt x="441" y="9525"/>
                      <a:pt x="3251" y="7394"/>
                      <a:pt x="4311" y="4822"/>
                    </a:cubicBezTo>
                    <a:cubicBezTo>
                      <a:pt x="4323" y="4786"/>
                      <a:pt x="4334" y="4763"/>
                      <a:pt x="4358" y="4715"/>
                    </a:cubicBezTo>
                    <a:cubicBezTo>
                      <a:pt x="5382" y="2084"/>
                      <a:pt x="4192" y="0"/>
                      <a:pt x="41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45" name="Google Shape;6345;p46"/>
              <p:cNvSpPr/>
              <p:nvPr/>
            </p:nvSpPr>
            <p:spPr>
              <a:xfrm>
                <a:off x="999825" y="3801100"/>
                <a:ext cx="241425" cy="108650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4346" extrusionOk="0">
                    <a:moveTo>
                      <a:pt x="6276" y="515"/>
                    </a:moveTo>
                    <a:cubicBezTo>
                      <a:pt x="6283" y="515"/>
                      <a:pt x="6291" y="516"/>
                      <a:pt x="6299" y="516"/>
                    </a:cubicBezTo>
                    <a:cubicBezTo>
                      <a:pt x="6477" y="516"/>
                      <a:pt x="6608" y="659"/>
                      <a:pt x="6596" y="838"/>
                    </a:cubicBezTo>
                    <a:cubicBezTo>
                      <a:pt x="6596" y="1003"/>
                      <a:pt x="6463" y="1138"/>
                      <a:pt x="6302" y="1138"/>
                    </a:cubicBezTo>
                    <a:cubicBezTo>
                      <a:pt x="6289" y="1138"/>
                      <a:pt x="6276" y="1137"/>
                      <a:pt x="6263" y="1135"/>
                    </a:cubicBezTo>
                    <a:cubicBezTo>
                      <a:pt x="6096" y="1135"/>
                      <a:pt x="5965" y="992"/>
                      <a:pt x="5965" y="814"/>
                    </a:cubicBezTo>
                    <a:cubicBezTo>
                      <a:pt x="5965" y="643"/>
                      <a:pt x="6107" y="515"/>
                      <a:pt x="6276" y="515"/>
                    </a:cubicBezTo>
                    <a:close/>
                    <a:moveTo>
                      <a:pt x="6708" y="1868"/>
                    </a:moveTo>
                    <a:cubicBezTo>
                      <a:pt x="6718" y="1868"/>
                      <a:pt x="6728" y="1870"/>
                      <a:pt x="6739" y="1873"/>
                    </a:cubicBezTo>
                    <a:cubicBezTo>
                      <a:pt x="6810" y="1873"/>
                      <a:pt x="6870" y="1933"/>
                      <a:pt x="6858" y="2004"/>
                    </a:cubicBezTo>
                    <a:cubicBezTo>
                      <a:pt x="6858" y="2070"/>
                      <a:pt x="6808" y="2125"/>
                      <a:pt x="6745" y="2125"/>
                    </a:cubicBezTo>
                    <a:cubicBezTo>
                      <a:pt x="6739" y="2125"/>
                      <a:pt x="6733" y="2125"/>
                      <a:pt x="6727" y="2124"/>
                    </a:cubicBezTo>
                    <a:cubicBezTo>
                      <a:pt x="6668" y="2124"/>
                      <a:pt x="6608" y="2064"/>
                      <a:pt x="6608" y="1993"/>
                    </a:cubicBezTo>
                    <a:cubicBezTo>
                      <a:pt x="6608" y="1922"/>
                      <a:pt x="6651" y="1868"/>
                      <a:pt x="6708" y="1868"/>
                    </a:cubicBezTo>
                    <a:close/>
                    <a:moveTo>
                      <a:pt x="6912" y="1"/>
                    </a:moveTo>
                    <a:cubicBezTo>
                      <a:pt x="6317" y="1"/>
                      <a:pt x="5652" y="91"/>
                      <a:pt x="4941" y="338"/>
                    </a:cubicBezTo>
                    <a:cubicBezTo>
                      <a:pt x="2274" y="1254"/>
                      <a:pt x="0" y="4040"/>
                      <a:pt x="0" y="4040"/>
                    </a:cubicBezTo>
                    <a:cubicBezTo>
                      <a:pt x="0" y="4040"/>
                      <a:pt x="1385" y="4346"/>
                      <a:pt x="3077" y="4346"/>
                    </a:cubicBezTo>
                    <a:cubicBezTo>
                      <a:pt x="4078" y="4346"/>
                      <a:pt x="5187" y="4239"/>
                      <a:pt x="6179" y="3898"/>
                    </a:cubicBezTo>
                    <a:cubicBezTo>
                      <a:pt x="8835" y="2969"/>
                      <a:pt x="9656" y="695"/>
                      <a:pt x="9656" y="695"/>
                    </a:cubicBezTo>
                    <a:cubicBezTo>
                      <a:pt x="9656" y="695"/>
                      <a:pt x="8557" y="1"/>
                      <a:pt x="69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46" name="Google Shape;6346;p46"/>
              <p:cNvSpPr/>
              <p:nvPr/>
            </p:nvSpPr>
            <p:spPr>
              <a:xfrm>
                <a:off x="764075" y="3415125"/>
                <a:ext cx="139025" cy="229225"/>
              </a:xfrm>
              <a:custGeom>
                <a:avLst/>
                <a:gdLst/>
                <a:ahLst/>
                <a:cxnLst/>
                <a:rect l="l" t="t" r="r" b="b"/>
                <a:pathLst>
                  <a:path w="5561" h="9169" extrusionOk="0">
                    <a:moveTo>
                      <a:pt x="48" y="1"/>
                    </a:moveTo>
                    <a:cubicBezTo>
                      <a:pt x="48" y="1"/>
                      <a:pt x="0" y="549"/>
                      <a:pt x="0" y="1370"/>
                    </a:cubicBezTo>
                    <a:cubicBezTo>
                      <a:pt x="24" y="2644"/>
                      <a:pt x="179" y="4573"/>
                      <a:pt x="941" y="6097"/>
                    </a:cubicBezTo>
                    <a:cubicBezTo>
                      <a:pt x="2179" y="8633"/>
                      <a:pt x="4537" y="9169"/>
                      <a:pt x="4537" y="9169"/>
                    </a:cubicBezTo>
                    <a:cubicBezTo>
                      <a:pt x="4537" y="9169"/>
                      <a:pt x="5561" y="6990"/>
                      <a:pt x="4322" y="4466"/>
                    </a:cubicBezTo>
                    <a:cubicBezTo>
                      <a:pt x="3739" y="3275"/>
                      <a:pt x="2763" y="2215"/>
                      <a:pt x="1893" y="1441"/>
                    </a:cubicBezTo>
                    <a:cubicBezTo>
                      <a:pt x="917" y="549"/>
                      <a:pt x="48" y="1"/>
                      <a:pt x="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47" name="Google Shape;6347;p46"/>
              <p:cNvSpPr/>
              <p:nvPr/>
            </p:nvSpPr>
            <p:spPr>
              <a:xfrm>
                <a:off x="870925" y="4598850"/>
                <a:ext cx="27700" cy="26575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63" extrusionOk="0">
                    <a:moveTo>
                      <a:pt x="535" y="1"/>
                    </a:moveTo>
                    <a:cubicBezTo>
                      <a:pt x="455" y="1"/>
                      <a:pt x="384" y="31"/>
                      <a:pt x="322" y="62"/>
                    </a:cubicBezTo>
                    <a:cubicBezTo>
                      <a:pt x="155" y="158"/>
                      <a:pt x="36" y="324"/>
                      <a:pt x="25" y="515"/>
                    </a:cubicBezTo>
                    <a:cubicBezTo>
                      <a:pt x="1" y="812"/>
                      <a:pt x="239" y="1051"/>
                      <a:pt x="536" y="1063"/>
                    </a:cubicBezTo>
                    <a:cubicBezTo>
                      <a:pt x="584" y="1063"/>
                      <a:pt x="620" y="1051"/>
                      <a:pt x="656" y="1051"/>
                    </a:cubicBezTo>
                    <a:cubicBezTo>
                      <a:pt x="894" y="1003"/>
                      <a:pt x="1072" y="812"/>
                      <a:pt x="1096" y="562"/>
                    </a:cubicBezTo>
                    <a:cubicBezTo>
                      <a:pt x="1108" y="265"/>
                      <a:pt x="870" y="27"/>
                      <a:pt x="572" y="3"/>
                    </a:cubicBezTo>
                    <a:cubicBezTo>
                      <a:pt x="559" y="1"/>
                      <a:pt x="547" y="1"/>
                      <a:pt x="5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48" name="Google Shape;6348;p46"/>
              <p:cNvSpPr/>
              <p:nvPr/>
            </p:nvSpPr>
            <p:spPr>
              <a:xfrm>
                <a:off x="1038500" y="4203025"/>
                <a:ext cx="22950" cy="23250"/>
              </a:xfrm>
              <a:custGeom>
                <a:avLst/>
                <a:gdLst/>
                <a:ahLst/>
                <a:cxnLst/>
                <a:rect l="l" t="t" r="r" b="b"/>
                <a:pathLst>
                  <a:path w="918" h="930" extrusionOk="0">
                    <a:moveTo>
                      <a:pt x="489" y="1"/>
                    </a:moveTo>
                    <a:cubicBezTo>
                      <a:pt x="322" y="1"/>
                      <a:pt x="180" y="96"/>
                      <a:pt x="84" y="227"/>
                    </a:cubicBezTo>
                    <a:cubicBezTo>
                      <a:pt x="49" y="286"/>
                      <a:pt x="13" y="358"/>
                      <a:pt x="13" y="453"/>
                    </a:cubicBezTo>
                    <a:cubicBezTo>
                      <a:pt x="1" y="703"/>
                      <a:pt x="203" y="917"/>
                      <a:pt x="465" y="929"/>
                    </a:cubicBezTo>
                    <a:cubicBezTo>
                      <a:pt x="680" y="929"/>
                      <a:pt x="882" y="751"/>
                      <a:pt x="906" y="524"/>
                    </a:cubicBezTo>
                    <a:cubicBezTo>
                      <a:pt x="906" y="513"/>
                      <a:pt x="918" y="501"/>
                      <a:pt x="918" y="477"/>
                    </a:cubicBezTo>
                    <a:cubicBezTo>
                      <a:pt x="918" y="405"/>
                      <a:pt x="906" y="346"/>
                      <a:pt x="894" y="286"/>
                    </a:cubicBezTo>
                    <a:cubicBezTo>
                      <a:pt x="822" y="120"/>
                      <a:pt x="668" y="1"/>
                      <a:pt x="48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49" name="Google Shape;6349;p46"/>
              <p:cNvSpPr/>
              <p:nvPr/>
            </p:nvSpPr>
            <p:spPr>
              <a:xfrm>
                <a:off x="677450" y="3830350"/>
                <a:ext cx="26825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037" extrusionOk="0">
                    <a:moveTo>
                      <a:pt x="540" y="1"/>
                    </a:moveTo>
                    <a:cubicBezTo>
                      <a:pt x="263" y="1"/>
                      <a:pt x="24" y="234"/>
                      <a:pt x="24" y="501"/>
                    </a:cubicBezTo>
                    <a:cubicBezTo>
                      <a:pt x="1" y="787"/>
                      <a:pt x="239" y="1037"/>
                      <a:pt x="525" y="1037"/>
                    </a:cubicBezTo>
                    <a:cubicBezTo>
                      <a:pt x="810" y="1037"/>
                      <a:pt x="1060" y="823"/>
                      <a:pt x="1060" y="537"/>
                    </a:cubicBezTo>
                    <a:cubicBezTo>
                      <a:pt x="1072" y="251"/>
                      <a:pt x="834" y="1"/>
                      <a:pt x="560" y="1"/>
                    </a:cubicBezTo>
                    <a:cubicBezTo>
                      <a:pt x="553" y="1"/>
                      <a:pt x="546" y="1"/>
                      <a:pt x="5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50" name="Google Shape;6350;p46"/>
              <p:cNvSpPr/>
              <p:nvPr/>
            </p:nvSpPr>
            <p:spPr>
              <a:xfrm>
                <a:off x="1061425" y="3678550"/>
                <a:ext cx="396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549" extrusionOk="0">
                    <a:moveTo>
                      <a:pt x="799" y="1"/>
                    </a:moveTo>
                    <a:cubicBezTo>
                      <a:pt x="381" y="1"/>
                      <a:pt x="36" y="318"/>
                      <a:pt x="25" y="739"/>
                    </a:cubicBezTo>
                    <a:cubicBezTo>
                      <a:pt x="1" y="1180"/>
                      <a:pt x="334" y="1537"/>
                      <a:pt x="763" y="1549"/>
                    </a:cubicBezTo>
                    <a:cubicBezTo>
                      <a:pt x="770" y="1549"/>
                      <a:pt x="777" y="1549"/>
                      <a:pt x="784" y="1549"/>
                    </a:cubicBezTo>
                    <a:cubicBezTo>
                      <a:pt x="1203" y="1549"/>
                      <a:pt x="1549" y="1208"/>
                      <a:pt x="1572" y="799"/>
                    </a:cubicBezTo>
                    <a:cubicBezTo>
                      <a:pt x="1584" y="370"/>
                      <a:pt x="1251" y="13"/>
                      <a:pt x="822" y="1"/>
                    </a:cubicBezTo>
                    <a:cubicBezTo>
                      <a:pt x="815" y="1"/>
                      <a:pt x="807" y="1"/>
                      <a:pt x="7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51" name="Google Shape;6351;p46"/>
              <p:cNvSpPr/>
              <p:nvPr/>
            </p:nvSpPr>
            <p:spPr>
              <a:xfrm>
                <a:off x="734000" y="3902400"/>
                <a:ext cx="42900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1704" extrusionOk="0">
                    <a:moveTo>
                      <a:pt x="871" y="0"/>
                    </a:moveTo>
                    <a:cubicBezTo>
                      <a:pt x="406" y="0"/>
                      <a:pt x="36" y="365"/>
                      <a:pt x="13" y="822"/>
                    </a:cubicBezTo>
                    <a:cubicBezTo>
                      <a:pt x="1" y="1298"/>
                      <a:pt x="370" y="1679"/>
                      <a:pt x="834" y="1703"/>
                    </a:cubicBezTo>
                    <a:cubicBezTo>
                      <a:pt x="842" y="1703"/>
                      <a:pt x="850" y="1703"/>
                      <a:pt x="858" y="1703"/>
                    </a:cubicBezTo>
                    <a:cubicBezTo>
                      <a:pt x="1265" y="1703"/>
                      <a:pt x="1610" y="1410"/>
                      <a:pt x="1703" y="1036"/>
                    </a:cubicBezTo>
                    <a:cubicBezTo>
                      <a:pt x="1715" y="989"/>
                      <a:pt x="1715" y="929"/>
                      <a:pt x="1715" y="881"/>
                    </a:cubicBezTo>
                    <a:cubicBezTo>
                      <a:pt x="1715" y="798"/>
                      <a:pt x="1703" y="703"/>
                      <a:pt x="1692" y="631"/>
                    </a:cubicBezTo>
                    <a:cubicBezTo>
                      <a:pt x="1596" y="274"/>
                      <a:pt x="1287" y="24"/>
                      <a:pt x="894" y="0"/>
                    </a:cubicBezTo>
                    <a:cubicBezTo>
                      <a:pt x="886" y="0"/>
                      <a:pt x="879" y="0"/>
                      <a:pt x="8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52" name="Google Shape;6352;p46"/>
              <p:cNvSpPr/>
              <p:nvPr/>
            </p:nvSpPr>
            <p:spPr>
              <a:xfrm>
                <a:off x="550650" y="3467500"/>
                <a:ext cx="21750" cy="20900"/>
              </a:xfrm>
              <a:custGeom>
                <a:avLst/>
                <a:gdLst/>
                <a:ahLst/>
                <a:cxnLst/>
                <a:rect l="l" t="t" r="r" b="b"/>
                <a:pathLst>
                  <a:path w="870" h="836" extrusionOk="0">
                    <a:moveTo>
                      <a:pt x="433" y="1"/>
                    </a:moveTo>
                    <a:cubicBezTo>
                      <a:pt x="216" y="1"/>
                      <a:pt x="36" y="187"/>
                      <a:pt x="12" y="406"/>
                    </a:cubicBezTo>
                    <a:cubicBezTo>
                      <a:pt x="1" y="632"/>
                      <a:pt x="191" y="823"/>
                      <a:pt x="417" y="835"/>
                    </a:cubicBezTo>
                    <a:cubicBezTo>
                      <a:pt x="425" y="835"/>
                      <a:pt x="432" y="835"/>
                      <a:pt x="440" y="835"/>
                    </a:cubicBezTo>
                    <a:cubicBezTo>
                      <a:pt x="667" y="835"/>
                      <a:pt x="846" y="661"/>
                      <a:pt x="846" y="430"/>
                    </a:cubicBezTo>
                    <a:cubicBezTo>
                      <a:pt x="870" y="216"/>
                      <a:pt x="667" y="13"/>
                      <a:pt x="453" y="1"/>
                    </a:cubicBezTo>
                    <a:cubicBezTo>
                      <a:pt x="446" y="1"/>
                      <a:pt x="440" y="1"/>
                      <a:pt x="4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53" name="Google Shape;6353;p46"/>
              <p:cNvSpPr/>
              <p:nvPr/>
            </p:nvSpPr>
            <p:spPr>
              <a:xfrm>
                <a:off x="965575" y="3455900"/>
                <a:ext cx="20875" cy="86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34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9" y="203"/>
                      <a:pt x="191" y="334"/>
                      <a:pt x="406" y="346"/>
                    </a:cubicBezTo>
                    <a:cubicBezTo>
                      <a:pt x="608" y="346"/>
                      <a:pt x="775" y="215"/>
                      <a:pt x="834" y="37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54" name="Google Shape;6354;p46"/>
              <p:cNvSpPr/>
              <p:nvPr/>
            </p:nvSpPr>
            <p:spPr>
              <a:xfrm>
                <a:off x="520875" y="4384275"/>
                <a:ext cx="24750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90" h="954" extrusionOk="0">
                    <a:moveTo>
                      <a:pt x="491" y="1"/>
                    </a:moveTo>
                    <a:cubicBezTo>
                      <a:pt x="239" y="1"/>
                      <a:pt x="36" y="200"/>
                      <a:pt x="13" y="466"/>
                    </a:cubicBezTo>
                    <a:cubicBezTo>
                      <a:pt x="1" y="716"/>
                      <a:pt x="215" y="942"/>
                      <a:pt x="477" y="954"/>
                    </a:cubicBezTo>
                    <a:cubicBezTo>
                      <a:pt x="751" y="954"/>
                      <a:pt x="965" y="763"/>
                      <a:pt x="965" y="490"/>
                    </a:cubicBezTo>
                    <a:cubicBezTo>
                      <a:pt x="989" y="240"/>
                      <a:pt x="775" y="13"/>
                      <a:pt x="513" y="1"/>
                    </a:cubicBezTo>
                    <a:cubicBezTo>
                      <a:pt x="506" y="1"/>
                      <a:pt x="498" y="1"/>
                      <a:pt x="4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55" name="Google Shape;6355;p46"/>
              <p:cNvSpPr/>
              <p:nvPr/>
            </p:nvSpPr>
            <p:spPr>
              <a:xfrm>
                <a:off x="797700" y="4309000"/>
                <a:ext cx="122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501" extrusionOk="0">
                    <a:moveTo>
                      <a:pt x="251" y="0"/>
                    </a:moveTo>
                    <a:cubicBezTo>
                      <a:pt x="120" y="0"/>
                      <a:pt x="1" y="107"/>
                      <a:pt x="1" y="250"/>
                    </a:cubicBezTo>
                    <a:cubicBezTo>
                      <a:pt x="1" y="381"/>
                      <a:pt x="108" y="500"/>
                      <a:pt x="239" y="500"/>
                    </a:cubicBezTo>
                    <a:cubicBezTo>
                      <a:pt x="370" y="500"/>
                      <a:pt x="477" y="393"/>
                      <a:pt x="489" y="262"/>
                    </a:cubicBezTo>
                    <a:cubicBezTo>
                      <a:pt x="489" y="131"/>
                      <a:pt x="394" y="0"/>
                      <a:pt x="2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56" name="Google Shape;6356;p46"/>
              <p:cNvSpPr/>
              <p:nvPr/>
            </p:nvSpPr>
            <p:spPr>
              <a:xfrm>
                <a:off x="1610000" y="4530450"/>
                <a:ext cx="324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1299" extrusionOk="0">
                    <a:moveTo>
                      <a:pt x="647" y="0"/>
                    </a:moveTo>
                    <a:cubicBezTo>
                      <a:pt x="310" y="0"/>
                      <a:pt x="24" y="281"/>
                      <a:pt x="13" y="631"/>
                    </a:cubicBezTo>
                    <a:cubicBezTo>
                      <a:pt x="1" y="989"/>
                      <a:pt x="287" y="1286"/>
                      <a:pt x="644" y="1298"/>
                    </a:cubicBezTo>
                    <a:lnTo>
                      <a:pt x="727" y="1298"/>
                    </a:lnTo>
                    <a:cubicBezTo>
                      <a:pt x="1037" y="1263"/>
                      <a:pt x="1299" y="1001"/>
                      <a:pt x="1299" y="667"/>
                    </a:cubicBezTo>
                    <a:cubicBezTo>
                      <a:pt x="1299" y="346"/>
                      <a:pt x="1072" y="72"/>
                      <a:pt x="763" y="24"/>
                    </a:cubicBezTo>
                    <a:cubicBezTo>
                      <a:pt x="727" y="24"/>
                      <a:pt x="703" y="0"/>
                      <a:pt x="668" y="0"/>
                    </a:cubicBezTo>
                    <a:cubicBezTo>
                      <a:pt x="661" y="0"/>
                      <a:pt x="654" y="0"/>
                      <a:pt x="6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57" name="Google Shape;6357;p46"/>
              <p:cNvSpPr/>
              <p:nvPr/>
            </p:nvSpPr>
            <p:spPr>
              <a:xfrm>
                <a:off x="1324550" y="4109825"/>
                <a:ext cx="28000" cy="2715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86" extrusionOk="0">
                    <a:moveTo>
                      <a:pt x="543" y="0"/>
                    </a:moveTo>
                    <a:cubicBezTo>
                      <a:pt x="264" y="0"/>
                      <a:pt x="35" y="230"/>
                      <a:pt x="13" y="514"/>
                    </a:cubicBezTo>
                    <a:cubicBezTo>
                      <a:pt x="1" y="812"/>
                      <a:pt x="239" y="1074"/>
                      <a:pt x="537" y="1085"/>
                    </a:cubicBezTo>
                    <a:cubicBezTo>
                      <a:pt x="544" y="1086"/>
                      <a:pt x="551" y="1086"/>
                      <a:pt x="558" y="1086"/>
                    </a:cubicBezTo>
                    <a:cubicBezTo>
                      <a:pt x="846" y="1086"/>
                      <a:pt x="1085" y="852"/>
                      <a:pt x="1108" y="562"/>
                    </a:cubicBezTo>
                    <a:cubicBezTo>
                      <a:pt x="1120" y="264"/>
                      <a:pt x="882" y="14"/>
                      <a:pt x="584" y="2"/>
                    </a:cubicBezTo>
                    <a:cubicBezTo>
                      <a:pt x="570" y="1"/>
                      <a:pt x="557" y="0"/>
                      <a:pt x="5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58" name="Google Shape;6358;p46"/>
              <p:cNvSpPr/>
              <p:nvPr/>
            </p:nvSpPr>
            <p:spPr>
              <a:xfrm>
                <a:off x="1233475" y="3861325"/>
                <a:ext cx="1520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608" extrusionOk="0">
                    <a:moveTo>
                      <a:pt x="310" y="0"/>
                    </a:moveTo>
                    <a:cubicBezTo>
                      <a:pt x="143" y="0"/>
                      <a:pt x="1" y="107"/>
                      <a:pt x="1" y="298"/>
                    </a:cubicBezTo>
                    <a:cubicBezTo>
                      <a:pt x="1" y="453"/>
                      <a:pt x="120" y="607"/>
                      <a:pt x="298" y="607"/>
                    </a:cubicBezTo>
                    <a:cubicBezTo>
                      <a:pt x="465" y="607"/>
                      <a:pt x="596" y="476"/>
                      <a:pt x="608" y="310"/>
                    </a:cubicBezTo>
                    <a:cubicBezTo>
                      <a:pt x="608" y="143"/>
                      <a:pt x="489" y="0"/>
                      <a:pt x="3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59" name="Google Shape;6359;p46"/>
              <p:cNvSpPr/>
              <p:nvPr/>
            </p:nvSpPr>
            <p:spPr>
              <a:xfrm>
                <a:off x="1519225" y="3832450"/>
                <a:ext cx="17000" cy="17275"/>
              </a:xfrm>
              <a:custGeom>
                <a:avLst/>
                <a:gdLst/>
                <a:ahLst/>
                <a:cxnLst/>
                <a:rect l="l" t="t" r="r" b="b"/>
                <a:pathLst>
                  <a:path w="680" h="691" extrusionOk="0">
                    <a:moveTo>
                      <a:pt x="358" y="0"/>
                    </a:moveTo>
                    <a:cubicBezTo>
                      <a:pt x="167" y="0"/>
                      <a:pt x="12" y="143"/>
                      <a:pt x="1" y="334"/>
                    </a:cubicBezTo>
                    <a:cubicBezTo>
                      <a:pt x="1" y="524"/>
                      <a:pt x="131" y="679"/>
                      <a:pt x="322" y="691"/>
                    </a:cubicBezTo>
                    <a:cubicBezTo>
                      <a:pt x="524" y="691"/>
                      <a:pt x="679" y="536"/>
                      <a:pt x="679" y="358"/>
                    </a:cubicBezTo>
                    <a:cubicBezTo>
                      <a:pt x="679" y="167"/>
                      <a:pt x="548" y="24"/>
                      <a:pt x="3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60" name="Google Shape;6360;p46"/>
              <p:cNvSpPr/>
              <p:nvPr/>
            </p:nvSpPr>
            <p:spPr>
              <a:xfrm>
                <a:off x="1498400" y="3594325"/>
                <a:ext cx="16675" cy="17000"/>
              </a:xfrm>
              <a:custGeom>
                <a:avLst/>
                <a:gdLst/>
                <a:ahLst/>
                <a:cxnLst/>
                <a:rect l="l" t="t" r="r" b="b"/>
                <a:pathLst>
                  <a:path w="667" h="680" extrusionOk="0">
                    <a:moveTo>
                      <a:pt x="345" y="0"/>
                    </a:moveTo>
                    <a:cubicBezTo>
                      <a:pt x="167" y="0"/>
                      <a:pt x="0" y="143"/>
                      <a:pt x="0" y="334"/>
                    </a:cubicBezTo>
                    <a:cubicBezTo>
                      <a:pt x="0" y="512"/>
                      <a:pt x="131" y="679"/>
                      <a:pt x="322" y="679"/>
                    </a:cubicBezTo>
                    <a:cubicBezTo>
                      <a:pt x="500" y="679"/>
                      <a:pt x="667" y="536"/>
                      <a:pt x="667" y="346"/>
                    </a:cubicBezTo>
                    <a:cubicBezTo>
                      <a:pt x="667" y="167"/>
                      <a:pt x="536" y="0"/>
                      <a:pt x="3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61" name="Google Shape;6361;p46"/>
              <p:cNvSpPr/>
              <p:nvPr/>
            </p:nvSpPr>
            <p:spPr>
              <a:xfrm>
                <a:off x="2580375" y="4349775"/>
                <a:ext cx="153300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6132" h="8752" extrusionOk="0">
                    <a:moveTo>
                      <a:pt x="822" y="0"/>
                    </a:moveTo>
                    <a:lnTo>
                      <a:pt x="822" y="0"/>
                    </a:lnTo>
                    <a:cubicBezTo>
                      <a:pt x="822" y="0"/>
                      <a:pt x="0" y="2263"/>
                      <a:pt x="1453" y="4691"/>
                    </a:cubicBezTo>
                    <a:cubicBezTo>
                      <a:pt x="2917" y="7096"/>
                      <a:pt x="6108" y="8751"/>
                      <a:pt x="6108" y="8751"/>
                    </a:cubicBezTo>
                    <a:cubicBezTo>
                      <a:pt x="6108" y="8751"/>
                      <a:pt x="6132" y="5168"/>
                      <a:pt x="4668" y="2739"/>
                    </a:cubicBezTo>
                    <a:cubicBezTo>
                      <a:pt x="3215" y="310"/>
                      <a:pt x="822" y="0"/>
                      <a:pt x="8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62" name="Google Shape;6362;p46"/>
              <p:cNvSpPr/>
              <p:nvPr/>
            </p:nvSpPr>
            <p:spPr>
              <a:xfrm>
                <a:off x="2085375" y="3996275"/>
                <a:ext cx="245275" cy="104350"/>
              </a:xfrm>
              <a:custGeom>
                <a:avLst/>
                <a:gdLst/>
                <a:ahLst/>
                <a:cxnLst/>
                <a:rect l="l" t="t" r="r" b="b"/>
                <a:pathLst>
                  <a:path w="9811" h="4174" extrusionOk="0">
                    <a:moveTo>
                      <a:pt x="6171" y="0"/>
                    </a:moveTo>
                    <a:cubicBezTo>
                      <a:pt x="5333" y="0"/>
                      <a:pt x="4448" y="86"/>
                      <a:pt x="3632" y="329"/>
                    </a:cubicBezTo>
                    <a:cubicBezTo>
                      <a:pt x="929" y="1127"/>
                      <a:pt x="0" y="3353"/>
                      <a:pt x="0" y="3353"/>
                    </a:cubicBezTo>
                    <a:cubicBezTo>
                      <a:pt x="0" y="3353"/>
                      <a:pt x="298" y="3556"/>
                      <a:pt x="822" y="3770"/>
                    </a:cubicBezTo>
                    <a:cubicBezTo>
                      <a:pt x="810" y="3794"/>
                      <a:pt x="810" y="3830"/>
                      <a:pt x="810" y="3853"/>
                    </a:cubicBezTo>
                    <a:cubicBezTo>
                      <a:pt x="810" y="3984"/>
                      <a:pt x="893" y="4092"/>
                      <a:pt x="1036" y="4092"/>
                    </a:cubicBezTo>
                    <a:cubicBezTo>
                      <a:pt x="1131" y="4092"/>
                      <a:pt x="1227" y="4020"/>
                      <a:pt x="1250" y="3913"/>
                    </a:cubicBezTo>
                    <a:cubicBezTo>
                      <a:pt x="1724" y="4055"/>
                      <a:pt x="2320" y="4174"/>
                      <a:pt x="3002" y="4174"/>
                    </a:cubicBezTo>
                    <a:cubicBezTo>
                      <a:pt x="3521" y="4174"/>
                      <a:pt x="4089" y="4105"/>
                      <a:pt x="4691" y="3925"/>
                    </a:cubicBezTo>
                    <a:cubicBezTo>
                      <a:pt x="7406" y="3127"/>
                      <a:pt x="9811" y="460"/>
                      <a:pt x="9811" y="460"/>
                    </a:cubicBezTo>
                    <a:cubicBezTo>
                      <a:pt x="9811" y="460"/>
                      <a:pt x="8118" y="0"/>
                      <a:pt x="61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63" name="Google Shape;6363;p46"/>
              <p:cNvSpPr/>
              <p:nvPr/>
            </p:nvSpPr>
            <p:spPr>
              <a:xfrm>
                <a:off x="1791275" y="3767850"/>
                <a:ext cx="116725" cy="251850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10074" extrusionOk="0">
                    <a:moveTo>
                      <a:pt x="1584" y="1"/>
                    </a:moveTo>
                    <a:cubicBezTo>
                      <a:pt x="1584" y="1"/>
                      <a:pt x="1" y="1810"/>
                      <a:pt x="477" y="4596"/>
                    </a:cubicBezTo>
                    <a:cubicBezTo>
                      <a:pt x="965" y="7383"/>
                      <a:pt x="3335" y="10073"/>
                      <a:pt x="3335" y="10073"/>
                    </a:cubicBezTo>
                    <a:cubicBezTo>
                      <a:pt x="3335" y="10073"/>
                      <a:pt x="4668" y="6740"/>
                      <a:pt x="4180" y="3954"/>
                    </a:cubicBezTo>
                    <a:cubicBezTo>
                      <a:pt x="3704" y="1168"/>
                      <a:pt x="1584" y="1"/>
                      <a:pt x="158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64" name="Google Shape;6364;p46"/>
              <p:cNvSpPr/>
              <p:nvPr/>
            </p:nvSpPr>
            <p:spPr>
              <a:xfrm>
                <a:off x="2642575" y="3855400"/>
                <a:ext cx="241425" cy="108750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4350" extrusionOk="0">
                    <a:moveTo>
                      <a:pt x="6287" y="511"/>
                    </a:moveTo>
                    <a:cubicBezTo>
                      <a:pt x="6466" y="511"/>
                      <a:pt x="6609" y="666"/>
                      <a:pt x="6585" y="844"/>
                    </a:cubicBezTo>
                    <a:cubicBezTo>
                      <a:pt x="6585" y="1016"/>
                      <a:pt x="6454" y="1143"/>
                      <a:pt x="6286" y="1143"/>
                    </a:cubicBezTo>
                    <a:cubicBezTo>
                      <a:pt x="6278" y="1143"/>
                      <a:pt x="6271" y="1143"/>
                      <a:pt x="6263" y="1142"/>
                    </a:cubicBezTo>
                    <a:cubicBezTo>
                      <a:pt x="6085" y="1142"/>
                      <a:pt x="5954" y="987"/>
                      <a:pt x="5966" y="809"/>
                    </a:cubicBezTo>
                    <a:cubicBezTo>
                      <a:pt x="5966" y="654"/>
                      <a:pt x="6109" y="511"/>
                      <a:pt x="6287" y="511"/>
                    </a:cubicBezTo>
                    <a:close/>
                    <a:moveTo>
                      <a:pt x="6721" y="1855"/>
                    </a:moveTo>
                    <a:cubicBezTo>
                      <a:pt x="6727" y="1855"/>
                      <a:pt x="6733" y="1855"/>
                      <a:pt x="6740" y="1856"/>
                    </a:cubicBezTo>
                    <a:cubicBezTo>
                      <a:pt x="6811" y="1856"/>
                      <a:pt x="6871" y="1916"/>
                      <a:pt x="6859" y="1987"/>
                    </a:cubicBezTo>
                    <a:cubicBezTo>
                      <a:pt x="6859" y="2053"/>
                      <a:pt x="6809" y="2108"/>
                      <a:pt x="6746" y="2108"/>
                    </a:cubicBezTo>
                    <a:cubicBezTo>
                      <a:pt x="6740" y="2108"/>
                      <a:pt x="6734" y="2108"/>
                      <a:pt x="6728" y="2107"/>
                    </a:cubicBezTo>
                    <a:cubicBezTo>
                      <a:pt x="6644" y="2107"/>
                      <a:pt x="6585" y="2047"/>
                      <a:pt x="6609" y="1976"/>
                    </a:cubicBezTo>
                    <a:cubicBezTo>
                      <a:pt x="6609" y="1910"/>
                      <a:pt x="6658" y="1855"/>
                      <a:pt x="6721" y="1855"/>
                    </a:cubicBezTo>
                    <a:close/>
                    <a:moveTo>
                      <a:pt x="6907" y="1"/>
                    </a:moveTo>
                    <a:cubicBezTo>
                      <a:pt x="6314" y="1"/>
                      <a:pt x="5651" y="90"/>
                      <a:pt x="4942" y="332"/>
                    </a:cubicBezTo>
                    <a:cubicBezTo>
                      <a:pt x="2275" y="1273"/>
                      <a:pt x="1" y="4047"/>
                      <a:pt x="1" y="4047"/>
                    </a:cubicBezTo>
                    <a:cubicBezTo>
                      <a:pt x="1" y="4047"/>
                      <a:pt x="1373" y="4350"/>
                      <a:pt x="3050" y="4350"/>
                    </a:cubicBezTo>
                    <a:cubicBezTo>
                      <a:pt x="4056" y="4350"/>
                      <a:pt x="5172" y="4241"/>
                      <a:pt x="6168" y="3892"/>
                    </a:cubicBezTo>
                    <a:cubicBezTo>
                      <a:pt x="8835" y="2964"/>
                      <a:pt x="9657" y="690"/>
                      <a:pt x="9657" y="690"/>
                    </a:cubicBezTo>
                    <a:cubicBezTo>
                      <a:pt x="9657" y="690"/>
                      <a:pt x="8556" y="1"/>
                      <a:pt x="6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65" name="Google Shape;6365;p46"/>
              <p:cNvSpPr/>
              <p:nvPr/>
            </p:nvSpPr>
            <p:spPr>
              <a:xfrm>
                <a:off x="2406550" y="3469300"/>
                <a:ext cx="139025" cy="229825"/>
              </a:xfrm>
              <a:custGeom>
                <a:avLst/>
                <a:gdLst/>
                <a:ahLst/>
                <a:cxnLst/>
                <a:rect l="l" t="t" r="r" b="b"/>
                <a:pathLst>
                  <a:path w="5561" h="9193" extrusionOk="0">
                    <a:moveTo>
                      <a:pt x="48" y="1"/>
                    </a:moveTo>
                    <a:cubicBezTo>
                      <a:pt x="48" y="1"/>
                      <a:pt x="0" y="560"/>
                      <a:pt x="0" y="1370"/>
                    </a:cubicBezTo>
                    <a:cubicBezTo>
                      <a:pt x="12" y="2656"/>
                      <a:pt x="179" y="4573"/>
                      <a:pt x="941" y="6109"/>
                    </a:cubicBezTo>
                    <a:cubicBezTo>
                      <a:pt x="2191" y="8657"/>
                      <a:pt x="4536" y="9192"/>
                      <a:pt x="4536" y="9192"/>
                    </a:cubicBezTo>
                    <a:cubicBezTo>
                      <a:pt x="4536" y="9192"/>
                      <a:pt x="5560" y="7002"/>
                      <a:pt x="4310" y="4466"/>
                    </a:cubicBezTo>
                    <a:cubicBezTo>
                      <a:pt x="3739" y="3275"/>
                      <a:pt x="2750" y="2227"/>
                      <a:pt x="1893" y="1453"/>
                    </a:cubicBezTo>
                    <a:cubicBezTo>
                      <a:pt x="905" y="560"/>
                      <a:pt x="48" y="1"/>
                      <a:pt x="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66" name="Google Shape;6366;p46"/>
              <p:cNvSpPr/>
              <p:nvPr/>
            </p:nvSpPr>
            <p:spPr>
              <a:xfrm>
                <a:off x="1922250" y="4346800"/>
                <a:ext cx="128625" cy="245575"/>
              </a:xfrm>
              <a:custGeom>
                <a:avLst/>
                <a:gdLst/>
                <a:ahLst/>
                <a:cxnLst/>
                <a:rect l="l" t="t" r="r" b="b"/>
                <a:pathLst>
                  <a:path w="5145" h="9823" extrusionOk="0">
                    <a:moveTo>
                      <a:pt x="4180" y="0"/>
                    </a:moveTo>
                    <a:cubicBezTo>
                      <a:pt x="4180" y="0"/>
                      <a:pt x="1548" y="2429"/>
                      <a:pt x="774" y="5132"/>
                    </a:cubicBezTo>
                    <a:cubicBezTo>
                      <a:pt x="1" y="7847"/>
                      <a:pt x="1382" y="9823"/>
                      <a:pt x="1382" y="9823"/>
                    </a:cubicBezTo>
                    <a:cubicBezTo>
                      <a:pt x="1382" y="9823"/>
                      <a:pt x="3596" y="8882"/>
                      <a:pt x="4370" y="6180"/>
                    </a:cubicBezTo>
                    <a:cubicBezTo>
                      <a:pt x="5144" y="3465"/>
                      <a:pt x="4180" y="0"/>
                      <a:pt x="41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67" name="Google Shape;6367;p46"/>
              <p:cNvSpPr/>
              <p:nvPr/>
            </p:nvSpPr>
            <p:spPr>
              <a:xfrm>
                <a:off x="2680675" y="4257200"/>
                <a:ext cx="23550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942" h="918" extrusionOk="0">
                    <a:moveTo>
                      <a:pt x="513" y="1"/>
                    </a:moveTo>
                    <a:cubicBezTo>
                      <a:pt x="346" y="1"/>
                      <a:pt x="203" y="84"/>
                      <a:pt x="108" y="215"/>
                    </a:cubicBezTo>
                    <a:cubicBezTo>
                      <a:pt x="48" y="298"/>
                      <a:pt x="25" y="370"/>
                      <a:pt x="25" y="441"/>
                    </a:cubicBezTo>
                    <a:cubicBezTo>
                      <a:pt x="1" y="691"/>
                      <a:pt x="215" y="905"/>
                      <a:pt x="465" y="917"/>
                    </a:cubicBezTo>
                    <a:cubicBezTo>
                      <a:pt x="473" y="918"/>
                      <a:pt x="480" y="918"/>
                      <a:pt x="487" y="918"/>
                    </a:cubicBezTo>
                    <a:cubicBezTo>
                      <a:pt x="715" y="918"/>
                      <a:pt x="895" y="743"/>
                      <a:pt x="929" y="512"/>
                    </a:cubicBezTo>
                    <a:cubicBezTo>
                      <a:pt x="929" y="501"/>
                      <a:pt x="941" y="489"/>
                      <a:pt x="941" y="477"/>
                    </a:cubicBezTo>
                    <a:cubicBezTo>
                      <a:pt x="941" y="393"/>
                      <a:pt x="929" y="334"/>
                      <a:pt x="917" y="274"/>
                    </a:cubicBezTo>
                    <a:cubicBezTo>
                      <a:pt x="834" y="120"/>
                      <a:pt x="691" y="1"/>
                      <a:pt x="5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68" name="Google Shape;6368;p46"/>
              <p:cNvSpPr/>
              <p:nvPr/>
            </p:nvSpPr>
            <p:spPr>
              <a:xfrm>
                <a:off x="2320225" y="3884525"/>
                <a:ext cx="268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1050" extrusionOk="0">
                    <a:moveTo>
                      <a:pt x="528" y="1"/>
                    </a:moveTo>
                    <a:cubicBezTo>
                      <a:pt x="262" y="1"/>
                      <a:pt x="12" y="234"/>
                      <a:pt x="12" y="513"/>
                    </a:cubicBezTo>
                    <a:cubicBezTo>
                      <a:pt x="0" y="799"/>
                      <a:pt x="226" y="1037"/>
                      <a:pt x="524" y="1049"/>
                    </a:cubicBezTo>
                    <a:cubicBezTo>
                      <a:pt x="531" y="1049"/>
                      <a:pt x="538" y="1049"/>
                      <a:pt x="545" y="1049"/>
                    </a:cubicBezTo>
                    <a:cubicBezTo>
                      <a:pt x="822" y="1049"/>
                      <a:pt x="1060" y="816"/>
                      <a:pt x="1060" y="537"/>
                    </a:cubicBezTo>
                    <a:cubicBezTo>
                      <a:pt x="1072" y="263"/>
                      <a:pt x="834" y="1"/>
                      <a:pt x="548" y="1"/>
                    </a:cubicBezTo>
                    <a:cubicBezTo>
                      <a:pt x="541" y="1"/>
                      <a:pt x="535" y="1"/>
                      <a:pt x="52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69" name="Google Shape;6369;p46"/>
              <p:cNvSpPr/>
              <p:nvPr/>
            </p:nvSpPr>
            <p:spPr>
              <a:xfrm>
                <a:off x="2704200" y="3732725"/>
                <a:ext cx="39600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550" extrusionOk="0">
                    <a:moveTo>
                      <a:pt x="800" y="0"/>
                    </a:moveTo>
                    <a:cubicBezTo>
                      <a:pt x="381" y="0"/>
                      <a:pt x="36" y="330"/>
                      <a:pt x="12" y="751"/>
                    </a:cubicBezTo>
                    <a:cubicBezTo>
                      <a:pt x="0" y="1179"/>
                      <a:pt x="334" y="1537"/>
                      <a:pt x="762" y="1549"/>
                    </a:cubicBezTo>
                    <a:cubicBezTo>
                      <a:pt x="777" y="1549"/>
                      <a:pt x="791" y="1550"/>
                      <a:pt x="805" y="1550"/>
                    </a:cubicBezTo>
                    <a:cubicBezTo>
                      <a:pt x="1215" y="1550"/>
                      <a:pt x="1548" y="1225"/>
                      <a:pt x="1560" y="810"/>
                    </a:cubicBezTo>
                    <a:cubicBezTo>
                      <a:pt x="1584" y="382"/>
                      <a:pt x="1250" y="25"/>
                      <a:pt x="822" y="1"/>
                    </a:cubicBezTo>
                    <a:cubicBezTo>
                      <a:pt x="814" y="1"/>
                      <a:pt x="807" y="0"/>
                      <a:pt x="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70" name="Google Shape;6370;p46"/>
              <p:cNvSpPr/>
              <p:nvPr/>
            </p:nvSpPr>
            <p:spPr>
              <a:xfrm>
                <a:off x="2376475" y="3956275"/>
                <a:ext cx="42600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1704" extrusionOk="0">
                    <a:moveTo>
                      <a:pt x="872" y="0"/>
                    </a:moveTo>
                    <a:cubicBezTo>
                      <a:pt x="417" y="0"/>
                      <a:pt x="24" y="376"/>
                      <a:pt x="12" y="822"/>
                    </a:cubicBezTo>
                    <a:cubicBezTo>
                      <a:pt x="1" y="1298"/>
                      <a:pt x="370" y="1691"/>
                      <a:pt x="834" y="1703"/>
                    </a:cubicBezTo>
                    <a:cubicBezTo>
                      <a:pt x="842" y="1703"/>
                      <a:pt x="850" y="1703"/>
                      <a:pt x="858" y="1703"/>
                    </a:cubicBezTo>
                    <a:cubicBezTo>
                      <a:pt x="1264" y="1703"/>
                      <a:pt x="1609" y="1410"/>
                      <a:pt x="1691" y="1036"/>
                    </a:cubicBezTo>
                    <a:cubicBezTo>
                      <a:pt x="1703" y="989"/>
                      <a:pt x="1703" y="929"/>
                      <a:pt x="1703" y="881"/>
                    </a:cubicBezTo>
                    <a:cubicBezTo>
                      <a:pt x="1703" y="798"/>
                      <a:pt x="1691" y="703"/>
                      <a:pt x="1679" y="631"/>
                    </a:cubicBezTo>
                    <a:cubicBezTo>
                      <a:pt x="1584" y="274"/>
                      <a:pt x="1274" y="24"/>
                      <a:pt x="893" y="0"/>
                    </a:cubicBezTo>
                    <a:cubicBezTo>
                      <a:pt x="886" y="0"/>
                      <a:pt x="879" y="0"/>
                      <a:pt x="8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71" name="Google Shape;6371;p46"/>
              <p:cNvSpPr/>
              <p:nvPr/>
            </p:nvSpPr>
            <p:spPr>
              <a:xfrm>
                <a:off x="2193425" y="3521950"/>
                <a:ext cx="21450" cy="20925"/>
              </a:xfrm>
              <a:custGeom>
                <a:avLst/>
                <a:gdLst/>
                <a:ahLst/>
                <a:cxnLst/>
                <a:rect l="l" t="t" r="r" b="b"/>
                <a:pathLst>
                  <a:path w="858" h="837" extrusionOk="0">
                    <a:moveTo>
                      <a:pt x="406" y="0"/>
                    </a:moveTo>
                    <a:cubicBezTo>
                      <a:pt x="205" y="0"/>
                      <a:pt x="23" y="192"/>
                      <a:pt x="12" y="395"/>
                    </a:cubicBezTo>
                    <a:cubicBezTo>
                      <a:pt x="0" y="621"/>
                      <a:pt x="191" y="812"/>
                      <a:pt x="417" y="836"/>
                    </a:cubicBezTo>
                    <a:cubicBezTo>
                      <a:pt x="424" y="836"/>
                      <a:pt x="431" y="836"/>
                      <a:pt x="438" y="836"/>
                    </a:cubicBezTo>
                    <a:cubicBezTo>
                      <a:pt x="666" y="836"/>
                      <a:pt x="846" y="650"/>
                      <a:pt x="846" y="431"/>
                    </a:cubicBezTo>
                    <a:cubicBezTo>
                      <a:pt x="857" y="205"/>
                      <a:pt x="667" y="14"/>
                      <a:pt x="441" y="2"/>
                    </a:cubicBezTo>
                    <a:cubicBezTo>
                      <a:pt x="429" y="1"/>
                      <a:pt x="418" y="0"/>
                      <a:pt x="4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72" name="Google Shape;6372;p46"/>
              <p:cNvSpPr/>
              <p:nvPr/>
            </p:nvSpPr>
            <p:spPr>
              <a:xfrm>
                <a:off x="2608350" y="3510075"/>
                <a:ext cx="20850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335" extrusionOk="0">
                    <a:moveTo>
                      <a:pt x="0" y="1"/>
                    </a:moveTo>
                    <a:cubicBezTo>
                      <a:pt x="36" y="191"/>
                      <a:pt x="191" y="334"/>
                      <a:pt x="393" y="334"/>
                    </a:cubicBezTo>
                    <a:cubicBezTo>
                      <a:pt x="608" y="334"/>
                      <a:pt x="774" y="203"/>
                      <a:pt x="834" y="25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73" name="Google Shape;6373;p46"/>
              <p:cNvSpPr/>
              <p:nvPr/>
            </p:nvSpPr>
            <p:spPr>
              <a:xfrm>
                <a:off x="2142825" y="3728275"/>
                <a:ext cx="1012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405" h="405" extrusionOk="0">
                    <a:moveTo>
                      <a:pt x="203" y="0"/>
                    </a:moveTo>
                    <a:cubicBezTo>
                      <a:pt x="107" y="0"/>
                      <a:pt x="12" y="84"/>
                      <a:pt x="0" y="203"/>
                    </a:cubicBezTo>
                    <a:cubicBezTo>
                      <a:pt x="0" y="322"/>
                      <a:pt x="83" y="405"/>
                      <a:pt x="191" y="405"/>
                    </a:cubicBezTo>
                    <a:cubicBezTo>
                      <a:pt x="298" y="405"/>
                      <a:pt x="381" y="334"/>
                      <a:pt x="405" y="214"/>
                    </a:cubicBezTo>
                    <a:cubicBezTo>
                      <a:pt x="405" y="107"/>
                      <a:pt x="322" y="24"/>
                      <a:pt x="2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74" name="Google Shape;6374;p46"/>
              <p:cNvSpPr/>
              <p:nvPr/>
            </p:nvSpPr>
            <p:spPr>
              <a:xfrm>
                <a:off x="2076450" y="3832450"/>
                <a:ext cx="187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51" extrusionOk="0">
                    <a:moveTo>
                      <a:pt x="393" y="0"/>
                    </a:moveTo>
                    <a:cubicBezTo>
                      <a:pt x="179" y="0"/>
                      <a:pt x="24" y="155"/>
                      <a:pt x="0" y="358"/>
                    </a:cubicBezTo>
                    <a:cubicBezTo>
                      <a:pt x="0" y="572"/>
                      <a:pt x="155" y="739"/>
                      <a:pt x="357" y="750"/>
                    </a:cubicBezTo>
                    <a:cubicBezTo>
                      <a:pt x="572" y="750"/>
                      <a:pt x="738" y="596"/>
                      <a:pt x="750" y="393"/>
                    </a:cubicBezTo>
                    <a:cubicBezTo>
                      <a:pt x="750" y="179"/>
                      <a:pt x="595" y="24"/>
                      <a:pt x="3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75" name="Google Shape;6375;p46"/>
              <p:cNvSpPr/>
              <p:nvPr/>
            </p:nvSpPr>
            <p:spPr>
              <a:xfrm>
                <a:off x="1902300" y="3998525"/>
                <a:ext cx="23250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30" h="894" extrusionOk="0">
                    <a:moveTo>
                      <a:pt x="456" y="1"/>
                    </a:moveTo>
                    <a:cubicBezTo>
                      <a:pt x="216" y="1"/>
                      <a:pt x="25" y="198"/>
                      <a:pt x="25" y="430"/>
                    </a:cubicBezTo>
                    <a:cubicBezTo>
                      <a:pt x="1" y="680"/>
                      <a:pt x="203" y="894"/>
                      <a:pt x="453" y="894"/>
                    </a:cubicBezTo>
                    <a:cubicBezTo>
                      <a:pt x="703" y="894"/>
                      <a:pt x="918" y="703"/>
                      <a:pt x="918" y="465"/>
                    </a:cubicBezTo>
                    <a:cubicBezTo>
                      <a:pt x="930" y="203"/>
                      <a:pt x="715" y="1"/>
                      <a:pt x="477" y="1"/>
                    </a:cubicBezTo>
                    <a:cubicBezTo>
                      <a:pt x="470" y="1"/>
                      <a:pt x="463" y="1"/>
                      <a:pt x="4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76" name="Google Shape;6376;p46"/>
              <p:cNvSpPr/>
              <p:nvPr/>
            </p:nvSpPr>
            <p:spPr>
              <a:xfrm>
                <a:off x="1944875" y="3946150"/>
                <a:ext cx="40200" cy="39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573" extrusionOk="0">
                    <a:moveTo>
                      <a:pt x="834" y="1"/>
                    </a:moveTo>
                    <a:cubicBezTo>
                      <a:pt x="786" y="1"/>
                      <a:pt x="727" y="1"/>
                      <a:pt x="679" y="12"/>
                    </a:cubicBezTo>
                    <a:cubicBezTo>
                      <a:pt x="310" y="72"/>
                      <a:pt x="24" y="382"/>
                      <a:pt x="12" y="751"/>
                    </a:cubicBezTo>
                    <a:cubicBezTo>
                      <a:pt x="0" y="1096"/>
                      <a:pt x="215" y="1394"/>
                      <a:pt x="512" y="1513"/>
                    </a:cubicBezTo>
                    <a:cubicBezTo>
                      <a:pt x="596" y="1548"/>
                      <a:pt x="679" y="1560"/>
                      <a:pt x="774" y="1572"/>
                    </a:cubicBezTo>
                    <a:cubicBezTo>
                      <a:pt x="782" y="1572"/>
                      <a:pt x="789" y="1572"/>
                      <a:pt x="797" y="1572"/>
                    </a:cubicBezTo>
                    <a:cubicBezTo>
                      <a:pt x="1216" y="1572"/>
                      <a:pt x="1572" y="1243"/>
                      <a:pt x="1596" y="810"/>
                    </a:cubicBezTo>
                    <a:cubicBezTo>
                      <a:pt x="1608" y="382"/>
                      <a:pt x="1263" y="12"/>
                      <a:pt x="8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77" name="Google Shape;6377;p46"/>
              <p:cNvSpPr/>
              <p:nvPr/>
            </p:nvSpPr>
            <p:spPr>
              <a:xfrm>
                <a:off x="2163950" y="4438775"/>
                <a:ext cx="247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54" extrusionOk="0">
                    <a:moveTo>
                      <a:pt x="512" y="0"/>
                    </a:moveTo>
                    <a:cubicBezTo>
                      <a:pt x="239" y="0"/>
                      <a:pt x="12" y="191"/>
                      <a:pt x="12" y="453"/>
                    </a:cubicBezTo>
                    <a:cubicBezTo>
                      <a:pt x="0" y="715"/>
                      <a:pt x="215" y="929"/>
                      <a:pt x="477" y="953"/>
                    </a:cubicBezTo>
                    <a:cubicBezTo>
                      <a:pt x="483" y="953"/>
                      <a:pt x="490" y="953"/>
                      <a:pt x="497" y="953"/>
                    </a:cubicBezTo>
                    <a:cubicBezTo>
                      <a:pt x="739" y="953"/>
                      <a:pt x="953" y="743"/>
                      <a:pt x="965" y="488"/>
                    </a:cubicBezTo>
                    <a:cubicBezTo>
                      <a:pt x="989" y="227"/>
                      <a:pt x="774" y="12"/>
                      <a:pt x="5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78" name="Google Shape;6378;p46"/>
              <p:cNvSpPr/>
              <p:nvPr/>
            </p:nvSpPr>
            <p:spPr>
              <a:xfrm>
                <a:off x="2440475" y="4363475"/>
                <a:ext cx="12225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89" extrusionOk="0">
                    <a:moveTo>
                      <a:pt x="250" y="0"/>
                    </a:moveTo>
                    <a:cubicBezTo>
                      <a:pt x="119" y="0"/>
                      <a:pt x="0" y="107"/>
                      <a:pt x="0" y="238"/>
                    </a:cubicBezTo>
                    <a:cubicBezTo>
                      <a:pt x="0" y="369"/>
                      <a:pt x="108" y="476"/>
                      <a:pt x="238" y="488"/>
                    </a:cubicBezTo>
                    <a:cubicBezTo>
                      <a:pt x="369" y="488"/>
                      <a:pt x="489" y="393"/>
                      <a:pt x="489" y="250"/>
                    </a:cubicBezTo>
                    <a:cubicBezTo>
                      <a:pt x="489" y="119"/>
                      <a:pt x="381" y="0"/>
                      <a:pt x="2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79" name="Google Shape;6379;p46"/>
              <p:cNvSpPr/>
              <p:nvPr/>
            </p:nvSpPr>
            <p:spPr>
              <a:xfrm>
                <a:off x="3252775" y="4584325"/>
                <a:ext cx="327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299" extrusionOk="0">
                    <a:moveTo>
                      <a:pt x="667" y="0"/>
                    </a:moveTo>
                    <a:cubicBezTo>
                      <a:pt x="322" y="12"/>
                      <a:pt x="24" y="274"/>
                      <a:pt x="12" y="631"/>
                    </a:cubicBezTo>
                    <a:cubicBezTo>
                      <a:pt x="1" y="989"/>
                      <a:pt x="274" y="1286"/>
                      <a:pt x="632" y="1298"/>
                    </a:cubicBezTo>
                    <a:lnTo>
                      <a:pt x="727" y="1298"/>
                    </a:lnTo>
                    <a:cubicBezTo>
                      <a:pt x="1036" y="1274"/>
                      <a:pt x="1286" y="1001"/>
                      <a:pt x="1286" y="679"/>
                    </a:cubicBezTo>
                    <a:cubicBezTo>
                      <a:pt x="1310" y="346"/>
                      <a:pt x="1072" y="84"/>
                      <a:pt x="751" y="24"/>
                    </a:cubicBezTo>
                    <a:cubicBezTo>
                      <a:pt x="727" y="24"/>
                      <a:pt x="691" y="0"/>
                      <a:pt x="6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80" name="Google Shape;6380;p46"/>
              <p:cNvSpPr/>
              <p:nvPr/>
            </p:nvSpPr>
            <p:spPr>
              <a:xfrm>
                <a:off x="2967325" y="4164025"/>
                <a:ext cx="28000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85" extrusionOk="0">
                    <a:moveTo>
                      <a:pt x="562" y="0"/>
                    </a:moveTo>
                    <a:cubicBezTo>
                      <a:pt x="274" y="0"/>
                      <a:pt x="24" y="234"/>
                      <a:pt x="12" y="525"/>
                    </a:cubicBezTo>
                    <a:cubicBezTo>
                      <a:pt x="0" y="822"/>
                      <a:pt x="239" y="1072"/>
                      <a:pt x="536" y="1084"/>
                    </a:cubicBezTo>
                    <a:cubicBezTo>
                      <a:pt x="834" y="1084"/>
                      <a:pt x="1084" y="846"/>
                      <a:pt x="1096" y="549"/>
                    </a:cubicBezTo>
                    <a:cubicBezTo>
                      <a:pt x="1120" y="251"/>
                      <a:pt x="881" y="1"/>
                      <a:pt x="584" y="1"/>
                    </a:cubicBezTo>
                    <a:cubicBezTo>
                      <a:pt x="577" y="1"/>
                      <a:pt x="570" y="0"/>
                      <a:pt x="5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81" name="Google Shape;6381;p46"/>
              <p:cNvSpPr/>
              <p:nvPr/>
            </p:nvSpPr>
            <p:spPr>
              <a:xfrm>
                <a:off x="2876250" y="3915200"/>
                <a:ext cx="1520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608" extrusionOk="0">
                    <a:moveTo>
                      <a:pt x="310" y="0"/>
                    </a:moveTo>
                    <a:cubicBezTo>
                      <a:pt x="143" y="0"/>
                      <a:pt x="0" y="131"/>
                      <a:pt x="0" y="298"/>
                    </a:cubicBezTo>
                    <a:cubicBezTo>
                      <a:pt x="0" y="465"/>
                      <a:pt x="119" y="607"/>
                      <a:pt x="298" y="607"/>
                    </a:cubicBezTo>
                    <a:cubicBezTo>
                      <a:pt x="453" y="607"/>
                      <a:pt x="607" y="488"/>
                      <a:pt x="607" y="310"/>
                    </a:cubicBezTo>
                    <a:cubicBezTo>
                      <a:pt x="607" y="143"/>
                      <a:pt x="488" y="0"/>
                      <a:pt x="3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82" name="Google Shape;6382;p46"/>
              <p:cNvSpPr/>
              <p:nvPr/>
            </p:nvSpPr>
            <p:spPr>
              <a:xfrm>
                <a:off x="3162000" y="3886625"/>
                <a:ext cx="16975" cy="17000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80" extrusionOk="0">
                    <a:moveTo>
                      <a:pt x="357" y="0"/>
                    </a:moveTo>
                    <a:cubicBezTo>
                      <a:pt x="155" y="0"/>
                      <a:pt x="12" y="131"/>
                      <a:pt x="0" y="322"/>
                    </a:cubicBezTo>
                    <a:cubicBezTo>
                      <a:pt x="0" y="512"/>
                      <a:pt x="131" y="667"/>
                      <a:pt x="322" y="679"/>
                    </a:cubicBezTo>
                    <a:cubicBezTo>
                      <a:pt x="329" y="679"/>
                      <a:pt x="336" y="680"/>
                      <a:pt x="344" y="680"/>
                    </a:cubicBezTo>
                    <a:cubicBezTo>
                      <a:pt x="525" y="680"/>
                      <a:pt x="679" y="541"/>
                      <a:pt x="679" y="357"/>
                    </a:cubicBezTo>
                    <a:cubicBezTo>
                      <a:pt x="679" y="155"/>
                      <a:pt x="548" y="12"/>
                      <a:pt x="3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83" name="Google Shape;6383;p46"/>
              <p:cNvSpPr/>
              <p:nvPr/>
            </p:nvSpPr>
            <p:spPr>
              <a:xfrm>
                <a:off x="3141150" y="3648800"/>
                <a:ext cx="16700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7" extrusionOk="0">
                    <a:moveTo>
                      <a:pt x="334" y="0"/>
                    </a:moveTo>
                    <a:cubicBezTo>
                      <a:pt x="155" y="0"/>
                      <a:pt x="1" y="131"/>
                      <a:pt x="1" y="322"/>
                    </a:cubicBezTo>
                    <a:cubicBezTo>
                      <a:pt x="1" y="500"/>
                      <a:pt x="132" y="667"/>
                      <a:pt x="322" y="667"/>
                    </a:cubicBezTo>
                    <a:cubicBezTo>
                      <a:pt x="501" y="667"/>
                      <a:pt x="667" y="524"/>
                      <a:pt x="667" y="345"/>
                    </a:cubicBezTo>
                    <a:cubicBezTo>
                      <a:pt x="667" y="167"/>
                      <a:pt x="536" y="0"/>
                      <a:pt x="3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84" name="Google Shape;6384;p46"/>
              <p:cNvSpPr/>
              <p:nvPr/>
            </p:nvSpPr>
            <p:spPr>
              <a:xfrm>
                <a:off x="3191750" y="4290250"/>
                <a:ext cx="108975" cy="25302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10121" extrusionOk="0">
                    <a:moveTo>
                      <a:pt x="2918" y="0"/>
                    </a:moveTo>
                    <a:cubicBezTo>
                      <a:pt x="2918" y="0"/>
                      <a:pt x="834" y="1215"/>
                      <a:pt x="417" y="4013"/>
                    </a:cubicBezTo>
                    <a:cubicBezTo>
                      <a:pt x="1" y="6810"/>
                      <a:pt x="1406" y="10120"/>
                      <a:pt x="1406" y="10120"/>
                    </a:cubicBezTo>
                    <a:cubicBezTo>
                      <a:pt x="1406" y="10120"/>
                      <a:pt x="2239" y="9120"/>
                      <a:pt x="3001" y="7727"/>
                    </a:cubicBezTo>
                    <a:cubicBezTo>
                      <a:pt x="2858" y="7632"/>
                      <a:pt x="2751" y="7453"/>
                      <a:pt x="2751" y="7263"/>
                    </a:cubicBezTo>
                    <a:cubicBezTo>
                      <a:pt x="2763" y="6984"/>
                      <a:pt x="2990" y="6751"/>
                      <a:pt x="3266" y="6751"/>
                    </a:cubicBezTo>
                    <a:cubicBezTo>
                      <a:pt x="3273" y="6751"/>
                      <a:pt x="3280" y="6751"/>
                      <a:pt x="3287" y="6751"/>
                    </a:cubicBezTo>
                    <a:cubicBezTo>
                      <a:pt x="3311" y="6751"/>
                      <a:pt x="3358" y="6775"/>
                      <a:pt x="3394" y="6787"/>
                    </a:cubicBezTo>
                    <a:lnTo>
                      <a:pt x="3454" y="6787"/>
                    </a:lnTo>
                    <a:cubicBezTo>
                      <a:pt x="3763" y="6084"/>
                      <a:pt x="4013" y="5322"/>
                      <a:pt x="4132" y="4572"/>
                    </a:cubicBezTo>
                    <a:cubicBezTo>
                      <a:pt x="4358" y="3048"/>
                      <a:pt x="3989" y="1846"/>
                      <a:pt x="3585" y="1036"/>
                    </a:cubicBezTo>
                    <a:cubicBezTo>
                      <a:pt x="3251" y="369"/>
                      <a:pt x="2918" y="0"/>
                      <a:pt x="29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85" name="Google Shape;6385;p46"/>
              <p:cNvSpPr/>
              <p:nvPr/>
            </p:nvSpPr>
            <p:spPr>
              <a:xfrm>
                <a:off x="4223125" y="4403950"/>
                <a:ext cx="15302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6121" h="8752" extrusionOk="0">
                    <a:moveTo>
                      <a:pt x="811" y="0"/>
                    </a:moveTo>
                    <a:cubicBezTo>
                      <a:pt x="810" y="0"/>
                      <a:pt x="1" y="2263"/>
                      <a:pt x="1453" y="4691"/>
                    </a:cubicBezTo>
                    <a:cubicBezTo>
                      <a:pt x="2906" y="7108"/>
                      <a:pt x="6109" y="8751"/>
                      <a:pt x="6109" y="8751"/>
                    </a:cubicBezTo>
                    <a:cubicBezTo>
                      <a:pt x="6109" y="8751"/>
                      <a:pt x="6121" y="5168"/>
                      <a:pt x="4668" y="2739"/>
                    </a:cubicBezTo>
                    <a:cubicBezTo>
                      <a:pt x="3204" y="322"/>
                      <a:pt x="811" y="0"/>
                      <a:pt x="8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86" name="Google Shape;6386;p46"/>
              <p:cNvSpPr/>
              <p:nvPr/>
            </p:nvSpPr>
            <p:spPr>
              <a:xfrm>
                <a:off x="3727825" y="4050275"/>
                <a:ext cx="245300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9812" h="4180" extrusionOk="0">
                    <a:moveTo>
                      <a:pt x="6163" y="1"/>
                    </a:moveTo>
                    <a:cubicBezTo>
                      <a:pt x="5326" y="1"/>
                      <a:pt x="4444" y="84"/>
                      <a:pt x="3632" y="324"/>
                    </a:cubicBezTo>
                    <a:cubicBezTo>
                      <a:pt x="918" y="1134"/>
                      <a:pt x="1" y="3348"/>
                      <a:pt x="1" y="3348"/>
                    </a:cubicBezTo>
                    <a:cubicBezTo>
                      <a:pt x="1" y="3348"/>
                      <a:pt x="299" y="3551"/>
                      <a:pt x="822" y="3765"/>
                    </a:cubicBezTo>
                    <a:cubicBezTo>
                      <a:pt x="799" y="3789"/>
                      <a:pt x="799" y="3825"/>
                      <a:pt x="799" y="3848"/>
                    </a:cubicBezTo>
                    <a:cubicBezTo>
                      <a:pt x="799" y="3991"/>
                      <a:pt x="894" y="4087"/>
                      <a:pt x="1025" y="4087"/>
                    </a:cubicBezTo>
                    <a:cubicBezTo>
                      <a:pt x="1132" y="4087"/>
                      <a:pt x="1215" y="4015"/>
                      <a:pt x="1251" y="3908"/>
                    </a:cubicBezTo>
                    <a:cubicBezTo>
                      <a:pt x="1727" y="4057"/>
                      <a:pt x="2323" y="4180"/>
                      <a:pt x="3008" y="4180"/>
                    </a:cubicBezTo>
                    <a:cubicBezTo>
                      <a:pt x="3523" y="4180"/>
                      <a:pt x="4089" y="4111"/>
                      <a:pt x="4692" y="3932"/>
                    </a:cubicBezTo>
                    <a:cubicBezTo>
                      <a:pt x="7395" y="3122"/>
                      <a:pt x="9812" y="455"/>
                      <a:pt x="9812" y="455"/>
                    </a:cubicBezTo>
                    <a:cubicBezTo>
                      <a:pt x="9812" y="455"/>
                      <a:pt x="8110" y="1"/>
                      <a:pt x="616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87" name="Google Shape;6387;p46"/>
              <p:cNvSpPr/>
              <p:nvPr/>
            </p:nvSpPr>
            <p:spPr>
              <a:xfrm>
                <a:off x="3433750" y="3822025"/>
                <a:ext cx="117000" cy="252150"/>
              </a:xfrm>
              <a:custGeom>
                <a:avLst/>
                <a:gdLst/>
                <a:ahLst/>
                <a:cxnLst/>
                <a:rect l="l" t="t" r="r" b="b"/>
                <a:pathLst>
                  <a:path w="4680" h="10086" extrusionOk="0">
                    <a:moveTo>
                      <a:pt x="1596" y="1"/>
                    </a:moveTo>
                    <a:cubicBezTo>
                      <a:pt x="1596" y="1"/>
                      <a:pt x="1" y="1822"/>
                      <a:pt x="477" y="4608"/>
                    </a:cubicBezTo>
                    <a:cubicBezTo>
                      <a:pt x="953" y="7382"/>
                      <a:pt x="3334" y="10085"/>
                      <a:pt x="3334" y="10085"/>
                    </a:cubicBezTo>
                    <a:cubicBezTo>
                      <a:pt x="3334" y="10085"/>
                      <a:pt x="4680" y="6751"/>
                      <a:pt x="4192" y="3965"/>
                    </a:cubicBezTo>
                    <a:cubicBezTo>
                      <a:pt x="3715" y="1179"/>
                      <a:pt x="1596" y="1"/>
                      <a:pt x="159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88" name="Google Shape;6388;p46"/>
              <p:cNvSpPr/>
              <p:nvPr/>
            </p:nvSpPr>
            <p:spPr>
              <a:xfrm>
                <a:off x="4284750" y="3909750"/>
                <a:ext cx="241425" cy="108650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4346" extrusionOk="0">
                    <a:moveTo>
                      <a:pt x="6288" y="515"/>
                    </a:moveTo>
                    <a:cubicBezTo>
                      <a:pt x="6296" y="515"/>
                      <a:pt x="6303" y="515"/>
                      <a:pt x="6311" y="516"/>
                    </a:cubicBezTo>
                    <a:cubicBezTo>
                      <a:pt x="6489" y="516"/>
                      <a:pt x="6620" y="659"/>
                      <a:pt x="6608" y="837"/>
                    </a:cubicBezTo>
                    <a:cubicBezTo>
                      <a:pt x="6608" y="1003"/>
                      <a:pt x="6486" y="1138"/>
                      <a:pt x="6326" y="1138"/>
                    </a:cubicBezTo>
                    <a:cubicBezTo>
                      <a:pt x="6313" y="1138"/>
                      <a:pt x="6300" y="1137"/>
                      <a:pt x="6287" y="1135"/>
                    </a:cubicBezTo>
                    <a:cubicBezTo>
                      <a:pt x="6096" y="1123"/>
                      <a:pt x="5966" y="980"/>
                      <a:pt x="5989" y="814"/>
                    </a:cubicBezTo>
                    <a:cubicBezTo>
                      <a:pt x="5989" y="643"/>
                      <a:pt x="6120" y="515"/>
                      <a:pt x="6288" y="515"/>
                    </a:cubicBezTo>
                    <a:close/>
                    <a:moveTo>
                      <a:pt x="6742" y="1848"/>
                    </a:moveTo>
                    <a:cubicBezTo>
                      <a:pt x="6749" y="1848"/>
                      <a:pt x="6756" y="1848"/>
                      <a:pt x="6763" y="1849"/>
                    </a:cubicBezTo>
                    <a:cubicBezTo>
                      <a:pt x="6835" y="1849"/>
                      <a:pt x="6894" y="1909"/>
                      <a:pt x="6882" y="1992"/>
                    </a:cubicBezTo>
                    <a:cubicBezTo>
                      <a:pt x="6882" y="2058"/>
                      <a:pt x="6823" y="2113"/>
                      <a:pt x="6758" y="2113"/>
                    </a:cubicBezTo>
                    <a:cubicBezTo>
                      <a:pt x="6752" y="2113"/>
                      <a:pt x="6746" y="2112"/>
                      <a:pt x="6739" y="2111"/>
                    </a:cubicBezTo>
                    <a:cubicBezTo>
                      <a:pt x="6668" y="2111"/>
                      <a:pt x="6620" y="2052"/>
                      <a:pt x="6620" y="1968"/>
                    </a:cubicBezTo>
                    <a:cubicBezTo>
                      <a:pt x="6620" y="1903"/>
                      <a:pt x="6670" y="1848"/>
                      <a:pt x="6742" y="1848"/>
                    </a:cubicBezTo>
                    <a:close/>
                    <a:moveTo>
                      <a:pt x="6912" y="0"/>
                    </a:moveTo>
                    <a:cubicBezTo>
                      <a:pt x="6318" y="0"/>
                      <a:pt x="5652" y="91"/>
                      <a:pt x="4942" y="337"/>
                    </a:cubicBezTo>
                    <a:cubicBezTo>
                      <a:pt x="2275" y="1254"/>
                      <a:pt x="0" y="4040"/>
                      <a:pt x="0" y="4040"/>
                    </a:cubicBezTo>
                    <a:cubicBezTo>
                      <a:pt x="0" y="4040"/>
                      <a:pt x="1386" y="4345"/>
                      <a:pt x="3077" y="4345"/>
                    </a:cubicBezTo>
                    <a:cubicBezTo>
                      <a:pt x="4079" y="4345"/>
                      <a:pt x="5188" y="4238"/>
                      <a:pt x="6180" y="3897"/>
                    </a:cubicBezTo>
                    <a:cubicBezTo>
                      <a:pt x="8859" y="2957"/>
                      <a:pt x="9656" y="695"/>
                      <a:pt x="9656" y="695"/>
                    </a:cubicBezTo>
                    <a:cubicBezTo>
                      <a:pt x="9656" y="695"/>
                      <a:pt x="8557" y="0"/>
                      <a:pt x="69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89" name="Google Shape;6389;p46"/>
              <p:cNvSpPr/>
              <p:nvPr/>
            </p:nvSpPr>
            <p:spPr>
              <a:xfrm>
                <a:off x="4049300" y="3523475"/>
                <a:ext cx="138725" cy="229225"/>
              </a:xfrm>
              <a:custGeom>
                <a:avLst/>
                <a:gdLst/>
                <a:ahLst/>
                <a:cxnLst/>
                <a:rect l="l" t="t" r="r" b="b"/>
                <a:pathLst>
                  <a:path w="5549" h="9169" extrusionOk="0">
                    <a:moveTo>
                      <a:pt x="36" y="1"/>
                    </a:moveTo>
                    <a:cubicBezTo>
                      <a:pt x="36" y="1"/>
                      <a:pt x="1" y="548"/>
                      <a:pt x="1" y="1370"/>
                    </a:cubicBezTo>
                    <a:cubicBezTo>
                      <a:pt x="13" y="2644"/>
                      <a:pt x="179" y="4561"/>
                      <a:pt x="929" y="6097"/>
                    </a:cubicBezTo>
                    <a:cubicBezTo>
                      <a:pt x="2168" y="8633"/>
                      <a:pt x="4525" y="9168"/>
                      <a:pt x="4525" y="9168"/>
                    </a:cubicBezTo>
                    <a:cubicBezTo>
                      <a:pt x="4525" y="9168"/>
                      <a:pt x="5549" y="6978"/>
                      <a:pt x="4299" y="4442"/>
                    </a:cubicBezTo>
                    <a:cubicBezTo>
                      <a:pt x="3739" y="3275"/>
                      <a:pt x="2763" y="2227"/>
                      <a:pt x="1894" y="1441"/>
                    </a:cubicBezTo>
                    <a:cubicBezTo>
                      <a:pt x="906" y="548"/>
                      <a:pt x="36" y="1"/>
                      <a:pt x="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90" name="Google Shape;6390;p46"/>
              <p:cNvSpPr/>
              <p:nvPr/>
            </p:nvSpPr>
            <p:spPr>
              <a:xfrm>
                <a:off x="3564725" y="4400975"/>
                <a:ext cx="128900" cy="245575"/>
              </a:xfrm>
              <a:custGeom>
                <a:avLst/>
                <a:gdLst/>
                <a:ahLst/>
                <a:cxnLst/>
                <a:rect l="l" t="t" r="r" b="b"/>
                <a:pathLst>
                  <a:path w="5156" h="9823" extrusionOk="0">
                    <a:moveTo>
                      <a:pt x="4191" y="0"/>
                    </a:moveTo>
                    <a:cubicBezTo>
                      <a:pt x="4191" y="0"/>
                      <a:pt x="1548" y="2429"/>
                      <a:pt x="774" y="5144"/>
                    </a:cubicBezTo>
                    <a:cubicBezTo>
                      <a:pt x="0" y="7846"/>
                      <a:pt x="1393" y="9823"/>
                      <a:pt x="1393" y="9823"/>
                    </a:cubicBezTo>
                    <a:cubicBezTo>
                      <a:pt x="1393" y="9823"/>
                      <a:pt x="3608" y="8894"/>
                      <a:pt x="4382" y="6180"/>
                    </a:cubicBezTo>
                    <a:cubicBezTo>
                      <a:pt x="5156" y="3465"/>
                      <a:pt x="4191" y="0"/>
                      <a:pt x="41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91" name="Google Shape;6391;p46"/>
              <p:cNvSpPr/>
              <p:nvPr/>
            </p:nvSpPr>
            <p:spPr>
              <a:xfrm>
                <a:off x="4323450" y="4311375"/>
                <a:ext cx="22950" cy="23250"/>
              </a:xfrm>
              <a:custGeom>
                <a:avLst/>
                <a:gdLst/>
                <a:ahLst/>
                <a:cxnLst/>
                <a:rect l="l" t="t" r="r" b="b"/>
                <a:pathLst>
                  <a:path w="918" h="930" extrusionOk="0">
                    <a:moveTo>
                      <a:pt x="488" y="0"/>
                    </a:moveTo>
                    <a:cubicBezTo>
                      <a:pt x="322" y="0"/>
                      <a:pt x="179" y="96"/>
                      <a:pt x="84" y="227"/>
                    </a:cubicBezTo>
                    <a:cubicBezTo>
                      <a:pt x="48" y="286"/>
                      <a:pt x="12" y="358"/>
                      <a:pt x="12" y="453"/>
                    </a:cubicBezTo>
                    <a:cubicBezTo>
                      <a:pt x="0" y="703"/>
                      <a:pt x="191" y="905"/>
                      <a:pt x="453" y="929"/>
                    </a:cubicBezTo>
                    <a:cubicBezTo>
                      <a:pt x="460" y="930"/>
                      <a:pt x="467" y="930"/>
                      <a:pt x="474" y="930"/>
                    </a:cubicBezTo>
                    <a:cubicBezTo>
                      <a:pt x="692" y="930"/>
                      <a:pt x="882" y="755"/>
                      <a:pt x="905" y="524"/>
                    </a:cubicBezTo>
                    <a:cubicBezTo>
                      <a:pt x="905" y="501"/>
                      <a:pt x="917" y="489"/>
                      <a:pt x="917" y="477"/>
                    </a:cubicBezTo>
                    <a:cubicBezTo>
                      <a:pt x="917" y="405"/>
                      <a:pt x="905" y="346"/>
                      <a:pt x="893" y="286"/>
                    </a:cubicBezTo>
                    <a:cubicBezTo>
                      <a:pt x="822" y="120"/>
                      <a:pt x="667" y="0"/>
                      <a:pt x="48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92" name="Google Shape;6392;p46"/>
              <p:cNvSpPr/>
              <p:nvPr/>
            </p:nvSpPr>
            <p:spPr>
              <a:xfrm>
                <a:off x="3962975" y="3938675"/>
                <a:ext cx="26825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039" extrusionOk="0">
                    <a:moveTo>
                      <a:pt x="509" y="0"/>
                    </a:moveTo>
                    <a:cubicBezTo>
                      <a:pt x="240" y="0"/>
                      <a:pt x="13" y="229"/>
                      <a:pt x="13" y="502"/>
                    </a:cubicBezTo>
                    <a:cubicBezTo>
                      <a:pt x="1" y="788"/>
                      <a:pt x="239" y="1038"/>
                      <a:pt x="525" y="1038"/>
                    </a:cubicBezTo>
                    <a:cubicBezTo>
                      <a:pt x="532" y="1038"/>
                      <a:pt x="539" y="1038"/>
                      <a:pt x="546" y="1038"/>
                    </a:cubicBezTo>
                    <a:cubicBezTo>
                      <a:pt x="811" y="1038"/>
                      <a:pt x="1037" y="827"/>
                      <a:pt x="1060" y="538"/>
                    </a:cubicBezTo>
                    <a:cubicBezTo>
                      <a:pt x="1072" y="252"/>
                      <a:pt x="834" y="2"/>
                      <a:pt x="549" y="2"/>
                    </a:cubicBezTo>
                    <a:cubicBezTo>
                      <a:pt x="535" y="1"/>
                      <a:pt x="522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93" name="Google Shape;6393;p46"/>
              <p:cNvSpPr/>
              <p:nvPr/>
            </p:nvSpPr>
            <p:spPr>
              <a:xfrm>
                <a:off x="4346950" y="3786875"/>
                <a:ext cx="39325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1573" h="1550" extrusionOk="0">
                    <a:moveTo>
                      <a:pt x="779" y="1"/>
                    </a:moveTo>
                    <a:cubicBezTo>
                      <a:pt x="359" y="1"/>
                      <a:pt x="24" y="337"/>
                      <a:pt x="13" y="740"/>
                    </a:cubicBezTo>
                    <a:cubicBezTo>
                      <a:pt x="1" y="1169"/>
                      <a:pt x="322" y="1526"/>
                      <a:pt x="763" y="1550"/>
                    </a:cubicBezTo>
                    <a:cubicBezTo>
                      <a:pt x="770" y="1550"/>
                      <a:pt x="778" y="1550"/>
                      <a:pt x="785" y="1550"/>
                    </a:cubicBezTo>
                    <a:cubicBezTo>
                      <a:pt x="1204" y="1550"/>
                      <a:pt x="1549" y="1221"/>
                      <a:pt x="1561" y="799"/>
                    </a:cubicBezTo>
                    <a:cubicBezTo>
                      <a:pt x="1573" y="371"/>
                      <a:pt x="1251" y="14"/>
                      <a:pt x="822" y="2"/>
                    </a:cubicBezTo>
                    <a:cubicBezTo>
                      <a:pt x="808" y="1"/>
                      <a:pt x="794" y="1"/>
                      <a:pt x="7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94" name="Google Shape;6394;p46"/>
              <p:cNvSpPr/>
              <p:nvPr/>
            </p:nvSpPr>
            <p:spPr>
              <a:xfrm>
                <a:off x="4019250" y="4010725"/>
                <a:ext cx="42575" cy="42625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1705" extrusionOk="0">
                    <a:moveTo>
                      <a:pt x="871" y="1"/>
                    </a:moveTo>
                    <a:cubicBezTo>
                      <a:pt x="405" y="1"/>
                      <a:pt x="24" y="366"/>
                      <a:pt x="12" y="823"/>
                    </a:cubicBezTo>
                    <a:cubicBezTo>
                      <a:pt x="0" y="1299"/>
                      <a:pt x="369" y="1680"/>
                      <a:pt x="834" y="1704"/>
                    </a:cubicBezTo>
                    <a:cubicBezTo>
                      <a:pt x="842" y="1704"/>
                      <a:pt x="850" y="1704"/>
                      <a:pt x="858" y="1704"/>
                    </a:cubicBezTo>
                    <a:cubicBezTo>
                      <a:pt x="1264" y="1704"/>
                      <a:pt x="1609" y="1410"/>
                      <a:pt x="1691" y="1025"/>
                    </a:cubicBezTo>
                    <a:cubicBezTo>
                      <a:pt x="1703" y="989"/>
                      <a:pt x="1703" y="918"/>
                      <a:pt x="1703" y="882"/>
                    </a:cubicBezTo>
                    <a:cubicBezTo>
                      <a:pt x="1703" y="787"/>
                      <a:pt x="1691" y="704"/>
                      <a:pt x="1679" y="620"/>
                    </a:cubicBezTo>
                    <a:cubicBezTo>
                      <a:pt x="1584" y="275"/>
                      <a:pt x="1274" y="13"/>
                      <a:pt x="893" y="1"/>
                    </a:cubicBezTo>
                    <a:cubicBezTo>
                      <a:pt x="886" y="1"/>
                      <a:pt x="878" y="1"/>
                      <a:pt x="87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95" name="Google Shape;6395;p46"/>
              <p:cNvSpPr/>
              <p:nvPr/>
            </p:nvSpPr>
            <p:spPr>
              <a:xfrm>
                <a:off x="3836175" y="3576150"/>
                <a:ext cx="21450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858" h="835" extrusionOk="0">
                    <a:moveTo>
                      <a:pt x="421" y="1"/>
                    </a:moveTo>
                    <a:cubicBezTo>
                      <a:pt x="204" y="1"/>
                      <a:pt x="24" y="186"/>
                      <a:pt x="13" y="406"/>
                    </a:cubicBezTo>
                    <a:cubicBezTo>
                      <a:pt x="1" y="632"/>
                      <a:pt x="191" y="823"/>
                      <a:pt x="417" y="835"/>
                    </a:cubicBezTo>
                    <a:cubicBezTo>
                      <a:pt x="656" y="835"/>
                      <a:pt x="834" y="656"/>
                      <a:pt x="846" y="430"/>
                    </a:cubicBezTo>
                    <a:cubicBezTo>
                      <a:pt x="858" y="215"/>
                      <a:pt x="668" y="13"/>
                      <a:pt x="441" y="1"/>
                    </a:cubicBezTo>
                    <a:cubicBezTo>
                      <a:pt x="435" y="1"/>
                      <a:pt x="428" y="1"/>
                      <a:pt x="4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96" name="Google Shape;6396;p46"/>
              <p:cNvSpPr/>
              <p:nvPr/>
            </p:nvSpPr>
            <p:spPr>
              <a:xfrm>
                <a:off x="4250825" y="3564250"/>
                <a:ext cx="20850" cy="867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34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6" y="191"/>
                      <a:pt x="203" y="346"/>
                      <a:pt x="405" y="346"/>
                    </a:cubicBezTo>
                    <a:cubicBezTo>
                      <a:pt x="619" y="346"/>
                      <a:pt x="774" y="215"/>
                      <a:pt x="834" y="37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97" name="Google Shape;6397;p46"/>
              <p:cNvSpPr/>
              <p:nvPr/>
            </p:nvSpPr>
            <p:spPr>
              <a:xfrm>
                <a:off x="3785575" y="3782750"/>
                <a:ext cx="9850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394" h="405" extrusionOk="0">
                    <a:moveTo>
                      <a:pt x="203" y="0"/>
                    </a:moveTo>
                    <a:cubicBezTo>
                      <a:pt x="96" y="0"/>
                      <a:pt x="13" y="83"/>
                      <a:pt x="1" y="191"/>
                    </a:cubicBezTo>
                    <a:cubicBezTo>
                      <a:pt x="1" y="298"/>
                      <a:pt x="72" y="381"/>
                      <a:pt x="191" y="405"/>
                    </a:cubicBezTo>
                    <a:cubicBezTo>
                      <a:pt x="298" y="405"/>
                      <a:pt x="382" y="321"/>
                      <a:pt x="394" y="202"/>
                    </a:cubicBezTo>
                    <a:cubicBezTo>
                      <a:pt x="394" y="107"/>
                      <a:pt x="322" y="12"/>
                      <a:pt x="2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98" name="Google Shape;6398;p46"/>
              <p:cNvSpPr/>
              <p:nvPr/>
            </p:nvSpPr>
            <p:spPr>
              <a:xfrm>
                <a:off x="3719200" y="3886900"/>
                <a:ext cx="18775" cy="18500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40" extrusionOk="0">
                    <a:moveTo>
                      <a:pt x="370" y="1"/>
                    </a:moveTo>
                    <a:cubicBezTo>
                      <a:pt x="167" y="1"/>
                      <a:pt x="1" y="152"/>
                      <a:pt x="1" y="358"/>
                    </a:cubicBezTo>
                    <a:cubicBezTo>
                      <a:pt x="1" y="561"/>
                      <a:pt x="155" y="727"/>
                      <a:pt x="358" y="739"/>
                    </a:cubicBezTo>
                    <a:cubicBezTo>
                      <a:pt x="572" y="739"/>
                      <a:pt x="727" y="596"/>
                      <a:pt x="751" y="382"/>
                    </a:cubicBezTo>
                    <a:cubicBezTo>
                      <a:pt x="751" y="180"/>
                      <a:pt x="596" y="13"/>
                      <a:pt x="394" y="1"/>
                    </a:cubicBezTo>
                    <a:cubicBezTo>
                      <a:pt x="386" y="1"/>
                      <a:pt x="378" y="1"/>
                      <a:pt x="37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99" name="Google Shape;6399;p46"/>
              <p:cNvSpPr/>
              <p:nvPr/>
            </p:nvSpPr>
            <p:spPr>
              <a:xfrm>
                <a:off x="3545075" y="4052400"/>
                <a:ext cx="23250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930" h="895" extrusionOk="0">
                    <a:moveTo>
                      <a:pt x="454" y="1"/>
                    </a:moveTo>
                    <a:cubicBezTo>
                      <a:pt x="214" y="1"/>
                      <a:pt x="12" y="187"/>
                      <a:pt x="12" y="430"/>
                    </a:cubicBezTo>
                    <a:cubicBezTo>
                      <a:pt x="0" y="692"/>
                      <a:pt x="191" y="894"/>
                      <a:pt x="453" y="894"/>
                    </a:cubicBezTo>
                    <a:cubicBezTo>
                      <a:pt x="460" y="894"/>
                      <a:pt x="467" y="895"/>
                      <a:pt x="474" y="895"/>
                    </a:cubicBezTo>
                    <a:cubicBezTo>
                      <a:pt x="703" y="895"/>
                      <a:pt x="894" y="708"/>
                      <a:pt x="905" y="465"/>
                    </a:cubicBezTo>
                    <a:cubicBezTo>
                      <a:pt x="929" y="215"/>
                      <a:pt x="715" y="1"/>
                      <a:pt x="477" y="1"/>
                    </a:cubicBezTo>
                    <a:cubicBezTo>
                      <a:pt x="469" y="1"/>
                      <a:pt x="462" y="1"/>
                      <a:pt x="45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00" name="Google Shape;6400;p46"/>
              <p:cNvSpPr/>
              <p:nvPr/>
            </p:nvSpPr>
            <p:spPr>
              <a:xfrm>
                <a:off x="3587650" y="4000325"/>
                <a:ext cx="40200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585" extrusionOk="0">
                    <a:moveTo>
                      <a:pt x="833" y="0"/>
                    </a:moveTo>
                    <a:cubicBezTo>
                      <a:pt x="786" y="0"/>
                      <a:pt x="726" y="0"/>
                      <a:pt x="679" y="12"/>
                    </a:cubicBezTo>
                    <a:cubicBezTo>
                      <a:pt x="310" y="72"/>
                      <a:pt x="24" y="393"/>
                      <a:pt x="12" y="762"/>
                    </a:cubicBezTo>
                    <a:cubicBezTo>
                      <a:pt x="0" y="1108"/>
                      <a:pt x="214" y="1405"/>
                      <a:pt x="512" y="1524"/>
                    </a:cubicBezTo>
                    <a:cubicBezTo>
                      <a:pt x="595" y="1548"/>
                      <a:pt x="679" y="1560"/>
                      <a:pt x="774" y="1584"/>
                    </a:cubicBezTo>
                    <a:cubicBezTo>
                      <a:pt x="781" y="1584"/>
                      <a:pt x="788" y="1584"/>
                      <a:pt x="795" y="1584"/>
                    </a:cubicBezTo>
                    <a:cubicBezTo>
                      <a:pt x="1215" y="1584"/>
                      <a:pt x="1572" y="1243"/>
                      <a:pt x="1584" y="822"/>
                    </a:cubicBezTo>
                    <a:cubicBezTo>
                      <a:pt x="1607" y="393"/>
                      <a:pt x="1262" y="12"/>
                      <a:pt x="8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01" name="Google Shape;6401;p46"/>
              <p:cNvSpPr/>
              <p:nvPr/>
            </p:nvSpPr>
            <p:spPr>
              <a:xfrm>
                <a:off x="3806725" y="4492650"/>
                <a:ext cx="244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77" h="954" extrusionOk="0">
                    <a:moveTo>
                      <a:pt x="500" y="0"/>
                    </a:moveTo>
                    <a:cubicBezTo>
                      <a:pt x="238" y="0"/>
                      <a:pt x="12" y="203"/>
                      <a:pt x="12" y="465"/>
                    </a:cubicBezTo>
                    <a:cubicBezTo>
                      <a:pt x="0" y="715"/>
                      <a:pt x="202" y="941"/>
                      <a:pt x="476" y="953"/>
                    </a:cubicBezTo>
                    <a:cubicBezTo>
                      <a:pt x="483" y="953"/>
                      <a:pt x="490" y="953"/>
                      <a:pt x="497" y="953"/>
                    </a:cubicBezTo>
                    <a:cubicBezTo>
                      <a:pt x="739" y="953"/>
                      <a:pt x="953" y="755"/>
                      <a:pt x="964" y="489"/>
                    </a:cubicBezTo>
                    <a:cubicBezTo>
                      <a:pt x="976" y="238"/>
                      <a:pt x="774" y="12"/>
                      <a:pt x="5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02" name="Google Shape;6402;p46"/>
              <p:cNvSpPr/>
              <p:nvPr/>
            </p:nvSpPr>
            <p:spPr>
              <a:xfrm>
                <a:off x="4083225" y="4417350"/>
                <a:ext cx="122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90" h="501" extrusionOk="0">
                    <a:moveTo>
                      <a:pt x="251" y="0"/>
                    </a:moveTo>
                    <a:cubicBezTo>
                      <a:pt x="120" y="0"/>
                      <a:pt x="1" y="107"/>
                      <a:pt x="1" y="238"/>
                    </a:cubicBezTo>
                    <a:cubicBezTo>
                      <a:pt x="1" y="393"/>
                      <a:pt x="96" y="500"/>
                      <a:pt x="239" y="500"/>
                    </a:cubicBezTo>
                    <a:cubicBezTo>
                      <a:pt x="370" y="500"/>
                      <a:pt x="489" y="393"/>
                      <a:pt x="489" y="262"/>
                    </a:cubicBezTo>
                    <a:cubicBezTo>
                      <a:pt x="489" y="119"/>
                      <a:pt x="382" y="0"/>
                      <a:pt x="2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03" name="Google Shape;6403;p46"/>
              <p:cNvSpPr/>
              <p:nvPr/>
            </p:nvSpPr>
            <p:spPr>
              <a:xfrm>
                <a:off x="4895250" y="4638775"/>
                <a:ext cx="32750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1300" extrusionOk="0">
                    <a:moveTo>
                      <a:pt x="658" y="1"/>
                    </a:moveTo>
                    <a:cubicBezTo>
                      <a:pt x="322" y="1"/>
                      <a:pt x="36" y="282"/>
                      <a:pt x="24" y="632"/>
                    </a:cubicBezTo>
                    <a:cubicBezTo>
                      <a:pt x="0" y="990"/>
                      <a:pt x="286" y="1287"/>
                      <a:pt x="643" y="1299"/>
                    </a:cubicBezTo>
                    <a:lnTo>
                      <a:pt x="726" y="1299"/>
                    </a:lnTo>
                    <a:cubicBezTo>
                      <a:pt x="1048" y="1263"/>
                      <a:pt x="1298" y="1001"/>
                      <a:pt x="1298" y="668"/>
                    </a:cubicBezTo>
                    <a:cubicBezTo>
                      <a:pt x="1310" y="347"/>
                      <a:pt x="1072" y="73"/>
                      <a:pt x="762" y="13"/>
                    </a:cubicBezTo>
                    <a:cubicBezTo>
                      <a:pt x="726" y="13"/>
                      <a:pt x="703" y="1"/>
                      <a:pt x="679" y="1"/>
                    </a:cubicBezTo>
                    <a:cubicBezTo>
                      <a:pt x="672" y="1"/>
                      <a:pt x="665" y="1"/>
                      <a:pt x="6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04" name="Google Shape;6404;p46"/>
              <p:cNvSpPr/>
              <p:nvPr/>
            </p:nvSpPr>
            <p:spPr>
              <a:xfrm>
                <a:off x="4610100" y="4218425"/>
                <a:ext cx="27700" cy="2690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76" extrusionOk="0">
                    <a:moveTo>
                      <a:pt x="510" y="0"/>
                    </a:moveTo>
                    <a:cubicBezTo>
                      <a:pt x="231" y="0"/>
                      <a:pt x="23" y="226"/>
                      <a:pt x="12" y="504"/>
                    </a:cubicBezTo>
                    <a:cubicBezTo>
                      <a:pt x="0" y="801"/>
                      <a:pt x="226" y="1051"/>
                      <a:pt x="524" y="1075"/>
                    </a:cubicBezTo>
                    <a:cubicBezTo>
                      <a:pt x="531" y="1076"/>
                      <a:pt x="538" y="1076"/>
                      <a:pt x="545" y="1076"/>
                    </a:cubicBezTo>
                    <a:cubicBezTo>
                      <a:pt x="834" y="1076"/>
                      <a:pt x="1084" y="842"/>
                      <a:pt x="1095" y="551"/>
                    </a:cubicBezTo>
                    <a:cubicBezTo>
                      <a:pt x="1107" y="254"/>
                      <a:pt x="869" y="4"/>
                      <a:pt x="572" y="4"/>
                    </a:cubicBezTo>
                    <a:cubicBezTo>
                      <a:pt x="551" y="1"/>
                      <a:pt x="530" y="0"/>
                      <a:pt x="5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05" name="Google Shape;6405;p46"/>
              <p:cNvSpPr/>
              <p:nvPr/>
            </p:nvSpPr>
            <p:spPr>
              <a:xfrm>
                <a:off x="4518700" y="3969375"/>
                <a:ext cx="15200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620" extrusionOk="0">
                    <a:moveTo>
                      <a:pt x="310" y="0"/>
                    </a:moveTo>
                    <a:cubicBezTo>
                      <a:pt x="156" y="0"/>
                      <a:pt x="1" y="143"/>
                      <a:pt x="1" y="298"/>
                    </a:cubicBezTo>
                    <a:cubicBezTo>
                      <a:pt x="1" y="465"/>
                      <a:pt x="120" y="619"/>
                      <a:pt x="298" y="619"/>
                    </a:cubicBezTo>
                    <a:cubicBezTo>
                      <a:pt x="465" y="619"/>
                      <a:pt x="608" y="500"/>
                      <a:pt x="608" y="322"/>
                    </a:cubicBezTo>
                    <a:cubicBezTo>
                      <a:pt x="608" y="155"/>
                      <a:pt x="501" y="0"/>
                      <a:pt x="3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06" name="Google Shape;6406;p46"/>
              <p:cNvSpPr/>
              <p:nvPr/>
            </p:nvSpPr>
            <p:spPr>
              <a:xfrm>
                <a:off x="4804450" y="3940800"/>
                <a:ext cx="17300" cy="17275"/>
              </a:xfrm>
              <a:custGeom>
                <a:avLst/>
                <a:gdLst/>
                <a:ahLst/>
                <a:cxnLst/>
                <a:rect l="l" t="t" r="r" b="b"/>
                <a:pathLst>
                  <a:path w="692" h="691" extrusionOk="0">
                    <a:moveTo>
                      <a:pt x="358" y="0"/>
                    </a:moveTo>
                    <a:cubicBezTo>
                      <a:pt x="167" y="0"/>
                      <a:pt x="1" y="155"/>
                      <a:pt x="1" y="334"/>
                    </a:cubicBezTo>
                    <a:cubicBezTo>
                      <a:pt x="1" y="524"/>
                      <a:pt x="144" y="667"/>
                      <a:pt x="334" y="691"/>
                    </a:cubicBezTo>
                    <a:cubicBezTo>
                      <a:pt x="525" y="691"/>
                      <a:pt x="679" y="548"/>
                      <a:pt x="691" y="357"/>
                    </a:cubicBezTo>
                    <a:cubicBezTo>
                      <a:pt x="691" y="167"/>
                      <a:pt x="560" y="12"/>
                      <a:pt x="3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07" name="Google Shape;6407;p46"/>
              <p:cNvSpPr/>
              <p:nvPr/>
            </p:nvSpPr>
            <p:spPr>
              <a:xfrm>
                <a:off x="4783625" y="3702975"/>
                <a:ext cx="16975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79" extrusionOk="0">
                    <a:moveTo>
                      <a:pt x="346" y="0"/>
                    </a:moveTo>
                    <a:cubicBezTo>
                      <a:pt x="167" y="0"/>
                      <a:pt x="0" y="143"/>
                      <a:pt x="0" y="334"/>
                    </a:cubicBezTo>
                    <a:cubicBezTo>
                      <a:pt x="0" y="512"/>
                      <a:pt x="143" y="679"/>
                      <a:pt x="334" y="679"/>
                    </a:cubicBezTo>
                    <a:cubicBezTo>
                      <a:pt x="512" y="679"/>
                      <a:pt x="655" y="524"/>
                      <a:pt x="679" y="345"/>
                    </a:cubicBezTo>
                    <a:cubicBezTo>
                      <a:pt x="679" y="167"/>
                      <a:pt x="536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08" name="Google Shape;6408;p46"/>
              <p:cNvSpPr/>
              <p:nvPr/>
            </p:nvSpPr>
            <p:spPr>
              <a:xfrm>
                <a:off x="4833925" y="4344425"/>
                <a:ext cx="108975" cy="25302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10121" extrusionOk="0">
                    <a:moveTo>
                      <a:pt x="2918" y="0"/>
                    </a:moveTo>
                    <a:cubicBezTo>
                      <a:pt x="2918" y="0"/>
                      <a:pt x="834" y="1226"/>
                      <a:pt x="417" y="4024"/>
                    </a:cubicBezTo>
                    <a:cubicBezTo>
                      <a:pt x="1" y="6822"/>
                      <a:pt x="1417" y="10120"/>
                      <a:pt x="1417" y="10120"/>
                    </a:cubicBezTo>
                    <a:cubicBezTo>
                      <a:pt x="1417" y="10120"/>
                      <a:pt x="2251" y="9132"/>
                      <a:pt x="3013" y="7727"/>
                    </a:cubicBezTo>
                    <a:cubicBezTo>
                      <a:pt x="2858" y="7644"/>
                      <a:pt x="2751" y="7465"/>
                      <a:pt x="2751" y="7263"/>
                    </a:cubicBezTo>
                    <a:cubicBezTo>
                      <a:pt x="2774" y="6996"/>
                      <a:pt x="3001" y="6762"/>
                      <a:pt x="3267" y="6762"/>
                    </a:cubicBezTo>
                    <a:cubicBezTo>
                      <a:pt x="3273" y="6762"/>
                      <a:pt x="3280" y="6763"/>
                      <a:pt x="3287" y="6763"/>
                    </a:cubicBezTo>
                    <a:cubicBezTo>
                      <a:pt x="3322" y="6763"/>
                      <a:pt x="3370" y="6775"/>
                      <a:pt x="3394" y="6787"/>
                    </a:cubicBezTo>
                    <a:cubicBezTo>
                      <a:pt x="3406" y="6783"/>
                      <a:pt x="3415" y="6781"/>
                      <a:pt x="3422" y="6781"/>
                    </a:cubicBezTo>
                    <a:cubicBezTo>
                      <a:pt x="3437" y="6781"/>
                      <a:pt x="3445" y="6787"/>
                      <a:pt x="3453" y="6787"/>
                    </a:cubicBezTo>
                    <a:cubicBezTo>
                      <a:pt x="3763" y="6096"/>
                      <a:pt x="4025" y="5334"/>
                      <a:pt x="4144" y="4572"/>
                    </a:cubicBezTo>
                    <a:cubicBezTo>
                      <a:pt x="4358" y="3060"/>
                      <a:pt x="3989" y="1846"/>
                      <a:pt x="3584" y="1048"/>
                    </a:cubicBezTo>
                    <a:cubicBezTo>
                      <a:pt x="3263" y="381"/>
                      <a:pt x="2918" y="0"/>
                      <a:pt x="29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09" name="Google Shape;6409;p46"/>
              <p:cNvSpPr/>
              <p:nvPr/>
            </p:nvSpPr>
            <p:spPr>
              <a:xfrm>
                <a:off x="6476700" y="4399175"/>
                <a:ext cx="108950" cy="252750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10110" extrusionOk="0">
                    <a:moveTo>
                      <a:pt x="2917" y="1"/>
                    </a:moveTo>
                    <a:cubicBezTo>
                      <a:pt x="2917" y="1"/>
                      <a:pt x="834" y="1203"/>
                      <a:pt x="417" y="4001"/>
                    </a:cubicBezTo>
                    <a:cubicBezTo>
                      <a:pt x="0" y="6799"/>
                      <a:pt x="1417" y="10109"/>
                      <a:pt x="1417" y="10109"/>
                    </a:cubicBezTo>
                    <a:cubicBezTo>
                      <a:pt x="1417" y="10109"/>
                      <a:pt x="2250" y="9109"/>
                      <a:pt x="3000" y="7716"/>
                    </a:cubicBezTo>
                    <a:cubicBezTo>
                      <a:pt x="2858" y="7621"/>
                      <a:pt x="2750" y="7442"/>
                      <a:pt x="2750" y="7252"/>
                    </a:cubicBezTo>
                    <a:cubicBezTo>
                      <a:pt x="2762" y="6973"/>
                      <a:pt x="2989" y="6739"/>
                      <a:pt x="3266" y="6739"/>
                    </a:cubicBezTo>
                    <a:cubicBezTo>
                      <a:pt x="3273" y="6739"/>
                      <a:pt x="3279" y="6739"/>
                      <a:pt x="3286" y="6740"/>
                    </a:cubicBezTo>
                    <a:cubicBezTo>
                      <a:pt x="3322" y="6740"/>
                      <a:pt x="3358" y="6764"/>
                      <a:pt x="3393" y="6775"/>
                    </a:cubicBezTo>
                    <a:cubicBezTo>
                      <a:pt x="3405" y="6775"/>
                      <a:pt x="3441" y="6775"/>
                      <a:pt x="3453" y="6787"/>
                    </a:cubicBezTo>
                    <a:cubicBezTo>
                      <a:pt x="3762" y="6085"/>
                      <a:pt x="4013" y="5335"/>
                      <a:pt x="4132" y="4573"/>
                    </a:cubicBezTo>
                    <a:cubicBezTo>
                      <a:pt x="4358" y="3049"/>
                      <a:pt x="3989" y="1846"/>
                      <a:pt x="3584" y="1049"/>
                    </a:cubicBezTo>
                    <a:cubicBezTo>
                      <a:pt x="3262" y="370"/>
                      <a:pt x="2917" y="1"/>
                      <a:pt x="29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10" name="Google Shape;6410;p46"/>
              <p:cNvSpPr/>
              <p:nvPr/>
            </p:nvSpPr>
            <p:spPr>
              <a:xfrm>
                <a:off x="5865600" y="4458125"/>
                <a:ext cx="15332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8752" extrusionOk="0">
                    <a:moveTo>
                      <a:pt x="822" y="0"/>
                    </a:moveTo>
                    <a:cubicBezTo>
                      <a:pt x="822" y="0"/>
                      <a:pt x="1" y="2262"/>
                      <a:pt x="1465" y="4679"/>
                    </a:cubicBezTo>
                    <a:cubicBezTo>
                      <a:pt x="2918" y="7096"/>
                      <a:pt x="6120" y="8751"/>
                      <a:pt x="6120" y="8751"/>
                    </a:cubicBezTo>
                    <a:cubicBezTo>
                      <a:pt x="6120" y="8751"/>
                      <a:pt x="6132" y="5156"/>
                      <a:pt x="4680" y="2739"/>
                    </a:cubicBezTo>
                    <a:cubicBezTo>
                      <a:pt x="3215" y="322"/>
                      <a:pt x="822" y="0"/>
                      <a:pt x="8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11" name="Google Shape;6411;p46"/>
              <p:cNvSpPr/>
              <p:nvPr/>
            </p:nvSpPr>
            <p:spPr>
              <a:xfrm>
                <a:off x="5370600" y="4104625"/>
                <a:ext cx="245000" cy="104350"/>
              </a:xfrm>
              <a:custGeom>
                <a:avLst/>
                <a:gdLst/>
                <a:ahLst/>
                <a:cxnLst/>
                <a:rect l="l" t="t" r="r" b="b"/>
                <a:pathLst>
                  <a:path w="9800" h="4174" extrusionOk="0">
                    <a:moveTo>
                      <a:pt x="6163" y="0"/>
                    </a:moveTo>
                    <a:cubicBezTo>
                      <a:pt x="5327" y="0"/>
                      <a:pt x="4445" y="85"/>
                      <a:pt x="3632" y="329"/>
                    </a:cubicBezTo>
                    <a:cubicBezTo>
                      <a:pt x="917" y="1115"/>
                      <a:pt x="0" y="3341"/>
                      <a:pt x="0" y="3341"/>
                    </a:cubicBezTo>
                    <a:cubicBezTo>
                      <a:pt x="0" y="3341"/>
                      <a:pt x="298" y="3556"/>
                      <a:pt x="810" y="3758"/>
                    </a:cubicBezTo>
                    <a:cubicBezTo>
                      <a:pt x="798" y="3794"/>
                      <a:pt x="798" y="3818"/>
                      <a:pt x="798" y="3853"/>
                    </a:cubicBezTo>
                    <a:cubicBezTo>
                      <a:pt x="798" y="3984"/>
                      <a:pt x="893" y="4091"/>
                      <a:pt x="1024" y="4091"/>
                    </a:cubicBezTo>
                    <a:cubicBezTo>
                      <a:pt x="1132" y="4091"/>
                      <a:pt x="1215" y="4020"/>
                      <a:pt x="1251" y="3913"/>
                    </a:cubicBezTo>
                    <a:cubicBezTo>
                      <a:pt x="1724" y="4055"/>
                      <a:pt x="2316" y="4174"/>
                      <a:pt x="2995" y="4174"/>
                    </a:cubicBezTo>
                    <a:cubicBezTo>
                      <a:pt x="3511" y="4174"/>
                      <a:pt x="4078" y="4105"/>
                      <a:pt x="4680" y="3925"/>
                    </a:cubicBezTo>
                    <a:cubicBezTo>
                      <a:pt x="7394" y="3127"/>
                      <a:pt x="9799" y="460"/>
                      <a:pt x="9799" y="460"/>
                    </a:cubicBezTo>
                    <a:cubicBezTo>
                      <a:pt x="9799" y="460"/>
                      <a:pt x="8106" y="0"/>
                      <a:pt x="61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12" name="Google Shape;6412;p46"/>
              <p:cNvSpPr/>
              <p:nvPr/>
            </p:nvSpPr>
            <p:spPr>
              <a:xfrm>
                <a:off x="5076525" y="3876200"/>
                <a:ext cx="117000" cy="251850"/>
              </a:xfrm>
              <a:custGeom>
                <a:avLst/>
                <a:gdLst/>
                <a:ahLst/>
                <a:cxnLst/>
                <a:rect l="l" t="t" r="r" b="b"/>
                <a:pathLst>
                  <a:path w="4680" h="10074" extrusionOk="0">
                    <a:moveTo>
                      <a:pt x="1596" y="1"/>
                    </a:moveTo>
                    <a:cubicBezTo>
                      <a:pt x="1596" y="1"/>
                      <a:pt x="0" y="1810"/>
                      <a:pt x="476" y="4596"/>
                    </a:cubicBezTo>
                    <a:cubicBezTo>
                      <a:pt x="953" y="7382"/>
                      <a:pt x="3334" y="10073"/>
                      <a:pt x="3334" y="10073"/>
                    </a:cubicBezTo>
                    <a:cubicBezTo>
                      <a:pt x="3334" y="10073"/>
                      <a:pt x="4679" y="6739"/>
                      <a:pt x="4179" y="3953"/>
                    </a:cubicBezTo>
                    <a:cubicBezTo>
                      <a:pt x="3703" y="1167"/>
                      <a:pt x="1596" y="1"/>
                      <a:pt x="159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13" name="Google Shape;6413;p46"/>
              <p:cNvSpPr/>
              <p:nvPr/>
            </p:nvSpPr>
            <p:spPr>
              <a:xfrm>
                <a:off x="6345725" y="3516625"/>
                <a:ext cx="134275" cy="23815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9526" extrusionOk="0">
                    <a:moveTo>
                      <a:pt x="4179" y="1"/>
                    </a:moveTo>
                    <a:cubicBezTo>
                      <a:pt x="4179" y="1"/>
                      <a:pt x="1870" y="715"/>
                      <a:pt x="846" y="3346"/>
                    </a:cubicBezTo>
                    <a:cubicBezTo>
                      <a:pt x="679" y="3775"/>
                      <a:pt x="548" y="4239"/>
                      <a:pt x="465" y="4704"/>
                    </a:cubicBezTo>
                    <a:cubicBezTo>
                      <a:pt x="0" y="7049"/>
                      <a:pt x="429" y="9526"/>
                      <a:pt x="429" y="9526"/>
                    </a:cubicBezTo>
                    <a:cubicBezTo>
                      <a:pt x="429" y="9526"/>
                      <a:pt x="3227" y="7395"/>
                      <a:pt x="4299" y="4823"/>
                    </a:cubicBezTo>
                    <a:cubicBezTo>
                      <a:pt x="4310" y="4799"/>
                      <a:pt x="4334" y="4763"/>
                      <a:pt x="4346" y="4716"/>
                    </a:cubicBezTo>
                    <a:cubicBezTo>
                      <a:pt x="5370" y="2084"/>
                      <a:pt x="4179" y="1"/>
                      <a:pt x="41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14" name="Google Shape;6414;p46"/>
              <p:cNvSpPr/>
              <p:nvPr/>
            </p:nvSpPr>
            <p:spPr>
              <a:xfrm>
                <a:off x="5927525" y="3963750"/>
                <a:ext cx="241425" cy="108525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4341" extrusionOk="0">
                    <a:moveTo>
                      <a:pt x="6288" y="522"/>
                    </a:moveTo>
                    <a:cubicBezTo>
                      <a:pt x="6295" y="522"/>
                      <a:pt x="6303" y="522"/>
                      <a:pt x="6310" y="523"/>
                    </a:cubicBezTo>
                    <a:cubicBezTo>
                      <a:pt x="6489" y="523"/>
                      <a:pt x="6620" y="678"/>
                      <a:pt x="6608" y="856"/>
                    </a:cubicBezTo>
                    <a:cubicBezTo>
                      <a:pt x="6608" y="1027"/>
                      <a:pt x="6466" y="1155"/>
                      <a:pt x="6297" y="1155"/>
                    </a:cubicBezTo>
                    <a:cubicBezTo>
                      <a:pt x="6290" y="1155"/>
                      <a:pt x="6282" y="1154"/>
                      <a:pt x="6275" y="1154"/>
                    </a:cubicBezTo>
                    <a:cubicBezTo>
                      <a:pt x="6096" y="1142"/>
                      <a:pt x="5965" y="987"/>
                      <a:pt x="5977" y="821"/>
                    </a:cubicBezTo>
                    <a:cubicBezTo>
                      <a:pt x="5977" y="649"/>
                      <a:pt x="6119" y="522"/>
                      <a:pt x="6288" y="522"/>
                    </a:cubicBezTo>
                    <a:close/>
                    <a:moveTo>
                      <a:pt x="6733" y="1867"/>
                    </a:moveTo>
                    <a:cubicBezTo>
                      <a:pt x="6739" y="1867"/>
                      <a:pt x="6745" y="1867"/>
                      <a:pt x="6751" y="1868"/>
                    </a:cubicBezTo>
                    <a:cubicBezTo>
                      <a:pt x="6834" y="1868"/>
                      <a:pt x="6894" y="1928"/>
                      <a:pt x="6870" y="1999"/>
                    </a:cubicBezTo>
                    <a:cubicBezTo>
                      <a:pt x="6870" y="2064"/>
                      <a:pt x="6820" y="2120"/>
                      <a:pt x="6757" y="2120"/>
                    </a:cubicBezTo>
                    <a:cubicBezTo>
                      <a:pt x="6751" y="2120"/>
                      <a:pt x="6745" y="2119"/>
                      <a:pt x="6739" y="2118"/>
                    </a:cubicBezTo>
                    <a:cubicBezTo>
                      <a:pt x="6668" y="2118"/>
                      <a:pt x="6620" y="2059"/>
                      <a:pt x="6620" y="1987"/>
                    </a:cubicBezTo>
                    <a:cubicBezTo>
                      <a:pt x="6620" y="1922"/>
                      <a:pt x="6670" y="1867"/>
                      <a:pt x="6733" y="1867"/>
                    </a:cubicBezTo>
                    <a:close/>
                    <a:moveTo>
                      <a:pt x="6907" y="1"/>
                    </a:moveTo>
                    <a:cubicBezTo>
                      <a:pt x="6314" y="1"/>
                      <a:pt x="5650" y="90"/>
                      <a:pt x="4941" y="332"/>
                    </a:cubicBezTo>
                    <a:cubicBezTo>
                      <a:pt x="2274" y="1261"/>
                      <a:pt x="0" y="4035"/>
                      <a:pt x="0" y="4035"/>
                    </a:cubicBezTo>
                    <a:cubicBezTo>
                      <a:pt x="0" y="4035"/>
                      <a:pt x="1385" y="4340"/>
                      <a:pt x="3077" y="4340"/>
                    </a:cubicBezTo>
                    <a:cubicBezTo>
                      <a:pt x="4078" y="4340"/>
                      <a:pt x="5187" y="4233"/>
                      <a:pt x="6179" y="3892"/>
                    </a:cubicBezTo>
                    <a:cubicBezTo>
                      <a:pt x="8858" y="2964"/>
                      <a:pt x="9656" y="690"/>
                      <a:pt x="9656" y="690"/>
                    </a:cubicBezTo>
                    <a:cubicBezTo>
                      <a:pt x="9656" y="690"/>
                      <a:pt x="8555" y="1"/>
                      <a:pt x="6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15" name="Google Shape;6415;p46"/>
              <p:cNvSpPr/>
              <p:nvPr/>
            </p:nvSpPr>
            <p:spPr>
              <a:xfrm>
                <a:off x="5966200" y="4365850"/>
                <a:ext cx="22950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918" h="918" extrusionOk="0">
                    <a:moveTo>
                      <a:pt x="489" y="0"/>
                    </a:moveTo>
                    <a:cubicBezTo>
                      <a:pt x="322" y="0"/>
                      <a:pt x="179" y="84"/>
                      <a:pt x="84" y="215"/>
                    </a:cubicBezTo>
                    <a:cubicBezTo>
                      <a:pt x="37" y="274"/>
                      <a:pt x="13" y="357"/>
                      <a:pt x="13" y="441"/>
                    </a:cubicBezTo>
                    <a:cubicBezTo>
                      <a:pt x="1" y="691"/>
                      <a:pt x="203" y="905"/>
                      <a:pt x="453" y="917"/>
                    </a:cubicBezTo>
                    <a:cubicBezTo>
                      <a:pt x="680" y="917"/>
                      <a:pt x="882" y="738"/>
                      <a:pt x="906" y="512"/>
                    </a:cubicBezTo>
                    <a:cubicBezTo>
                      <a:pt x="906" y="500"/>
                      <a:pt x="918" y="488"/>
                      <a:pt x="918" y="477"/>
                    </a:cubicBezTo>
                    <a:cubicBezTo>
                      <a:pt x="918" y="393"/>
                      <a:pt x="906" y="334"/>
                      <a:pt x="894" y="274"/>
                    </a:cubicBezTo>
                    <a:cubicBezTo>
                      <a:pt x="811" y="119"/>
                      <a:pt x="668" y="0"/>
                      <a:pt x="4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16" name="Google Shape;6416;p46"/>
              <p:cNvSpPr/>
              <p:nvPr/>
            </p:nvSpPr>
            <p:spPr>
              <a:xfrm>
                <a:off x="5605750" y="3992875"/>
                <a:ext cx="26800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1049" extrusionOk="0">
                    <a:moveTo>
                      <a:pt x="528" y="0"/>
                    </a:moveTo>
                    <a:cubicBezTo>
                      <a:pt x="250" y="0"/>
                      <a:pt x="12" y="234"/>
                      <a:pt x="12" y="513"/>
                    </a:cubicBezTo>
                    <a:cubicBezTo>
                      <a:pt x="0" y="787"/>
                      <a:pt x="239" y="1049"/>
                      <a:pt x="512" y="1049"/>
                    </a:cubicBezTo>
                    <a:cubicBezTo>
                      <a:pt x="519" y="1049"/>
                      <a:pt x="526" y="1049"/>
                      <a:pt x="533" y="1049"/>
                    </a:cubicBezTo>
                    <a:cubicBezTo>
                      <a:pt x="809" y="1049"/>
                      <a:pt x="1037" y="815"/>
                      <a:pt x="1048" y="537"/>
                    </a:cubicBezTo>
                    <a:cubicBezTo>
                      <a:pt x="1072" y="251"/>
                      <a:pt x="834" y="1"/>
                      <a:pt x="548" y="1"/>
                    </a:cubicBezTo>
                    <a:cubicBezTo>
                      <a:pt x="541" y="1"/>
                      <a:pt x="534" y="0"/>
                      <a:pt x="5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17" name="Google Shape;6417;p46"/>
              <p:cNvSpPr/>
              <p:nvPr/>
            </p:nvSpPr>
            <p:spPr>
              <a:xfrm>
                <a:off x="5989125" y="3841075"/>
                <a:ext cx="396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549" extrusionOk="0">
                    <a:moveTo>
                      <a:pt x="801" y="0"/>
                    </a:moveTo>
                    <a:cubicBezTo>
                      <a:pt x="382" y="0"/>
                      <a:pt x="36" y="341"/>
                      <a:pt x="24" y="751"/>
                    </a:cubicBezTo>
                    <a:cubicBezTo>
                      <a:pt x="1" y="1179"/>
                      <a:pt x="334" y="1537"/>
                      <a:pt x="763" y="1548"/>
                    </a:cubicBezTo>
                    <a:cubicBezTo>
                      <a:pt x="770" y="1549"/>
                      <a:pt x="778" y="1549"/>
                      <a:pt x="785" y="1549"/>
                    </a:cubicBezTo>
                    <a:cubicBezTo>
                      <a:pt x="1204" y="1549"/>
                      <a:pt x="1549" y="1220"/>
                      <a:pt x="1572" y="810"/>
                    </a:cubicBezTo>
                    <a:cubicBezTo>
                      <a:pt x="1584" y="370"/>
                      <a:pt x="1251" y="13"/>
                      <a:pt x="822" y="1"/>
                    </a:cubicBezTo>
                    <a:cubicBezTo>
                      <a:pt x="815" y="0"/>
                      <a:pt x="808" y="0"/>
                      <a:pt x="8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18" name="Google Shape;6418;p46"/>
              <p:cNvSpPr/>
              <p:nvPr/>
            </p:nvSpPr>
            <p:spPr>
              <a:xfrm>
                <a:off x="5661700" y="4064900"/>
                <a:ext cx="42900" cy="42625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1705" extrusionOk="0">
                    <a:moveTo>
                      <a:pt x="852" y="0"/>
                    </a:moveTo>
                    <a:cubicBezTo>
                      <a:pt x="417" y="0"/>
                      <a:pt x="36" y="361"/>
                      <a:pt x="25" y="823"/>
                    </a:cubicBezTo>
                    <a:cubicBezTo>
                      <a:pt x="1" y="1299"/>
                      <a:pt x="382" y="1692"/>
                      <a:pt x="834" y="1704"/>
                    </a:cubicBezTo>
                    <a:cubicBezTo>
                      <a:pt x="842" y="1704"/>
                      <a:pt x="850" y="1704"/>
                      <a:pt x="858" y="1704"/>
                    </a:cubicBezTo>
                    <a:cubicBezTo>
                      <a:pt x="1265" y="1704"/>
                      <a:pt x="1610" y="1411"/>
                      <a:pt x="1703" y="1037"/>
                    </a:cubicBezTo>
                    <a:cubicBezTo>
                      <a:pt x="1715" y="989"/>
                      <a:pt x="1715" y="930"/>
                      <a:pt x="1715" y="882"/>
                    </a:cubicBezTo>
                    <a:cubicBezTo>
                      <a:pt x="1715" y="799"/>
                      <a:pt x="1703" y="704"/>
                      <a:pt x="1680" y="632"/>
                    </a:cubicBezTo>
                    <a:cubicBezTo>
                      <a:pt x="1596" y="275"/>
                      <a:pt x="1287" y="25"/>
                      <a:pt x="894" y="1"/>
                    </a:cubicBezTo>
                    <a:cubicBezTo>
                      <a:pt x="880" y="0"/>
                      <a:pt x="866" y="0"/>
                      <a:pt x="8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19" name="Google Shape;6419;p46"/>
              <p:cNvSpPr/>
              <p:nvPr/>
            </p:nvSpPr>
            <p:spPr>
              <a:xfrm>
                <a:off x="5478650" y="3630050"/>
                <a:ext cx="21750" cy="20900"/>
              </a:xfrm>
              <a:custGeom>
                <a:avLst/>
                <a:gdLst/>
                <a:ahLst/>
                <a:cxnLst/>
                <a:rect l="l" t="t" r="r" b="b"/>
                <a:pathLst>
                  <a:path w="870" h="836" extrusionOk="0">
                    <a:moveTo>
                      <a:pt x="453" y="0"/>
                    </a:moveTo>
                    <a:cubicBezTo>
                      <a:pt x="215" y="0"/>
                      <a:pt x="24" y="179"/>
                      <a:pt x="24" y="405"/>
                    </a:cubicBezTo>
                    <a:cubicBezTo>
                      <a:pt x="0" y="631"/>
                      <a:pt x="203" y="822"/>
                      <a:pt x="417" y="834"/>
                    </a:cubicBezTo>
                    <a:cubicBezTo>
                      <a:pt x="429" y="835"/>
                      <a:pt x="441" y="835"/>
                      <a:pt x="453" y="835"/>
                    </a:cubicBezTo>
                    <a:cubicBezTo>
                      <a:pt x="663" y="835"/>
                      <a:pt x="835" y="643"/>
                      <a:pt x="858" y="429"/>
                    </a:cubicBezTo>
                    <a:cubicBezTo>
                      <a:pt x="870" y="214"/>
                      <a:pt x="679" y="24"/>
                      <a:pt x="4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20" name="Google Shape;6420;p46"/>
              <p:cNvSpPr/>
              <p:nvPr/>
            </p:nvSpPr>
            <p:spPr>
              <a:xfrm>
                <a:off x="5893275" y="3618725"/>
                <a:ext cx="208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33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8" y="191"/>
                      <a:pt x="203" y="322"/>
                      <a:pt x="406" y="334"/>
                    </a:cubicBezTo>
                    <a:cubicBezTo>
                      <a:pt x="608" y="334"/>
                      <a:pt x="775" y="203"/>
                      <a:pt x="834" y="2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21" name="Google Shape;6421;p46"/>
              <p:cNvSpPr/>
              <p:nvPr/>
            </p:nvSpPr>
            <p:spPr>
              <a:xfrm>
                <a:off x="5428050" y="3836900"/>
                <a:ext cx="1015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406" h="406" extrusionOk="0">
                    <a:moveTo>
                      <a:pt x="215" y="1"/>
                    </a:moveTo>
                    <a:cubicBezTo>
                      <a:pt x="108" y="1"/>
                      <a:pt x="24" y="84"/>
                      <a:pt x="0" y="203"/>
                    </a:cubicBezTo>
                    <a:cubicBezTo>
                      <a:pt x="0" y="299"/>
                      <a:pt x="84" y="394"/>
                      <a:pt x="191" y="406"/>
                    </a:cubicBezTo>
                    <a:cubicBezTo>
                      <a:pt x="298" y="406"/>
                      <a:pt x="393" y="322"/>
                      <a:pt x="405" y="215"/>
                    </a:cubicBezTo>
                    <a:cubicBezTo>
                      <a:pt x="405" y="108"/>
                      <a:pt x="334" y="25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22" name="Google Shape;6422;p46"/>
              <p:cNvSpPr/>
              <p:nvPr/>
            </p:nvSpPr>
            <p:spPr>
              <a:xfrm>
                <a:off x="5361975" y="3941075"/>
                <a:ext cx="18475" cy="18800"/>
              </a:xfrm>
              <a:custGeom>
                <a:avLst/>
                <a:gdLst/>
                <a:ahLst/>
                <a:cxnLst/>
                <a:rect l="l" t="t" r="r" b="b"/>
                <a:pathLst>
                  <a:path w="739" h="752" extrusionOk="0">
                    <a:moveTo>
                      <a:pt x="361" y="1"/>
                    </a:moveTo>
                    <a:cubicBezTo>
                      <a:pt x="167" y="1"/>
                      <a:pt x="0" y="163"/>
                      <a:pt x="0" y="358"/>
                    </a:cubicBezTo>
                    <a:cubicBezTo>
                      <a:pt x="0" y="573"/>
                      <a:pt x="143" y="739"/>
                      <a:pt x="357" y="751"/>
                    </a:cubicBezTo>
                    <a:cubicBezTo>
                      <a:pt x="560" y="751"/>
                      <a:pt x="726" y="596"/>
                      <a:pt x="738" y="394"/>
                    </a:cubicBezTo>
                    <a:cubicBezTo>
                      <a:pt x="738" y="180"/>
                      <a:pt x="596" y="25"/>
                      <a:pt x="381" y="1"/>
                    </a:cubicBezTo>
                    <a:cubicBezTo>
                      <a:pt x="374" y="1"/>
                      <a:pt x="368" y="1"/>
                      <a:pt x="36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23" name="Google Shape;6423;p46"/>
              <p:cNvSpPr/>
              <p:nvPr/>
            </p:nvSpPr>
            <p:spPr>
              <a:xfrm>
                <a:off x="5187850" y="4106825"/>
                <a:ext cx="22925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917" h="897" extrusionOk="0">
                    <a:moveTo>
                      <a:pt x="436" y="1"/>
                    </a:moveTo>
                    <a:cubicBezTo>
                      <a:pt x="204" y="1"/>
                      <a:pt x="12" y="195"/>
                      <a:pt x="12" y="432"/>
                    </a:cubicBezTo>
                    <a:cubicBezTo>
                      <a:pt x="0" y="682"/>
                      <a:pt x="191" y="896"/>
                      <a:pt x="441" y="896"/>
                    </a:cubicBezTo>
                    <a:cubicBezTo>
                      <a:pt x="448" y="896"/>
                      <a:pt x="456" y="896"/>
                      <a:pt x="464" y="896"/>
                    </a:cubicBezTo>
                    <a:cubicBezTo>
                      <a:pt x="714" y="896"/>
                      <a:pt x="905" y="709"/>
                      <a:pt x="905" y="455"/>
                    </a:cubicBezTo>
                    <a:cubicBezTo>
                      <a:pt x="917" y="205"/>
                      <a:pt x="726" y="3"/>
                      <a:pt x="476" y="3"/>
                    </a:cubicBezTo>
                    <a:cubicBezTo>
                      <a:pt x="463" y="2"/>
                      <a:pt x="450" y="1"/>
                      <a:pt x="4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24" name="Google Shape;6424;p46"/>
              <p:cNvSpPr/>
              <p:nvPr/>
            </p:nvSpPr>
            <p:spPr>
              <a:xfrm>
                <a:off x="5230100" y="4054800"/>
                <a:ext cx="40225" cy="39325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1573" extrusionOk="0">
                    <a:moveTo>
                      <a:pt x="834" y="0"/>
                    </a:moveTo>
                    <a:cubicBezTo>
                      <a:pt x="798" y="0"/>
                      <a:pt x="739" y="0"/>
                      <a:pt x="691" y="12"/>
                    </a:cubicBezTo>
                    <a:cubicBezTo>
                      <a:pt x="322" y="60"/>
                      <a:pt x="36" y="369"/>
                      <a:pt x="25" y="750"/>
                    </a:cubicBezTo>
                    <a:cubicBezTo>
                      <a:pt x="1" y="1096"/>
                      <a:pt x="227" y="1393"/>
                      <a:pt x="525" y="1512"/>
                    </a:cubicBezTo>
                    <a:cubicBezTo>
                      <a:pt x="596" y="1548"/>
                      <a:pt x="691" y="1560"/>
                      <a:pt x="775" y="1572"/>
                    </a:cubicBezTo>
                    <a:cubicBezTo>
                      <a:pt x="782" y="1572"/>
                      <a:pt x="789" y="1572"/>
                      <a:pt x="797" y="1572"/>
                    </a:cubicBezTo>
                    <a:cubicBezTo>
                      <a:pt x="1227" y="1572"/>
                      <a:pt x="1584" y="1231"/>
                      <a:pt x="1596" y="810"/>
                    </a:cubicBezTo>
                    <a:cubicBezTo>
                      <a:pt x="1608" y="381"/>
                      <a:pt x="1275" y="12"/>
                      <a:pt x="8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25" name="Google Shape;6425;p46"/>
              <p:cNvSpPr/>
              <p:nvPr/>
            </p:nvSpPr>
            <p:spPr>
              <a:xfrm>
                <a:off x="5449475" y="4546825"/>
                <a:ext cx="244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955" extrusionOk="0">
                    <a:moveTo>
                      <a:pt x="501" y="0"/>
                    </a:moveTo>
                    <a:cubicBezTo>
                      <a:pt x="239" y="0"/>
                      <a:pt x="13" y="215"/>
                      <a:pt x="13" y="465"/>
                    </a:cubicBezTo>
                    <a:cubicBezTo>
                      <a:pt x="1" y="715"/>
                      <a:pt x="203" y="941"/>
                      <a:pt x="477" y="953"/>
                    </a:cubicBezTo>
                    <a:cubicBezTo>
                      <a:pt x="490" y="954"/>
                      <a:pt x="502" y="955"/>
                      <a:pt x="515" y="955"/>
                    </a:cubicBezTo>
                    <a:cubicBezTo>
                      <a:pt x="749" y="955"/>
                      <a:pt x="954" y="749"/>
                      <a:pt x="965" y="500"/>
                    </a:cubicBezTo>
                    <a:cubicBezTo>
                      <a:pt x="977" y="238"/>
                      <a:pt x="775" y="12"/>
                      <a:pt x="5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26" name="Google Shape;6426;p46"/>
              <p:cNvSpPr/>
              <p:nvPr/>
            </p:nvSpPr>
            <p:spPr>
              <a:xfrm>
                <a:off x="5725400" y="4471800"/>
                <a:ext cx="12825" cy="1225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490" extrusionOk="0">
                    <a:moveTo>
                      <a:pt x="275" y="1"/>
                    </a:moveTo>
                    <a:cubicBezTo>
                      <a:pt x="132" y="1"/>
                      <a:pt x="13" y="108"/>
                      <a:pt x="13" y="239"/>
                    </a:cubicBezTo>
                    <a:cubicBezTo>
                      <a:pt x="1" y="370"/>
                      <a:pt x="120" y="489"/>
                      <a:pt x="251" y="489"/>
                    </a:cubicBezTo>
                    <a:cubicBezTo>
                      <a:pt x="394" y="489"/>
                      <a:pt x="513" y="382"/>
                      <a:pt x="513" y="251"/>
                    </a:cubicBezTo>
                    <a:cubicBezTo>
                      <a:pt x="513" y="120"/>
                      <a:pt x="406" y="1"/>
                      <a:pt x="27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27" name="Google Shape;6427;p46"/>
              <p:cNvSpPr/>
              <p:nvPr/>
            </p:nvSpPr>
            <p:spPr>
              <a:xfrm>
                <a:off x="6252550" y="4272650"/>
                <a:ext cx="28000" cy="2685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74" extrusionOk="0">
                    <a:moveTo>
                      <a:pt x="542" y="0"/>
                    </a:moveTo>
                    <a:cubicBezTo>
                      <a:pt x="253" y="0"/>
                      <a:pt x="36" y="230"/>
                      <a:pt x="25" y="514"/>
                    </a:cubicBezTo>
                    <a:cubicBezTo>
                      <a:pt x="1" y="811"/>
                      <a:pt x="239" y="1061"/>
                      <a:pt x="536" y="1073"/>
                    </a:cubicBezTo>
                    <a:cubicBezTo>
                      <a:pt x="544" y="1073"/>
                      <a:pt x="551" y="1074"/>
                      <a:pt x="558" y="1074"/>
                    </a:cubicBezTo>
                    <a:cubicBezTo>
                      <a:pt x="847" y="1074"/>
                      <a:pt x="1096" y="840"/>
                      <a:pt x="1108" y="549"/>
                    </a:cubicBezTo>
                    <a:cubicBezTo>
                      <a:pt x="1120" y="252"/>
                      <a:pt x="882" y="2"/>
                      <a:pt x="584" y="2"/>
                    </a:cubicBezTo>
                    <a:cubicBezTo>
                      <a:pt x="570" y="1"/>
                      <a:pt x="556" y="0"/>
                      <a:pt x="5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28" name="Google Shape;6428;p46"/>
              <p:cNvSpPr/>
              <p:nvPr/>
            </p:nvSpPr>
            <p:spPr>
              <a:xfrm>
                <a:off x="6161475" y="4023550"/>
                <a:ext cx="1520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608" extrusionOk="0">
                    <a:moveTo>
                      <a:pt x="310" y="0"/>
                    </a:moveTo>
                    <a:cubicBezTo>
                      <a:pt x="131" y="0"/>
                      <a:pt x="0" y="131"/>
                      <a:pt x="0" y="298"/>
                    </a:cubicBezTo>
                    <a:cubicBezTo>
                      <a:pt x="0" y="453"/>
                      <a:pt x="119" y="607"/>
                      <a:pt x="298" y="607"/>
                    </a:cubicBezTo>
                    <a:cubicBezTo>
                      <a:pt x="477" y="607"/>
                      <a:pt x="608" y="488"/>
                      <a:pt x="608" y="310"/>
                    </a:cubicBezTo>
                    <a:cubicBezTo>
                      <a:pt x="608" y="143"/>
                      <a:pt x="489" y="0"/>
                      <a:pt x="3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29" name="Google Shape;6429;p46"/>
              <p:cNvSpPr/>
              <p:nvPr/>
            </p:nvSpPr>
            <p:spPr>
              <a:xfrm>
                <a:off x="6447225" y="3995275"/>
                <a:ext cx="17275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679" extrusionOk="0">
                    <a:moveTo>
                      <a:pt x="358" y="0"/>
                    </a:moveTo>
                    <a:cubicBezTo>
                      <a:pt x="167" y="0"/>
                      <a:pt x="0" y="143"/>
                      <a:pt x="0" y="322"/>
                    </a:cubicBezTo>
                    <a:cubicBezTo>
                      <a:pt x="0" y="512"/>
                      <a:pt x="131" y="667"/>
                      <a:pt x="334" y="679"/>
                    </a:cubicBezTo>
                    <a:cubicBezTo>
                      <a:pt x="524" y="679"/>
                      <a:pt x="667" y="548"/>
                      <a:pt x="691" y="345"/>
                    </a:cubicBezTo>
                    <a:cubicBezTo>
                      <a:pt x="691" y="155"/>
                      <a:pt x="548" y="12"/>
                      <a:pt x="3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30" name="Google Shape;6430;p46"/>
              <p:cNvSpPr/>
              <p:nvPr/>
            </p:nvSpPr>
            <p:spPr>
              <a:xfrm>
                <a:off x="6426375" y="3757150"/>
                <a:ext cx="16700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7" extrusionOk="0">
                    <a:moveTo>
                      <a:pt x="346" y="0"/>
                    </a:moveTo>
                    <a:cubicBezTo>
                      <a:pt x="156" y="0"/>
                      <a:pt x="13" y="143"/>
                      <a:pt x="1" y="322"/>
                    </a:cubicBezTo>
                    <a:cubicBezTo>
                      <a:pt x="1" y="500"/>
                      <a:pt x="132" y="667"/>
                      <a:pt x="334" y="667"/>
                    </a:cubicBezTo>
                    <a:cubicBezTo>
                      <a:pt x="513" y="667"/>
                      <a:pt x="668" y="536"/>
                      <a:pt x="668" y="333"/>
                    </a:cubicBezTo>
                    <a:cubicBezTo>
                      <a:pt x="668" y="155"/>
                      <a:pt x="537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31" name="Google Shape;6431;p46"/>
              <p:cNvSpPr/>
              <p:nvPr/>
            </p:nvSpPr>
            <p:spPr>
              <a:xfrm>
                <a:off x="6719275" y="3930375"/>
                <a:ext cx="116700" cy="251850"/>
              </a:xfrm>
              <a:custGeom>
                <a:avLst/>
                <a:gdLst/>
                <a:ahLst/>
                <a:cxnLst/>
                <a:rect l="l" t="t" r="r" b="b"/>
                <a:pathLst>
                  <a:path w="4668" h="10074" extrusionOk="0">
                    <a:moveTo>
                      <a:pt x="1596" y="0"/>
                    </a:moveTo>
                    <a:cubicBezTo>
                      <a:pt x="1596" y="0"/>
                      <a:pt x="1" y="1822"/>
                      <a:pt x="477" y="4596"/>
                    </a:cubicBezTo>
                    <a:cubicBezTo>
                      <a:pt x="953" y="7382"/>
                      <a:pt x="3334" y="10073"/>
                      <a:pt x="3334" y="10073"/>
                    </a:cubicBezTo>
                    <a:cubicBezTo>
                      <a:pt x="3334" y="10073"/>
                      <a:pt x="4668" y="6739"/>
                      <a:pt x="4180" y="3965"/>
                    </a:cubicBezTo>
                    <a:cubicBezTo>
                      <a:pt x="3704" y="1179"/>
                      <a:pt x="1596" y="0"/>
                      <a:pt x="15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32" name="Google Shape;6432;p46"/>
              <p:cNvSpPr/>
              <p:nvPr/>
            </p:nvSpPr>
            <p:spPr>
              <a:xfrm>
                <a:off x="7004725" y="3995275"/>
                <a:ext cx="18775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39" extrusionOk="0">
                    <a:moveTo>
                      <a:pt x="382" y="0"/>
                    </a:moveTo>
                    <a:cubicBezTo>
                      <a:pt x="179" y="0"/>
                      <a:pt x="1" y="143"/>
                      <a:pt x="1" y="357"/>
                    </a:cubicBezTo>
                    <a:cubicBezTo>
                      <a:pt x="1" y="560"/>
                      <a:pt x="144" y="726"/>
                      <a:pt x="358" y="738"/>
                    </a:cubicBezTo>
                    <a:cubicBezTo>
                      <a:pt x="560" y="738"/>
                      <a:pt x="727" y="595"/>
                      <a:pt x="739" y="381"/>
                    </a:cubicBezTo>
                    <a:cubicBezTo>
                      <a:pt x="751" y="179"/>
                      <a:pt x="596" y="12"/>
                      <a:pt x="3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33" name="Google Shape;6433;p46"/>
              <p:cNvSpPr/>
              <p:nvPr/>
            </p:nvSpPr>
            <p:spPr>
              <a:xfrm>
                <a:off x="6830600" y="4161050"/>
                <a:ext cx="22950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18" h="894" extrusionOk="0">
                    <a:moveTo>
                      <a:pt x="454" y="0"/>
                    </a:moveTo>
                    <a:cubicBezTo>
                      <a:pt x="203" y="0"/>
                      <a:pt x="13" y="187"/>
                      <a:pt x="13" y="429"/>
                    </a:cubicBezTo>
                    <a:cubicBezTo>
                      <a:pt x="1" y="691"/>
                      <a:pt x="191" y="894"/>
                      <a:pt x="441" y="894"/>
                    </a:cubicBezTo>
                    <a:cubicBezTo>
                      <a:pt x="679" y="894"/>
                      <a:pt x="894" y="703"/>
                      <a:pt x="906" y="465"/>
                    </a:cubicBezTo>
                    <a:cubicBezTo>
                      <a:pt x="917" y="215"/>
                      <a:pt x="715" y="1"/>
                      <a:pt x="477" y="1"/>
                    </a:cubicBezTo>
                    <a:cubicBezTo>
                      <a:pt x="469" y="0"/>
                      <a:pt x="461" y="0"/>
                      <a:pt x="4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34" name="Google Shape;6434;p46"/>
              <p:cNvSpPr/>
              <p:nvPr/>
            </p:nvSpPr>
            <p:spPr>
              <a:xfrm>
                <a:off x="6872575" y="4108675"/>
                <a:ext cx="40200" cy="39350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574" extrusionOk="0">
                    <a:moveTo>
                      <a:pt x="834" y="0"/>
                    </a:moveTo>
                    <a:cubicBezTo>
                      <a:pt x="786" y="12"/>
                      <a:pt x="727" y="12"/>
                      <a:pt x="679" y="12"/>
                    </a:cubicBezTo>
                    <a:cubicBezTo>
                      <a:pt x="310" y="72"/>
                      <a:pt x="24" y="381"/>
                      <a:pt x="12" y="762"/>
                    </a:cubicBezTo>
                    <a:cubicBezTo>
                      <a:pt x="0" y="1096"/>
                      <a:pt x="227" y="1393"/>
                      <a:pt x="524" y="1512"/>
                    </a:cubicBezTo>
                    <a:cubicBezTo>
                      <a:pt x="596" y="1548"/>
                      <a:pt x="679" y="1560"/>
                      <a:pt x="774" y="1572"/>
                    </a:cubicBezTo>
                    <a:cubicBezTo>
                      <a:pt x="788" y="1573"/>
                      <a:pt x="802" y="1573"/>
                      <a:pt x="816" y="1573"/>
                    </a:cubicBezTo>
                    <a:cubicBezTo>
                      <a:pt x="1227" y="1573"/>
                      <a:pt x="1573" y="1236"/>
                      <a:pt x="1596" y="822"/>
                    </a:cubicBezTo>
                    <a:cubicBezTo>
                      <a:pt x="1608" y="381"/>
                      <a:pt x="1262" y="12"/>
                      <a:pt x="8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35" name="Google Shape;6435;p46"/>
              <p:cNvSpPr/>
              <p:nvPr/>
            </p:nvSpPr>
            <p:spPr>
              <a:xfrm>
                <a:off x="516125" y="4041400"/>
                <a:ext cx="625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25" h="5597" extrusionOk="0">
                    <a:moveTo>
                      <a:pt x="0" y="1"/>
                    </a:moveTo>
                    <a:lnTo>
                      <a:pt x="0" y="5596"/>
                    </a:lnTo>
                    <a:cubicBezTo>
                      <a:pt x="12" y="5561"/>
                      <a:pt x="12" y="5549"/>
                      <a:pt x="24" y="5537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36" name="Google Shape;6436;p46"/>
              <p:cNvSpPr/>
              <p:nvPr/>
            </p:nvSpPr>
            <p:spPr>
              <a:xfrm>
                <a:off x="516125" y="4431325"/>
                <a:ext cx="5075" cy="189050"/>
              </a:xfrm>
              <a:custGeom>
                <a:avLst/>
                <a:gdLst/>
                <a:ahLst/>
                <a:cxnLst/>
                <a:rect l="l" t="t" r="r" b="b"/>
                <a:pathLst>
                  <a:path w="203" h="7562" extrusionOk="0">
                    <a:moveTo>
                      <a:pt x="24" y="1"/>
                    </a:moveTo>
                    <a:cubicBezTo>
                      <a:pt x="12" y="1"/>
                      <a:pt x="12" y="13"/>
                      <a:pt x="0" y="24"/>
                    </a:cubicBezTo>
                    <a:lnTo>
                      <a:pt x="0" y="6442"/>
                    </a:lnTo>
                    <a:cubicBezTo>
                      <a:pt x="0" y="6823"/>
                      <a:pt x="72" y="7204"/>
                      <a:pt x="203" y="7561"/>
                    </a:cubicBezTo>
                    <a:cubicBezTo>
                      <a:pt x="84" y="7228"/>
                      <a:pt x="24" y="6882"/>
                      <a:pt x="24" y="6513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37" name="Google Shape;6437;p46"/>
              <p:cNvSpPr/>
              <p:nvPr/>
            </p:nvSpPr>
            <p:spPr>
              <a:xfrm>
                <a:off x="3926075" y="1212475"/>
                <a:ext cx="12825" cy="185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741" extrusionOk="0">
                    <a:moveTo>
                      <a:pt x="417" y="1"/>
                    </a:moveTo>
                    <a:lnTo>
                      <a:pt x="0" y="739"/>
                    </a:lnTo>
                    <a:lnTo>
                      <a:pt x="36" y="739"/>
                    </a:lnTo>
                    <a:cubicBezTo>
                      <a:pt x="49" y="740"/>
                      <a:pt x="62" y="741"/>
                      <a:pt x="74" y="741"/>
                    </a:cubicBezTo>
                    <a:cubicBezTo>
                      <a:pt x="309" y="741"/>
                      <a:pt x="512" y="536"/>
                      <a:pt x="512" y="298"/>
                    </a:cubicBezTo>
                    <a:cubicBezTo>
                      <a:pt x="512" y="191"/>
                      <a:pt x="477" y="84"/>
                      <a:pt x="417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38" name="Google Shape;6438;p46"/>
              <p:cNvSpPr/>
              <p:nvPr/>
            </p:nvSpPr>
            <p:spPr>
              <a:xfrm>
                <a:off x="516125" y="1989350"/>
                <a:ext cx="108675" cy="284900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11396" extrusionOk="0">
                    <a:moveTo>
                      <a:pt x="1739" y="1704"/>
                    </a:moveTo>
                    <a:cubicBezTo>
                      <a:pt x="1846" y="1704"/>
                      <a:pt x="1929" y="1799"/>
                      <a:pt x="1929" y="1906"/>
                    </a:cubicBezTo>
                    <a:cubicBezTo>
                      <a:pt x="1917" y="2013"/>
                      <a:pt x="1834" y="2096"/>
                      <a:pt x="1727" y="2096"/>
                    </a:cubicBezTo>
                    <a:cubicBezTo>
                      <a:pt x="1620" y="2096"/>
                      <a:pt x="1536" y="2001"/>
                      <a:pt x="1536" y="1906"/>
                    </a:cubicBezTo>
                    <a:cubicBezTo>
                      <a:pt x="1536" y="1799"/>
                      <a:pt x="1620" y="1704"/>
                      <a:pt x="1739" y="1704"/>
                    </a:cubicBezTo>
                    <a:close/>
                    <a:moveTo>
                      <a:pt x="4346" y="1"/>
                    </a:moveTo>
                    <a:cubicBezTo>
                      <a:pt x="4346" y="1"/>
                      <a:pt x="4096" y="132"/>
                      <a:pt x="3703" y="322"/>
                    </a:cubicBezTo>
                    <a:lnTo>
                      <a:pt x="3525" y="418"/>
                    </a:lnTo>
                    <a:cubicBezTo>
                      <a:pt x="3215" y="561"/>
                      <a:pt x="2846" y="763"/>
                      <a:pt x="2417" y="1001"/>
                    </a:cubicBezTo>
                    <a:cubicBezTo>
                      <a:pt x="2382" y="1025"/>
                      <a:pt x="2334" y="1061"/>
                      <a:pt x="2275" y="1073"/>
                    </a:cubicBezTo>
                    <a:cubicBezTo>
                      <a:pt x="2191" y="1132"/>
                      <a:pt x="2084" y="1180"/>
                      <a:pt x="1977" y="1239"/>
                    </a:cubicBezTo>
                    <a:cubicBezTo>
                      <a:pt x="1917" y="1263"/>
                      <a:pt x="1870" y="1299"/>
                      <a:pt x="1822" y="1323"/>
                    </a:cubicBezTo>
                    <a:cubicBezTo>
                      <a:pt x="1274" y="1656"/>
                      <a:pt x="655" y="2037"/>
                      <a:pt x="24" y="2489"/>
                    </a:cubicBezTo>
                    <a:lnTo>
                      <a:pt x="24" y="2728"/>
                    </a:lnTo>
                    <a:cubicBezTo>
                      <a:pt x="12" y="2728"/>
                      <a:pt x="12" y="2739"/>
                      <a:pt x="0" y="2739"/>
                    </a:cubicBezTo>
                    <a:lnTo>
                      <a:pt x="0" y="11145"/>
                    </a:lnTo>
                    <a:lnTo>
                      <a:pt x="12" y="11133"/>
                    </a:lnTo>
                    <a:lnTo>
                      <a:pt x="24" y="11121"/>
                    </a:lnTo>
                    <a:lnTo>
                      <a:pt x="24" y="11395"/>
                    </a:lnTo>
                    <a:lnTo>
                      <a:pt x="155" y="11264"/>
                    </a:lnTo>
                    <a:cubicBezTo>
                      <a:pt x="512" y="10895"/>
                      <a:pt x="870" y="10478"/>
                      <a:pt x="1203" y="10002"/>
                    </a:cubicBezTo>
                    <a:cubicBezTo>
                      <a:pt x="3953" y="6085"/>
                      <a:pt x="4346" y="1"/>
                      <a:pt x="434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39" name="Google Shape;6439;p46"/>
              <p:cNvSpPr/>
              <p:nvPr/>
            </p:nvSpPr>
            <p:spPr>
              <a:xfrm>
                <a:off x="516725" y="1796775"/>
                <a:ext cx="199150" cy="129800"/>
              </a:xfrm>
              <a:custGeom>
                <a:avLst/>
                <a:gdLst/>
                <a:ahLst/>
                <a:cxnLst/>
                <a:rect l="l" t="t" r="r" b="b"/>
                <a:pathLst>
                  <a:path w="7966" h="5192" extrusionOk="0">
                    <a:moveTo>
                      <a:pt x="3977" y="1120"/>
                    </a:moveTo>
                    <a:cubicBezTo>
                      <a:pt x="4203" y="1144"/>
                      <a:pt x="4394" y="1322"/>
                      <a:pt x="4382" y="1548"/>
                    </a:cubicBezTo>
                    <a:cubicBezTo>
                      <a:pt x="4370" y="1768"/>
                      <a:pt x="4202" y="1954"/>
                      <a:pt x="3974" y="1954"/>
                    </a:cubicBezTo>
                    <a:cubicBezTo>
                      <a:pt x="3967" y="1954"/>
                      <a:pt x="3960" y="1954"/>
                      <a:pt x="3953" y="1953"/>
                    </a:cubicBezTo>
                    <a:cubicBezTo>
                      <a:pt x="3727" y="1941"/>
                      <a:pt x="3536" y="1763"/>
                      <a:pt x="3548" y="1525"/>
                    </a:cubicBezTo>
                    <a:cubicBezTo>
                      <a:pt x="3548" y="1298"/>
                      <a:pt x="3739" y="1120"/>
                      <a:pt x="3977" y="1120"/>
                    </a:cubicBezTo>
                    <a:close/>
                    <a:moveTo>
                      <a:pt x="381" y="1"/>
                    </a:moveTo>
                    <a:cubicBezTo>
                      <a:pt x="238" y="263"/>
                      <a:pt x="119" y="513"/>
                      <a:pt x="0" y="763"/>
                    </a:cubicBezTo>
                    <a:lnTo>
                      <a:pt x="0" y="1239"/>
                    </a:lnTo>
                    <a:lnTo>
                      <a:pt x="0" y="4977"/>
                    </a:lnTo>
                    <a:lnTo>
                      <a:pt x="0" y="5192"/>
                    </a:lnTo>
                    <a:cubicBezTo>
                      <a:pt x="2012" y="4466"/>
                      <a:pt x="5299" y="3049"/>
                      <a:pt x="7489" y="798"/>
                    </a:cubicBezTo>
                    <a:cubicBezTo>
                      <a:pt x="7668" y="620"/>
                      <a:pt x="7823" y="441"/>
                      <a:pt x="7966" y="263"/>
                    </a:cubicBezTo>
                    <a:lnTo>
                      <a:pt x="381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40" name="Google Shape;6440;p46"/>
              <p:cNvSpPr/>
              <p:nvPr/>
            </p:nvSpPr>
            <p:spPr>
              <a:xfrm>
                <a:off x="526250" y="1628900"/>
                <a:ext cx="259575" cy="174450"/>
              </a:xfrm>
              <a:custGeom>
                <a:avLst/>
                <a:gdLst/>
                <a:ahLst/>
                <a:cxnLst/>
                <a:rect l="l" t="t" r="r" b="b"/>
                <a:pathLst>
                  <a:path w="10383" h="6978" extrusionOk="0">
                    <a:moveTo>
                      <a:pt x="9584" y="1"/>
                    </a:moveTo>
                    <a:cubicBezTo>
                      <a:pt x="8519" y="1"/>
                      <a:pt x="5268" y="251"/>
                      <a:pt x="2524" y="3072"/>
                    </a:cubicBezTo>
                    <a:cubicBezTo>
                      <a:pt x="1500" y="4132"/>
                      <a:pt x="667" y="5442"/>
                      <a:pt x="0" y="6728"/>
                    </a:cubicBezTo>
                    <a:lnTo>
                      <a:pt x="7585" y="6978"/>
                    </a:lnTo>
                    <a:cubicBezTo>
                      <a:pt x="10383" y="3668"/>
                      <a:pt x="9942" y="12"/>
                      <a:pt x="9942" y="12"/>
                    </a:cubicBezTo>
                    <a:cubicBezTo>
                      <a:pt x="9942" y="12"/>
                      <a:pt x="9814" y="1"/>
                      <a:pt x="958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41" name="Google Shape;6441;p46"/>
              <p:cNvSpPr/>
              <p:nvPr/>
            </p:nvSpPr>
            <p:spPr>
              <a:xfrm>
                <a:off x="6938650" y="2299825"/>
                <a:ext cx="108375" cy="262250"/>
              </a:xfrm>
              <a:custGeom>
                <a:avLst/>
                <a:gdLst/>
                <a:ahLst/>
                <a:cxnLst/>
                <a:rect l="l" t="t" r="r" b="b"/>
                <a:pathLst>
                  <a:path w="4335" h="10490" extrusionOk="0">
                    <a:moveTo>
                      <a:pt x="4334" y="0"/>
                    </a:moveTo>
                    <a:cubicBezTo>
                      <a:pt x="3870" y="393"/>
                      <a:pt x="3442" y="810"/>
                      <a:pt x="3025" y="1238"/>
                    </a:cubicBezTo>
                    <a:cubicBezTo>
                      <a:pt x="2918" y="1346"/>
                      <a:pt x="2822" y="1465"/>
                      <a:pt x="2727" y="1572"/>
                    </a:cubicBezTo>
                    <a:cubicBezTo>
                      <a:pt x="2680" y="1631"/>
                      <a:pt x="2620" y="1691"/>
                      <a:pt x="2584" y="1739"/>
                    </a:cubicBezTo>
                    <a:cubicBezTo>
                      <a:pt x="2537" y="1798"/>
                      <a:pt x="2489" y="1858"/>
                      <a:pt x="2429" y="1917"/>
                    </a:cubicBezTo>
                    <a:cubicBezTo>
                      <a:pt x="2239" y="2131"/>
                      <a:pt x="2060" y="2370"/>
                      <a:pt x="1894" y="2631"/>
                    </a:cubicBezTo>
                    <a:cubicBezTo>
                      <a:pt x="917" y="4036"/>
                      <a:pt x="417" y="5441"/>
                      <a:pt x="215" y="6680"/>
                    </a:cubicBezTo>
                    <a:cubicBezTo>
                      <a:pt x="263" y="6656"/>
                      <a:pt x="322" y="6656"/>
                      <a:pt x="358" y="6656"/>
                    </a:cubicBezTo>
                    <a:cubicBezTo>
                      <a:pt x="798" y="6680"/>
                      <a:pt x="1132" y="7049"/>
                      <a:pt x="1120" y="7477"/>
                    </a:cubicBezTo>
                    <a:cubicBezTo>
                      <a:pt x="1108" y="7899"/>
                      <a:pt x="763" y="8240"/>
                      <a:pt x="321" y="8240"/>
                    </a:cubicBezTo>
                    <a:cubicBezTo>
                      <a:pt x="313" y="8240"/>
                      <a:pt x="306" y="8239"/>
                      <a:pt x="298" y="8239"/>
                    </a:cubicBezTo>
                    <a:cubicBezTo>
                      <a:pt x="215" y="8239"/>
                      <a:pt x="120" y="8204"/>
                      <a:pt x="48" y="8180"/>
                    </a:cubicBezTo>
                    <a:lnTo>
                      <a:pt x="48" y="8180"/>
                    </a:lnTo>
                    <a:cubicBezTo>
                      <a:pt x="1" y="9561"/>
                      <a:pt x="274" y="10490"/>
                      <a:pt x="274" y="10490"/>
                    </a:cubicBezTo>
                    <a:cubicBezTo>
                      <a:pt x="274" y="10490"/>
                      <a:pt x="346" y="10490"/>
                      <a:pt x="477" y="10466"/>
                    </a:cubicBezTo>
                    <a:cubicBezTo>
                      <a:pt x="513" y="10466"/>
                      <a:pt x="560" y="10454"/>
                      <a:pt x="596" y="10454"/>
                    </a:cubicBezTo>
                    <a:cubicBezTo>
                      <a:pt x="620" y="10454"/>
                      <a:pt x="632" y="10454"/>
                      <a:pt x="644" y="10442"/>
                    </a:cubicBezTo>
                    <a:cubicBezTo>
                      <a:pt x="691" y="10442"/>
                      <a:pt x="739" y="10418"/>
                      <a:pt x="798" y="10406"/>
                    </a:cubicBezTo>
                    <a:cubicBezTo>
                      <a:pt x="1179" y="10335"/>
                      <a:pt x="1763" y="10204"/>
                      <a:pt x="2465" y="9930"/>
                    </a:cubicBezTo>
                    <a:cubicBezTo>
                      <a:pt x="2525" y="9906"/>
                      <a:pt x="2584" y="9882"/>
                      <a:pt x="2644" y="9859"/>
                    </a:cubicBezTo>
                    <a:cubicBezTo>
                      <a:pt x="2715" y="9835"/>
                      <a:pt x="2775" y="9799"/>
                      <a:pt x="2846" y="9763"/>
                    </a:cubicBezTo>
                    <a:cubicBezTo>
                      <a:pt x="2906" y="9739"/>
                      <a:pt x="2953" y="9728"/>
                      <a:pt x="3013" y="9692"/>
                    </a:cubicBezTo>
                    <a:cubicBezTo>
                      <a:pt x="3072" y="9668"/>
                      <a:pt x="3120" y="9644"/>
                      <a:pt x="3180" y="9620"/>
                    </a:cubicBezTo>
                    <a:cubicBezTo>
                      <a:pt x="3239" y="9585"/>
                      <a:pt x="3275" y="9573"/>
                      <a:pt x="3334" y="9549"/>
                    </a:cubicBezTo>
                    <a:cubicBezTo>
                      <a:pt x="3596" y="9406"/>
                      <a:pt x="3858" y="9275"/>
                      <a:pt x="4144" y="9097"/>
                    </a:cubicBezTo>
                    <a:cubicBezTo>
                      <a:pt x="4204" y="9073"/>
                      <a:pt x="4251" y="9025"/>
                      <a:pt x="4311" y="8989"/>
                    </a:cubicBezTo>
                    <a:cubicBezTo>
                      <a:pt x="4323" y="8989"/>
                      <a:pt x="4323" y="8977"/>
                      <a:pt x="4334" y="8977"/>
                    </a:cubicBezTo>
                    <a:lnTo>
                      <a:pt x="4334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42" name="Google Shape;6442;p46"/>
              <p:cNvSpPr/>
              <p:nvPr/>
            </p:nvSpPr>
            <p:spPr>
              <a:xfrm>
                <a:off x="7043725" y="2140275"/>
                <a:ext cx="42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656" extrusionOk="0">
                    <a:moveTo>
                      <a:pt x="167" y="0"/>
                    </a:moveTo>
                    <a:cubicBezTo>
                      <a:pt x="143" y="48"/>
                      <a:pt x="131" y="84"/>
                      <a:pt x="131" y="96"/>
                    </a:cubicBezTo>
                    <a:cubicBezTo>
                      <a:pt x="131" y="120"/>
                      <a:pt x="120" y="155"/>
                      <a:pt x="120" y="167"/>
                    </a:cubicBezTo>
                    <a:cubicBezTo>
                      <a:pt x="108" y="215"/>
                      <a:pt x="108" y="239"/>
                      <a:pt x="84" y="274"/>
                    </a:cubicBezTo>
                    <a:cubicBezTo>
                      <a:pt x="48" y="477"/>
                      <a:pt x="12" y="620"/>
                      <a:pt x="1" y="643"/>
                    </a:cubicBezTo>
                    <a:lnTo>
                      <a:pt x="1" y="655"/>
                    </a:lnTo>
                    <a:cubicBezTo>
                      <a:pt x="1" y="655"/>
                      <a:pt x="1" y="643"/>
                      <a:pt x="24" y="643"/>
                    </a:cubicBezTo>
                    <a:lnTo>
                      <a:pt x="72" y="643"/>
                    </a:lnTo>
                    <a:cubicBezTo>
                      <a:pt x="84" y="643"/>
                      <a:pt x="108" y="631"/>
                      <a:pt x="120" y="631"/>
                    </a:cubicBezTo>
                    <a:lnTo>
                      <a:pt x="167" y="631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43" name="Google Shape;6443;p46"/>
              <p:cNvSpPr/>
              <p:nvPr/>
            </p:nvSpPr>
            <p:spPr>
              <a:xfrm>
                <a:off x="1150725" y="4511100"/>
                <a:ext cx="147075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7169" extrusionOk="0">
                    <a:moveTo>
                      <a:pt x="1489" y="1"/>
                    </a:moveTo>
                    <a:cubicBezTo>
                      <a:pt x="1489" y="1"/>
                      <a:pt x="179" y="3430"/>
                      <a:pt x="1" y="7168"/>
                    </a:cubicBezTo>
                    <a:lnTo>
                      <a:pt x="5882" y="7168"/>
                    </a:lnTo>
                    <a:cubicBezTo>
                      <a:pt x="5263" y="5418"/>
                      <a:pt x="4323" y="3811"/>
                      <a:pt x="3453" y="2548"/>
                    </a:cubicBezTo>
                    <a:cubicBezTo>
                      <a:pt x="3251" y="2239"/>
                      <a:pt x="3037" y="1953"/>
                      <a:pt x="2846" y="1691"/>
                    </a:cubicBezTo>
                    <a:cubicBezTo>
                      <a:pt x="2787" y="1596"/>
                      <a:pt x="2715" y="1513"/>
                      <a:pt x="2656" y="1429"/>
                    </a:cubicBezTo>
                    <a:cubicBezTo>
                      <a:pt x="2596" y="1358"/>
                      <a:pt x="2537" y="1275"/>
                      <a:pt x="2477" y="1191"/>
                    </a:cubicBezTo>
                    <a:cubicBezTo>
                      <a:pt x="1894" y="453"/>
                      <a:pt x="1489" y="1"/>
                      <a:pt x="148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44" name="Google Shape;6444;p46"/>
              <p:cNvSpPr/>
              <p:nvPr/>
            </p:nvSpPr>
            <p:spPr>
              <a:xfrm>
                <a:off x="516425" y="3632725"/>
                <a:ext cx="53900" cy="208075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8323" extrusionOk="0">
                    <a:moveTo>
                      <a:pt x="2155" y="0"/>
                    </a:moveTo>
                    <a:lnTo>
                      <a:pt x="2155" y="0"/>
                    </a:lnTo>
                    <a:cubicBezTo>
                      <a:pt x="2155" y="0"/>
                      <a:pt x="1715" y="191"/>
                      <a:pt x="1012" y="548"/>
                    </a:cubicBezTo>
                    <a:cubicBezTo>
                      <a:pt x="941" y="596"/>
                      <a:pt x="846" y="643"/>
                      <a:pt x="774" y="691"/>
                    </a:cubicBezTo>
                    <a:cubicBezTo>
                      <a:pt x="715" y="715"/>
                      <a:pt x="655" y="762"/>
                      <a:pt x="596" y="786"/>
                    </a:cubicBezTo>
                    <a:cubicBezTo>
                      <a:pt x="536" y="822"/>
                      <a:pt x="489" y="846"/>
                      <a:pt x="429" y="881"/>
                    </a:cubicBezTo>
                    <a:lnTo>
                      <a:pt x="36" y="1108"/>
                    </a:lnTo>
                    <a:lnTo>
                      <a:pt x="36" y="1322"/>
                    </a:lnTo>
                    <a:cubicBezTo>
                      <a:pt x="12" y="1322"/>
                      <a:pt x="12" y="1346"/>
                      <a:pt x="0" y="1346"/>
                    </a:cubicBezTo>
                    <a:lnTo>
                      <a:pt x="0" y="7918"/>
                    </a:lnTo>
                    <a:cubicBezTo>
                      <a:pt x="12" y="7906"/>
                      <a:pt x="12" y="7870"/>
                      <a:pt x="36" y="7858"/>
                    </a:cubicBezTo>
                    <a:lnTo>
                      <a:pt x="36" y="8323"/>
                    </a:lnTo>
                    <a:cubicBezTo>
                      <a:pt x="1858" y="4560"/>
                      <a:pt x="2155" y="0"/>
                      <a:pt x="2155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45" name="Google Shape;6445;p46"/>
              <p:cNvSpPr/>
              <p:nvPr/>
            </p:nvSpPr>
            <p:spPr>
              <a:xfrm>
                <a:off x="607500" y="4450075"/>
                <a:ext cx="186950" cy="240525"/>
              </a:xfrm>
              <a:custGeom>
                <a:avLst/>
                <a:gdLst/>
                <a:ahLst/>
                <a:cxnLst/>
                <a:rect l="l" t="t" r="r" b="b"/>
                <a:pathLst>
                  <a:path w="7478" h="9621" extrusionOk="0">
                    <a:moveTo>
                      <a:pt x="1013" y="1"/>
                    </a:moveTo>
                    <a:cubicBezTo>
                      <a:pt x="1013" y="1"/>
                      <a:pt x="286" y="1251"/>
                      <a:pt x="60" y="3215"/>
                    </a:cubicBezTo>
                    <a:cubicBezTo>
                      <a:pt x="48" y="3311"/>
                      <a:pt x="48" y="3406"/>
                      <a:pt x="36" y="3513"/>
                    </a:cubicBezTo>
                    <a:cubicBezTo>
                      <a:pt x="24" y="3668"/>
                      <a:pt x="1" y="3823"/>
                      <a:pt x="1" y="3989"/>
                    </a:cubicBezTo>
                    <a:lnTo>
                      <a:pt x="1" y="4323"/>
                    </a:lnTo>
                    <a:lnTo>
                      <a:pt x="1" y="4656"/>
                    </a:lnTo>
                    <a:cubicBezTo>
                      <a:pt x="1" y="4823"/>
                      <a:pt x="24" y="5001"/>
                      <a:pt x="36" y="5180"/>
                    </a:cubicBezTo>
                    <a:cubicBezTo>
                      <a:pt x="36" y="5240"/>
                      <a:pt x="48" y="5299"/>
                      <a:pt x="48" y="5359"/>
                    </a:cubicBezTo>
                    <a:lnTo>
                      <a:pt x="96" y="5716"/>
                    </a:lnTo>
                    <a:cubicBezTo>
                      <a:pt x="108" y="5847"/>
                      <a:pt x="144" y="5966"/>
                      <a:pt x="155" y="6085"/>
                    </a:cubicBezTo>
                    <a:cubicBezTo>
                      <a:pt x="155" y="6168"/>
                      <a:pt x="167" y="6228"/>
                      <a:pt x="179" y="6287"/>
                    </a:cubicBezTo>
                    <a:cubicBezTo>
                      <a:pt x="203" y="6406"/>
                      <a:pt x="227" y="6537"/>
                      <a:pt x="263" y="6656"/>
                    </a:cubicBezTo>
                    <a:cubicBezTo>
                      <a:pt x="275" y="6787"/>
                      <a:pt x="322" y="6906"/>
                      <a:pt x="346" y="7037"/>
                    </a:cubicBezTo>
                    <a:cubicBezTo>
                      <a:pt x="394" y="7156"/>
                      <a:pt x="417" y="7299"/>
                      <a:pt x="465" y="7430"/>
                    </a:cubicBezTo>
                    <a:lnTo>
                      <a:pt x="596" y="7835"/>
                    </a:lnTo>
                    <a:cubicBezTo>
                      <a:pt x="632" y="7895"/>
                      <a:pt x="644" y="7954"/>
                      <a:pt x="679" y="8026"/>
                    </a:cubicBezTo>
                    <a:cubicBezTo>
                      <a:pt x="882" y="8561"/>
                      <a:pt x="1132" y="9097"/>
                      <a:pt x="1418" y="9621"/>
                    </a:cubicBezTo>
                    <a:lnTo>
                      <a:pt x="7478" y="9621"/>
                    </a:lnTo>
                    <a:cubicBezTo>
                      <a:pt x="7430" y="9204"/>
                      <a:pt x="7383" y="8776"/>
                      <a:pt x="7323" y="8347"/>
                    </a:cubicBezTo>
                    <a:lnTo>
                      <a:pt x="7144" y="7454"/>
                    </a:lnTo>
                    <a:cubicBezTo>
                      <a:pt x="7013" y="6883"/>
                      <a:pt x="6835" y="6299"/>
                      <a:pt x="6632" y="5728"/>
                    </a:cubicBezTo>
                    <a:cubicBezTo>
                      <a:pt x="4918" y="1251"/>
                      <a:pt x="1013" y="1"/>
                      <a:pt x="1013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46" name="Google Shape;6446;p46"/>
              <p:cNvSpPr/>
              <p:nvPr/>
            </p:nvSpPr>
            <p:spPr>
              <a:xfrm>
                <a:off x="516125" y="3441025"/>
                <a:ext cx="145575" cy="106300"/>
              </a:xfrm>
              <a:custGeom>
                <a:avLst/>
                <a:gdLst/>
                <a:ahLst/>
                <a:cxnLst/>
                <a:rect l="l" t="t" r="r" b="b"/>
                <a:pathLst>
                  <a:path w="5823" h="4252" extrusionOk="0">
                    <a:moveTo>
                      <a:pt x="1812" y="1060"/>
                    </a:moveTo>
                    <a:cubicBezTo>
                      <a:pt x="1819" y="1060"/>
                      <a:pt x="1826" y="1060"/>
                      <a:pt x="1834" y="1060"/>
                    </a:cubicBezTo>
                    <a:cubicBezTo>
                      <a:pt x="2072" y="1060"/>
                      <a:pt x="2251" y="1251"/>
                      <a:pt x="2227" y="1489"/>
                    </a:cubicBezTo>
                    <a:cubicBezTo>
                      <a:pt x="2227" y="1720"/>
                      <a:pt x="2048" y="1894"/>
                      <a:pt x="1821" y="1894"/>
                    </a:cubicBezTo>
                    <a:cubicBezTo>
                      <a:pt x="1813" y="1894"/>
                      <a:pt x="1806" y="1894"/>
                      <a:pt x="1798" y="1894"/>
                    </a:cubicBezTo>
                    <a:cubicBezTo>
                      <a:pt x="1560" y="1894"/>
                      <a:pt x="1382" y="1703"/>
                      <a:pt x="1393" y="1465"/>
                    </a:cubicBezTo>
                    <a:cubicBezTo>
                      <a:pt x="1393" y="1235"/>
                      <a:pt x="1583" y="1060"/>
                      <a:pt x="1812" y="1060"/>
                    </a:cubicBezTo>
                    <a:close/>
                    <a:moveTo>
                      <a:pt x="0" y="1"/>
                    </a:moveTo>
                    <a:lnTo>
                      <a:pt x="0" y="4037"/>
                    </a:lnTo>
                    <a:cubicBezTo>
                      <a:pt x="12" y="4037"/>
                      <a:pt x="12" y="4025"/>
                      <a:pt x="24" y="4025"/>
                    </a:cubicBezTo>
                    <a:lnTo>
                      <a:pt x="24" y="4251"/>
                    </a:lnTo>
                    <a:cubicBezTo>
                      <a:pt x="572" y="3989"/>
                      <a:pt x="1143" y="3715"/>
                      <a:pt x="1727" y="3394"/>
                    </a:cubicBezTo>
                    <a:cubicBezTo>
                      <a:pt x="1846" y="3334"/>
                      <a:pt x="1965" y="3263"/>
                      <a:pt x="2084" y="3192"/>
                    </a:cubicBezTo>
                    <a:cubicBezTo>
                      <a:pt x="2227" y="3096"/>
                      <a:pt x="2394" y="3013"/>
                      <a:pt x="2548" y="2918"/>
                    </a:cubicBezTo>
                    <a:cubicBezTo>
                      <a:pt x="2644" y="2846"/>
                      <a:pt x="2763" y="2787"/>
                      <a:pt x="2870" y="2715"/>
                    </a:cubicBezTo>
                    <a:cubicBezTo>
                      <a:pt x="3156" y="2537"/>
                      <a:pt x="3418" y="2358"/>
                      <a:pt x="3679" y="2168"/>
                    </a:cubicBezTo>
                    <a:cubicBezTo>
                      <a:pt x="3775" y="2084"/>
                      <a:pt x="3882" y="2013"/>
                      <a:pt x="3977" y="1941"/>
                    </a:cubicBezTo>
                    <a:cubicBezTo>
                      <a:pt x="4096" y="1846"/>
                      <a:pt x="4215" y="1763"/>
                      <a:pt x="4334" y="1656"/>
                    </a:cubicBezTo>
                    <a:cubicBezTo>
                      <a:pt x="4453" y="1572"/>
                      <a:pt x="4572" y="1465"/>
                      <a:pt x="4668" y="1358"/>
                    </a:cubicBezTo>
                    <a:cubicBezTo>
                      <a:pt x="4775" y="1275"/>
                      <a:pt x="4894" y="1167"/>
                      <a:pt x="5001" y="1060"/>
                    </a:cubicBezTo>
                    <a:cubicBezTo>
                      <a:pt x="5120" y="953"/>
                      <a:pt x="5227" y="858"/>
                      <a:pt x="5323" y="739"/>
                    </a:cubicBezTo>
                    <a:cubicBezTo>
                      <a:pt x="5501" y="560"/>
                      <a:pt x="5668" y="382"/>
                      <a:pt x="5823" y="20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47" name="Google Shape;6447;p46"/>
              <p:cNvSpPr/>
              <p:nvPr/>
            </p:nvSpPr>
            <p:spPr>
              <a:xfrm>
                <a:off x="516125" y="3271375"/>
                <a:ext cx="215525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8621" h="6990" extrusionOk="0">
                    <a:moveTo>
                      <a:pt x="7813" y="0"/>
                    </a:moveTo>
                    <a:cubicBezTo>
                      <a:pt x="6749" y="0"/>
                      <a:pt x="3498" y="251"/>
                      <a:pt x="762" y="3084"/>
                    </a:cubicBezTo>
                    <a:cubicBezTo>
                      <a:pt x="501" y="3334"/>
                      <a:pt x="262" y="3620"/>
                      <a:pt x="24" y="3917"/>
                    </a:cubicBezTo>
                    <a:lnTo>
                      <a:pt x="24" y="4227"/>
                    </a:lnTo>
                    <a:cubicBezTo>
                      <a:pt x="12" y="4251"/>
                      <a:pt x="12" y="4263"/>
                      <a:pt x="0" y="4274"/>
                    </a:cubicBezTo>
                    <a:lnTo>
                      <a:pt x="0" y="6787"/>
                    </a:lnTo>
                    <a:lnTo>
                      <a:pt x="5823" y="6989"/>
                    </a:lnTo>
                    <a:cubicBezTo>
                      <a:pt x="8621" y="3667"/>
                      <a:pt x="8168" y="12"/>
                      <a:pt x="8168" y="12"/>
                    </a:cubicBezTo>
                    <a:cubicBezTo>
                      <a:pt x="8168" y="12"/>
                      <a:pt x="8041" y="0"/>
                      <a:pt x="7813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48" name="Google Shape;6448;p46"/>
              <p:cNvSpPr/>
              <p:nvPr/>
            </p:nvSpPr>
            <p:spPr>
              <a:xfrm>
                <a:off x="1487675" y="4517950"/>
                <a:ext cx="142300" cy="168600"/>
              </a:xfrm>
              <a:custGeom>
                <a:avLst/>
                <a:gdLst/>
                <a:ahLst/>
                <a:cxnLst/>
                <a:rect l="l" t="t" r="r" b="b"/>
                <a:pathLst>
                  <a:path w="5692" h="6744" extrusionOk="0">
                    <a:moveTo>
                      <a:pt x="5692" y="0"/>
                    </a:moveTo>
                    <a:cubicBezTo>
                      <a:pt x="2298" y="2608"/>
                      <a:pt x="0" y="6739"/>
                      <a:pt x="0" y="6739"/>
                    </a:cubicBezTo>
                    <a:cubicBezTo>
                      <a:pt x="0" y="6739"/>
                      <a:pt x="131" y="6744"/>
                      <a:pt x="367" y="6744"/>
                    </a:cubicBezTo>
                    <a:cubicBezTo>
                      <a:pt x="1175" y="6744"/>
                      <a:pt x="3222" y="6694"/>
                      <a:pt x="5489" y="6251"/>
                    </a:cubicBezTo>
                    <a:lnTo>
                      <a:pt x="5632" y="1786"/>
                    </a:lnTo>
                    <a:cubicBezTo>
                      <a:pt x="5616" y="1786"/>
                      <a:pt x="5595" y="1792"/>
                      <a:pt x="5576" y="1792"/>
                    </a:cubicBezTo>
                    <a:cubicBezTo>
                      <a:pt x="5566" y="1792"/>
                      <a:pt x="5557" y="1790"/>
                      <a:pt x="5549" y="1786"/>
                    </a:cubicBezTo>
                    <a:cubicBezTo>
                      <a:pt x="5192" y="1774"/>
                      <a:pt x="4906" y="1477"/>
                      <a:pt x="4918" y="1120"/>
                    </a:cubicBezTo>
                    <a:cubicBezTo>
                      <a:pt x="4941" y="770"/>
                      <a:pt x="5227" y="488"/>
                      <a:pt x="5575" y="488"/>
                    </a:cubicBezTo>
                    <a:cubicBezTo>
                      <a:pt x="5582" y="488"/>
                      <a:pt x="5589" y="488"/>
                      <a:pt x="5596" y="489"/>
                    </a:cubicBezTo>
                    <a:cubicBezTo>
                      <a:pt x="5620" y="489"/>
                      <a:pt x="5644" y="489"/>
                      <a:pt x="5680" y="500"/>
                    </a:cubicBezTo>
                    <a:lnTo>
                      <a:pt x="5692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49" name="Google Shape;6449;p46"/>
              <p:cNvSpPr/>
              <p:nvPr/>
            </p:nvSpPr>
            <p:spPr>
              <a:xfrm>
                <a:off x="1624900" y="4461475"/>
                <a:ext cx="239925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9597" h="8534" extrusionOk="0">
                    <a:moveTo>
                      <a:pt x="6607" y="1"/>
                    </a:moveTo>
                    <a:cubicBezTo>
                      <a:pt x="5207" y="1"/>
                      <a:pt x="3448" y="290"/>
                      <a:pt x="1619" y="1319"/>
                    </a:cubicBezTo>
                    <a:cubicBezTo>
                      <a:pt x="1131" y="1605"/>
                      <a:pt x="655" y="1914"/>
                      <a:pt x="191" y="2271"/>
                    </a:cubicBezTo>
                    <a:lnTo>
                      <a:pt x="179" y="2783"/>
                    </a:lnTo>
                    <a:cubicBezTo>
                      <a:pt x="488" y="2843"/>
                      <a:pt x="715" y="3105"/>
                      <a:pt x="715" y="3438"/>
                    </a:cubicBezTo>
                    <a:cubicBezTo>
                      <a:pt x="691" y="3760"/>
                      <a:pt x="453" y="4010"/>
                      <a:pt x="143" y="4057"/>
                    </a:cubicBezTo>
                    <a:lnTo>
                      <a:pt x="0" y="8534"/>
                    </a:lnTo>
                    <a:cubicBezTo>
                      <a:pt x="1596" y="8212"/>
                      <a:pt x="3298" y="7701"/>
                      <a:pt x="4763" y="6867"/>
                    </a:cubicBezTo>
                    <a:cubicBezTo>
                      <a:pt x="8930" y="4510"/>
                      <a:pt x="9597" y="473"/>
                      <a:pt x="9597" y="473"/>
                    </a:cubicBezTo>
                    <a:cubicBezTo>
                      <a:pt x="9597" y="473"/>
                      <a:pt x="8397" y="1"/>
                      <a:pt x="6607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50" name="Google Shape;6450;p46"/>
              <p:cNvSpPr/>
              <p:nvPr/>
            </p:nvSpPr>
            <p:spPr>
              <a:xfrm>
                <a:off x="2799450" y="4565875"/>
                <a:ext cx="117300" cy="124725"/>
              </a:xfrm>
              <a:custGeom>
                <a:avLst/>
                <a:gdLst/>
                <a:ahLst/>
                <a:cxnLst/>
                <a:rect l="l" t="t" r="r" b="b"/>
                <a:pathLst>
                  <a:path w="4692" h="4989" extrusionOk="0">
                    <a:moveTo>
                      <a:pt x="1262" y="0"/>
                    </a:moveTo>
                    <a:cubicBezTo>
                      <a:pt x="1262" y="0"/>
                      <a:pt x="429" y="2191"/>
                      <a:pt x="0" y="4989"/>
                    </a:cubicBezTo>
                    <a:lnTo>
                      <a:pt x="4691" y="4989"/>
                    </a:lnTo>
                    <a:cubicBezTo>
                      <a:pt x="3203" y="2120"/>
                      <a:pt x="1262" y="0"/>
                      <a:pt x="1262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51" name="Google Shape;6451;p46"/>
              <p:cNvSpPr/>
              <p:nvPr/>
            </p:nvSpPr>
            <p:spPr>
              <a:xfrm>
                <a:off x="2228250" y="4504550"/>
                <a:ext cx="200350" cy="186050"/>
              </a:xfrm>
              <a:custGeom>
                <a:avLst/>
                <a:gdLst/>
                <a:ahLst/>
                <a:cxnLst/>
                <a:rect l="l" t="t" r="r" b="b"/>
                <a:pathLst>
                  <a:path w="8014" h="7442" extrusionOk="0">
                    <a:moveTo>
                      <a:pt x="1881" y="1"/>
                    </a:moveTo>
                    <a:cubicBezTo>
                      <a:pt x="1881" y="1"/>
                      <a:pt x="0" y="3239"/>
                      <a:pt x="1346" y="7442"/>
                    </a:cubicBezTo>
                    <a:lnTo>
                      <a:pt x="8013" y="7442"/>
                    </a:lnTo>
                    <a:cubicBezTo>
                      <a:pt x="7870" y="6847"/>
                      <a:pt x="7715" y="6275"/>
                      <a:pt x="7489" y="5727"/>
                    </a:cubicBezTo>
                    <a:cubicBezTo>
                      <a:pt x="5775" y="1251"/>
                      <a:pt x="1881" y="1"/>
                      <a:pt x="1881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52" name="Google Shape;6452;p46"/>
              <p:cNvSpPr/>
              <p:nvPr/>
            </p:nvSpPr>
            <p:spPr>
              <a:xfrm>
                <a:off x="3161400" y="4572425"/>
                <a:ext cx="111350" cy="119975"/>
              </a:xfrm>
              <a:custGeom>
                <a:avLst/>
                <a:gdLst/>
                <a:ahLst/>
                <a:cxnLst/>
                <a:rect l="l" t="t" r="r" b="b"/>
                <a:pathLst>
                  <a:path w="4454" h="4799" extrusionOk="0">
                    <a:moveTo>
                      <a:pt x="4453" y="0"/>
                    </a:moveTo>
                    <a:cubicBezTo>
                      <a:pt x="3501" y="738"/>
                      <a:pt x="2643" y="1584"/>
                      <a:pt x="1893" y="2417"/>
                    </a:cubicBezTo>
                    <a:cubicBezTo>
                      <a:pt x="1179" y="3215"/>
                      <a:pt x="560" y="4025"/>
                      <a:pt x="60" y="4727"/>
                    </a:cubicBezTo>
                    <a:cubicBezTo>
                      <a:pt x="36" y="4751"/>
                      <a:pt x="24" y="4763"/>
                      <a:pt x="0" y="4798"/>
                    </a:cubicBezTo>
                    <a:lnTo>
                      <a:pt x="4287" y="4798"/>
                    </a:lnTo>
                    <a:lnTo>
                      <a:pt x="4287" y="4727"/>
                    </a:lnTo>
                    <a:lnTo>
                      <a:pt x="4382" y="1774"/>
                    </a:lnTo>
                    <a:lnTo>
                      <a:pt x="4287" y="1774"/>
                    </a:lnTo>
                    <a:cubicBezTo>
                      <a:pt x="3929" y="1762"/>
                      <a:pt x="3656" y="1465"/>
                      <a:pt x="3667" y="1107"/>
                    </a:cubicBezTo>
                    <a:cubicBezTo>
                      <a:pt x="3679" y="769"/>
                      <a:pt x="3965" y="500"/>
                      <a:pt x="4323" y="500"/>
                    </a:cubicBezTo>
                    <a:cubicBezTo>
                      <a:pt x="4331" y="500"/>
                      <a:pt x="4338" y="500"/>
                      <a:pt x="4346" y="500"/>
                    </a:cubicBezTo>
                    <a:cubicBezTo>
                      <a:pt x="4382" y="500"/>
                      <a:pt x="4406" y="512"/>
                      <a:pt x="4441" y="512"/>
                    </a:cubicBezTo>
                    <a:lnTo>
                      <a:pt x="4453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53" name="Google Shape;6453;p46"/>
              <p:cNvSpPr/>
              <p:nvPr/>
            </p:nvSpPr>
            <p:spPr>
              <a:xfrm>
                <a:off x="3268550" y="4515350"/>
                <a:ext cx="239050" cy="176750"/>
              </a:xfrm>
              <a:custGeom>
                <a:avLst/>
                <a:gdLst/>
                <a:ahLst/>
                <a:cxnLst/>
                <a:rect l="l" t="t" r="r" b="b"/>
                <a:pathLst>
                  <a:path w="9562" h="7070" extrusionOk="0">
                    <a:moveTo>
                      <a:pt x="6569" y="1"/>
                    </a:moveTo>
                    <a:cubicBezTo>
                      <a:pt x="5168" y="1"/>
                      <a:pt x="3406" y="290"/>
                      <a:pt x="1572" y="1319"/>
                    </a:cubicBezTo>
                    <a:cubicBezTo>
                      <a:pt x="1072" y="1605"/>
                      <a:pt x="596" y="1938"/>
                      <a:pt x="143" y="2271"/>
                    </a:cubicBezTo>
                    <a:lnTo>
                      <a:pt x="120" y="2783"/>
                    </a:lnTo>
                    <a:cubicBezTo>
                      <a:pt x="441" y="2843"/>
                      <a:pt x="679" y="3105"/>
                      <a:pt x="655" y="3438"/>
                    </a:cubicBezTo>
                    <a:cubicBezTo>
                      <a:pt x="655" y="3748"/>
                      <a:pt x="405" y="4022"/>
                      <a:pt x="96" y="4045"/>
                    </a:cubicBezTo>
                    <a:lnTo>
                      <a:pt x="1" y="6998"/>
                    </a:lnTo>
                    <a:lnTo>
                      <a:pt x="1" y="7070"/>
                    </a:lnTo>
                    <a:lnTo>
                      <a:pt x="4346" y="7070"/>
                    </a:lnTo>
                    <a:cubicBezTo>
                      <a:pt x="4394" y="7034"/>
                      <a:pt x="4442" y="7022"/>
                      <a:pt x="4501" y="6998"/>
                    </a:cubicBezTo>
                    <a:cubicBezTo>
                      <a:pt x="4573" y="6962"/>
                      <a:pt x="4644" y="6915"/>
                      <a:pt x="4727" y="6879"/>
                    </a:cubicBezTo>
                    <a:cubicBezTo>
                      <a:pt x="8895" y="4522"/>
                      <a:pt x="9561" y="473"/>
                      <a:pt x="9561" y="473"/>
                    </a:cubicBezTo>
                    <a:cubicBezTo>
                      <a:pt x="9561" y="473"/>
                      <a:pt x="8361" y="1"/>
                      <a:pt x="656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54" name="Google Shape;6454;p46"/>
              <p:cNvSpPr/>
              <p:nvPr/>
            </p:nvSpPr>
            <p:spPr>
              <a:xfrm>
                <a:off x="4452925" y="4620650"/>
                <a:ext cx="74450" cy="69950"/>
              </a:xfrm>
              <a:custGeom>
                <a:avLst/>
                <a:gdLst/>
                <a:ahLst/>
                <a:cxnLst/>
                <a:rect l="l" t="t" r="r" b="b"/>
                <a:pathLst>
                  <a:path w="2978" h="2798" extrusionOk="0">
                    <a:moveTo>
                      <a:pt x="858" y="0"/>
                    </a:moveTo>
                    <a:lnTo>
                      <a:pt x="858" y="12"/>
                    </a:lnTo>
                    <a:cubicBezTo>
                      <a:pt x="858" y="12"/>
                      <a:pt x="846" y="24"/>
                      <a:pt x="846" y="36"/>
                    </a:cubicBezTo>
                    <a:cubicBezTo>
                      <a:pt x="822" y="95"/>
                      <a:pt x="786" y="191"/>
                      <a:pt x="751" y="321"/>
                    </a:cubicBezTo>
                    <a:cubicBezTo>
                      <a:pt x="727" y="357"/>
                      <a:pt x="715" y="393"/>
                      <a:pt x="703" y="441"/>
                    </a:cubicBezTo>
                    <a:cubicBezTo>
                      <a:pt x="679" y="476"/>
                      <a:pt x="679" y="500"/>
                      <a:pt x="667" y="536"/>
                    </a:cubicBezTo>
                    <a:lnTo>
                      <a:pt x="632" y="667"/>
                    </a:lnTo>
                    <a:cubicBezTo>
                      <a:pt x="584" y="786"/>
                      <a:pt x="536" y="917"/>
                      <a:pt x="489" y="1072"/>
                    </a:cubicBezTo>
                    <a:cubicBezTo>
                      <a:pt x="465" y="1143"/>
                      <a:pt x="429" y="1214"/>
                      <a:pt x="417" y="1286"/>
                    </a:cubicBezTo>
                    <a:cubicBezTo>
                      <a:pt x="393" y="1381"/>
                      <a:pt x="358" y="1464"/>
                      <a:pt x="334" y="1572"/>
                    </a:cubicBezTo>
                    <a:cubicBezTo>
                      <a:pt x="310" y="1631"/>
                      <a:pt x="286" y="1715"/>
                      <a:pt x="262" y="1786"/>
                    </a:cubicBezTo>
                    <a:cubicBezTo>
                      <a:pt x="239" y="1893"/>
                      <a:pt x="215" y="1988"/>
                      <a:pt x="179" y="2107"/>
                    </a:cubicBezTo>
                    <a:cubicBezTo>
                      <a:pt x="167" y="2191"/>
                      <a:pt x="131" y="2262"/>
                      <a:pt x="120" y="2334"/>
                    </a:cubicBezTo>
                    <a:cubicBezTo>
                      <a:pt x="72" y="2488"/>
                      <a:pt x="36" y="2631"/>
                      <a:pt x="1" y="2798"/>
                    </a:cubicBezTo>
                    <a:lnTo>
                      <a:pt x="2977" y="2798"/>
                    </a:lnTo>
                    <a:cubicBezTo>
                      <a:pt x="2548" y="2155"/>
                      <a:pt x="2144" y="1595"/>
                      <a:pt x="1834" y="1179"/>
                    </a:cubicBezTo>
                    <a:cubicBezTo>
                      <a:pt x="1775" y="1119"/>
                      <a:pt x="1727" y="1060"/>
                      <a:pt x="1679" y="1000"/>
                    </a:cubicBezTo>
                    <a:cubicBezTo>
                      <a:pt x="1679" y="976"/>
                      <a:pt x="1667" y="976"/>
                      <a:pt x="1667" y="964"/>
                    </a:cubicBezTo>
                    <a:cubicBezTo>
                      <a:pt x="1620" y="893"/>
                      <a:pt x="1560" y="833"/>
                      <a:pt x="1513" y="774"/>
                    </a:cubicBezTo>
                    <a:cubicBezTo>
                      <a:pt x="1489" y="738"/>
                      <a:pt x="1477" y="714"/>
                      <a:pt x="1441" y="679"/>
                    </a:cubicBezTo>
                    <a:cubicBezTo>
                      <a:pt x="1394" y="619"/>
                      <a:pt x="1370" y="583"/>
                      <a:pt x="1322" y="536"/>
                    </a:cubicBezTo>
                    <a:cubicBezTo>
                      <a:pt x="1298" y="500"/>
                      <a:pt x="1263" y="464"/>
                      <a:pt x="1239" y="429"/>
                    </a:cubicBezTo>
                    <a:cubicBezTo>
                      <a:pt x="1203" y="393"/>
                      <a:pt x="1179" y="357"/>
                      <a:pt x="1144" y="321"/>
                    </a:cubicBezTo>
                    <a:cubicBezTo>
                      <a:pt x="1072" y="238"/>
                      <a:pt x="1013" y="155"/>
                      <a:pt x="965" y="119"/>
                    </a:cubicBezTo>
                    <a:cubicBezTo>
                      <a:pt x="917" y="60"/>
                      <a:pt x="893" y="24"/>
                      <a:pt x="882" y="12"/>
                    </a:cubicBezTo>
                    <a:lnTo>
                      <a:pt x="858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55" name="Google Shape;6455;p46"/>
              <p:cNvSpPr/>
              <p:nvPr/>
            </p:nvSpPr>
            <p:spPr>
              <a:xfrm>
                <a:off x="3886200" y="4558725"/>
                <a:ext cx="167300" cy="131875"/>
              </a:xfrm>
              <a:custGeom>
                <a:avLst/>
                <a:gdLst/>
                <a:ahLst/>
                <a:cxnLst/>
                <a:rect l="l" t="t" r="r" b="b"/>
                <a:pathLst>
                  <a:path w="6692" h="5275" extrusionOk="0">
                    <a:moveTo>
                      <a:pt x="1274" y="1"/>
                    </a:moveTo>
                    <a:cubicBezTo>
                      <a:pt x="1274" y="1"/>
                      <a:pt x="0" y="2179"/>
                      <a:pt x="286" y="5275"/>
                    </a:cubicBezTo>
                    <a:lnTo>
                      <a:pt x="6691" y="5275"/>
                    </a:lnTo>
                    <a:cubicBezTo>
                      <a:pt x="4905" y="1167"/>
                      <a:pt x="1274" y="1"/>
                      <a:pt x="127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56" name="Google Shape;6456;p46"/>
              <p:cNvSpPr/>
              <p:nvPr/>
            </p:nvSpPr>
            <p:spPr>
              <a:xfrm>
                <a:off x="4848225" y="4627175"/>
                <a:ext cx="67275" cy="63425"/>
              </a:xfrm>
              <a:custGeom>
                <a:avLst/>
                <a:gdLst/>
                <a:ahLst/>
                <a:cxnLst/>
                <a:rect l="l" t="t" r="r" b="b"/>
                <a:pathLst>
                  <a:path w="2691" h="2537" extrusionOk="0">
                    <a:moveTo>
                      <a:pt x="2691" y="1"/>
                    </a:moveTo>
                    <a:cubicBezTo>
                      <a:pt x="2417" y="215"/>
                      <a:pt x="2155" y="418"/>
                      <a:pt x="1905" y="644"/>
                    </a:cubicBezTo>
                    <a:cubicBezTo>
                      <a:pt x="1857" y="692"/>
                      <a:pt x="1798" y="739"/>
                      <a:pt x="1750" y="775"/>
                    </a:cubicBezTo>
                    <a:lnTo>
                      <a:pt x="1214" y="1275"/>
                    </a:lnTo>
                    <a:cubicBezTo>
                      <a:pt x="1143" y="1346"/>
                      <a:pt x="1048" y="1418"/>
                      <a:pt x="976" y="1513"/>
                    </a:cubicBezTo>
                    <a:cubicBezTo>
                      <a:pt x="929" y="1537"/>
                      <a:pt x="905" y="1561"/>
                      <a:pt x="869" y="1596"/>
                    </a:cubicBezTo>
                    <a:cubicBezTo>
                      <a:pt x="786" y="1692"/>
                      <a:pt x="691" y="1787"/>
                      <a:pt x="607" y="1882"/>
                    </a:cubicBezTo>
                    <a:cubicBezTo>
                      <a:pt x="572" y="1894"/>
                      <a:pt x="560" y="1930"/>
                      <a:pt x="548" y="1942"/>
                    </a:cubicBezTo>
                    <a:cubicBezTo>
                      <a:pt x="452" y="2025"/>
                      <a:pt x="381" y="2120"/>
                      <a:pt x="298" y="2204"/>
                    </a:cubicBezTo>
                    <a:cubicBezTo>
                      <a:pt x="191" y="2311"/>
                      <a:pt x="95" y="2418"/>
                      <a:pt x="0" y="2537"/>
                    </a:cubicBezTo>
                    <a:lnTo>
                      <a:pt x="2584" y="2537"/>
                    </a:lnTo>
                    <a:lnTo>
                      <a:pt x="2607" y="1763"/>
                    </a:lnTo>
                    <a:lnTo>
                      <a:pt x="2524" y="1763"/>
                    </a:lnTo>
                    <a:cubicBezTo>
                      <a:pt x="2167" y="1751"/>
                      <a:pt x="1881" y="1454"/>
                      <a:pt x="1905" y="1096"/>
                    </a:cubicBezTo>
                    <a:cubicBezTo>
                      <a:pt x="1916" y="765"/>
                      <a:pt x="2172" y="496"/>
                      <a:pt x="2503" y="496"/>
                    </a:cubicBezTo>
                    <a:cubicBezTo>
                      <a:pt x="2530" y="496"/>
                      <a:pt x="2557" y="498"/>
                      <a:pt x="2584" y="501"/>
                    </a:cubicBezTo>
                    <a:cubicBezTo>
                      <a:pt x="2607" y="501"/>
                      <a:pt x="2643" y="513"/>
                      <a:pt x="2679" y="513"/>
                    </a:cubicBezTo>
                    <a:lnTo>
                      <a:pt x="2691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57" name="Google Shape;6457;p46"/>
              <p:cNvSpPr/>
              <p:nvPr/>
            </p:nvSpPr>
            <p:spPr>
              <a:xfrm>
                <a:off x="4913100" y="4569650"/>
                <a:ext cx="237250" cy="120675"/>
              </a:xfrm>
              <a:custGeom>
                <a:avLst/>
                <a:gdLst/>
                <a:ahLst/>
                <a:cxnLst/>
                <a:rect l="l" t="t" r="r" b="b"/>
                <a:pathLst>
                  <a:path w="9490" h="4827" extrusionOk="0">
                    <a:moveTo>
                      <a:pt x="6474" y="1"/>
                    </a:moveTo>
                    <a:cubicBezTo>
                      <a:pt x="5075" y="1"/>
                      <a:pt x="3321" y="289"/>
                      <a:pt x="1501" y="1314"/>
                    </a:cubicBezTo>
                    <a:cubicBezTo>
                      <a:pt x="1013" y="1588"/>
                      <a:pt x="536" y="1921"/>
                      <a:pt x="84" y="2266"/>
                    </a:cubicBezTo>
                    <a:lnTo>
                      <a:pt x="60" y="2766"/>
                    </a:lnTo>
                    <a:cubicBezTo>
                      <a:pt x="382" y="2826"/>
                      <a:pt x="608" y="3088"/>
                      <a:pt x="596" y="3421"/>
                    </a:cubicBezTo>
                    <a:cubicBezTo>
                      <a:pt x="596" y="3755"/>
                      <a:pt x="346" y="4005"/>
                      <a:pt x="36" y="4052"/>
                    </a:cubicBezTo>
                    <a:lnTo>
                      <a:pt x="1" y="4826"/>
                    </a:lnTo>
                    <a:lnTo>
                      <a:pt x="7204" y="4826"/>
                    </a:lnTo>
                    <a:cubicBezTo>
                      <a:pt x="9109" y="2707"/>
                      <a:pt x="9490" y="480"/>
                      <a:pt x="9490" y="480"/>
                    </a:cubicBezTo>
                    <a:cubicBezTo>
                      <a:pt x="9490" y="480"/>
                      <a:pt x="8278" y="1"/>
                      <a:pt x="647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58" name="Google Shape;6458;p46"/>
              <p:cNvSpPr/>
              <p:nvPr/>
            </p:nvSpPr>
            <p:spPr>
              <a:xfrm>
                <a:off x="6110275" y="4674225"/>
                <a:ext cx="21450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27" extrusionOk="0">
                    <a:moveTo>
                      <a:pt x="251" y="0"/>
                    </a:moveTo>
                    <a:cubicBezTo>
                      <a:pt x="251" y="0"/>
                      <a:pt x="143" y="262"/>
                      <a:pt x="1" y="726"/>
                    </a:cubicBezTo>
                    <a:lnTo>
                      <a:pt x="858" y="726"/>
                    </a:lnTo>
                    <a:cubicBezTo>
                      <a:pt x="489" y="262"/>
                      <a:pt x="251" y="0"/>
                      <a:pt x="251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59" name="Google Shape;6459;p46"/>
              <p:cNvSpPr/>
              <p:nvPr/>
            </p:nvSpPr>
            <p:spPr>
              <a:xfrm>
                <a:off x="5537275" y="4613200"/>
                <a:ext cx="126850" cy="77400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3096" extrusionOk="0">
                    <a:moveTo>
                      <a:pt x="930" y="0"/>
                    </a:moveTo>
                    <a:cubicBezTo>
                      <a:pt x="930" y="0"/>
                      <a:pt x="239" y="1203"/>
                      <a:pt x="1" y="3096"/>
                    </a:cubicBezTo>
                    <a:lnTo>
                      <a:pt x="5073" y="3096"/>
                    </a:lnTo>
                    <a:cubicBezTo>
                      <a:pt x="3228" y="727"/>
                      <a:pt x="930" y="0"/>
                      <a:pt x="93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60" name="Google Shape;6460;p46"/>
              <p:cNvSpPr/>
              <p:nvPr/>
            </p:nvSpPr>
            <p:spPr>
              <a:xfrm>
                <a:off x="6557350" y="4623800"/>
                <a:ext cx="235475" cy="66800"/>
              </a:xfrm>
              <a:custGeom>
                <a:avLst/>
                <a:gdLst/>
                <a:ahLst/>
                <a:cxnLst/>
                <a:rect l="l" t="t" r="r" b="b"/>
                <a:pathLst>
                  <a:path w="9419" h="2672" extrusionOk="0">
                    <a:moveTo>
                      <a:pt x="6416" y="1"/>
                    </a:moveTo>
                    <a:cubicBezTo>
                      <a:pt x="5932" y="1"/>
                      <a:pt x="5405" y="36"/>
                      <a:pt x="4847" y="124"/>
                    </a:cubicBezTo>
                    <a:cubicBezTo>
                      <a:pt x="4716" y="136"/>
                      <a:pt x="4585" y="172"/>
                      <a:pt x="4454" y="195"/>
                    </a:cubicBezTo>
                    <a:cubicBezTo>
                      <a:pt x="4299" y="231"/>
                      <a:pt x="4132" y="255"/>
                      <a:pt x="3977" y="303"/>
                    </a:cubicBezTo>
                    <a:lnTo>
                      <a:pt x="3477" y="434"/>
                    </a:lnTo>
                    <a:cubicBezTo>
                      <a:pt x="2989" y="600"/>
                      <a:pt x="2489" y="791"/>
                      <a:pt x="1965" y="1053"/>
                    </a:cubicBezTo>
                    <a:cubicBezTo>
                      <a:pt x="1787" y="1136"/>
                      <a:pt x="1620" y="1231"/>
                      <a:pt x="1441" y="1327"/>
                    </a:cubicBezTo>
                    <a:cubicBezTo>
                      <a:pt x="1310" y="1410"/>
                      <a:pt x="1191" y="1481"/>
                      <a:pt x="1072" y="1553"/>
                    </a:cubicBezTo>
                    <a:cubicBezTo>
                      <a:pt x="953" y="1624"/>
                      <a:pt x="834" y="1719"/>
                      <a:pt x="715" y="1791"/>
                    </a:cubicBezTo>
                    <a:cubicBezTo>
                      <a:pt x="536" y="1910"/>
                      <a:pt x="358" y="2029"/>
                      <a:pt x="179" y="2160"/>
                    </a:cubicBezTo>
                    <a:cubicBezTo>
                      <a:pt x="120" y="2196"/>
                      <a:pt x="72" y="2243"/>
                      <a:pt x="13" y="2279"/>
                    </a:cubicBezTo>
                    <a:lnTo>
                      <a:pt x="1" y="2672"/>
                    </a:lnTo>
                    <a:lnTo>
                      <a:pt x="8633" y="2672"/>
                    </a:lnTo>
                    <a:cubicBezTo>
                      <a:pt x="8788" y="2386"/>
                      <a:pt x="8907" y="2136"/>
                      <a:pt x="8990" y="1898"/>
                    </a:cubicBezTo>
                    <a:cubicBezTo>
                      <a:pt x="9026" y="1839"/>
                      <a:pt x="9038" y="1767"/>
                      <a:pt x="9061" y="1696"/>
                    </a:cubicBezTo>
                    <a:cubicBezTo>
                      <a:pt x="9347" y="969"/>
                      <a:pt x="9419" y="481"/>
                      <a:pt x="9419" y="481"/>
                    </a:cubicBezTo>
                    <a:cubicBezTo>
                      <a:pt x="9419" y="481"/>
                      <a:pt x="8214" y="1"/>
                      <a:pt x="641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61" name="Google Shape;6461;p46"/>
              <p:cNvSpPr/>
              <p:nvPr/>
            </p:nvSpPr>
            <p:spPr>
              <a:xfrm>
                <a:off x="6543675" y="4680775"/>
                <a:ext cx="14000" cy="1310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524" extrusionOk="0">
                    <a:moveTo>
                      <a:pt x="560" y="0"/>
                    </a:moveTo>
                    <a:cubicBezTo>
                      <a:pt x="476" y="83"/>
                      <a:pt x="381" y="143"/>
                      <a:pt x="298" y="226"/>
                    </a:cubicBezTo>
                    <a:cubicBezTo>
                      <a:pt x="226" y="274"/>
                      <a:pt x="167" y="333"/>
                      <a:pt x="83" y="393"/>
                    </a:cubicBezTo>
                    <a:cubicBezTo>
                      <a:pt x="60" y="405"/>
                      <a:pt x="24" y="429"/>
                      <a:pt x="0" y="464"/>
                    </a:cubicBezTo>
                    <a:lnTo>
                      <a:pt x="310" y="464"/>
                    </a:lnTo>
                    <a:cubicBezTo>
                      <a:pt x="286" y="476"/>
                      <a:pt x="262" y="512"/>
                      <a:pt x="238" y="524"/>
                    </a:cubicBezTo>
                    <a:cubicBezTo>
                      <a:pt x="310" y="512"/>
                      <a:pt x="381" y="500"/>
                      <a:pt x="464" y="500"/>
                    </a:cubicBezTo>
                    <a:cubicBezTo>
                      <a:pt x="488" y="500"/>
                      <a:pt x="524" y="512"/>
                      <a:pt x="548" y="512"/>
                    </a:cubicBezTo>
                    <a:lnTo>
                      <a:pt x="548" y="393"/>
                    </a:lnTo>
                    <a:lnTo>
                      <a:pt x="560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62" name="Google Shape;6462;p46"/>
              <p:cNvSpPr/>
              <p:nvPr/>
            </p:nvSpPr>
            <p:spPr>
              <a:xfrm>
                <a:off x="6884775" y="3901800"/>
                <a:ext cx="161950" cy="302450"/>
              </a:xfrm>
              <a:custGeom>
                <a:avLst/>
                <a:gdLst/>
                <a:ahLst/>
                <a:cxnLst/>
                <a:rect l="l" t="t" r="r" b="b"/>
                <a:pathLst>
                  <a:path w="6478" h="12098" extrusionOk="0">
                    <a:moveTo>
                      <a:pt x="5141" y="3737"/>
                    </a:moveTo>
                    <a:cubicBezTo>
                      <a:pt x="5154" y="3737"/>
                      <a:pt x="5167" y="3738"/>
                      <a:pt x="5180" y="3739"/>
                    </a:cubicBezTo>
                    <a:cubicBezTo>
                      <a:pt x="5394" y="3751"/>
                      <a:pt x="5549" y="3918"/>
                      <a:pt x="5537" y="4120"/>
                    </a:cubicBezTo>
                    <a:cubicBezTo>
                      <a:pt x="5537" y="4327"/>
                      <a:pt x="5371" y="4478"/>
                      <a:pt x="5178" y="4478"/>
                    </a:cubicBezTo>
                    <a:cubicBezTo>
                      <a:pt x="5171" y="4478"/>
                      <a:pt x="5163" y="4478"/>
                      <a:pt x="5156" y="4477"/>
                    </a:cubicBezTo>
                    <a:cubicBezTo>
                      <a:pt x="4942" y="4477"/>
                      <a:pt x="4775" y="4299"/>
                      <a:pt x="4799" y="4096"/>
                    </a:cubicBezTo>
                    <a:cubicBezTo>
                      <a:pt x="4799" y="3896"/>
                      <a:pt x="4955" y="3737"/>
                      <a:pt x="5141" y="3737"/>
                    </a:cubicBezTo>
                    <a:close/>
                    <a:moveTo>
                      <a:pt x="6478" y="0"/>
                    </a:moveTo>
                    <a:cubicBezTo>
                      <a:pt x="4882" y="1072"/>
                      <a:pt x="3108" y="2513"/>
                      <a:pt x="1894" y="4251"/>
                    </a:cubicBezTo>
                    <a:cubicBezTo>
                      <a:pt x="905" y="5668"/>
                      <a:pt x="417" y="7073"/>
                      <a:pt x="191" y="8299"/>
                    </a:cubicBezTo>
                    <a:cubicBezTo>
                      <a:pt x="239" y="8287"/>
                      <a:pt x="298" y="8287"/>
                      <a:pt x="346" y="8287"/>
                    </a:cubicBezTo>
                    <a:cubicBezTo>
                      <a:pt x="774" y="8299"/>
                      <a:pt x="1120" y="8656"/>
                      <a:pt x="1096" y="9097"/>
                    </a:cubicBezTo>
                    <a:cubicBezTo>
                      <a:pt x="1084" y="9511"/>
                      <a:pt x="750" y="9848"/>
                      <a:pt x="329" y="9848"/>
                    </a:cubicBezTo>
                    <a:cubicBezTo>
                      <a:pt x="315" y="9848"/>
                      <a:pt x="301" y="9848"/>
                      <a:pt x="286" y="9847"/>
                    </a:cubicBezTo>
                    <a:cubicBezTo>
                      <a:pt x="191" y="9847"/>
                      <a:pt x="120" y="9835"/>
                      <a:pt x="24" y="9787"/>
                    </a:cubicBezTo>
                    <a:lnTo>
                      <a:pt x="24" y="9787"/>
                    </a:lnTo>
                    <a:cubicBezTo>
                      <a:pt x="1" y="11180"/>
                      <a:pt x="251" y="12097"/>
                      <a:pt x="251" y="12097"/>
                    </a:cubicBezTo>
                    <a:cubicBezTo>
                      <a:pt x="251" y="12097"/>
                      <a:pt x="3763" y="11859"/>
                      <a:pt x="6478" y="8704"/>
                    </a:cubicBezTo>
                    <a:lnTo>
                      <a:pt x="6478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63" name="Google Shape;6463;p46"/>
              <p:cNvSpPr/>
              <p:nvPr/>
            </p:nvSpPr>
            <p:spPr>
              <a:xfrm>
                <a:off x="6989250" y="3656525"/>
                <a:ext cx="57775" cy="143200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5728" extrusionOk="0">
                    <a:moveTo>
                      <a:pt x="2132" y="1"/>
                    </a:moveTo>
                    <a:cubicBezTo>
                      <a:pt x="644" y="2894"/>
                      <a:pt x="1" y="5728"/>
                      <a:pt x="1" y="5728"/>
                    </a:cubicBezTo>
                    <a:cubicBezTo>
                      <a:pt x="1" y="5728"/>
                      <a:pt x="953" y="5490"/>
                      <a:pt x="2310" y="4978"/>
                    </a:cubicBezTo>
                    <a:lnTo>
                      <a:pt x="2310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64" name="Google Shape;6464;p46"/>
              <p:cNvSpPr/>
              <p:nvPr/>
            </p:nvSpPr>
            <p:spPr>
              <a:xfrm>
                <a:off x="7042525" y="3646400"/>
                <a:ext cx="54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216" h="406" extrusionOk="0">
                    <a:moveTo>
                      <a:pt x="215" y="1"/>
                    </a:moveTo>
                    <a:cubicBezTo>
                      <a:pt x="191" y="37"/>
                      <a:pt x="179" y="49"/>
                      <a:pt x="179" y="60"/>
                    </a:cubicBezTo>
                    <a:cubicBezTo>
                      <a:pt x="120" y="180"/>
                      <a:pt x="60" y="287"/>
                      <a:pt x="1" y="406"/>
                    </a:cubicBezTo>
                    <a:lnTo>
                      <a:pt x="215" y="406"/>
                    </a:lnTo>
                    <a:lnTo>
                      <a:pt x="215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65" name="Google Shape;6465;p46"/>
              <p:cNvSpPr/>
              <p:nvPr/>
            </p:nvSpPr>
            <p:spPr>
              <a:xfrm>
                <a:off x="3071200" y="1132460"/>
                <a:ext cx="158075" cy="313450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12538" extrusionOk="0">
                    <a:moveTo>
                      <a:pt x="5156" y="0"/>
                    </a:moveTo>
                    <a:cubicBezTo>
                      <a:pt x="4477" y="60"/>
                      <a:pt x="3811" y="107"/>
                      <a:pt x="3132" y="155"/>
                    </a:cubicBezTo>
                    <a:cubicBezTo>
                      <a:pt x="2275" y="977"/>
                      <a:pt x="1263" y="2298"/>
                      <a:pt x="834" y="4227"/>
                    </a:cubicBezTo>
                    <a:cubicBezTo>
                      <a:pt x="1" y="7954"/>
                      <a:pt x="1560" y="12538"/>
                      <a:pt x="1560" y="12538"/>
                    </a:cubicBezTo>
                    <a:cubicBezTo>
                      <a:pt x="1560" y="12538"/>
                      <a:pt x="4954" y="9049"/>
                      <a:pt x="5787" y="5346"/>
                    </a:cubicBezTo>
                    <a:cubicBezTo>
                      <a:pt x="6323" y="2965"/>
                      <a:pt x="5680" y="1072"/>
                      <a:pt x="515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66" name="Google Shape;6466;p46"/>
              <p:cNvSpPr/>
              <p:nvPr/>
            </p:nvSpPr>
            <p:spPr>
              <a:xfrm>
                <a:off x="3915050" y="1207675"/>
                <a:ext cx="21475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859" h="931" extrusionOk="0">
                    <a:moveTo>
                      <a:pt x="463" y="0"/>
                    </a:moveTo>
                    <a:cubicBezTo>
                      <a:pt x="228" y="0"/>
                      <a:pt x="24" y="206"/>
                      <a:pt x="13" y="455"/>
                    </a:cubicBezTo>
                    <a:cubicBezTo>
                      <a:pt x="1" y="717"/>
                      <a:pt x="191" y="919"/>
                      <a:pt x="441" y="931"/>
                    </a:cubicBezTo>
                    <a:lnTo>
                      <a:pt x="858" y="193"/>
                    </a:lnTo>
                    <a:cubicBezTo>
                      <a:pt x="775" y="74"/>
                      <a:pt x="656" y="2"/>
                      <a:pt x="501" y="2"/>
                    </a:cubicBezTo>
                    <a:cubicBezTo>
                      <a:pt x="488" y="1"/>
                      <a:pt x="476" y="0"/>
                      <a:pt x="463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67" name="Google Shape;6467;p46"/>
              <p:cNvSpPr/>
              <p:nvPr/>
            </p:nvSpPr>
            <p:spPr>
              <a:xfrm>
                <a:off x="5755175" y="1121700"/>
                <a:ext cx="144375" cy="207475"/>
              </a:xfrm>
              <a:custGeom>
                <a:avLst/>
                <a:gdLst/>
                <a:ahLst/>
                <a:cxnLst/>
                <a:rect l="l" t="t" r="r" b="b"/>
                <a:pathLst>
                  <a:path w="5775" h="8299" extrusionOk="0">
                    <a:moveTo>
                      <a:pt x="3372" y="2605"/>
                    </a:moveTo>
                    <a:cubicBezTo>
                      <a:pt x="3383" y="2605"/>
                      <a:pt x="3394" y="2606"/>
                      <a:pt x="3406" y="2608"/>
                    </a:cubicBezTo>
                    <a:cubicBezTo>
                      <a:pt x="3548" y="2608"/>
                      <a:pt x="3644" y="2727"/>
                      <a:pt x="3644" y="2858"/>
                    </a:cubicBezTo>
                    <a:cubicBezTo>
                      <a:pt x="3644" y="2989"/>
                      <a:pt x="3525" y="3096"/>
                      <a:pt x="3394" y="3096"/>
                    </a:cubicBezTo>
                    <a:cubicBezTo>
                      <a:pt x="3263" y="3096"/>
                      <a:pt x="3156" y="2977"/>
                      <a:pt x="3156" y="2846"/>
                    </a:cubicBezTo>
                    <a:cubicBezTo>
                      <a:pt x="3156" y="2715"/>
                      <a:pt x="3255" y="2605"/>
                      <a:pt x="3372" y="2605"/>
                    </a:cubicBezTo>
                    <a:close/>
                    <a:moveTo>
                      <a:pt x="4977" y="0"/>
                    </a:moveTo>
                    <a:lnTo>
                      <a:pt x="4775" y="36"/>
                    </a:lnTo>
                    <a:cubicBezTo>
                      <a:pt x="4822" y="215"/>
                      <a:pt x="4858" y="417"/>
                      <a:pt x="4882" y="608"/>
                    </a:cubicBezTo>
                    <a:lnTo>
                      <a:pt x="2155" y="608"/>
                    </a:lnTo>
                    <a:lnTo>
                      <a:pt x="0" y="1072"/>
                    </a:lnTo>
                    <a:cubicBezTo>
                      <a:pt x="822" y="4787"/>
                      <a:pt x="4168" y="8299"/>
                      <a:pt x="4168" y="8299"/>
                    </a:cubicBezTo>
                    <a:cubicBezTo>
                      <a:pt x="4168" y="8299"/>
                      <a:pt x="5775" y="3715"/>
                      <a:pt x="4977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68" name="Google Shape;6468;p46"/>
              <p:cNvSpPr/>
              <p:nvPr/>
            </p:nvSpPr>
            <p:spPr>
              <a:xfrm>
                <a:off x="5506625" y="1114550"/>
                <a:ext cx="143800" cy="207200"/>
              </a:xfrm>
              <a:custGeom>
                <a:avLst/>
                <a:gdLst/>
                <a:ahLst/>
                <a:cxnLst/>
                <a:rect l="l" t="t" r="r" b="b"/>
                <a:pathLst>
                  <a:path w="5752" h="8288" extrusionOk="0">
                    <a:moveTo>
                      <a:pt x="2526" y="5894"/>
                    </a:moveTo>
                    <a:cubicBezTo>
                      <a:pt x="2533" y="5894"/>
                      <a:pt x="2541" y="5894"/>
                      <a:pt x="2549" y="5894"/>
                    </a:cubicBezTo>
                    <a:cubicBezTo>
                      <a:pt x="2799" y="5906"/>
                      <a:pt x="3001" y="6120"/>
                      <a:pt x="3001" y="6382"/>
                    </a:cubicBezTo>
                    <a:cubicBezTo>
                      <a:pt x="2989" y="6644"/>
                      <a:pt x="2787" y="6847"/>
                      <a:pt x="2513" y="6847"/>
                    </a:cubicBezTo>
                    <a:cubicBezTo>
                      <a:pt x="2263" y="6835"/>
                      <a:pt x="2060" y="6620"/>
                      <a:pt x="2060" y="6359"/>
                    </a:cubicBezTo>
                    <a:cubicBezTo>
                      <a:pt x="2072" y="6092"/>
                      <a:pt x="2264" y="5894"/>
                      <a:pt x="2526" y="5894"/>
                    </a:cubicBezTo>
                    <a:close/>
                    <a:moveTo>
                      <a:pt x="775" y="1"/>
                    </a:moveTo>
                    <a:cubicBezTo>
                      <a:pt x="1" y="3739"/>
                      <a:pt x="1656" y="8287"/>
                      <a:pt x="1656" y="8287"/>
                    </a:cubicBezTo>
                    <a:cubicBezTo>
                      <a:pt x="1656" y="8287"/>
                      <a:pt x="4977" y="4763"/>
                      <a:pt x="5751" y="1048"/>
                    </a:cubicBezTo>
                    <a:lnTo>
                      <a:pt x="5049" y="894"/>
                    </a:lnTo>
                    <a:lnTo>
                      <a:pt x="834" y="894"/>
                    </a:lnTo>
                    <a:cubicBezTo>
                      <a:pt x="870" y="655"/>
                      <a:pt x="894" y="429"/>
                      <a:pt x="941" y="191"/>
                    </a:cubicBezTo>
                    <a:cubicBezTo>
                      <a:pt x="953" y="155"/>
                      <a:pt x="953" y="84"/>
                      <a:pt x="965" y="48"/>
                    </a:cubicBezTo>
                    <a:lnTo>
                      <a:pt x="775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69" name="Google Shape;6469;p46"/>
              <p:cNvSpPr/>
              <p:nvPr/>
            </p:nvSpPr>
            <p:spPr>
              <a:xfrm>
                <a:off x="6724925" y="1718050"/>
                <a:ext cx="323300" cy="129100"/>
              </a:xfrm>
              <a:custGeom>
                <a:avLst/>
                <a:gdLst/>
                <a:ahLst/>
                <a:cxnLst/>
                <a:rect l="l" t="t" r="r" b="b"/>
                <a:pathLst>
                  <a:path w="12932" h="5164" extrusionOk="0">
                    <a:moveTo>
                      <a:pt x="10873" y="2840"/>
                    </a:moveTo>
                    <a:cubicBezTo>
                      <a:pt x="10881" y="2840"/>
                      <a:pt x="10888" y="2840"/>
                      <a:pt x="10895" y="2840"/>
                    </a:cubicBezTo>
                    <a:cubicBezTo>
                      <a:pt x="11288" y="2852"/>
                      <a:pt x="11621" y="3197"/>
                      <a:pt x="11610" y="3602"/>
                    </a:cubicBezTo>
                    <a:cubicBezTo>
                      <a:pt x="11586" y="4000"/>
                      <a:pt x="11276" y="4317"/>
                      <a:pt x="10870" y="4317"/>
                    </a:cubicBezTo>
                    <a:cubicBezTo>
                      <a:pt x="10862" y="4317"/>
                      <a:pt x="10855" y="4317"/>
                      <a:pt x="10848" y="4316"/>
                    </a:cubicBezTo>
                    <a:cubicBezTo>
                      <a:pt x="10443" y="4305"/>
                      <a:pt x="10121" y="3959"/>
                      <a:pt x="10133" y="3554"/>
                    </a:cubicBezTo>
                    <a:cubicBezTo>
                      <a:pt x="10145" y="3157"/>
                      <a:pt x="10478" y="2840"/>
                      <a:pt x="10873" y="2840"/>
                    </a:cubicBezTo>
                    <a:close/>
                    <a:moveTo>
                      <a:pt x="5070" y="0"/>
                    </a:moveTo>
                    <a:cubicBezTo>
                      <a:pt x="1911" y="0"/>
                      <a:pt x="1" y="1852"/>
                      <a:pt x="1" y="1852"/>
                    </a:cubicBezTo>
                    <a:cubicBezTo>
                      <a:pt x="1" y="1852"/>
                      <a:pt x="1704" y="4614"/>
                      <a:pt x="5490" y="5090"/>
                    </a:cubicBezTo>
                    <a:cubicBezTo>
                      <a:pt x="5887" y="5141"/>
                      <a:pt x="6291" y="5163"/>
                      <a:pt x="6697" y="5163"/>
                    </a:cubicBezTo>
                    <a:cubicBezTo>
                      <a:pt x="9175" y="5163"/>
                      <a:pt x="11703" y="4326"/>
                      <a:pt x="12931" y="3876"/>
                    </a:cubicBezTo>
                    <a:lnTo>
                      <a:pt x="12931" y="3662"/>
                    </a:lnTo>
                    <a:lnTo>
                      <a:pt x="12931" y="3245"/>
                    </a:lnTo>
                    <a:lnTo>
                      <a:pt x="12919" y="3245"/>
                    </a:lnTo>
                    <a:lnTo>
                      <a:pt x="12919" y="3007"/>
                    </a:lnTo>
                    <a:cubicBezTo>
                      <a:pt x="11621" y="2114"/>
                      <a:pt x="8871" y="399"/>
                      <a:pt x="6109" y="66"/>
                    </a:cubicBezTo>
                    <a:cubicBezTo>
                      <a:pt x="5749" y="21"/>
                      <a:pt x="5403" y="0"/>
                      <a:pt x="507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70" name="Google Shape;6470;p46"/>
              <p:cNvSpPr/>
              <p:nvPr/>
            </p:nvSpPr>
            <p:spPr>
              <a:xfrm>
                <a:off x="516125" y="4106875"/>
                <a:ext cx="117300" cy="332525"/>
              </a:xfrm>
              <a:custGeom>
                <a:avLst/>
                <a:gdLst/>
                <a:ahLst/>
                <a:cxnLst/>
                <a:rect l="l" t="t" r="r" b="b"/>
                <a:pathLst>
                  <a:path w="4692" h="13301" extrusionOk="0">
                    <a:moveTo>
                      <a:pt x="727" y="11097"/>
                    </a:moveTo>
                    <a:cubicBezTo>
                      <a:pt x="989" y="11109"/>
                      <a:pt x="1191" y="11324"/>
                      <a:pt x="1191" y="11586"/>
                    </a:cubicBezTo>
                    <a:cubicBezTo>
                      <a:pt x="1155" y="11848"/>
                      <a:pt x="941" y="12050"/>
                      <a:pt x="679" y="12050"/>
                    </a:cubicBezTo>
                    <a:cubicBezTo>
                      <a:pt x="429" y="12038"/>
                      <a:pt x="227" y="11824"/>
                      <a:pt x="239" y="11562"/>
                    </a:cubicBezTo>
                    <a:cubicBezTo>
                      <a:pt x="250" y="11288"/>
                      <a:pt x="465" y="11097"/>
                      <a:pt x="727" y="11097"/>
                    </a:cubicBezTo>
                    <a:close/>
                    <a:moveTo>
                      <a:pt x="2620" y="1"/>
                    </a:moveTo>
                    <a:cubicBezTo>
                      <a:pt x="2620" y="1"/>
                      <a:pt x="1143" y="739"/>
                      <a:pt x="24" y="2525"/>
                    </a:cubicBezTo>
                    <a:cubicBezTo>
                      <a:pt x="12" y="2537"/>
                      <a:pt x="12" y="2561"/>
                      <a:pt x="0" y="2573"/>
                    </a:cubicBezTo>
                    <a:lnTo>
                      <a:pt x="0" y="2977"/>
                    </a:lnTo>
                    <a:cubicBezTo>
                      <a:pt x="12" y="2954"/>
                      <a:pt x="12" y="2942"/>
                      <a:pt x="24" y="2918"/>
                    </a:cubicBezTo>
                    <a:lnTo>
                      <a:pt x="24" y="12979"/>
                    </a:lnTo>
                    <a:cubicBezTo>
                      <a:pt x="12" y="12991"/>
                      <a:pt x="12" y="13002"/>
                      <a:pt x="0" y="13002"/>
                    </a:cubicBezTo>
                    <a:lnTo>
                      <a:pt x="0" y="13300"/>
                    </a:lnTo>
                    <a:lnTo>
                      <a:pt x="24" y="13276"/>
                    </a:lnTo>
                    <a:cubicBezTo>
                      <a:pt x="774" y="12419"/>
                      <a:pt x="3263" y="9407"/>
                      <a:pt x="3918" y="6228"/>
                    </a:cubicBezTo>
                    <a:cubicBezTo>
                      <a:pt x="4692" y="2513"/>
                      <a:pt x="2620" y="1"/>
                      <a:pt x="262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71" name="Google Shape;6471;p46"/>
              <p:cNvSpPr/>
              <p:nvPr/>
            </p:nvSpPr>
            <p:spPr>
              <a:xfrm>
                <a:off x="2969100" y="4390550"/>
                <a:ext cx="158675" cy="301850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12074" extrusionOk="0">
                    <a:moveTo>
                      <a:pt x="4323" y="1"/>
                    </a:moveTo>
                    <a:cubicBezTo>
                      <a:pt x="4323" y="1"/>
                      <a:pt x="1382" y="1429"/>
                      <a:pt x="549" y="5156"/>
                    </a:cubicBezTo>
                    <a:cubicBezTo>
                      <a:pt x="1" y="7597"/>
                      <a:pt x="489" y="10418"/>
                      <a:pt x="882" y="12073"/>
                    </a:cubicBezTo>
                    <a:lnTo>
                      <a:pt x="2477" y="12073"/>
                    </a:lnTo>
                    <a:cubicBezTo>
                      <a:pt x="3525" y="10716"/>
                      <a:pt x="4990" y="8549"/>
                      <a:pt x="5513" y="6263"/>
                    </a:cubicBezTo>
                    <a:cubicBezTo>
                      <a:pt x="6347" y="2548"/>
                      <a:pt x="4323" y="1"/>
                      <a:pt x="4323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72" name="Google Shape;6472;p46"/>
              <p:cNvSpPr/>
              <p:nvPr/>
            </p:nvSpPr>
            <p:spPr>
              <a:xfrm>
                <a:off x="4618725" y="4444125"/>
                <a:ext cx="15212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6085" h="9824" extrusionOk="0">
                    <a:moveTo>
                      <a:pt x="4048" y="1"/>
                    </a:moveTo>
                    <a:cubicBezTo>
                      <a:pt x="4048" y="1"/>
                      <a:pt x="1119" y="1429"/>
                      <a:pt x="286" y="5156"/>
                    </a:cubicBezTo>
                    <a:cubicBezTo>
                      <a:pt x="60" y="6132"/>
                      <a:pt x="0" y="7156"/>
                      <a:pt x="48" y="8156"/>
                    </a:cubicBezTo>
                    <a:cubicBezTo>
                      <a:pt x="48" y="8252"/>
                      <a:pt x="60" y="8347"/>
                      <a:pt x="60" y="8442"/>
                    </a:cubicBezTo>
                    <a:cubicBezTo>
                      <a:pt x="84" y="8680"/>
                      <a:pt x="96" y="8918"/>
                      <a:pt x="119" y="9145"/>
                    </a:cubicBezTo>
                    <a:cubicBezTo>
                      <a:pt x="119" y="9216"/>
                      <a:pt x="119" y="9276"/>
                      <a:pt x="143" y="9347"/>
                    </a:cubicBezTo>
                    <a:cubicBezTo>
                      <a:pt x="155" y="9514"/>
                      <a:pt x="179" y="9668"/>
                      <a:pt x="203" y="9823"/>
                    </a:cubicBezTo>
                    <a:lnTo>
                      <a:pt x="3739" y="9823"/>
                    </a:lnTo>
                    <a:cubicBezTo>
                      <a:pt x="3846" y="9645"/>
                      <a:pt x="3953" y="9466"/>
                      <a:pt x="4048" y="9276"/>
                    </a:cubicBezTo>
                    <a:cubicBezTo>
                      <a:pt x="4084" y="9228"/>
                      <a:pt x="4108" y="9168"/>
                      <a:pt x="4144" y="9133"/>
                    </a:cubicBezTo>
                    <a:cubicBezTo>
                      <a:pt x="4156" y="9097"/>
                      <a:pt x="4191" y="9049"/>
                      <a:pt x="4203" y="9014"/>
                    </a:cubicBezTo>
                    <a:cubicBezTo>
                      <a:pt x="4227" y="8954"/>
                      <a:pt x="4275" y="8871"/>
                      <a:pt x="4310" y="8799"/>
                    </a:cubicBezTo>
                    <a:cubicBezTo>
                      <a:pt x="4584" y="8216"/>
                      <a:pt x="4846" y="7621"/>
                      <a:pt x="5037" y="7001"/>
                    </a:cubicBezTo>
                    <a:cubicBezTo>
                      <a:pt x="5084" y="6847"/>
                      <a:pt x="5132" y="6692"/>
                      <a:pt x="5168" y="6537"/>
                    </a:cubicBezTo>
                    <a:cubicBezTo>
                      <a:pt x="5203" y="6466"/>
                      <a:pt x="5215" y="6370"/>
                      <a:pt x="5227" y="6299"/>
                    </a:cubicBezTo>
                    <a:cubicBezTo>
                      <a:pt x="6084" y="2584"/>
                      <a:pt x="4048" y="1"/>
                      <a:pt x="404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73" name="Google Shape;6473;p46"/>
              <p:cNvSpPr/>
              <p:nvPr/>
            </p:nvSpPr>
            <p:spPr>
              <a:xfrm>
                <a:off x="6262075" y="4499200"/>
                <a:ext cx="150950" cy="191400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7656" extrusionOk="0">
                    <a:moveTo>
                      <a:pt x="4013" y="0"/>
                    </a:moveTo>
                    <a:cubicBezTo>
                      <a:pt x="4013" y="0"/>
                      <a:pt x="1084" y="1429"/>
                      <a:pt x="251" y="5156"/>
                    </a:cubicBezTo>
                    <a:cubicBezTo>
                      <a:pt x="203" y="5346"/>
                      <a:pt x="155" y="5537"/>
                      <a:pt x="132" y="5751"/>
                    </a:cubicBezTo>
                    <a:cubicBezTo>
                      <a:pt x="96" y="5953"/>
                      <a:pt x="72" y="6156"/>
                      <a:pt x="60" y="6358"/>
                    </a:cubicBezTo>
                    <a:cubicBezTo>
                      <a:pt x="36" y="6465"/>
                      <a:pt x="36" y="6573"/>
                      <a:pt x="25" y="6668"/>
                    </a:cubicBezTo>
                    <a:cubicBezTo>
                      <a:pt x="13" y="7001"/>
                      <a:pt x="1" y="7323"/>
                      <a:pt x="1" y="7656"/>
                    </a:cubicBezTo>
                    <a:lnTo>
                      <a:pt x="4775" y="7656"/>
                    </a:lnTo>
                    <a:cubicBezTo>
                      <a:pt x="4847" y="7442"/>
                      <a:pt x="4918" y="7239"/>
                      <a:pt x="5001" y="7013"/>
                    </a:cubicBezTo>
                    <a:cubicBezTo>
                      <a:pt x="5025" y="6954"/>
                      <a:pt x="5037" y="6894"/>
                      <a:pt x="5061" y="6834"/>
                    </a:cubicBezTo>
                    <a:cubicBezTo>
                      <a:pt x="5120" y="6644"/>
                      <a:pt x="5156" y="6465"/>
                      <a:pt x="5204" y="6275"/>
                    </a:cubicBezTo>
                    <a:cubicBezTo>
                      <a:pt x="6037" y="2548"/>
                      <a:pt x="4013" y="0"/>
                      <a:pt x="4013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74" name="Google Shape;6474;p46"/>
              <p:cNvSpPr/>
              <p:nvPr/>
            </p:nvSpPr>
            <p:spPr>
              <a:xfrm>
                <a:off x="516125" y="1339575"/>
                <a:ext cx="132475" cy="145525"/>
              </a:xfrm>
              <a:custGeom>
                <a:avLst/>
                <a:gdLst/>
                <a:ahLst/>
                <a:cxnLst/>
                <a:rect l="l" t="t" r="r" b="b"/>
                <a:pathLst>
                  <a:path w="5299" h="5821" extrusionOk="0">
                    <a:moveTo>
                      <a:pt x="0" y="1"/>
                    </a:moveTo>
                    <a:lnTo>
                      <a:pt x="0" y="5263"/>
                    </a:lnTo>
                    <a:cubicBezTo>
                      <a:pt x="12" y="5275"/>
                      <a:pt x="12" y="5275"/>
                      <a:pt x="24" y="5275"/>
                    </a:cubicBezTo>
                    <a:lnTo>
                      <a:pt x="24" y="5478"/>
                    </a:lnTo>
                    <a:cubicBezTo>
                      <a:pt x="860" y="5730"/>
                      <a:pt x="1645" y="5821"/>
                      <a:pt x="2341" y="5821"/>
                    </a:cubicBezTo>
                    <a:cubicBezTo>
                      <a:pt x="4105" y="5821"/>
                      <a:pt x="5299" y="5239"/>
                      <a:pt x="5299" y="5239"/>
                    </a:cubicBezTo>
                    <a:cubicBezTo>
                      <a:pt x="5299" y="5239"/>
                      <a:pt x="4525" y="2072"/>
                      <a:pt x="1072" y="441"/>
                    </a:cubicBezTo>
                    <a:cubicBezTo>
                      <a:pt x="739" y="275"/>
                      <a:pt x="381" y="144"/>
                      <a:pt x="48" y="25"/>
                    </a:cubicBezTo>
                    <a:cubicBezTo>
                      <a:pt x="24" y="25"/>
                      <a:pt x="12" y="1"/>
                      <a:pt x="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75" name="Google Shape;6475;p46"/>
              <p:cNvSpPr/>
              <p:nvPr/>
            </p:nvSpPr>
            <p:spPr>
              <a:xfrm>
                <a:off x="6192125" y="1134500"/>
                <a:ext cx="158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6335" h="4017" extrusionOk="0">
                    <a:moveTo>
                      <a:pt x="1810" y="0"/>
                    </a:moveTo>
                    <a:cubicBezTo>
                      <a:pt x="239" y="1810"/>
                      <a:pt x="1" y="3727"/>
                      <a:pt x="1" y="3727"/>
                    </a:cubicBezTo>
                    <a:cubicBezTo>
                      <a:pt x="1" y="3727"/>
                      <a:pt x="822" y="4017"/>
                      <a:pt x="2066" y="4017"/>
                    </a:cubicBezTo>
                    <a:cubicBezTo>
                      <a:pt x="3228" y="4017"/>
                      <a:pt x="4759" y="3764"/>
                      <a:pt x="6335" y="2786"/>
                    </a:cubicBezTo>
                    <a:lnTo>
                      <a:pt x="4656" y="84"/>
                    </a:lnTo>
                    <a:lnTo>
                      <a:pt x="4608" y="0"/>
                    </a:ln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76" name="Google Shape;6476;p46"/>
              <p:cNvSpPr/>
              <p:nvPr/>
            </p:nvSpPr>
            <p:spPr>
              <a:xfrm>
                <a:off x="6905625" y="1537400"/>
                <a:ext cx="141400" cy="139150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5566" extrusionOk="0">
                    <a:moveTo>
                      <a:pt x="1908" y="0"/>
                    </a:moveTo>
                    <a:cubicBezTo>
                      <a:pt x="766" y="0"/>
                      <a:pt x="0" y="89"/>
                      <a:pt x="0" y="89"/>
                    </a:cubicBezTo>
                    <a:cubicBezTo>
                      <a:pt x="0" y="89"/>
                      <a:pt x="2429" y="3803"/>
                      <a:pt x="5655" y="5566"/>
                    </a:cubicBezTo>
                    <a:lnTo>
                      <a:pt x="5655" y="351"/>
                    </a:lnTo>
                    <a:cubicBezTo>
                      <a:pt x="4290" y="73"/>
                      <a:pt x="2944" y="0"/>
                      <a:pt x="190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77" name="Google Shape;6477;p46"/>
              <p:cNvSpPr/>
              <p:nvPr/>
            </p:nvSpPr>
            <p:spPr>
              <a:xfrm>
                <a:off x="6793400" y="1135100"/>
                <a:ext cx="198250" cy="57350"/>
              </a:xfrm>
              <a:custGeom>
                <a:avLst/>
                <a:gdLst/>
                <a:ahLst/>
                <a:cxnLst/>
                <a:rect l="l" t="t" r="r" b="b"/>
                <a:pathLst>
                  <a:path w="7930" h="2294" extrusionOk="0">
                    <a:moveTo>
                      <a:pt x="5334" y="0"/>
                    </a:moveTo>
                    <a:lnTo>
                      <a:pt x="0" y="1619"/>
                    </a:lnTo>
                    <a:cubicBezTo>
                      <a:pt x="0" y="1619"/>
                      <a:pt x="1280" y="2293"/>
                      <a:pt x="3169" y="2293"/>
                    </a:cubicBezTo>
                    <a:cubicBezTo>
                      <a:pt x="4122" y="2293"/>
                      <a:pt x="5229" y="2122"/>
                      <a:pt x="6406" y="1607"/>
                    </a:cubicBezTo>
                    <a:cubicBezTo>
                      <a:pt x="6930" y="1369"/>
                      <a:pt x="7442" y="1084"/>
                      <a:pt x="7930" y="774"/>
                    </a:cubicBezTo>
                    <a:cubicBezTo>
                      <a:pt x="7870" y="726"/>
                      <a:pt x="7799" y="703"/>
                      <a:pt x="7716" y="655"/>
                    </a:cubicBezTo>
                    <a:cubicBezTo>
                      <a:pt x="7751" y="655"/>
                      <a:pt x="7763" y="631"/>
                      <a:pt x="7775" y="619"/>
                    </a:cubicBezTo>
                    <a:cubicBezTo>
                      <a:pt x="7061" y="262"/>
                      <a:pt x="6227" y="36"/>
                      <a:pt x="533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78" name="Google Shape;6478;p46"/>
              <p:cNvSpPr/>
              <p:nvPr/>
            </p:nvSpPr>
            <p:spPr>
              <a:xfrm>
                <a:off x="516125" y="3009425"/>
                <a:ext cx="78000" cy="118500"/>
              </a:xfrm>
              <a:custGeom>
                <a:avLst/>
                <a:gdLst/>
                <a:ahLst/>
                <a:cxnLst/>
                <a:rect l="l" t="t" r="r" b="b"/>
                <a:pathLst>
                  <a:path w="3120" h="4740" extrusionOk="0">
                    <a:moveTo>
                      <a:pt x="24" y="1"/>
                    </a:moveTo>
                    <a:lnTo>
                      <a:pt x="24" y="239"/>
                    </a:lnTo>
                    <a:cubicBezTo>
                      <a:pt x="12" y="239"/>
                      <a:pt x="12" y="227"/>
                      <a:pt x="0" y="227"/>
                    </a:cubicBezTo>
                    <a:lnTo>
                      <a:pt x="0" y="4549"/>
                    </a:lnTo>
                    <a:lnTo>
                      <a:pt x="24" y="4549"/>
                    </a:lnTo>
                    <a:lnTo>
                      <a:pt x="24" y="4739"/>
                    </a:lnTo>
                    <a:cubicBezTo>
                      <a:pt x="60" y="4740"/>
                      <a:pt x="96" y="4740"/>
                      <a:pt x="131" y="4740"/>
                    </a:cubicBezTo>
                    <a:cubicBezTo>
                      <a:pt x="1907" y="4740"/>
                      <a:pt x="3120" y="4168"/>
                      <a:pt x="3120" y="4168"/>
                    </a:cubicBezTo>
                    <a:cubicBezTo>
                      <a:pt x="3120" y="4168"/>
                      <a:pt x="2525" y="1715"/>
                      <a:pt x="2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79" name="Google Shape;6479;p46"/>
              <p:cNvSpPr/>
              <p:nvPr/>
            </p:nvSpPr>
            <p:spPr>
              <a:xfrm>
                <a:off x="516725" y="2698975"/>
                <a:ext cx="15800" cy="29825"/>
              </a:xfrm>
              <a:custGeom>
                <a:avLst/>
                <a:gdLst/>
                <a:ahLst/>
                <a:cxnLst/>
                <a:rect l="l" t="t" r="r" b="b"/>
                <a:pathLst>
                  <a:path w="632" h="1193" extrusionOk="0">
                    <a:moveTo>
                      <a:pt x="0" y="0"/>
                    </a:moveTo>
                    <a:lnTo>
                      <a:pt x="0" y="191"/>
                    </a:lnTo>
                    <a:lnTo>
                      <a:pt x="0" y="989"/>
                    </a:lnTo>
                    <a:lnTo>
                      <a:pt x="0" y="1191"/>
                    </a:lnTo>
                    <a:cubicBezTo>
                      <a:pt x="14" y="1192"/>
                      <a:pt x="28" y="1193"/>
                      <a:pt x="42" y="1193"/>
                    </a:cubicBezTo>
                    <a:cubicBezTo>
                      <a:pt x="355" y="1193"/>
                      <a:pt x="597" y="939"/>
                      <a:pt x="619" y="620"/>
                    </a:cubicBezTo>
                    <a:cubicBezTo>
                      <a:pt x="631" y="298"/>
                      <a:pt x="357" y="12"/>
                      <a:pt x="3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80" name="Google Shape;6480;p46"/>
              <p:cNvSpPr/>
              <p:nvPr/>
            </p:nvSpPr>
            <p:spPr>
              <a:xfrm>
                <a:off x="6851450" y="3180075"/>
                <a:ext cx="195575" cy="159475"/>
              </a:xfrm>
              <a:custGeom>
                <a:avLst/>
                <a:gdLst/>
                <a:ahLst/>
                <a:cxnLst/>
                <a:rect l="l" t="t" r="r" b="b"/>
                <a:pathLst>
                  <a:path w="7823" h="6379" extrusionOk="0">
                    <a:moveTo>
                      <a:pt x="1852" y="0"/>
                    </a:moveTo>
                    <a:cubicBezTo>
                      <a:pt x="742" y="0"/>
                      <a:pt x="0" y="80"/>
                      <a:pt x="0" y="80"/>
                    </a:cubicBezTo>
                    <a:cubicBezTo>
                      <a:pt x="0" y="80"/>
                      <a:pt x="2655" y="4164"/>
                      <a:pt x="6132" y="5795"/>
                    </a:cubicBezTo>
                    <a:cubicBezTo>
                      <a:pt x="6703" y="6069"/>
                      <a:pt x="7275" y="6260"/>
                      <a:pt x="7822" y="6379"/>
                    </a:cubicBezTo>
                    <a:lnTo>
                      <a:pt x="7822" y="973"/>
                    </a:lnTo>
                    <a:cubicBezTo>
                      <a:pt x="5807" y="166"/>
                      <a:pt x="3448" y="0"/>
                      <a:pt x="185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81" name="Google Shape;6481;p46"/>
              <p:cNvSpPr/>
              <p:nvPr/>
            </p:nvSpPr>
            <p:spPr>
              <a:xfrm>
                <a:off x="6739225" y="2675875"/>
                <a:ext cx="308700" cy="159200"/>
              </a:xfrm>
              <a:custGeom>
                <a:avLst/>
                <a:gdLst/>
                <a:ahLst/>
                <a:cxnLst/>
                <a:rect l="l" t="t" r="r" b="b"/>
                <a:pathLst>
                  <a:path w="12348" h="6368" extrusionOk="0">
                    <a:moveTo>
                      <a:pt x="10202" y="1"/>
                    </a:moveTo>
                    <a:cubicBezTo>
                      <a:pt x="8510" y="1"/>
                      <a:pt x="6252" y="191"/>
                      <a:pt x="4382" y="1008"/>
                    </a:cubicBezTo>
                    <a:cubicBezTo>
                      <a:pt x="870" y="2544"/>
                      <a:pt x="0" y="5699"/>
                      <a:pt x="0" y="5699"/>
                    </a:cubicBezTo>
                    <a:cubicBezTo>
                      <a:pt x="0" y="5699"/>
                      <a:pt x="1285" y="6367"/>
                      <a:pt x="3178" y="6367"/>
                    </a:cubicBezTo>
                    <a:cubicBezTo>
                      <a:pt x="4132" y="6367"/>
                      <a:pt x="5241" y="6198"/>
                      <a:pt x="6418" y="5687"/>
                    </a:cubicBezTo>
                    <a:cubicBezTo>
                      <a:pt x="9168" y="4472"/>
                      <a:pt x="11478" y="1770"/>
                      <a:pt x="12335" y="651"/>
                    </a:cubicBezTo>
                    <a:lnTo>
                      <a:pt x="12335" y="293"/>
                    </a:lnTo>
                    <a:lnTo>
                      <a:pt x="12347" y="293"/>
                    </a:lnTo>
                    <a:lnTo>
                      <a:pt x="12347" y="103"/>
                    </a:lnTo>
                    <a:cubicBezTo>
                      <a:pt x="11920" y="60"/>
                      <a:pt x="11150" y="1"/>
                      <a:pt x="1020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82" name="Google Shape;6482;p46"/>
              <p:cNvSpPr/>
              <p:nvPr/>
            </p:nvSpPr>
            <p:spPr>
              <a:xfrm>
                <a:off x="7044925" y="2996025"/>
                <a:ext cx="30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632" extrusionOk="0">
                    <a:moveTo>
                      <a:pt x="119" y="1"/>
                    </a:moveTo>
                    <a:cubicBezTo>
                      <a:pt x="36" y="84"/>
                      <a:pt x="0" y="179"/>
                      <a:pt x="0" y="299"/>
                    </a:cubicBezTo>
                    <a:cubicBezTo>
                      <a:pt x="0" y="418"/>
                      <a:pt x="36" y="537"/>
                      <a:pt x="119" y="632"/>
                    </a:cubicBez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83" name="Google Shape;6483;p46"/>
              <p:cNvSpPr/>
              <p:nvPr/>
            </p:nvSpPr>
            <p:spPr>
              <a:xfrm>
                <a:off x="870925" y="4484025"/>
                <a:ext cx="171175" cy="208375"/>
              </a:xfrm>
              <a:custGeom>
                <a:avLst/>
                <a:gdLst/>
                <a:ahLst/>
                <a:cxnLst/>
                <a:rect l="l" t="t" r="r" b="b"/>
                <a:pathLst>
                  <a:path w="6847" h="8335" extrusionOk="0">
                    <a:moveTo>
                      <a:pt x="453" y="0"/>
                    </a:moveTo>
                    <a:cubicBezTo>
                      <a:pt x="453" y="0"/>
                      <a:pt x="167" y="679"/>
                      <a:pt x="60" y="1750"/>
                    </a:cubicBezTo>
                    <a:cubicBezTo>
                      <a:pt x="48" y="1893"/>
                      <a:pt x="36" y="2024"/>
                      <a:pt x="36" y="2167"/>
                    </a:cubicBezTo>
                    <a:cubicBezTo>
                      <a:pt x="1" y="2881"/>
                      <a:pt x="60" y="3751"/>
                      <a:pt x="322" y="4667"/>
                    </a:cubicBezTo>
                    <a:cubicBezTo>
                      <a:pt x="394" y="4632"/>
                      <a:pt x="477" y="4596"/>
                      <a:pt x="572" y="4596"/>
                    </a:cubicBezTo>
                    <a:cubicBezTo>
                      <a:pt x="870" y="4608"/>
                      <a:pt x="1108" y="4846"/>
                      <a:pt x="1084" y="5144"/>
                    </a:cubicBezTo>
                    <a:cubicBezTo>
                      <a:pt x="1072" y="5405"/>
                      <a:pt x="894" y="5596"/>
                      <a:pt x="656" y="5644"/>
                    </a:cubicBezTo>
                    <a:cubicBezTo>
                      <a:pt x="667" y="5703"/>
                      <a:pt x="703" y="5763"/>
                      <a:pt x="727" y="5822"/>
                    </a:cubicBezTo>
                    <a:cubicBezTo>
                      <a:pt x="822" y="6013"/>
                      <a:pt x="917" y="6191"/>
                      <a:pt x="1013" y="6382"/>
                    </a:cubicBezTo>
                    <a:cubicBezTo>
                      <a:pt x="1179" y="6691"/>
                      <a:pt x="1370" y="7013"/>
                      <a:pt x="1584" y="7310"/>
                    </a:cubicBezTo>
                    <a:cubicBezTo>
                      <a:pt x="1644" y="7406"/>
                      <a:pt x="1715" y="7501"/>
                      <a:pt x="1787" y="7608"/>
                    </a:cubicBezTo>
                    <a:cubicBezTo>
                      <a:pt x="1965" y="7822"/>
                      <a:pt x="2144" y="8049"/>
                      <a:pt x="2322" y="8263"/>
                    </a:cubicBezTo>
                    <a:lnTo>
                      <a:pt x="2406" y="8334"/>
                    </a:lnTo>
                    <a:lnTo>
                      <a:pt x="6847" y="8334"/>
                    </a:lnTo>
                    <a:cubicBezTo>
                      <a:pt x="6835" y="8311"/>
                      <a:pt x="6835" y="8275"/>
                      <a:pt x="6799" y="8275"/>
                    </a:cubicBezTo>
                    <a:cubicBezTo>
                      <a:pt x="6775" y="8084"/>
                      <a:pt x="6740" y="7906"/>
                      <a:pt x="6716" y="7715"/>
                    </a:cubicBezTo>
                    <a:cubicBezTo>
                      <a:pt x="6656" y="7370"/>
                      <a:pt x="6585" y="7013"/>
                      <a:pt x="6490" y="6668"/>
                    </a:cubicBezTo>
                    <a:cubicBezTo>
                      <a:pt x="6263" y="5751"/>
                      <a:pt x="5942" y="4798"/>
                      <a:pt x="5478" y="3965"/>
                    </a:cubicBezTo>
                    <a:cubicBezTo>
                      <a:pt x="5430" y="3882"/>
                      <a:pt x="5394" y="3798"/>
                      <a:pt x="5347" y="3715"/>
                    </a:cubicBezTo>
                    <a:cubicBezTo>
                      <a:pt x="5299" y="3643"/>
                      <a:pt x="5251" y="3584"/>
                      <a:pt x="5216" y="3512"/>
                    </a:cubicBezTo>
                    <a:lnTo>
                      <a:pt x="5120" y="3381"/>
                    </a:lnTo>
                    <a:cubicBezTo>
                      <a:pt x="5073" y="3322"/>
                      <a:pt x="5049" y="3274"/>
                      <a:pt x="5013" y="3227"/>
                    </a:cubicBezTo>
                    <a:cubicBezTo>
                      <a:pt x="4680" y="2727"/>
                      <a:pt x="4287" y="2298"/>
                      <a:pt x="3906" y="1917"/>
                    </a:cubicBezTo>
                    <a:cubicBezTo>
                      <a:pt x="3846" y="1857"/>
                      <a:pt x="3787" y="1822"/>
                      <a:pt x="3727" y="1762"/>
                    </a:cubicBezTo>
                    <a:cubicBezTo>
                      <a:pt x="3620" y="1655"/>
                      <a:pt x="3513" y="1560"/>
                      <a:pt x="3406" y="1488"/>
                    </a:cubicBezTo>
                    <a:cubicBezTo>
                      <a:pt x="3334" y="1429"/>
                      <a:pt x="3275" y="1381"/>
                      <a:pt x="3215" y="1345"/>
                    </a:cubicBezTo>
                    <a:lnTo>
                      <a:pt x="3203" y="1322"/>
                    </a:lnTo>
                    <a:lnTo>
                      <a:pt x="3025" y="1191"/>
                    </a:lnTo>
                    <a:cubicBezTo>
                      <a:pt x="3013" y="1191"/>
                      <a:pt x="3013" y="1179"/>
                      <a:pt x="2989" y="1179"/>
                    </a:cubicBezTo>
                    <a:cubicBezTo>
                      <a:pt x="2930" y="1131"/>
                      <a:pt x="2894" y="1084"/>
                      <a:pt x="2834" y="1060"/>
                    </a:cubicBezTo>
                    <a:cubicBezTo>
                      <a:pt x="2799" y="1024"/>
                      <a:pt x="2775" y="1012"/>
                      <a:pt x="2739" y="1000"/>
                    </a:cubicBezTo>
                    <a:cubicBezTo>
                      <a:pt x="2715" y="964"/>
                      <a:pt x="2680" y="953"/>
                      <a:pt x="2656" y="941"/>
                    </a:cubicBezTo>
                    <a:cubicBezTo>
                      <a:pt x="2370" y="762"/>
                      <a:pt x="2084" y="607"/>
                      <a:pt x="1834" y="488"/>
                    </a:cubicBezTo>
                    <a:cubicBezTo>
                      <a:pt x="1644" y="405"/>
                      <a:pt x="1441" y="310"/>
                      <a:pt x="1263" y="250"/>
                    </a:cubicBezTo>
                    <a:cubicBezTo>
                      <a:pt x="1144" y="214"/>
                      <a:pt x="1048" y="167"/>
                      <a:pt x="941" y="131"/>
                    </a:cubicBezTo>
                    <a:cubicBezTo>
                      <a:pt x="906" y="119"/>
                      <a:pt x="894" y="107"/>
                      <a:pt x="870" y="107"/>
                    </a:cubicBezTo>
                    <a:cubicBezTo>
                      <a:pt x="834" y="107"/>
                      <a:pt x="822" y="95"/>
                      <a:pt x="787" y="95"/>
                    </a:cubicBezTo>
                    <a:lnTo>
                      <a:pt x="775" y="95"/>
                    </a:lnTo>
                    <a:cubicBezTo>
                      <a:pt x="751" y="72"/>
                      <a:pt x="715" y="60"/>
                      <a:pt x="691" y="60"/>
                    </a:cubicBezTo>
                    <a:cubicBezTo>
                      <a:pt x="656" y="60"/>
                      <a:pt x="644" y="48"/>
                      <a:pt x="608" y="48"/>
                    </a:cubicBezTo>
                    <a:cubicBezTo>
                      <a:pt x="596" y="48"/>
                      <a:pt x="572" y="36"/>
                      <a:pt x="548" y="36"/>
                    </a:cubicBezTo>
                    <a:cubicBezTo>
                      <a:pt x="477" y="0"/>
                      <a:pt x="453" y="0"/>
                      <a:pt x="45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84" name="Google Shape;6484;p46"/>
              <p:cNvSpPr/>
              <p:nvPr/>
            </p:nvSpPr>
            <p:spPr>
              <a:xfrm>
                <a:off x="860800" y="4677775"/>
                <a:ext cx="25925" cy="1462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585" extrusionOk="0">
                    <a:moveTo>
                      <a:pt x="503" y="1"/>
                    </a:moveTo>
                    <a:cubicBezTo>
                      <a:pt x="228" y="1"/>
                      <a:pt x="24" y="222"/>
                      <a:pt x="1" y="489"/>
                    </a:cubicBezTo>
                    <a:lnTo>
                      <a:pt x="1" y="584"/>
                    </a:lnTo>
                    <a:lnTo>
                      <a:pt x="1001" y="584"/>
                    </a:lnTo>
                    <a:cubicBezTo>
                      <a:pt x="1001" y="573"/>
                      <a:pt x="1001" y="537"/>
                      <a:pt x="1025" y="525"/>
                    </a:cubicBezTo>
                    <a:cubicBezTo>
                      <a:pt x="1037" y="239"/>
                      <a:pt x="811" y="13"/>
                      <a:pt x="525" y="1"/>
                    </a:cubicBezTo>
                    <a:cubicBezTo>
                      <a:pt x="518" y="1"/>
                      <a:pt x="510" y="1"/>
                      <a:pt x="50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85" name="Google Shape;6485;p46"/>
              <p:cNvSpPr/>
              <p:nvPr/>
            </p:nvSpPr>
            <p:spPr>
              <a:xfrm>
                <a:off x="1868975" y="4660325"/>
                <a:ext cx="208975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8359" h="1211" extrusionOk="0">
                    <a:moveTo>
                      <a:pt x="1836" y="0"/>
                    </a:moveTo>
                    <a:cubicBezTo>
                      <a:pt x="735" y="0"/>
                      <a:pt x="0" y="80"/>
                      <a:pt x="0" y="80"/>
                    </a:cubicBezTo>
                    <a:cubicBezTo>
                      <a:pt x="0" y="80"/>
                      <a:pt x="298" y="532"/>
                      <a:pt x="834" y="1211"/>
                    </a:cubicBezTo>
                    <a:lnTo>
                      <a:pt x="8359" y="1211"/>
                    </a:lnTo>
                    <a:cubicBezTo>
                      <a:pt x="8350" y="1203"/>
                      <a:pt x="8342" y="1189"/>
                      <a:pt x="8326" y="1189"/>
                    </a:cubicBezTo>
                    <a:cubicBezTo>
                      <a:pt x="8319" y="1189"/>
                      <a:pt x="8310" y="1192"/>
                      <a:pt x="8299" y="1199"/>
                    </a:cubicBezTo>
                    <a:cubicBezTo>
                      <a:pt x="6191" y="196"/>
                      <a:pt x="3563" y="0"/>
                      <a:pt x="183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86" name="Google Shape;6486;p46"/>
              <p:cNvSpPr/>
              <p:nvPr/>
            </p:nvSpPr>
            <p:spPr>
              <a:xfrm>
                <a:off x="2503275" y="4538775"/>
                <a:ext cx="169400" cy="151825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6073" extrusionOk="0">
                    <a:moveTo>
                      <a:pt x="858" y="1"/>
                    </a:moveTo>
                    <a:cubicBezTo>
                      <a:pt x="858" y="1"/>
                      <a:pt x="1" y="2049"/>
                      <a:pt x="727" y="4656"/>
                    </a:cubicBezTo>
                    <a:cubicBezTo>
                      <a:pt x="763" y="4644"/>
                      <a:pt x="798" y="4632"/>
                      <a:pt x="834" y="4609"/>
                    </a:cubicBezTo>
                    <a:cubicBezTo>
                      <a:pt x="894" y="4597"/>
                      <a:pt x="941" y="4585"/>
                      <a:pt x="1001" y="4585"/>
                    </a:cubicBezTo>
                    <a:cubicBezTo>
                      <a:pt x="1191" y="4597"/>
                      <a:pt x="1358" y="4704"/>
                      <a:pt x="1441" y="4870"/>
                    </a:cubicBezTo>
                    <a:cubicBezTo>
                      <a:pt x="1441" y="4882"/>
                      <a:pt x="1453" y="4894"/>
                      <a:pt x="1453" y="4906"/>
                    </a:cubicBezTo>
                    <a:cubicBezTo>
                      <a:pt x="1453" y="4930"/>
                      <a:pt x="1477" y="4942"/>
                      <a:pt x="1477" y="4954"/>
                    </a:cubicBezTo>
                    <a:cubicBezTo>
                      <a:pt x="1489" y="4966"/>
                      <a:pt x="1489" y="4990"/>
                      <a:pt x="1489" y="5001"/>
                    </a:cubicBezTo>
                    <a:cubicBezTo>
                      <a:pt x="1501" y="5025"/>
                      <a:pt x="1501" y="5073"/>
                      <a:pt x="1501" y="5120"/>
                    </a:cubicBezTo>
                    <a:cubicBezTo>
                      <a:pt x="1501" y="5144"/>
                      <a:pt x="1501" y="5180"/>
                      <a:pt x="1489" y="5204"/>
                    </a:cubicBezTo>
                    <a:cubicBezTo>
                      <a:pt x="1477" y="5251"/>
                      <a:pt x="1465" y="5299"/>
                      <a:pt x="1441" y="5323"/>
                    </a:cubicBezTo>
                    <a:cubicBezTo>
                      <a:pt x="1441" y="5347"/>
                      <a:pt x="1429" y="5359"/>
                      <a:pt x="1429" y="5371"/>
                    </a:cubicBezTo>
                    <a:cubicBezTo>
                      <a:pt x="1406" y="5406"/>
                      <a:pt x="1382" y="5418"/>
                      <a:pt x="1370" y="5442"/>
                    </a:cubicBezTo>
                    <a:cubicBezTo>
                      <a:pt x="1298" y="5525"/>
                      <a:pt x="1191" y="5585"/>
                      <a:pt x="1072" y="5609"/>
                    </a:cubicBezTo>
                    <a:cubicBezTo>
                      <a:pt x="1132" y="5775"/>
                      <a:pt x="1203" y="5918"/>
                      <a:pt x="1286" y="6073"/>
                    </a:cubicBezTo>
                    <a:lnTo>
                      <a:pt x="6775" y="6073"/>
                    </a:lnTo>
                    <a:cubicBezTo>
                      <a:pt x="6549" y="5323"/>
                      <a:pt x="6287" y="4597"/>
                      <a:pt x="5906" y="3954"/>
                    </a:cubicBezTo>
                    <a:cubicBezTo>
                      <a:pt x="4073" y="596"/>
                      <a:pt x="858" y="1"/>
                      <a:pt x="85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87" name="Google Shape;6487;p46"/>
              <p:cNvSpPr/>
              <p:nvPr/>
            </p:nvSpPr>
            <p:spPr>
              <a:xfrm>
                <a:off x="4155275" y="4592350"/>
                <a:ext cx="138125" cy="98250"/>
              </a:xfrm>
              <a:custGeom>
                <a:avLst/>
                <a:gdLst/>
                <a:ahLst/>
                <a:cxnLst/>
                <a:rect l="l" t="t" r="r" b="b"/>
                <a:pathLst>
                  <a:path w="5525" h="3930" extrusionOk="0">
                    <a:moveTo>
                      <a:pt x="488" y="1"/>
                    </a:moveTo>
                    <a:cubicBezTo>
                      <a:pt x="488" y="1"/>
                      <a:pt x="0" y="1156"/>
                      <a:pt x="72" y="2847"/>
                    </a:cubicBezTo>
                    <a:cubicBezTo>
                      <a:pt x="72" y="2882"/>
                      <a:pt x="96" y="2942"/>
                      <a:pt x="96" y="3001"/>
                    </a:cubicBezTo>
                    <a:cubicBezTo>
                      <a:pt x="96" y="3120"/>
                      <a:pt x="107" y="3239"/>
                      <a:pt x="119" y="3358"/>
                    </a:cubicBezTo>
                    <a:cubicBezTo>
                      <a:pt x="131" y="3478"/>
                      <a:pt x="155" y="3620"/>
                      <a:pt x="167" y="3739"/>
                    </a:cubicBezTo>
                    <a:cubicBezTo>
                      <a:pt x="179" y="3811"/>
                      <a:pt x="179" y="3870"/>
                      <a:pt x="191" y="3930"/>
                    </a:cubicBezTo>
                    <a:lnTo>
                      <a:pt x="5525" y="3930"/>
                    </a:lnTo>
                    <a:cubicBezTo>
                      <a:pt x="5310" y="3549"/>
                      <a:pt x="5108" y="3228"/>
                      <a:pt x="4858" y="2918"/>
                    </a:cubicBezTo>
                    <a:cubicBezTo>
                      <a:pt x="4810" y="2870"/>
                      <a:pt x="4775" y="2823"/>
                      <a:pt x="4751" y="2775"/>
                    </a:cubicBezTo>
                    <a:cubicBezTo>
                      <a:pt x="4644" y="2632"/>
                      <a:pt x="4537" y="2501"/>
                      <a:pt x="4417" y="2382"/>
                    </a:cubicBezTo>
                    <a:cubicBezTo>
                      <a:pt x="4394" y="2358"/>
                      <a:pt x="4382" y="2335"/>
                      <a:pt x="4346" y="2299"/>
                    </a:cubicBezTo>
                    <a:cubicBezTo>
                      <a:pt x="4298" y="2275"/>
                      <a:pt x="4275" y="2227"/>
                      <a:pt x="4227" y="2180"/>
                    </a:cubicBezTo>
                    <a:lnTo>
                      <a:pt x="4036" y="1989"/>
                    </a:lnTo>
                    <a:cubicBezTo>
                      <a:pt x="3965" y="1930"/>
                      <a:pt x="3906" y="1858"/>
                      <a:pt x="3822" y="1799"/>
                    </a:cubicBezTo>
                    <a:lnTo>
                      <a:pt x="3513" y="1525"/>
                    </a:lnTo>
                    <a:cubicBezTo>
                      <a:pt x="3441" y="1465"/>
                      <a:pt x="3382" y="1430"/>
                      <a:pt x="3310" y="1370"/>
                    </a:cubicBezTo>
                    <a:cubicBezTo>
                      <a:pt x="3227" y="1323"/>
                      <a:pt x="3167" y="1263"/>
                      <a:pt x="3096" y="1215"/>
                    </a:cubicBezTo>
                    <a:cubicBezTo>
                      <a:pt x="3036" y="1168"/>
                      <a:pt x="2965" y="1132"/>
                      <a:pt x="2905" y="1084"/>
                    </a:cubicBezTo>
                    <a:lnTo>
                      <a:pt x="2893" y="1084"/>
                    </a:lnTo>
                    <a:cubicBezTo>
                      <a:pt x="2798" y="1013"/>
                      <a:pt x="2691" y="953"/>
                      <a:pt x="2596" y="894"/>
                    </a:cubicBezTo>
                    <a:cubicBezTo>
                      <a:pt x="2536" y="846"/>
                      <a:pt x="2453" y="799"/>
                      <a:pt x="2393" y="775"/>
                    </a:cubicBezTo>
                    <a:cubicBezTo>
                      <a:pt x="2370" y="739"/>
                      <a:pt x="2334" y="727"/>
                      <a:pt x="2310" y="715"/>
                    </a:cubicBezTo>
                    <a:cubicBezTo>
                      <a:pt x="2239" y="668"/>
                      <a:pt x="2179" y="632"/>
                      <a:pt x="2120" y="608"/>
                    </a:cubicBezTo>
                    <a:lnTo>
                      <a:pt x="1941" y="513"/>
                    </a:lnTo>
                    <a:cubicBezTo>
                      <a:pt x="1834" y="477"/>
                      <a:pt x="1739" y="430"/>
                      <a:pt x="1655" y="382"/>
                    </a:cubicBezTo>
                    <a:cubicBezTo>
                      <a:pt x="1608" y="370"/>
                      <a:pt x="1548" y="334"/>
                      <a:pt x="1500" y="322"/>
                    </a:cubicBezTo>
                    <a:cubicBezTo>
                      <a:pt x="1500" y="322"/>
                      <a:pt x="1489" y="310"/>
                      <a:pt x="1477" y="310"/>
                    </a:cubicBezTo>
                    <a:cubicBezTo>
                      <a:pt x="1429" y="299"/>
                      <a:pt x="1405" y="275"/>
                      <a:pt x="1358" y="263"/>
                    </a:cubicBezTo>
                    <a:cubicBezTo>
                      <a:pt x="1119" y="180"/>
                      <a:pt x="929" y="120"/>
                      <a:pt x="774" y="72"/>
                    </a:cubicBezTo>
                    <a:cubicBezTo>
                      <a:pt x="715" y="60"/>
                      <a:pt x="667" y="49"/>
                      <a:pt x="631" y="25"/>
                    </a:cubicBezTo>
                    <a:cubicBezTo>
                      <a:pt x="536" y="13"/>
                      <a:pt x="488" y="1"/>
                      <a:pt x="48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88" name="Google Shape;6488;p46"/>
              <p:cNvSpPr/>
              <p:nvPr/>
            </p:nvSpPr>
            <p:spPr>
              <a:xfrm>
                <a:off x="5800725" y="4646525"/>
                <a:ext cx="92275" cy="44075"/>
              </a:xfrm>
              <a:custGeom>
                <a:avLst/>
                <a:gdLst/>
                <a:ahLst/>
                <a:cxnLst/>
                <a:rect l="l" t="t" r="r" b="b"/>
                <a:pathLst>
                  <a:path w="3691" h="1763" extrusionOk="0">
                    <a:moveTo>
                      <a:pt x="381" y="1"/>
                    </a:moveTo>
                    <a:cubicBezTo>
                      <a:pt x="381" y="1"/>
                      <a:pt x="333" y="108"/>
                      <a:pt x="274" y="287"/>
                    </a:cubicBezTo>
                    <a:cubicBezTo>
                      <a:pt x="274" y="299"/>
                      <a:pt x="262" y="334"/>
                      <a:pt x="262" y="358"/>
                    </a:cubicBezTo>
                    <a:cubicBezTo>
                      <a:pt x="167" y="644"/>
                      <a:pt x="71" y="1084"/>
                      <a:pt x="12" y="1656"/>
                    </a:cubicBezTo>
                    <a:cubicBezTo>
                      <a:pt x="0" y="1680"/>
                      <a:pt x="0" y="1727"/>
                      <a:pt x="0" y="1763"/>
                    </a:cubicBezTo>
                    <a:lnTo>
                      <a:pt x="3691" y="1763"/>
                    </a:lnTo>
                    <a:cubicBezTo>
                      <a:pt x="3584" y="1656"/>
                      <a:pt x="3477" y="1584"/>
                      <a:pt x="3393" y="1477"/>
                    </a:cubicBezTo>
                    <a:cubicBezTo>
                      <a:pt x="3346" y="1442"/>
                      <a:pt x="3310" y="1418"/>
                      <a:pt x="3274" y="1382"/>
                    </a:cubicBezTo>
                    <a:cubicBezTo>
                      <a:pt x="3191" y="1346"/>
                      <a:pt x="3131" y="1287"/>
                      <a:pt x="3060" y="1239"/>
                    </a:cubicBezTo>
                    <a:cubicBezTo>
                      <a:pt x="3012" y="1203"/>
                      <a:pt x="2977" y="1191"/>
                      <a:pt x="2941" y="1168"/>
                    </a:cubicBezTo>
                    <a:cubicBezTo>
                      <a:pt x="2810" y="1061"/>
                      <a:pt x="2679" y="965"/>
                      <a:pt x="2536" y="894"/>
                    </a:cubicBezTo>
                    <a:lnTo>
                      <a:pt x="2405" y="810"/>
                    </a:lnTo>
                    <a:cubicBezTo>
                      <a:pt x="2357" y="775"/>
                      <a:pt x="2298" y="751"/>
                      <a:pt x="2262" y="715"/>
                    </a:cubicBezTo>
                    <a:cubicBezTo>
                      <a:pt x="2215" y="691"/>
                      <a:pt x="2167" y="680"/>
                      <a:pt x="2119" y="644"/>
                    </a:cubicBezTo>
                    <a:cubicBezTo>
                      <a:pt x="1988" y="572"/>
                      <a:pt x="1857" y="513"/>
                      <a:pt x="1726" y="453"/>
                    </a:cubicBezTo>
                    <a:cubicBezTo>
                      <a:pt x="1679" y="429"/>
                      <a:pt x="1631" y="406"/>
                      <a:pt x="1584" y="394"/>
                    </a:cubicBezTo>
                    <a:cubicBezTo>
                      <a:pt x="1548" y="382"/>
                      <a:pt x="1512" y="358"/>
                      <a:pt x="1464" y="346"/>
                    </a:cubicBezTo>
                    <a:cubicBezTo>
                      <a:pt x="1381" y="310"/>
                      <a:pt x="1310" y="287"/>
                      <a:pt x="1226" y="251"/>
                    </a:cubicBezTo>
                    <a:cubicBezTo>
                      <a:pt x="714" y="60"/>
                      <a:pt x="381" y="1"/>
                      <a:pt x="381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89" name="Google Shape;6489;p46"/>
              <p:cNvSpPr/>
              <p:nvPr/>
            </p:nvSpPr>
            <p:spPr>
              <a:xfrm>
                <a:off x="1692450" y="1142525"/>
                <a:ext cx="39925" cy="61350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2454" extrusionOk="0">
                    <a:moveTo>
                      <a:pt x="1525" y="1"/>
                    </a:moveTo>
                    <a:lnTo>
                      <a:pt x="1" y="2453"/>
                    </a:lnTo>
                    <a:cubicBezTo>
                      <a:pt x="1" y="2453"/>
                      <a:pt x="834" y="1453"/>
                      <a:pt x="1596" y="60"/>
                    </a:cubicBezTo>
                    <a:cubicBezTo>
                      <a:pt x="1573" y="48"/>
                      <a:pt x="1537" y="13"/>
                      <a:pt x="152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90" name="Google Shape;6490;p46"/>
              <p:cNvSpPr/>
              <p:nvPr/>
            </p:nvSpPr>
            <p:spPr>
              <a:xfrm>
                <a:off x="1726700" y="1136875"/>
                <a:ext cx="6850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15" extrusionOk="0">
                    <a:moveTo>
                      <a:pt x="0" y="1"/>
                    </a:moveTo>
                    <a:cubicBezTo>
                      <a:pt x="36" y="72"/>
                      <a:pt x="84" y="155"/>
                      <a:pt x="143" y="215"/>
                    </a:cubicBezTo>
                    <a:lnTo>
                      <a:pt x="274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91" name="Google Shape;6491;p46"/>
              <p:cNvSpPr/>
              <p:nvPr/>
            </p:nvSpPr>
            <p:spPr>
              <a:xfrm>
                <a:off x="1082850" y="1127350"/>
                <a:ext cx="116425" cy="101525"/>
              </a:xfrm>
              <a:custGeom>
                <a:avLst/>
                <a:gdLst/>
                <a:ahLst/>
                <a:cxnLst/>
                <a:rect l="l" t="t" r="r" b="b"/>
                <a:pathLst>
                  <a:path w="4657" h="406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454" y="2406"/>
                      <a:pt x="4656" y="4061"/>
                      <a:pt x="4656" y="406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92" name="Google Shape;6492;p46"/>
              <p:cNvSpPr/>
              <p:nvPr/>
            </p:nvSpPr>
            <p:spPr>
              <a:xfrm>
                <a:off x="488150" y="2136400"/>
                <a:ext cx="19375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27" fill="none" extrusionOk="0">
                    <a:moveTo>
                      <a:pt x="715" y="489"/>
                    </a:moveTo>
                    <a:cubicBezTo>
                      <a:pt x="715" y="501"/>
                      <a:pt x="715" y="501"/>
                      <a:pt x="715" y="489"/>
                    </a:cubicBezTo>
                    <a:lnTo>
                      <a:pt x="715" y="501"/>
                    </a:lnTo>
                    <a:cubicBezTo>
                      <a:pt x="703" y="536"/>
                      <a:pt x="691" y="548"/>
                      <a:pt x="667" y="572"/>
                    </a:cubicBezTo>
                    <a:cubicBezTo>
                      <a:pt x="655" y="596"/>
                      <a:pt x="643" y="620"/>
                      <a:pt x="631" y="632"/>
                    </a:cubicBezTo>
                    <a:cubicBezTo>
                      <a:pt x="596" y="667"/>
                      <a:pt x="572" y="679"/>
                      <a:pt x="536" y="691"/>
                    </a:cubicBezTo>
                    <a:cubicBezTo>
                      <a:pt x="524" y="691"/>
                      <a:pt x="512" y="715"/>
                      <a:pt x="488" y="715"/>
                    </a:cubicBezTo>
                    <a:cubicBezTo>
                      <a:pt x="465" y="727"/>
                      <a:pt x="417" y="727"/>
                      <a:pt x="369" y="727"/>
                    </a:cubicBezTo>
                    <a:cubicBezTo>
                      <a:pt x="334" y="727"/>
                      <a:pt x="298" y="715"/>
                      <a:pt x="250" y="715"/>
                    </a:cubicBezTo>
                    <a:cubicBezTo>
                      <a:pt x="238" y="691"/>
                      <a:pt x="215" y="691"/>
                      <a:pt x="191" y="679"/>
                    </a:cubicBezTo>
                    <a:cubicBezTo>
                      <a:pt x="167" y="667"/>
                      <a:pt x="131" y="632"/>
                      <a:pt x="107" y="608"/>
                    </a:cubicBezTo>
                    <a:cubicBezTo>
                      <a:pt x="72" y="572"/>
                      <a:pt x="60" y="548"/>
                      <a:pt x="48" y="513"/>
                    </a:cubicBezTo>
                    <a:cubicBezTo>
                      <a:pt x="12" y="465"/>
                      <a:pt x="0" y="394"/>
                      <a:pt x="0" y="334"/>
                    </a:cubicBezTo>
                    <a:cubicBezTo>
                      <a:pt x="0" y="275"/>
                      <a:pt x="12" y="215"/>
                      <a:pt x="48" y="167"/>
                    </a:cubicBezTo>
                    <a:cubicBezTo>
                      <a:pt x="60" y="155"/>
                      <a:pt x="60" y="144"/>
                      <a:pt x="72" y="132"/>
                    </a:cubicBezTo>
                    <a:cubicBezTo>
                      <a:pt x="96" y="108"/>
                      <a:pt x="96" y="96"/>
                      <a:pt x="107" y="96"/>
                    </a:cubicBezTo>
                    <a:lnTo>
                      <a:pt x="131" y="72"/>
                    </a:lnTo>
                    <a:cubicBezTo>
                      <a:pt x="167" y="36"/>
                      <a:pt x="191" y="24"/>
                      <a:pt x="238" y="13"/>
                    </a:cubicBezTo>
                    <a:cubicBezTo>
                      <a:pt x="250" y="13"/>
                      <a:pt x="274" y="1"/>
                      <a:pt x="274" y="1"/>
                    </a:cubicBezTo>
                    <a:lnTo>
                      <a:pt x="286" y="1"/>
                    </a:lnTo>
                    <a:lnTo>
                      <a:pt x="310" y="1"/>
                    </a:lnTo>
                    <a:lnTo>
                      <a:pt x="393" y="1"/>
                    </a:lnTo>
                    <a:cubicBezTo>
                      <a:pt x="417" y="1"/>
                      <a:pt x="429" y="1"/>
                      <a:pt x="465" y="13"/>
                    </a:cubicBezTo>
                    <a:cubicBezTo>
                      <a:pt x="488" y="13"/>
                      <a:pt x="512" y="24"/>
                      <a:pt x="536" y="24"/>
                    </a:cubicBezTo>
                    <a:cubicBezTo>
                      <a:pt x="548" y="36"/>
                      <a:pt x="584" y="60"/>
                      <a:pt x="596" y="60"/>
                    </a:cubicBezTo>
                    <a:cubicBezTo>
                      <a:pt x="607" y="72"/>
                      <a:pt x="631" y="84"/>
                      <a:pt x="655" y="96"/>
                    </a:cubicBezTo>
                    <a:lnTo>
                      <a:pt x="691" y="132"/>
                    </a:lnTo>
                    <a:cubicBezTo>
                      <a:pt x="703" y="144"/>
                      <a:pt x="715" y="179"/>
                      <a:pt x="727" y="191"/>
                    </a:cubicBezTo>
                    <a:cubicBezTo>
                      <a:pt x="762" y="251"/>
                      <a:pt x="774" y="310"/>
                      <a:pt x="774" y="370"/>
                    </a:cubicBezTo>
                    <a:cubicBezTo>
                      <a:pt x="750" y="394"/>
                      <a:pt x="727" y="441"/>
                      <a:pt x="715" y="489"/>
                    </a:cubicBezTo>
                    <a:close/>
                  </a:path>
                </a:pathLst>
              </a:custGeom>
              <a:noFill/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93" name="Google Shape;6493;p46"/>
              <p:cNvSpPr/>
              <p:nvPr/>
            </p:nvSpPr>
            <p:spPr>
              <a:xfrm>
                <a:off x="500350" y="3674700"/>
                <a:ext cx="955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93" fill="none" extrusionOk="0">
                    <a:moveTo>
                      <a:pt x="0" y="167"/>
                    </a:moveTo>
                    <a:lnTo>
                      <a:pt x="0" y="143"/>
                    </a:lnTo>
                    <a:cubicBezTo>
                      <a:pt x="0" y="119"/>
                      <a:pt x="0" y="119"/>
                      <a:pt x="12" y="107"/>
                    </a:cubicBezTo>
                    <a:lnTo>
                      <a:pt x="12" y="107"/>
                    </a:lnTo>
                    <a:cubicBezTo>
                      <a:pt x="36" y="95"/>
                      <a:pt x="48" y="60"/>
                      <a:pt x="60" y="48"/>
                    </a:cubicBezTo>
                    <a:lnTo>
                      <a:pt x="60" y="48"/>
                    </a:lnTo>
                    <a:cubicBezTo>
                      <a:pt x="72" y="36"/>
                      <a:pt x="96" y="24"/>
                      <a:pt x="119" y="24"/>
                    </a:cubicBezTo>
                    <a:lnTo>
                      <a:pt x="119" y="24"/>
                    </a:lnTo>
                    <a:cubicBezTo>
                      <a:pt x="131" y="24"/>
                      <a:pt x="131" y="24"/>
                      <a:pt x="155" y="0"/>
                    </a:cubicBezTo>
                    <a:lnTo>
                      <a:pt x="179" y="0"/>
                    </a:lnTo>
                    <a:lnTo>
                      <a:pt x="203" y="0"/>
                    </a:lnTo>
                    <a:lnTo>
                      <a:pt x="239" y="0"/>
                    </a:lnTo>
                    <a:cubicBezTo>
                      <a:pt x="250" y="0"/>
                      <a:pt x="274" y="0"/>
                      <a:pt x="274" y="24"/>
                    </a:cubicBezTo>
                    <a:cubicBezTo>
                      <a:pt x="286" y="36"/>
                      <a:pt x="310" y="48"/>
                      <a:pt x="334" y="60"/>
                    </a:cubicBezTo>
                    <a:lnTo>
                      <a:pt x="334" y="60"/>
                    </a:lnTo>
                    <a:cubicBezTo>
                      <a:pt x="346" y="71"/>
                      <a:pt x="358" y="95"/>
                      <a:pt x="358" y="119"/>
                    </a:cubicBezTo>
                    <a:lnTo>
                      <a:pt x="358" y="119"/>
                    </a:lnTo>
                    <a:cubicBezTo>
                      <a:pt x="381" y="131"/>
                      <a:pt x="381" y="167"/>
                      <a:pt x="381" y="179"/>
                    </a:cubicBezTo>
                    <a:lnTo>
                      <a:pt x="381" y="191"/>
                    </a:lnTo>
                    <a:lnTo>
                      <a:pt x="381" y="191"/>
                    </a:lnTo>
                    <a:cubicBezTo>
                      <a:pt x="381" y="226"/>
                      <a:pt x="358" y="238"/>
                      <a:pt x="358" y="274"/>
                    </a:cubicBezTo>
                    <a:cubicBezTo>
                      <a:pt x="346" y="298"/>
                      <a:pt x="334" y="310"/>
                      <a:pt x="322" y="333"/>
                    </a:cubicBezTo>
                    <a:lnTo>
                      <a:pt x="322" y="333"/>
                    </a:lnTo>
                    <a:cubicBezTo>
                      <a:pt x="298" y="345"/>
                      <a:pt x="286" y="357"/>
                      <a:pt x="262" y="369"/>
                    </a:cubicBezTo>
                    <a:lnTo>
                      <a:pt x="262" y="369"/>
                    </a:lnTo>
                    <a:cubicBezTo>
                      <a:pt x="239" y="369"/>
                      <a:pt x="239" y="369"/>
                      <a:pt x="227" y="393"/>
                    </a:cubicBezTo>
                    <a:lnTo>
                      <a:pt x="215" y="393"/>
                    </a:lnTo>
                    <a:lnTo>
                      <a:pt x="203" y="393"/>
                    </a:lnTo>
                    <a:cubicBezTo>
                      <a:pt x="167" y="393"/>
                      <a:pt x="155" y="393"/>
                      <a:pt x="119" y="369"/>
                    </a:cubicBezTo>
                    <a:lnTo>
                      <a:pt x="119" y="369"/>
                    </a:lnTo>
                    <a:cubicBezTo>
                      <a:pt x="108" y="369"/>
                      <a:pt x="96" y="357"/>
                      <a:pt x="84" y="345"/>
                    </a:cubicBezTo>
                    <a:cubicBezTo>
                      <a:pt x="60" y="345"/>
                      <a:pt x="60" y="333"/>
                      <a:pt x="60" y="333"/>
                    </a:cubicBezTo>
                    <a:cubicBezTo>
                      <a:pt x="60" y="333"/>
                      <a:pt x="60" y="310"/>
                      <a:pt x="48" y="310"/>
                    </a:cubicBezTo>
                    <a:cubicBezTo>
                      <a:pt x="36" y="298"/>
                      <a:pt x="36" y="286"/>
                      <a:pt x="24" y="274"/>
                    </a:cubicBezTo>
                    <a:lnTo>
                      <a:pt x="24" y="250"/>
                    </a:lnTo>
                    <a:lnTo>
                      <a:pt x="24" y="238"/>
                    </a:lnTo>
                    <a:lnTo>
                      <a:pt x="24" y="226"/>
                    </a:lnTo>
                    <a:cubicBezTo>
                      <a:pt x="0" y="214"/>
                      <a:pt x="0" y="202"/>
                      <a:pt x="0" y="167"/>
                    </a:cubicBezTo>
                    <a:cubicBezTo>
                      <a:pt x="0" y="179"/>
                      <a:pt x="0" y="179"/>
                      <a:pt x="0" y="167"/>
                    </a:cubicBezTo>
                    <a:close/>
                  </a:path>
                </a:pathLst>
              </a:custGeom>
              <a:noFill/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94" name="Google Shape;6494;p46"/>
              <p:cNvSpPr/>
              <p:nvPr/>
            </p:nvSpPr>
            <p:spPr>
              <a:xfrm>
                <a:off x="489325" y="3170750"/>
                <a:ext cx="7475" cy="747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99" fill="none" extrusionOk="0">
                    <a:moveTo>
                      <a:pt x="144" y="13"/>
                    </a:moveTo>
                    <a:cubicBezTo>
                      <a:pt x="227" y="13"/>
                      <a:pt x="299" y="84"/>
                      <a:pt x="287" y="156"/>
                    </a:cubicBezTo>
                    <a:cubicBezTo>
                      <a:pt x="287" y="239"/>
                      <a:pt x="203" y="298"/>
                      <a:pt x="132" y="298"/>
                    </a:cubicBezTo>
                    <a:cubicBezTo>
                      <a:pt x="60" y="298"/>
                      <a:pt x="1" y="215"/>
                      <a:pt x="1" y="144"/>
                    </a:cubicBezTo>
                    <a:cubicBezTo>
                      <a:pt x="1" y="72"/>
                      <a:pt x="72" y="1"/>
                      <a:pt x="144" y="13"/>
                    </a:cubicBezTo>
                    <a:close/>
                  </a:path>
                </a:pathLst>
              </a:custGeom>
              <a:noFill/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95" name="Google Shape;6495;p46"/>
              <p:cNvSpPr/>
              <p:nvPr/>
            </p:nvSpPr>
            <p:spPr>
              <a:xfrm>
                <a:off x="2673250" y="1132700"/>
                <a:ext cx="169075" cy="150350"/>
              </a:xfrm>
              <a:custGeom>
                <a:avLst/>
                <a:gdLst/>
                <a:ahLst/>
                <a:cxnLst/>
                <a:rect l="l" t="t" r="r" b="b"/>
                <a:pathLst>
                  <a:path w="6763" h="6014" extrusionOk="0">
                    <a:moveTo>
                      <a:pt x="5298" y="1"/>
                    </a:moveTo>
                    <a:lnTo>
                      <a:pt x="5132" y="108"/>
                    </a:lnTo>
                    <a:cubicBezTo>
                      <a:pt x="5155" y="120"/>
                      <a:pt x="5167" y="156"/>
                      <a:pt x="5167" y="168"/>
                    </a:cubicBezTo>
                    <a:lnTo>
                      <a:pt x="5036" y="168"/>
                    </a:lnTo>
                    <a:lnTo>
                      <a:pt x="0" y="144"/>
                    </a:lnTo>
                    <a:lnTo>
                      <a:pt x="0" y="144"/>
                    </a:lnTo>
                    <a:cubicBezTo>
                      <a:pt x="929" y="3930"/>
                      <a:pt x="6751" y="6014"/>
                      <a:pt x="6751" y="6014"/>
                    </a:cubicBezTo>
                    <a:cubicBezTo>
                      <a:pt x="6751" y="6014"/>
                      <a:pt x="6763" y="2430"/>
                      <a:pt x="529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96" name="Google Shape;6496;p46"/>
              <p:cNvSpPr/>
              <p:nvPr/>
            </p:nvSpPr>
            <p:spPr>
              <a:xfrm>
                <a:off x="2799150" y="1135400"/>
                <a:ext cx="3300" cy="150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0" extrusionOk="0">
                    <a:moveTo>
                      <a:pt x="108" y="0"/>
                    </a:moveTo>
                    <a:lnTo>
                      <a:pt x="0" y="60"/>
                    </a:lnTo>
                    <a:lnTo>
                      <a:pt x="131" y="60"/>
                    </a:lnTo>
                    <a:cubicBezTo>
                      <a:pt x="119" y="48"/>
                      <a:pt x="108" y="12"/>
                      <a:pt x="1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97" name="Google Shape;6497;p46"/>
              <p:cNvSpPr/>
              <p:nvPr/>
            </p:nvSpPr>
            <p:spPr>
              <a:xfrm>
                <a:off x="3308150" y="1132400"/>
                <a:ext cx="92000" cy="125350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5014" extrusionOk="0">
                    <a:moveTo>
                      <a:pt x="0" y="1"/>
                    </a:moveTo>
                    <a:cubicBezTo>
                      <a:pt x="0" y="2501"/>
                      <a:pt x="1072" y="5013"/>
                      <a:pt x="1072" y="5013"/>
                    </a:cubicBezTo>
                    <a:cubicBezTo>
                      <a:pt x="1072" y="5013"/>
                      <a:pt x="1905" y="4025"/>
                      <a:pt x="2667" y="2620"/>
                    </a:cubicBezTo>
                    <a:cubicBezTo>
                      <a:pt x="2512" y="2537"/>
                      <a:pt x="2405" y="2358"/>
                      <a:pt x="2405" y="2156"/>
                    </a:cubicBezTo>
                    <a:cubicBezTo>
                      <a:pt x="2428" y="1889"/>
                      <a:pt x="2656" y="1656"/>
                      <a:pt x="2921" y="1656"/>
                    </a:cubicBezTo>
                    <a:cubicBezTo>
                      <a:pt x="2928" y="1656"/>
                      <a:pt x="2934" y="1656"/>
                      <a:pt x="2941" y="1656"/>
                    </a:cubicBezTo>
                    <a:cubicBezTo>
                      <a:pt x="2977" y="1656"/>
                      <a:pt x="3024" y="1668"/>
                      <a:pt x="3048" y="1680"/>
                    </a:cubicBezTo>
                    <a:cubicBezTo>
                      <a:pt x="3060" y="1680"/>
                      <a:pt x="3096" y="1680"/>
                      <a:pt x="3108" y="1704"/>
                    </a:cubicBezTo>
                    <a:cubicBezTo>
                      <a:pt x="3346" y="1180"/>
                      <a:pt x="3536" y="632"/>
                      <a:pt x="3679" y="61"/>
                    </a:cubicBezTo>
                    <a:cubicBezTo>
                      <a:pt x="2512" y="49"/>
                      <a:pt x="1334" y="13"/>
                      <a:pt x="167" y="13"/>
                    </a:cubicBezTo>
                    <a:cubicBezTo>
                      <a:pt x="107" y="13"/>
                      <a:pt x="60" y="13"/>
                      <a:pt x="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98" name="Google Shape;6498;p46"/>
              <p:cNvSpPr/>
              <p:nvPr/>
            </p:nvSpPr>
            <p:spPr>
              <a:xfrm>
                <a:off x="4343400" y="1135100"/>
                <a:ext cx="141700" cy="202425"/>
              </a:xfrm>
              <a:custGeom>
                <a:avLst/>
                <a:gdLst/>
                <a:ahLst/>
                <a:cxnLst/>
                <a:rect l="l" t="t" r="r" b="b"/>
                <a:pathLst>
                  <a:path w="5668" h="8097" extrusionOk="0">
                    <a:moveTo>
                      <a:pt x="202" y="0"/>
                    </a:moveTo>
                    <a:cubicBezTo>
                      <a:pt x="60" y="845"/>
                      <a:pt x="0" y="2405"/>
                      <a:pt x="1000" y="4036"/>
                    </a:cubicBezTo>
                    <a:cubicBezTo>
                      <a:pt x="2465" y="6441"/>
                      <a:pt x="5655" y="8096"/>
                      <a:pt x="5655" y="8096"/>
                    </a:cubicBezTo>
                    <a:cubicBezTo>
                      <a:pt x="5655" y="8096"/>
                      <a:pt x="5667" y="4489"/>
                      <a:pt x="4203" y="2084"/>
                    </a:cubicBezTo>
                    <a:cubicBezTo>
                      <a:pt x="3572" y="1060"/>
                      <a:pt x="2786" y="405"/>
                      <a:pt x="2084" y="0"/>
                    </a:cubicBezTo>
                    <a:lnTo>
                      <a:pt x="1655" y="0"/>
                    </a:lnTo>
                    <a:cubicBezTo>
                      <a:pt x="1703" y="24"/>
                      <a:pt x="1762" y="48"/>
                      <a:pt x="1810" y="72"/>
                    </a:cubicBezTo>
                    <a:lnTo>
                      <a:pt x="393" y="72"/>
                    </a:lnTo>
                    <a:cubicBezTo>
                      <a:pt x="393" y="48"/>
                      <a:pt x="393" y="12"/>
                      <a:pt x="405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99" name="Google Shape;6499;p46"/>
              <p:cNvSpPr/>
              <p:nvPr/>
            </p:nvSpPr>
            <p:spPr>
              <a:xfrm>
                <a:off x="4191275" y="1136875"/>
                <a:ext cx="1252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11" extrusionOk="0">
                    <a:moveTo>
                      <a:pt x="25" y="1"/>
                    </a:moveTo>
                    <a:cubicBezTo>
                      <a:pt x="25" y="12"/>
                      <a:pt x="1" y="48"/>
                      <a:pt x="1" y="60"/>
                    </a:cubicBezTo>
                    <a:cubicBezTo>
                      <a:pt x="1" y="191"/>
                      <a:pt x="108" y="298"/>
                      <a:pt x="239" y="310"/>
                    </a:cubicBezTo>
                    <a:cubicBezTo>
                      <a:pt x="382" y="310"/>
                      <a:pt x="501" y="203"/>
                      <a:pt x="501" y="72"/>
                    </a:cubicBezTo>
                    <a:cubicBezTo>
                      <a:pt x="501" y="48"/>
                      <a:pt x="501" y="36"/>
                      <a:pt x="477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00" name="Google Shape;6500;p46"/>
              <p:cNvSpPr/>
              <p:nvPr/>
            </p:nvSpPr>
            <p:spPr>
              <a:xfrm>
                <a:off x="4191875" y="1132400"/>
                <a:ext cx="11350" cy="450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180" extrusionOk="0">
                    <a:moveTo>
                      <a:pt x="239" y="1"/>
                    </a:moveTo>
                    <a:cubicBezTo>
                      <a:pt x="120" y="1"/>
                      <a:pt x="25" y="72"/>
                      <a:pt x="1" y="180"/>
                    </a:cubicBezTo>
                    <a:lnTo>
                      <a:pt x="453" y="180"/>
                    </a:lnTo>
                    <a:cubicBezTo>
                      <a:pt x="429" y="72"/>
                      <a:pt x="334" y="1"/>
                      <a:pt x="23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01" name="Google Shape;6501;p46"/>
              <p:cNvSpPr/>
              <p:nvPr/>
            </p:nvSpPr>
            <p:spPr>
              <a:xfrm>
                <a:off x="4976800" y="1135100"/>
                <a:ext cx="64925" cy="1800"/>
              </a:xfrm>
              <a:custGeom>
                <a:avLst/>
                <a:gdLst/>
                <a:ahLst/>
                <a:cxnLst/>
                <a:rect l="l" t="t" r="r" b="b"/>
                <a:pathLst>
                  <a:path w="2597" h="72" extrusionOk="0">
                    <a:moveTo>
                      <a:pt x="84" y="0"/>
                    </a:moveTo>
                    <a:lnTo>
                      <a:pt x="1" y="72"/>
                    </a:lnTo>
                    <a:lnTo>
                      <a:pt x="2596" y="72"/>
                    </a:lnTo>
                    <a:lnTo>
                      <a:pt x="2584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02" name="Google Shape;6502;p46"/>
              <p:cNvSpPr/>
              <p:nvPr/>
            </p:nvSpPr>
            <p:spPr>
              <a:xfrm>
                <a:off x="4942275" y="1134800"/>
                <a:ext cx="105700" cy="177125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7085" extrusionOk="0">
                    <a:moveTo>
                      <a:pt x="3953" y="0"/>
                    </a:moveTo>
                    <a:cubicBezTo>
                      <a:pt x="3977" y="12"/>
                      <a:pt x="3977" y="36"/>
                      <a:pt x="3977" y="72"/>
                    </a:cubicBezTo>
                    <a:lnTo>
                      <a:pt x="1382" y="72"/>
                    </a:lnTo>
                    <a:lnTo>
                      <a:pt x="417" y="977"/>
                    </a:lnTo>
                    <a:cubicBezTo>
                      <a:pt x="0" y="3775"/>
                      <a:pt x="1417" y="7084"/>
                      <a:pt x="1417" y="7084"/>
                    </a:cubicBezTo>
                    <a:cubicBezTo>
                      <a:pt x="1417" y="7084"/>
                      <a:pt x="2251" y="6084"/>
                      <a:pt x="3001" y="4679"/>
                    </a:cubicBezTo>
                    <a:cubicBezTo>
                      <a:pt x="2858" y="4584"/>
                      <a:pt x="2751" y="4417"/>
                      <a:pt x="2751" y="4227"/>
                    </a:cubicBezTo>
                    <a:cubicBezTo>
                      <a:pt x="2751" y="3948"/>
                      <a:pt x="2989" y="3715"/>
                      <a:pt x="3266" y="3715"/>
                    </a:cubicBezTo>
                    <a:cubicBezTo>
                      <a:pt x="3273" y="3715"/>
                      <a:pt x="3280" y="3715"/>
                      <a:pt x="3287" y="3715"/>
                    </a:cubicBezTo>
                    <a:cubicBezTo>
                      <a:pt x="3334" y="3715"/>
                      <a:pt x="3358" y="3727"/>
                      <a:pt x="3394" y="3751"/>
                    </a:cubicBezTo>
                    <a:cubicBezTo>
                      <a:pt x="3406" y="3751"/>
                      <a:pt x="3441" y="3763"/>
                      <a:pt x="3453" y="3763"/>
                    </a:cubicBezTo>
                    <a:cubicBezTo>
                      <a:pt x="3763" y="3060"/>
                      <a:pt x="4013" y="2298"/>
                      <a:pt x="4132" y="1548"/>
                    </a:cubicBezTo>
                    <a:cubicBezTo>
                      <a:pt x="4227" y="988"/>
                      <a:pt x="4227" y="465"/>
                      <a:pt x="4168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03" name="Google Shape;6503;p46"/>
              <p:cNvSpPr/>
              <p:nvPr/>
            </p:nvSpPr>
            <p:spPr>
              <a:xfrm>
                <a:off x="6585025" y="1113350"/>
                <a:ext cx="108975" cy="253050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10122" extrusionOk="0">
                    <a:moveTo>
                      <a:pt x="2870" y="275"/>
                    </a:moveTo>
                    <a:cubicBezTo>
                      <a:pt x="2978" y="406"/>
                      <a:pt x="3132" y="632"/>
                      <a:pt x="3299" y="942"/>
                    </a:cubicBezTo>
                    <a:lnTo>
                      <a:pt x="2108" y="942"/>
                    </a:lnTo>
                    <a:cubicBezTo>
                      <a:pt x="2442" y="620"/>
                      <a:pt x="2716" y="394"/>
                      <a:pt x="2870" y="275"/>
                    </a:cubicBezTo>
                    <a:close/>
                    <a:moveTo>
                      <a:pt x="2918" y="1"/>
                    </a:moveTo>
                    <a:cubicBezTo>
                      <a:pt x="2918" y="1"/>
                      <a:pt x="834" y="1227"/>
                      <a:pt x="418" y="4025"/>
                    </a:cubicBezTo>
                    <a:cubicBezTo>
                      <a:pt x="1" y="6823"/>
                      <a:pt x="1406" y="10121"/>
                      <a:pt x="1406" y="10121"/>
                    </a:cubicBezTo>
                    <a:cubicBezTo>
                      <a:pt x="1406" y="10121"/>
                      <a:pt x="2239" y="9109"/>
                      <a:pt x="3001" y="7716"/>
                    </a:cubicBezTo>
                    <a:cubicBezTo>
                      <a:pt x="2858" y="7621"/>
                      <a:pt x="2751" y="7442"/>
                      <a:pt x="2751" y="7252"/>
                    </a:cubicBezTo>
                    <a:cubicBezTo>
                      <a:pt x="2763" y="6979"/>
                      <a:pt x="2980" y="6750"/>
                      <a:pt x="3248" y="6750"/>
                    </a:cubicBezTo>
                    <a:cubicBezTo>
                      <a:pt x="3261" y="6750"/>
                      <a:pt x="3274" y="6751"/>
                      <a:pt x="3287" y="6752"/>
                    </a:cubicBezTo>
                    <a:cubicBezTo>
                      <a:pt x="3311" y="6752"/>
                      <a:pt x="3359" y="6764"/>
                      <a:pt x="3394" y="6776"/>
                    </a:cubicBezTo>
                    <a:cubicBezTo>
                      <a:pt x="3406" y="6776"/>
                      <a:pt x="3430" y="6776"/>
                      <a:pt x="3454" y="6788"/>
                    </a:cubicBezTo>
                    <a:cubicBezTo>
                      <a:pt x="3763" y="6097"/>
                      <a:pt x="4013" y="5335"/>
                      <a:pt x="4132" y="4573"/>
                    </a:cubicBezTo>
                    <a:cubicBezTo>
                      <a:pt x="4359" y="3049"/>
                      <a:pt x="3990" y="1846"/>
                      <a:pt x="3585" y="1049"/>
                    </a:cubicBezTo>
                    <a:cubicBezTo>
                      <a:pt x="3251" y="370"/>
                      <a:pt x="2918" y="1"/>
                      <a:pt x="29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04" name="Google Shape;6504;p46"/>
              <p:cNvSpPr/>
              <p:nvPr/>
            </p:nvSpPr>
            <p:spPr>
              <a:xfrm>
                <a:off x="6913650" y="1908700"/>
                <a:ext cx="133675" cy="103000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4120" extrusionOk="0">
                    <a:moveTo>
                      <a:pt x="5346" y="0"/>
                    </a:moveTo>
                    <a:cubicBezTo>
                      <a:pt x="4489" y="334"/>
                      <a:pt x="1941" y="1489"/>
                      <a:pt x="489" y="3287"/>
                    </a:cubicBezTo>
                    <a:cubicBezTo>
                      <a:pt x="298" y="3513"/>
                      <a:pt x="143" y="3751"/>
                      <a:pt x="0" y="3965"/>
                    </a:cubicBezTo>
                    <a:lnTo>
                      <a:pt x="4370" y="4120"/>
                    </a:lnTo>
                    <a:cubicBezTo>
                      <a:pt x="4846" y="3156"/>
                      <a:pt x="5156" y="2144"/>
                      <a:pt x="5346" y="1346"/>
                    </a:cubicBezTo>
                    <a:lnTo>
                      <a:pt x="5346" y="429"/>
                    </a:lnTo>
                    <a:lnTo>
                      <a:pt x="5346" y="215"/>
                    </a:lnTo>
                    <a:lnTo>
                      <a:pt x="5346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05" name="Google Shape;6505;p46"/>
              <p:cNvSpPr/>
              <p:nvPr/>
            </p:nvSpPr>
            <p:spPr>
              <a:xfrm>
                <a:off x="6884475" y="2007525"/>
                <a:ext cx="138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5538" h="3882" extrusionOk="0">
                    <a:moveTo>
                      <a:pt x="1191" y="0"/>
                    </a:moveTo>
                    <a:cubicBezTo>
                      <a:pt x="1" y="1989"/>
                      <a:pt x="405" y="3882"/>
                      <a:pt x="405" y="3882"/>
                    </a:cubicBezTo>
                    <a:cubicBezTo>
                      <a:pt x="405" y="3882"/>
                      <a:pt x="2811" y="3882"/>
                      <a:pt x="4585" y="1679"/>
                    </a:cubicBezTo>
                    <a:cubicBezTo>
                      <a:pt x="4954" y="1227"/>
                      <a:pt x="5263" y="691"/>
                      <a:pt x="5537" y="155"/>
                    </a:cubicBezTo>
                    <a:lnTo>
                      <a:pt x="1191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06" name="Google Shape;6506;p46"/>
              <p:cNvSpPr/>
              <p:nvPr/>
            </p:nvSpPr>
            <p:spPr>
              <a:xfrm>
                <a:off x="6958300" y="1240750"/>
                <a:ext cx="88725" cy="22892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9157" extrusionOk="0">
                    <a:moveTo>
                      <a:pt x="3548" y="1"/>
                    </a:moveTo>
                    <a:cubicBezTo>
                      <a:pt x="2703" y="906"/>
                      <a:pt x="1322" y="2632"/>
                      <a:pt x="798" y="4466"/>
                    </a:cubicBezTo>
                    <a:cubicBezTo>
                      <a:pt x="0" y="7192"/>
                      <a:pt x="1405" y="9157"/>
                      <a:pt x="1405" y="9157"/>
                    </a:cubicBezTo>
                    <a:cubicBezTo>
                      <a:pt x="1405" y="9157"/>
                      <a:pt x="2608" y="8645"/>
                      <a:pt x="3548" y="7287"/>
                    </a:cubicBezTo>
                    <a:lnTo>
                      <a:pt x="3548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07" name="Google Shape;6507;p46"/>
              <p:cNvSpPr/>
              <p:nvPr/>
            </p:nvSpPr>
            <p:spPr>
              <a:xfrm>
                <a:off x="516425" y="2298925"/>
                <a:ext cx="225650" cy="10447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4179" extrusionOk="0">
                    <a:moveTo>
                      <a:pt x="5354" y="1"/>
                    </a:moveTo>
                    <a:cubicBezTo>
                      <a:pt x="4524" y="1"/>
                      <a:pt x="3651" y="84"/>
                      <a:pt x="2846" y="322"/>
                    </a:cubicBezTo>
                    <a:cubicBezTo>
                      <a:pt x="1489" y="727"/>
                      <a:pt x="584" y="1489"/>
                      <a:pt x="0" y="2144"/>
                    </a:cubicBezTo>
                    <a:lnTo>
                      <a:pt x="0" y="2453"/>
                    </a:lnTo>
                    <a:lnTo>
                      <a:pt x="0" y="3525"/>
                    </a:lnTo>
                    <a:lnTo>
                      <a:pt x="0" y="3751"/>
                    </a:lnTo>
                    <a:cubicBezTo>
                      <a:pt x="12" y="3751"/>
                      <a:pt x="12" y="3763"/>
                      <a:pt x="36" y="3763"/>
                    </a:cubicBezTo>
                    <a:cubicBezTo>
                      <a:pt x="36" y="3810"/>
                      <a:pt x="12" y="3822"/>
                      <a:pt x="12" y="3858"/>
                    </a:cubicBezTo>
                    <a:cubicBezTo>
                      <a:pt x="12" y="3989"/>
                      <a:pt x="108" y="4096"/>
                      <a:pt x="238" y="4096"/>
                    </a:cubicBezTo>
                    <a:cubicBezTo>
                      <a:pt x="346" y="4096"/>
                      <a:pt x="429" y="4013"/>
                      <a:pt x="465" y="3918"/>
                    </a:cubicBezTo>
                    <a:cubicBezTo>
                      <a:pt x="938" y="4060"/>
                      <a:pt x="1530" y="4179"/>
                      <a:pt x="2211" y="4179"/>
                    </a:cubicBezTo>
                    <a:cubicBezTo>
                      <a:pt x="2729" y="4179"/>
                      <a:pt x="3298" y="4110"/>
                      <a:pt x="3906" y="3930"/>
                    </a:cubicBezTo>
                    <a:cubicBezTo>
                      <a:pt x="6608" y="3120"/>
                      <a:pt x="9025" y="465"/>
                      <a:pt x="9025" y="465"/>
                    </a:cubicBezTo>
                    <a:cubicBezTo>
                      <a:pt x="9025" y="465"/>
                      <a:pt x="7311" y="1"/>
                      <a:pt x="535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08" name="Google Shape;6508;p46"/>
              <p:cNvSpPr/>
              <p:nvPr/>
            </p:nvSpPr>
            <p:spPr>
              <a:xfrm>
                <a:off x="488450" y="2136400"/>
                <a:ext cx="18475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739" h="727" extrusionOk="0">
                    <a:moveTo>
                      <a:pt x="274" y="1"/>
                    </a:moveTo>
                    <a:cubicBezTo>
                      <a:pt x="274" y="1"/>
                      <a:pt x="262" y="13"/>
                      <a:pt x="238" y="13"/>
                    </a:cubicBezTo>
                    <a:cubicBezTo>
                      <a:pt x="203" y="24"/>
                      <a:pt x="167" y="36"/>
                      <a:pt x="143" y="72"/>
                    </a:cubicBezTo>
                    <a:lnTo>
                      <a:pt x="107" y="96"/>
                    </a:lnTo>
                    <a:cubicBezTo>
                      <a:pt x="95" y="96"/>
                      <a:pt x="95" y="108"/>
                      <a:pt x="84" y="132"/>
                    </a:cubicBezTo>
                    <a:cubicBezTo>
                      <a:pt x="60" y="144"/>
                      <a:pt x="60" y="155"/>
                      <a:pt x="48" y="167"/>
                    </a:cubicBezTo>
                    <a:cubicBezTo>
                      <a:pt x="24" y="215"/>
                      <a:pt x="0" y="275"/>
                      <a:pt x="0" y="334"/>
                    </a:cubicBezTo>
                    <a:cubicBezTo>
                      <a:pt x="0" y="394"/>
                      <a:pt x="24" y="465"/>
                      <a:pt x="48" y="513"/>
                    </a:cubicBezTo>
                    <a:cubicBezTo>
                      <a:pt x="60" y="548"/>
                      <a:pt x="84" y="572"/>
                      <a:pt x="107" y="608"/>
                    </a:cubicBezTo>
                    <a:cubicBezTo>
                      <a:pt x="143" y="632"/>
                      <a:pt x="167" y="667"/>
                      <a:pt x="203" y="679"/>
                    </a:cubicBezTo>
                    <a:cubicBezTo>
                      <a:pt x="214" y="691"/>
                      <a:pt x="226" y="691"/>
                      <a:pt x="262" y="715"/>
                    </a:cubicBezTo>
                    <a:cubicBezTo>
                      <a:pt x="286" y="727"/>
                      <a:pt x="322" y="727"/>
                      <a:pt x="357" y="727"/>
                    </a:cubicBezTo>
                    <a:cubicBezTo>
                      <a:pt x="405" y="727"/>
                      <a:pt x="453" y="727"/>
                      <a:pt x="476" y="715"/>
                    </a:cubicBezTo>
                    <a:cubicBezTo>
                      <a:pt x="500" y="715"/>
                      <a:pt x="512" y="691"/>
                      <a:pt x="524" y="691"/>
                    </a:cubicBezTo>
                    <a:cubicBezTo>
                      <a:pt x="560" y="679"/>
                      <a:pt x="584" y="667"/>
                      <a:pt x="619" y="632"/>
                    </a:cubicBezTo>
                    <a:cubicBezTo>
                      <a:pt x="631" y="620"/>
                      <a:pt x="643" y="596"/>
                      <a:pt x="655" y="572"/>
                    </a:cubicBezTo>
                    <a:cubicBezTo>
                      <a:pt x="679" y="548"/>
                      <a:pt x="691" y="536"/>
                      <a:pt x="703" y="501"/>
                    </a:cubicBezTo>
                    <a:lnTo>
                      <a:pt x="703" y="489"/>
                    </a:lnTo>
                    <a:cubicBezTo>
                      <a:pt x="715" y="441"/>
                      <a:pt x="738" y="394"/>
                      <a:pt x="738" y="358"/>
                    </a:cubicBezTo>
                    <a:cubicBezTo>
                      <a:pt x="738" y="298"/>
                      <a:pt x="715" y="215"/>
                      <a:pt x="738" y="191"/>
                    </a:cubicBezTo>
                    <a:cubicBezTo>
                      <a:pt x="715" y="179"/>
                      <a:pt x="703" y="144"/>
                      <a:pt x="691" y="132"/>
                    </a:cubicBezTo>
                    <a:lnTo>
                      <a:pt x="655" y="96"/>
                    </a:lnTo>
                    <a:cubicBezTo>
                      <a:pt x="631" y="84"/>
                      <a:pt x="619" y="72"/>
                      <a:pt x="595" y="60"/>
                    </a:cubicBezTo>
                    <a:cubicBezTo>
                      <a:pt x="584" y="60"/>
                      <a:pt x="560" y="36"/>
                      <a:pt x="536" y="24"/>
                    </a:cubicBezTo>
                    <a:cubicBezTo>
                      <a:pt x="512" y="24"/>
                      <a:pt x="500" y="13"/>
                      <a:pt x="465" y="13"/>
                    </a:cubicBezTo>
                    <a:cubicBezTo>
                      <a:pt x="441" y="1"/>
                      <a:pt x="417" y="1"/>
                      <a:pt x="3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09" name="Google Shape;6509;p46"/>
              <p:cNvSpPr/>
              <p:nvPr/>
            </p:nvSpPr>
            <p:spPr>
              <a:xfrm>
                <a:off x="497975" y="2135500"/>
                <a:ext cx="1800" cy="325"/>
              </a:xfrm>
              <a:custGeom>
                <a:avLst/>
                <a:gdLst/>
                <a:ahLst/>
                <a:cxnLst/>
                <a:rect l="l" t="t" r="r" b="b"/>
                <a:pathLst>
                  <a:path w="72" h="13" extrusionOk="0">
                    <a:moveTo>
                      <a:pt x="0" y="1"/>
                    </a:moveTo>
                    <a:cubicBezTo>
                      <a:pt x="24" y="13"/>
                      <a:pt x="36" y="13"/>
                      <a:pt x="72" y="13"/>
                    </a:cubicBezTo>
                    <a:cubicBezTo>
                      <a:pt x="36" y="1"/>
                      <a:pt x="24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10" name="Google Shape;6510;p46"/>
              <p:cNvSpPr/>
              <p:nvPr/>
            </p:nvSpPr>
            <p:spPr>
              <a:xfrm>
                <a:off x="516125" y="3942000"/>
                <a:ext cx="171775" cy="104475"/>
              </a:xfrm>
              <a:custGeom>
                <a:avLst/>
                <a:gdLst/>
                <a:ahLst/>
                <a:cxnLst/>
                <a:rect l="l" t="t" r="r" b="b"/>
                <a:pathLst>
                  <a:path w="6871" h="4179" extrusionOk="0">
                    <a:moveTo>
                      <a:pt x="3204" y="0"/>
                    </a:moveTo>
                    <a:cubicBezTo>
                      <a:pt x="2374" y="0"/>
                      <a:pt x="1499" y="84"/>
                      <a:pt x="691" y="321"/>
                    </a:cubicBezTo>
                    <a:cubicBezTo>
                      <a:pt x="512" y="369"/>
                      <a:pt x="358" y="428"/>
                      <a:pt x="203" y="488"/>
                    </a:cubicBezTo>
                    <a:cubicBezTo>
                      <a:pt x="167" y="524"/>
                      <a:pt x="108" y="536"/>
                      <a:pt x="48" y="559"/>
                    </a:cubicBezTo>
                    <a:lnTo>
                      <a:pt x="24" y="559"/>
                    </a:lnTo>
                    <a:lnTo>
                      <a:pt x="24" y="786"/>
                    </a:lnTo>
                    <a:cubicBezTo>
                      <a:pt x="12" y="786"/>
                      <a:pt x="12" y="798"/>
                      <a:pt x="0" y="798"/>
                    </a:cubicBezTo>
                    <a:lnTo>
                      <a:pt x="0" y="4179"/>
                    </a:lnTo>
                    <a:lnTo>
                      <a:pt x="24" y="4179"/>
                    </a:lnTo>
                    <a:cubicBezTo>
                      <a:pt x="548" y="4179"/>
                      <a:pt x="1132" y="4107"/>
                      <a:pt x="1751" y="3929"/>
                    </a:cubicBezTo>
                    <a:cubicBezTo>
                      <a:pt x="4465" y="3119"/>
                      <a:pt x="6870" y="464"/>
                      <a:pt x="6870" y="464"/>
                    </a:cubicBezTo>
                    <a:cubicBezTo>
                      <a:pt x="6870" y="464"/>
                      <a:pt x="5162" y="0"/>
                      <a:pt x="32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11" name="Google Shape;6511;p46"/>
              <p:cNvSpPr/>
              <p:nvPr/>
            </p:nvSpPr>
            <p:spPr>
              <a:xfrm>
                <a:off x="501250" y="3674700"/>
                <a:ext cx="895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393" extrusionOk="0">
                    <a:moveTo>
                      <a:pt x="143" y="0"/>
                    </a:moveTo>
                    <a:cubicBezTo>
                      <a:pt x="131" y="12"/>
                      <a:pt x="131" y="12"/>
                      <a:pt x="119" y="12"/>
                    </a:cubicBezTo>
                    <a:cubicBezTo>
                      <a:pt x="83" y="12"/>
                      <a:pt x="72" y="36"/>
                      <a:pt x="60" y="48"/>
                    </a:cubicBezTo>
                    <a:cubicBezTo>
                      <a:pt x="48" y="60"/>
                      <a:pt x="24" y="95"/>
                      <a:pt x="12" y="107"/>
                    </a:cubicBezTo>
                    <a:cubicBezTo>
                      <a:pt x="0" y="119"/>
                      <a:pt x="0" y="119"/>
                      <a:pt x="0" y="131"/>
                    </a:cubicBezTo>
                    <a:lnTo>
                      <a:pt x="0" y="167"/>
                    </a:lnTo>
                    <a:lnTo>
                      <a:pt x="0" y="179"/>
                    </a:lnTo>
                    <a:lnTo>
                      <a:pt x="0" y="226"/>
                    </a:lnTo>
                    <a:lnTo>
                      <a:pt x="0" y="238"/>
                    </a:lnTo>
                    <a:lnTo>
                      <a:pt x="0" y="250"/>
                    </a:lnTo>
                    <a:lnTo>
                      <a:pt x="0" y="274"/>
                    </a:lnTo>
                    <a:cubicBezTo>
                      <a:pt x="12" y="286"/>
                      <a:pt x="12" y="298"/>
                      <a:pt x="24" y="310"/>
                    </a:cubicBezTo>
                    <a:cubicBezTo>
                      <a:pt x="48" y="310"/>
                      <a:pt x="48" y="333"/>
                      <a:pt x="48" y="333"/>
                    </a:cubicBezTo>
                    <a:cubicBezTo>
                      <a:pt x="48" y="333"/>
                      <a:pt x="48" y="345"/>
                      <a:pt x="60" y="345"/>
                    </a:cubicBezTo>
                    <a:cubicBezTo>
                      <a:pt x="72" y="357"/>
                      <a:pt x="83" y="369"/>
                      <a:pt x="107" y="369"/>
                    </a:cubicBezTo>
                    <a:cubicBezTo>
                      <a:pt x="131" y="393"/>
                      <a:pt x="143" y="393"/>
                      <a:pt x="179" y="393"/>
                    </a:cubicBezTo>
                    <a:lnTo>
                      <a:pt x="203" y="393"/>
                    </a:lnTo>
                    <a:cubicBezTo>
                      <a:pt x="226" y="369"/>
                      <a:pt x="226" y="369"/>
                      <a:pt x="238" y="369"/>
                    </a:cubicBezTo>
                    <a:cubicBezTo>
                      <a:pt x="262" y="357"/>
                      <a:pt x="286" y="345"/>
                      <a:pt x="298" y="333"/>
                    </a:cubicBezTo>
                    <a:cubicBezTo>
                      <a:pt x="310" y="322"/>
                      <a:pt x="322" y="298"/>
                      <a:pt x="345" y="274"/>
                    </a:cubicBezTo>
                    <a:cubicBezTo>
                      <a:pt x="345" y="262"/>
                      <a:pt x="357" y="226"/>
                      <a:pt x="357" y="202"/>
                    </a:cubicBezTo>
                    <a:lnTo>
                      <a:pt x="357" y="119"/>
                    </a:lnTo>
                    <a:cubicBezTo>
                      <a:pt x="357" y="95"/>
                      <a:pt x="345" y="71"/>
                      <a:pt x="322" y="60"/>
                    </a:cubicBezTo>
                    <a:cubicBezTo>
                      <a:pt x="310" y="48"/>
                      <a:pt x="286" y="36"/>
                      <a:pt x="262" y="12"/>
                    </a:cubicBezTo>
                    <a:cubicBezTo>
                      <a:pt x="262" y="0"/>
                      <a:pt x="250" y="0"/>
                      <a:pt x="2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12" name="Google Shape;6512;p46"/>
              <p:cNvSpPr/>
              <p:nvPr/>
            </p:nvSpPr>
            <p:spPr>
              <a:xfrm>
                <a:off x="507200" y="3674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13" name="Google Shape;6513;p46"/>
              <p:cNvSpPr/>
              <p:nvPr/>
            </p:nvSpPr>
            <p:spPr>
              <a:xfrm>
                <a:off x="500350" y="36791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extrusionOk="0">
                    <a:moveTo>
                      <a:pt x="0" y="1"/>
                    </a:moveTo>
                    <a:lnTo>
                      <a:pt x="0" y="4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14" name="Google Shape;6514;p46"/>
              <p:cNvSpPr/>
              <p:nvPr/>
            </p:nvSpPr>
            <p:spPr>
              <a:xfrm>
                <a:off x="2513700" y="4653075"/>
                <a:ext cx="27700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49" extrusionOk="0">
                    <a:moveTo>
                      <a:pt x="572" y="1"/>
                    </a:moveTo>
                    <a:cubicBezTo>
                      <a:pt x="512" y="1"/>
                      <a:pt x="465" y="13"/>
                      <a:pt x="405" y="25"/>
                    </a:cubicBezTo>
                    <a:cubicBezTo>
                      <a:pt x="369" y="25"/>
                      <a:pt x="346" y="37"/>
                      <a:pt x="310" y="60"/>
                    </a:cubicBezTo>
                    <a:cubicBezTo>
                      <a:pt x="155" y="144"/>
                      <a:pt x="36" y="310"/>
                      <a:pt x="12" y="501"/>
                    </a:cubicBezTo>
                    <a:cubicBezTo>
                      <a:pt x="0" y="799"/>
                      <a:pt x="238" y="1037"/>
                      <a:pt x="536" y="1049"/>
                    </a:cubicBezTo>
                    <a:cubicBezTo>
                      <a:pt x="584" y="1049"/>
                      <a:pt x="608" y="1037"/>
                      <a:pt x="655" y="1037"/>
                    </a:cubicBezTo>
                    <a:cubicBezTo>
                      <a:pt x="893" y="989"/>
                      <a:pt x="1072" y="799"/>
                      <a:pt x="1084" y="548"/>
                    </a:cubicBezTo>
                    <a:cubicBezTo>
                      <a:pt x="1108" y="251"/>
                      <a:pt x="869" y="13"/>
                      <a:pt x="57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15" name="Google Shape;6515;p46"/>
              <p:cNvSpPr/>
              <p:nvPr/>
            </p:nvSpPr>
            <p:spPr>
              <a:xfrm>
                <a:off x="2521425" y="4653375"/>
                <a:ext cx="2700" cy="1525"/>
              </a:xfrm>
              <a:custGeom>
                <a:avLst/>
                <a:gdLst/>
                <a:ahLst/>
                <a:cxnLst/>
                <a:rect l="l" t="t" r="r" b="b"/>
                <a:pathLst>
                  <a:path w="108" h="61" extrusionOk="0">
                    <a:moveTo>
                      <a:pt x="1" y="48"/>
                    </a:moveTo>
                    <a:cubicBezTo>
                      <a:pt x="1" y="48"/>
                      <a:pt x="1" y="60"/>
                      <a:pt x="1" y="48"/>
                    </a:cubicBezTo>
                    <a:cubicBezTo>
                      <a:pt x="37" y="25"/>
                      <a:pt x="60" y="13"/>
                      <a:pt x="108" y="1"/>
                    </a:cubicBezTo>
                    <a:cubicBezTo>
                      <a:pt x="60" y="13"/>
                      <a:pt x="37" y="25"/>
                      <a:pt x="1" y="48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16" name="Google Shape;6516;p46"/>
              <p:cNvSpPr/>
              <p:nvPr/>
            </p:nvSpPr>
            <p:spPr>
              <a:xfrm>
                <a:off x="5212250" y="4455150"/>
                <a:ext cx="124450" cy="237250"/>
              </a:xfrm>
              <a:custGeom>
                <a:avLst/>
                <a:gdLst/>
                <a:ahLst/>
                <a:cxnLst/>
                <a:rect l="l" t="t" r="r" b="b"/>
                <a:pathLst>
                  <a:path w="4978" h="9490" extrusionOk="0">
                    <a:moveTo>
                      <a:pt x="4013" y="0"/>
                    </a:moveTo>
                    <a:cubicBezTo>
                      <a:pt x="4013" y="0"/>
                      <a:pt x="1358" y="2417"/>
                      <a:pt x="584" y="5144"/>
                    </a:cubicBezTo>
                    <a:cubicBezTo>
                      <a:pt x="0" y="7203"/>
                      <a:pt x="643" y="8823"/>
                      <a:pt x="1000" y="9489"/>
                    </a:cubicBezTo>
                    <a:lnTo>
                      <a:pt x="1810" y="9489"/>
                    </a:lnTo>
                    <a:cubicBezTo>
                      <a:pt x="2524" y="9013"/>
                      <a:pt x="3691" y="7989"/>
                      <a:pt x="4203" y="6168"/>
                    </a:cubicBezTo>
                    <a:cubicBezTo>
                      <a:pt x="4977" y="3465"/>
                      <a:pt x="4013" y="0"/>
                      <a:pt x="40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17" name="Google Shape;6517;p46"/>
              <p:cNvSpPr/>
              <p:nvPr/>
            </p:nvSpPr>
            <p:spPr>
              <a:xfrm>
                <a:off x="7013950" y="4198275"/>
                <a:ext cx="33075" cy="62525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2501" extrusionOk="0">
                    <a:moveTo>
                      <a:pt x="1322" y="0"/>
                    </a:moveTo>
                    <a:cubicBezTo>
                      <a:pt x="346" y="869"/>
                      <a:pt x="1" y="1750"/>
                      <a:pt x="1" y="1750"/>
                    </a:cubicBezTo>
                    <a:cubicBezTo>
                      <a:pt x="1" y="1750"/>
                      <a:pt x="299" y="1965"/>
                      <a:pt x="822" y="2167"/>
                    </a:cubicBezTo>
                    <a:cubicBezTo>
                      <a:pt x="799" y="2203"/>
                      <a:pt x="787" y="2227"/>
                      <a:pt x="787" y="2262"/>
                    </a:cubicBezTo>
                    <a:cubicBezTo>
                      <a:pt x="787" y="2381"/>
                      <a:pt x="882" y="2500"/>
                      <a:pt x="1013" y="2500"/>
                    </a:cubicBezTo>
                    <a:cubicBezTo>
                      <a:pt x="1120" y="2500"/>
                      <a:pt x="1203" y="2429"/>
                      <a:pt x="1239" y="2322"/>
                    </a:cubicBezTo>
                    <a:cubicBezTo>
                      <a:pt x="1263" y="2334"/>
                      <a:pt x="1299" y="2334"/>
                      <a:pt x="1322" y="2346"/>
                    </a:cubicBezTo>
                    <a:lnTo>
                      <a:pt x="1322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18" name="Google Shape;6518;p46"/>
              <p:cNvSpPr/>
              <p:nvPr/>
            </p:nvSpPr>
            <p:spPr>
              <a:xfrm>
                <a:off x="6862450" y="4509325"/>
                <a:ext cx="104500" cy="18217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7287" extrusionOk="0">
                    <a:moveTo>
                      <a:pt x="3692" y="0"/>
                    </a:moveTo>
                    <a:cubicBezTo>
                      <a:pt x="3692" y="0"/>
                      <a:pt x="3453" y="203"/>
                      <a:pt x="3108" y="584"/>
                    </a:cubicBezTo>
                    <a:lnTo>
                      <a:pt x="3049" y="643"/>
                    </a:lnTo>
                    <a:cubicBezTo>
                      <a:pt x="3013" y="679"/>
                      <a:pt x="2977" y="726"/>
                      <a:pt x="2930" y="762"/>
                    </a:cubicBezTo>
                    <a:cubicBezTo>
                      <a:pt x="2787" y="905"/>
                      <a:pt x="2632" y="1084"/>
                      <a:pt x="2477" y="1274"/>
                    </a:cubicBezTo>
                    <a:cubicBezTo>
                      <a:pt x="2429" y="1334"/>
                      <a:pt x="2382" y="1381"/>
                      <a:pt x="2334" y="1441"/>
                    </a:cubicBezTo>
                    <a:cubicBezTo>
                      <a:pt x="1560" y="2393"/>
                      <a:pt x="655" y="3715"/>
                      <a:pt x="274" y="5120"/>
                    </a:cubicBezTo>
                    <a:cubicBezTo>
                      <a:pt x="48" y="5917"/>
                      <a:pt x="1" y="6656"/>
                      <a:pt x="60" y="7287"/>
                    </a:cubicBezTo>
                    <a:lnTo>
                      <a:pt x="251" y="7287"/>
                    </a:lnTo>
                    <a:lnTo>
                      <a:pt x="3251" y="7251"/>
                    </a:lnTo>
                    <a:cubicBezTo>
                      <a:pt x="3334" y="7239"/>
                      <a:pt x="3406" y="7215"/>
                      <a:pt x="3489" y="7203"/>
                    </a:cubicBezTo>
                    <a:cubicBezTo>
                      <a:pt x="3632" y="6894"/>
                      <a:pt x="3787" y="6549"/>
                      <a:pt x="3882" y="6179"/>
                    </a:cubicBezTo>
                    <a:cubicBezTo>
                      <a:pt x="4061" y="5584"/>
                      <a:pt x="4144" y="4941"/>
                      <a:pt x="4168" y="4310"/>
                    </a:cubicBezTo>
                    <a:cubicBezTo>
                      <a:pt x="4168" y="4227"/>
                      <a:pt x="4180" y="4155"/>
                      <a:pt x="4180" y="4072"/>
                    </a:cubicBezTo>
                    <a:lnTo>
                      <a:pt x="4180" y="3691"/>
                    </a:lnTo>
                    <a:lnTo>
                      <a:pt x="4180" y="3465"/>
                    </a:lnTo>
                    <a:lnTo>
                      <a:pt x="4180" y="3346"/>
                    </a:lnTo>
                    <a:cubicBezTo>
                      <a:pt x="4180" y="3274"/>
                      <a:pt x="4180" y="3179"/>
                      <a:pt x="4168" y="3108"/>
                    </a:cubicBezTo>
                    <a:cubicBezTo>
                      <a:pt x="4168" y="2977"/>
                      <a:pt x="4156" y="2858"/>
                      <a:pt x="4144" y="2739"/>
                    </a:cubicBezTo>
                    <a:cubicBezTo>
                      <a:pt x="4144" y="2679"/>
                      <a:pt x="4120" y="2608"/>
                      <a:pt x="4120" y="2548"/>
                    </a:cubicBezTo>
                    <a:cubicBezTo>
                      <a:pt x="4120" y="2512"/>
                      <a:pt x="4120" y="2465"/>
                      <a:pt x="4108" y="2441"/>
                    </a:cubicBezTo>
                    <a:cubicBezTo>
                      <a:pt x="4108" y="2369"/>
                      <a:pt x="4096" y="2286"/>
                      <a:pt x="4096" y="2215"/>
                    </a:cubicBezTo>
                    <a:cubicBezTo>
                      <a:pt x="4084" y="2096"/>
                      <a:pt x="4061" y="1988"/>
                      <a:pt x="4049" y="1869"/>
                    </a:cubicBezTo>
                    <a:cubicBezTo>
                      <a:pt x="4049" y="1810"/>
                      <a:pt x="4037" y="1762"/>
                      <a:pt x="4037" y="1691"/>
                    </a:cubicBezTo>
                    <a:cubicBezTo>
                      <a:pt x="4037" y="1667"/>
                      <a:pt x="4025" y="1631"/>
                      <a:pt x="4025" y="1596"/>
                    </a:cubicBezTo>
                    <a:cubicBezTo>
                      <a:pt x="4001" y="1536"/>
                      <a:pt x="4001" y="1476"/>
                      <a:pt x="3989" y="1417"/>
                    </a:cubicBezTo>
                    <a:cubicBezTo>
                      <a:pt x="3965" y="1262"/>
                      <a:pt x="3942" y="1119"/>
                      <a:pt x="3918" y="976"/>
                    </a:cubicBezTo>
                    <a:lnTo>
                      <a:pt x="3870" y="762"/>
                    </a:lnTo>
                    <a:cubicBezTo>
                      <a:pt x="3787" y="322"/>
                      <a:pt x="3703" y="60"/>
                      <a:pt x="36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19" name="Google Shape;6519;p46"/>
              <p:cNvSpPr/>
              <p:nvPr/>
            </p:nvSpPr>
            <p:spPr>
              <a:xfrm>
                <a:off x="6862450" y="4509325"/>
                <a:ext cx="104500" cy="18217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7287" fill="none" extrusionOk="0">
                    <a:moveTo>
                      <a:pt x="3251" y="7251"/>
                    </a:moveTo>
                    <a:cubicBezTo>
                      <a:pt x="3334" y="7239"/>
                      <a:pt x="3406" y="7215"/>
                      <a:pt x="3489" y="7203"/>
                    </a:cubicBezTo>
                    <a:cubicBezTo>
                      <a:pt x="3632" y="6894"/>
                      <a:pt x="3787" y="6549"/>
                      <a:pt x="3882" y="6179"/>
                    </a:cubicBezTo>
                    <a:cubicBezTo>
                      <a:pt x="4061" y="5584"/>
                      <a:pt x="4144" y="4941"/>
                      <a:pt x="4168" y="4310"/>
                    </a:cubicBezTo>
                    <a:cubicBezTo>
                      <a:pt x="4168" y="4227"/>
                      <a:pt x="4180" y="4155"/>
                      <a:pt x="4180" y="4072"/>
                    </a:cubicBezTo>
                    <a:lnTo>
                      <a:pt x="4180" y="3691"/>
                    </a:lnTo>
                    <a:lnTo>
                      <a:pt x="4180" y="3465"/>
                    </a:lnTo>
                    <a:lnTo>
                      <a:pt x="4180" y="3346"/>
                    </a:lnTo>
                    <a:cubicBezTo>
                      <a:pt x="4180" y="3274"/>
                      <a:pt x="4180" y="3179"/>
                      <a:pt x="4168" y="3108"/>
                    </a:cubicBezTo>
                    <a:cubicBezTo>
                      <a:pt x="4168" y="2977"/>
                      <a:pt x="4156" y="2858"/>
                      <a:pt x="4144" y="2739"/>
                    </a:cubicBezTo>
                    <a:cubicBezTo>
                      <a:pt x="4144" y="2679"/>
                      <a:pt x="4120" y="2608"/>
                      <a:pt x="4120" y="2548"/>
                    </a:cubicBezTo>
                    <a:cubicBezTo>
                      <a:pt x="4120" y="2512"/>
                      <a:pt x="4120" y="2465"/>
                      <a:pt x="4108" y="2441"/>
                    </a:cubicBezTo>
                    <a:cubicBezTo>
                      <a:pt x="4108" y="2369"/>
                      <a:pt x="4096" y="2286"/>
                      <a:pt x="4096" y="2215"/>
                    </a:cubicBezTo>
                    <a:cubicBezTo>
                      <a:pt x="4084" y="2096"/>
                      <a:pt x="4061" y="1988"/>
                      <a:pt x="4049" y="1869"/>
                    </a:cubicBezTo>
                    <a:cubicBezTo>
                      <a:pt x="4049" y="1810"/>
                      <a:pt x="4037" y="1762"/>
                      <a:pt x="4037" y="1691"/>
                    </a:cubicBezTo>
                    <a:cubicBezTo>
                      <a:pt x="4037" y="1667"/>
                      <a:pt x="4025" y="1631"/>
                      <a:pt x="4025" y="1596"/>
                    </a:cubicBezTo>
                    <a:cubicBezTo>
                      <a:pt x="4001" y="1536"/>
                      <a:pt x="4001" y="1476"/>
                      <a:pt x="3989" y="1417"/>
                    </a:cubicBezTo>
                    <a:cubicBezTo>
                      <a:pt x="3965" y="1262"/>
                      <a:pt x="3942" y="1119"/>
                      <a:pt x="3918" y="976"/>
                    </a:cubicBezTo>
                    <a:lnTo>
                      <a:pt x="3870" y="762"/>
                    </a:lnTo>
                    <a:cubicBezTo>
                      <a:pt x="3787" y="322"/>
                      <a:pt x="3703" y="60"/>
                      <a:pt x="3692" y="0"/>
                    </a:cubicBezTo>
                    <a:lnTo>
                      <a:pt x="3692" y="0"/>
                    </a:lnTo>
                    <a:lnTo>
                      <a:pt x="3692" y="0"/>
                    </a:lnTo>
                    <a:lnTo>
                      <a:pt x="3692" y="0"/>
                    </a:lnTo>
                    <a:cubicBezTo>
                      <a:pt x="3692" y="0"/>
                      <a:pt x="3453" y="203"/>
                      <a:pt x="3108" y="584"/>
                    </a:cubicBezTo>
                    <a:lnTo>
                      <a:pt x="3049" y="643"/>
                    </a:lnTo>
                    <a:cubicBezTo>
                      <a:pt x="3013" y="679"/>
                      <a:pt x="2977" y="726"/>
                      <a:pt x="2930" y="762"/>
                    </a:cubicBezTo>
                    <a:cubicBezTo>
                      <a:pt x="2787" y="905"/>
                      <a:pt x="2632" y="1084"/>
                      <a:pt x="2477" y="1274"/>
                    </a:cubicBezTo>
                    <a:cubicBezTo>
                      <a:pt x="2429" y="1334"/>
                      <a:pt x="2382" y="1381"/>
                      <a:pt x="2334" y="1441"/>
                    </a:cubicBezTo>
                    <a:cubicBezTo>
                      <a:pt x="1560" y="2393"/>
                      <a:pt x="655" y="3715"/>
                      <a:pt x="274" y="5120"/>
                    </a:cubicBezTo>
                    <a:cubicBezTo>
                      <a:pt x="48" y="5917"/>
                      <a:pt x="1" y="6656"/>
                      <a:pt x="60" y="7287"/>
                    </a:cubicBezTo>
                    <a:lnTo>
                      <a:pt x="251" y="7287"/>
                    </a:lnTo>
                  </a:path>
                </a:pathLst>
              </a:custGeom>
              <a:noFill/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20" name="Google Shape;6520;p46"/>
              <p:cNvSpPr/>
              <p:nvPr/>
            </p:nvSpPr>
            <p:spPr>
              <a:xfrm>
                <a:off x="516125" y="4179800"/>
                <a:ext cx="625" cy="252150"/>
              </a:xfrm>
              <a:custGeom>
                <a:avLst/>
                <a:gdLst/>
                <a:ahLst/>
                <a:cxnLst/>
                <a:rect l="l" t="t" r="r" b="b"/>
                <a:pathLst>
                  <a:path w="25" h="10086" extrusionOk="0">
                    <a:moveTo>
                      <a:pt x="24" y="1"/>
                    </a:moveTo>
                    <a:cubicBezTo>
                      <a:pt x="12" y="25"/>
                      <a:pt x="0" y="37"/>
                      <a:pt x="0" y="37"/>
                    </a:cubicBezTo>
                    <a:lnTo>
                      <a:pt x="0" y="10085"/>
                    </a:lnTo>
                    <a:cubicBezTo>
                      <a:pt x="12" y="10085"/>
                      <a:pt x="12" y="10074"/>
                      <a:pt x="24" y="10062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21" name="Google Shape;6521;p46"/>
              <p:cNvSpPr/>
              <p:nvPr/>
            </p:nvSpPr>
            <p:spPr>
              <a:xfrm>
                <a:off x="503325" y="2360550"/>
                <a:ext cx="13425" cy="26800"/>
              </a:xfrm>
              <a:custGeom>
                <a:avLst/>
                <a:gdLst/>
                <a:ahLst/>
                <a:cxnLst/>
                <a:rect l="l" t="t" r="r" b="b"/>
                <a:pathLst>
                  <a:path w="537" h="1072" extrusionOk="0">
                    <a:moveTo>
                      <a:pt x="536" y="0"/>
                    </a:moveTo>
                    <a:cubicBezTo>
                      <a:pt x="274" y="345"/>
                      <a:pt x="96" y="643"/>
                      <a:pt x="0" y="822"/>
                    </a:cubicBezTo>
                    <a:cubicBezTo>
                      <a:pt x="108" y="881"/>
                      <a:pt x="298" y="988"/>
                      <a:pt x="536" y="1072"/>
                    </a:cubicBezTo>
                    <a:lnTo>
                      <a:pt x="536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22" name="Google Shape;6522;p46"/>
              <p:cNvSpPr/>
              <p:nvPr/>
            </p:nvSpPr>
            <p:spPr>
              <a:xfrm>
                <a:off x="6637725" y="1120200"/>
                <a:ext cx="297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668" extrusionOk="0">
                    <a:moveTo>
                      <a:pt x="762" y="1"/>
                    </a:moveTo>
                    <a:cubicBezTo>
                      <a:pt x="596" y="120"/>
                      <a:pt x="310" y="346"/>
                      <a:pt x="0" y="668"/>
                    </a:cubicBezTo>
                    <a:lnTo>
                      <a:pt x="1191" y="668"/>
                    </a:lnTo>
                    <a:cubicBezTo>
                      <a:pt x="1024" y="358"/>
                      <a:pt x="870" y="132"/>
                      <a:pt x="7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23" name="Google Shape;6523;p46"/>
              <p:cNvSpPr/>
              <p:nvPr/>
            </p:nvSpPr>
            <p:spPr>
              <a:xfrm>
                <a:off x="7047300" y="1799150"/>
                <a:ext cx="9550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18" extrusionOk="0">
                    <a:moveTo>
                      <a:pt x="0" y="1"/>
                    </a:moveTo>
                    <a:lnTo>
                      <a:pt x="0" y="418"/>
                    </a:lnTo>
                    <a:cubicBezTo>
                      <a:pt x="155" y="358"/>
                      <a:pt x="286" y="310"/>
                      <a:pt x="381" y="275"/>
                    </a:cubicBezTo>
                    <a:cubicBezTo>
                      <a:pt x="274" y="191"/>
                      <a:pt x="155" y="108"/>
                      <a:pt x="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24" name="Google Shape;6524;p46"/>
              <p:cNvSpPr/>
              <p:nvPr/>
            </p:nvSpPr>
            <p:spPr>
              <a:xfrm>
                <a:off x="5242900" y="4692375"/>
                <a:ext cx="4800" cy="18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72" extrusionOk="0">
                    <a:moveTo>
                      <a:pt x="1" y="0"/>
                    </a:moveTo>
                    <a:cubicBezTo>
                      <a:pt x="13" y="36"/>
                      <a:pt x="25" y="60"/>
                      <a:pt x="48" y="72"/>
                    </a:cubicBezTo>
                    <a:cubicBezTo>
                      <a:pt x="84" y="60"/>
                      <a:pt x="132" y="36"/>
                      <a:pt x="1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25" name="Google Shape;6525;p46"/>
              <p:cNvSpPr/>
              <p:nvPr/>
            </p:nvSpPr>
            <p:spPr>
              <a:xfrm>
                <a:off x="7047900" y="1913450"/>
                <a:ext cx="900" cy="5700"/>
              </a:xfrm>
              <a:custGeom>
                <a:avLst/>
                <a:gdLst/>
                <a:ahLst/>
                <a:cxnLst/>
                <a:rect l="l" t="t" r="r" b="b"/>
                <a:pathLst>
                  <a:path w="36" h="228" extrusionOk="0">
                    <a:moveTo>
                      <a:pt x="36" y="1"/>
                    </a:moveTo>
                    <a:lnTo>
                      <a:pt x="36" y="1"/>
                    </a:lnTo>
                    <a:cubicBezTo>
                      <a:pt x="12" y="13"/>
                      <a:pt x="0" y="13"/>
                      <a:pt x="0" y="13"/>
                    </a:cubicBezTo>
                    <a:lnTo>
                      <a:pt x="0" y="227"/>
                    </a:lnTo>
                    <a:lnTo>
                      <a:pt x="36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26" name="Google Shape;6526;p46"/>
              <p:cNvSpPr/>
              <p:nvPr/>
            </p:nvSpPr>
            <p:spPr>
              <a:xfrm>
                <a:off x="2996800" y="4692375"/>
                <a:ext cx="27700" cy="25325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13" extrusionOk="0">
                    <a:moveTo>
                      <a:pt x="0" y="0"/>
                    </a:moveTo>
                    <a:cubicBezTo>
                      <a:pt x="95" y="429"/>
                      <a:pt x="203" y="774"/>
                      <a:pt x="262" y="1012"/>
                    </a:cubicBezTo>
                    <a:cubicBezTo>
                      <a:pt x="453" y="810"/>
                      <a:pt x="750" y="453"/>
                      <a:pt x="1107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27" name="Google Shape;6527;p46"/>
              <p:cNvSpPr/>
              <p:nvPr/>
            </p:nvSpPr>
            <p:spPr>
              <a:xfrm>
                <a:off x="7047900" y="2683200"/>
                <a:ext cx="25" cy="3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3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ubicBezTo>
                      <a:pt x="0" y="1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28" name="Google Shape;6528;p46"/>
              <p:cNvSpPr/>
              <p:nvPr/>
            </p:nvSpPr>
            <p:spPr>
              <a:xfrm>
                <a:off x="491125" y="3172850"/>
                <a:ext cx="3000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0" extrusionOk="0">
                    <a:moveTo>
                      <a:pt x="60" y="0"/>
                    </a:moveTo>
                    <a:cubicBezTo>
                      <a:pt x="48" y="0"/>
                      <a:pt x="36" y="0"/>
                      <a:pt x="12" y="12"/>
                    </a:cubicBezTo>
                    <a:cubicBezTo>
                      <a:pt x="0" y="36"/>
                      <a:pt x="0" y="36"/>
                      <a:pt x="0" y="48"/>
                    </a:cubicBezTo>
                    <a:lnTo>
                      <a:pt x="0" y="60"/>
                    </a:lnTo>
                    <a:cubicBezTo>
                      <a:pt x="0" y="72"/>
                      <a:pt x="0" y="95"/>
                      <a:pt x="12" y="107"/>
                    </a:cubicBezTo>
                    <a:cubicBezTo>
                      <a:pt x="48" y="119"/>
                      <a:pt x="60" y="119"/>
                      <a:pt x="60" y="119"/>
                    </a:cubicBezTo>
                    <a:cubicBezTo>
                      <a:pt x="96" y="119"/>
                      <a:pt x="119" y="83"/>
                      <a:pt x="119" y="60"/>
                    </a:cubicBezTo>
                    <a:cubicBezTo>
                      <a:pt x="119" y="48"/>
                      <a:pt x="119" y="36"/>
                      <a:pt x="107" y="12"/>
                    </a:cubicBezTo>
                    <a:cubicBezTo>
                      <a:pt x="96" y="0"/>
                      <a:pt x="72" y="0"/>
                      <a:pt x="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29" name="Google Shape;6529;p46"/>
              <p:cNvSpPr/>
              <p:nvPr/>
            </p:nvSpPr>
            <p:spPr>
              <a:xfrm>
                <a:off x="865875" y="4692075"/>
                <a:ext cx="14900" cy="597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239" extrusionOk="0">
                    <a:moveTo>
                      <a:pt x="0" y="1"/>
                    </a:moveTo>
                    <a:lnTo>
                      <a:pt x="0" y="24"/>
                    </a:lnTo>
                    <a:cubicBezTo>
                      <a:pt x="48" y="167"/>
                      <a:pt x="143" y="239"/>
                      <a:pt x="286" y="239"/>
                    </a:cubicBezTo>
                    <a:cubicBezTo>
                      <a:pt x="357" y="239"/>
                      <a:pt x="441" y="203"/>
                      <a:pt x="500" y="143"/>
                    </a:cubicBezTo>
                    <a:cubicBezTo>
                      <a:pt x="548" y="108"/>
                      <a:pt x="584" y="60"/>
                      <a:pt x="59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30" name="Google Shape;6530;p46"/>
              <p:cNvSpPr/>
              <p:nvPr/>
            </p:nvSpPr>
            <p:spPr>
              <a:xfrm>
                <a:off x="516125" y="3127900"/>
                <a:ext cx="625" cy="242600"/>
              </a:xfrm>
              <a:custGeom>
                <a:avLst/>
                <a:gdLst/>
                <a:ahLst/>
                <a:cxnLst/>
                <a:rect l="l" t="t" r="r" b="b"/>
                <a:pathLst>
                  <a:path w="25" h="9704" extrusionOk="0">
                    <a:moveTo>
                      <a:pt x="0" y="0"/>
                    </a:moveTo>
                    <a:lnTo>
                      <a:pt x="0" y="9704"/>
                    </a:lnTo>
                    <a:cubicBezTo>
                      <a:pt x="12" y="9692"/>
                      <a:pt x="12" y="9668"/>
                      <a:pt x="24" y="9656"/>
                    </a:cubicBez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31" name="Google Shape;6531;p46"/>
              <p:cNvSpPr/>
              <p:nvPr/>
            </p:nvSpPr>
            <p:spPr>
              <a:xfrm>
                <a:off x="516125" y="3369300"/>
                <a:ext cx="625" cy="9250"/>
              </a:xfrm>
              <a:custGeom>
                <a:avLst/>
                <a:gdLst/>
                <a:ahLst/>
                <a:cxnLst/>
                <a:rect l="l" t="t" r="r" b="b"/>
                <a:pathLst>
                  <a:path w="25" h="370" extrusionOk="0">
                    <a:moveTo>
                      <a:pt x="24" y="0"/>
                    </a:moveTo>
                    <a:cubicBezTo>
                      <a:pt x="12" y="12"/>
                      <a:pt x="0" y="36"/>
                      <a:pt x="0" y="48"/>
                    </a:cubicBezTo>
                    <a:lnTo>
                      <a:pt x="0" y="369"/>
                    </a:lnTo>
                    <a:cubicBezTo>
                      <a:pt x="12" y="357"/>
                      <a:pt x="12" y="346"/>
                      <a:pt x="24" y="334"/>
                    </a:cubicBez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32" name="Google Shape;6532;p46"/>
              <p:cNvSpPr/>
              <p:nvPr/>
            </p:nvSpPr>
            <p:spPr>
              <a:xfrm>
                <a:off x="489325" y="3171050"/>
                <a:ext cx="7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287" h="287" extrusionOk="0">
                    <a:moveTo>
                      <a:pt x="144" y="72"/>
                    </a:moveTo>
                    <a:cubicBezTo>
                      <a:pt x="156" y="72"/>
                      <a:pt x="179" y="72"/>
                      <a:pt x="191" y="84"/>
                    </a:cubicBezTo>
                    <a:cubicBezTo>
                      <a:pt x="203" y="108"/>
                      <a:pt x="203" y="120"/>
                      <a:pt x="203" y="132"/>
                    </a:cubicBezTo>
                    <a:cubicBezTo>
                      <a:pt x="191" y="155"/>
                      <a:pt x="179" y="191"/>
                      <a:pt x="132" y="191"/>
                    </a:cubicBezTo>
                    <a:cubicBezTo>
                      <a:pt x="120" y="191"/>
                      <a:pt x="108" y="191"/>
                      <a:pt x="108" y="179"/>
                    </a:cubicBezTo>
                    <a:cubicBezTo>
                      <a:pt x="84" y="155"/>
                      <a:pt x="84" y="144"/>
                      <a:pt x="84" y="132"/>
                    </a:cubicBezTo>
                    <a:lnTo>
                      <a:pt x="84" y="120"/>
                    </a:lnTo>
                    <a:cubicBezTo>
                      <a:pt x="84" y="108"/>
                      <a:pt x="108" y="84"/>
                      <a:pt x="108" y="84"/>
                    </a:cubicBezTo>
                    <a:cubicBezTo>
                      <a:pt x="120" y="72"/>
                      <a:pt x="132" y="72"/>
                      <a:pt x="144" y="72"/>
                    </a:cubicBezTo>
                    <a:close/>
                    <a:moveTo>
                      <a:pt x="144" y="1"/>
                    </a:moveTo>
                    <a:cubicBezTo>
                      <a:pt x="72" y="1"/>
                      <a:pt x="1" y="60"/>
                      <a:pt x="1" y="132"/>
                    </a:cubicBezTo>
                    <a:cubicBezTo>
                      <a:pt x="1" y="203"/>
                      <a:pt x="60" y="286"/>
                      <a:pt x="132" y="286"/>
                    </a:cubicBezTo>
                    <a:cubicBezTo>
                      <a:pt x="203" y="286"/>
                      <a:pt x="287" y="227"/>
                      <a:pt x="287" y="144"/>
                    </a:cubicBezTo>
                    <a:cubicBezTo>
                      <a:pt x="287" y="60"/>
                      <a:pt x="227" y="1"/>
                      <a:pt x="144" y="1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33" name="Google Shape;6533;p46"/>
              <p:cNvSpPr/>
              <p:nvPr/>
            </p:nvSpPr>
            <p:spPr>
              <a:xfrm>
                <a:off x="6375475" y="4692375"/>
                <a:ext cx="5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4" h="1" extrusionOk="0">
                    <a:moveTo>
                      <a:pt x="1" y="0"/>
                    </a:moveTo>
                    <a:lnTo>
                      <a:pt x="203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34" name="Google Shape;6534;p46"/>
              <p:cNvSpPr/>
              <p:nvPr/>
            </p:nvSpPr>
            <p:spPr>
              <a:xfrm>
                <a:off x="516125" y="2275100"/>
                <a:ext cx="625" cy="733750"/>
              </a:xfrm>
              <a:custGeom>
                <a:avLst/>
                <a:gdLst/>
                <a:ahLst/>
                <a:cxnLst/>
                <a:rect l="l" t="t" r="r" b="b"/>
                <a:pathLst>
                  <a:path w="25" h="29350" extrusionOk="0">
                    <a:moveTo>
                      <a:pt x="24" y="1"/>
                    </a:moveTo>
                    <a:cubicBezTo>
                      <a:pt x="12" y="13"/>
                      <a:pt x="0" y="13"/>
                      <a:pt x="0" y="25"/>
                    </a:cubicBezTo>
                    <a:lnTo>
                      <a:pt x="0" y="3144"/>
                    </a:lnTo>
                    <a:lnTo>
                      <a:pt x="24" y="3109"/>
                    </a:lnTo>
                    <a:lnTo>
                      <a:pt x="24" y="1"/>
                    </a:lnTo>
                    <a:close/>
                    <a:moveTo>
                      <a:pt x="0" y="4704"/>
                    </a:moveTo>
                    <a:lnTo>
                      <a:pt x="0" y="16967"/>
                    </a:lnTo>
                    <a:lnTo>
                      <a:pt x="24" y="16967"/>
                    </a:lnTo>
                    <a:lnTo>
                      <a:pt x="24" y="4716"/>
                    </a:lnTo>
                    <a:cubicBezTo>
                      <a:pt x="12" y="4716"/>
                      <a:pt x="12" y="4716"/>
                      <a:pt x="0" y="4704"/>
                    </a:cubicBezTo>
                    <a:close/>
                    <a:moveTo>
                      <a:pt x="0" y="18158"/>
                    </a:moveTo>
                    <a:lnTo>
                      <a:pt x="0" y="29338"/>
                    </a:lnTo>
                    <a:cubicBezTo>
                      <a:pt x="12" y="29338"/>
                      <a:pt x="12" y="29350"/>
                      <a:pt x="24" y="29350"/>
                    </a:cubicBezTo>
                    <a:lnTo>
                      <a:pt x="24" y="18158"/>
                    </a:lnTo>
                    <a:lnTo>
                      <a:pt x="12" y="18158"/>
                    </a:lnTo>
                    <a:cubicBezTo>
                      <a:pt x="6" y="18164"/>
                      <a:pt x="3" y="18167"/>
                      <a:pt x="2" y="18167"/>
                    </a:cubicBezTo>
                    <a:cubicBezTo>
                      <a:pt x="0" y="18167"/>
                      <a:pt x="0" y="18164"/>
                      <a:pt x="0" y="18158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35" name="Google Shape;6535;p46"/>
              <p:cNvSpPr/>
              <p:nvPr/>
            </p:nvSpPr>
            <p:spPr>
              <a:xfrm>
                <a:off x="516125" y="2267975"/>
                <a:ext cx="6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25" h="310" extrusionOk="0">
                    <a:moveTo>
                      <a:pt x="24" y="0"/>
                    </a:moveTo>
                    <a:cubicBezTo>
                      <a:pt x="12" y="0"/>
                      <a:pt x="12" y="12"/>
                      <a:pt x="12" y="12"/>
                    </a:cubicBezTo>
                    <a:lnTo>
                      <a:pt x="0" y="36"/>
                    </a:lnTo>
                    <a:lnTo>
                      <a:pt x="0" y="310"/>
                    </a:lnTo>
                    <a:lnTo>
                      <a:pt x="24" y="286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36" name="Google Shape;6536;p46"/>
              <p:cNvSpPr/>
              <p:nvPr/>
            </p:nvSpPr>
            <p:spPr>
              <a:xfrm>
                <a:off x="516125" y="3008825"/>
                <a:ext cx="625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5" h="251" extrusionOk="0">
                    <a:moveTo>
                      <a:pt x="0" y="1"/>
                    </a:moveTo>
                    <a:lnTo>
                      <a:pt x="0" y="239"/>
                    </a:lnTo>
                    <a:cubicBezTo>
                      <a:pt x="12" y="239"/>
                      <a:pt x="12" y="251"/>
                      <a:pt x="24" y="251"/>
                    </a:cubicBezTo>
                    <a:lnTo>
                      <a:pt x="24" y="13"/>
                    </a:lnTo>
                    <a:cubicBezTo>
                      <a:pt x="12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37" name="Google Shape;6537;p46"/>
              <p:cNvSpPr/>
              <p:nvPr/>
            </p:nvSpPr>
            <p:spPr>
              <a:xfrm>
                <a:off x="516125" y="3547300"/>
                <a:ext cx="625" cy="113425"/>
              </a:xfrm>
              <a:custGeom>
                <a:avLst/>
                <a:gdLst/>
                <a:ahLst/>
                <a:cxnLst/>
                <a:rect l="l" t="t" r="r" b="b"/>
                <a:pathLst>
                  <a:path w="25" h="4537" extrusionOk="0">
                    <a:moveTo>
                      <a:pt x="24" y="0"/>
                    </a:moveTo>
                    <a:cubicBezTo>
                      <a:pt x="12" y="12"/>
                      <a:pt x="0" y="12"/>
                      <a:pt x="0" y="12"/>
                    </a:cubicBezTo>
                    <a:lnTo>
                      <a:pt x="0" y="4536"/>
                    </a:lnTo>
                    <a:cubicBezTo>
                      <a:pt x="12" y="4536"/>
                      <a:pt x="12" y="4525"/>
                      <a:pt x="24" y="4525"/>
                    </a:cubicBez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38" name="Google Shape;6538;p46"/>
              <p:cNvSpPr/>
              <p:nvPr/>
            </p:nvSpPr>
            <p:spPr>
              <a:xfrm>
                <a:off x="516125" y="3541925"/>
                <a:ext cx="625" cy="5975"/>
              </a:xfrm>
              <a:custGeom>
                <a:avLst/>
                <a:gdLst/>
                <a:ahLst/>
                <a:cxnLst/>
                <a:rect l="l" t="t" r="r" b="b"/>
                <a:pathLst>
                  <a:path w="25" h="239" extrusionOk="0">
                    <a:moveTo>
                      <a:pt x="24" y="1"/>
                    </a:moveTo>
                    <a:cubicBezTo>
                      <a:pt x="12" y="1"/>
                      <a:pt x="0" y="1"/>
                      <a:pt x="0" y="13"/>
                    </a:cubicBezTo>
                    <a:lnTo>
                      <a:pt x="0" y="239"/>
                    </a:lnTo>
                    <a:cubicBezTo>
                      <a:pt x="12" y="239"/>
                      <a:pt x="12" y="227"/>
                      <a:pt x="24" y="227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39" name="Google Shape;6539;p46"/>
              <p:cNvSpPr/>
              <p:nvPr/>
            </p:nvSpPr>
            <p:spPr>
              <a:xfrm>
                <a:off x="6943725" y="4689400"/>
                <a:ext cx="6275" cy="1200"/>
              </a:xfrm>
              <a:custGeom>
                <a:avLst/>
                <a:gdLst/>
                <a:ahLst/>
                <a:cxnLst/>
                <a:rect l="l" t="t" r="r" b="b"/>
                <a:pathLst>
                  <a:path w="251" h="48" extrusionOk="0">
                    <a:moveTo>
                      <a:pt x="250" y="0"/>
                    </a:moveTo>
                    <a:cubicBezTo>
                      <a:pt x="192" y="8"/>
                      <a:pt x="143" y="19"/>
                      <a:pt x="94" y="30"/>
                    </a:cubicBezTo>
                    <a:lnTo>
                      <a:pt x="94" y="30"/>
                    </a:lnTo>
                    <a:lnTo>
                      <a:pt x="250" y="0"/>
                    </a:lnTo>
                    <a:close/>
                    <a:moveTo>
                      <a:pt x="94" y="30"/>
                    </a:moveTo>
                    <a:lnTo>
                      <a:pt x="0" y="48"/>
                    </a:lnTo>
                    <a:cubicBezTo>
                      <a:pt x="32" y="43"/>
                      <a:pt x="63" y="37"/>
                      <a:pt x="94" y="30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40" name="Google Shape;6540;p46"/>
              <p:cNvSpPr/>
              <p:nvPr/>
            </p:nvSpPr>
            <p:spPr>
              <a:xfrm>
                <a:off x="6772550" y="4692375"/>
                <a:ext cx="917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1" extrusionOk="0">
                    <a:moveTo>
                      <a:pt x="3668" y="0"/>
                    </a:moveTo>
                    <a:lnTo>
                      <a:pt x="1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41" name="Google Shape;6541;p46"/>
              <p:cNvSpPr/>
              <p:nvPr/>
            </p:nvSpPr>
            <p:spPr>
              <a:xfrm>
                <a:off x="6766600" y="4692375"/>
                <a:ext cx="54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16" h="1" extrusionOk="0">
                    <a:moveTo>
                      <a:pt x="1" y="0"/>
                    </a:moveTo>
                    <a:lnTo>
                      <a:pt x="215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42" name="Google Shape;6542;p46"/>
              <p:cNvSpPr/>
              <p:nvPr/>
            </p:nvSpPr>
            <p:spPr>
              <a:xfrm>
                <a:off x="6864250" y="4692375"/>
                <a:ext cx="50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" extrusionOk="0">
                    <a:moveTo>
                      <a:pt x="202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43" name="Google Shape;6543;p46"/>
              <p:cNvSpPr/>
              <p:nvPr/>
            </p:nvSpPr>
            <p:spPr>
              <a:xfrm>
                <a:off x="516125" y="1796475"/>
                <a:ext cx="62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25" h="835" extrusionOk="0">
                    <a:moveTo>
                      <a:pt x="0" y="1"/>
                    </a:moveTo>
                    <a:lnTo>
                      <a:pt x="0" y="834"/>
                    </a:lnTo>
                    <a:cubicBezTo>
                      <a:pt x="12" y="822"/>
                      <a:pt x="12" y="798"/>
                      <a:pt x="24" y="775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44" name="Google Shape;6544;p46"/>
              <p:cNvSpPr/>
              <p:nvPr/>
            </p:nvSpPr>
            <p:spPr>
              <a:xfrm>
                <a:off x="516125" y="1926550"/>
                <a:ext cx="625" cy="125950"/>
              </a:xfrm>
              <a:custGeom>
                <a:avLst/>
                <a:gdLst/>
                <a:ahLst/>
                <a:cxnLst/>
                <a:rect l="l" t="t" r="r" b="b"/>
                <a:pathLst>
                  <a:path w="25" h="5038" extrusionOk="0">
                    <a:moveTo>
                      <a:pt x="24" y="1"/>
                    </a:moveTo>
                    <a:cubicBezTo>
                      <a:pt x="12" y="13"/>
                      <a:pt x="12" y="13"/>
                      <a:pt x="0" y="13"/>
                    </a:cubicBezTo>
                    <a:lnTo>
                      <a:pt x="0" y="5037"/>
                    </a:lnTo>
                    <a:cubicBezTo>
                      <a:pt x="12" y="5037"/>
                      <a:pt x="12" y="5037"/>
                      <a:pt x="24" y="5025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45" name="Google Shape;6545;p46"/>
              <p:cNvSpPr/>
              <p:nvPr/>
            </p:nvSpPr>
            <p:spPr>
              <a:xfrm>
                <a:off x="516125" y="1476200"/>
                <a:ext cx="625" cy="320300"/>
              </a:xfrm>
              <a:custGeom>
                <a:avLst/>
                <a:gdLst/>
                <a:ahLst/>
                <a:cxnLst/>
                <a:rect l="l" t="t" r="r" b="b"/>
                <a:pathLst>
                  <a:path w="25" h="12812" extrusionOk="0">
                    <a:moveTo>
                      <a:pt x="0" y="1"/>
                    </a:moveTo>
                    <a:lnTo>
                      <a:pt x="0" y="12812"/>
                    </a:lnTo>
                    <a:lnTo>
                      <a:pt x="24" y="12812"/>
                    </a:lnTo>
                    <a:lnTo>
                      <a:pt x="24" y="13"/>
                    </a:lnTo>
                    <a:cubicBezTo>
                      <a:pt x="12" y="13"/>
                      <a:pt x="0" y="13"/>
                      <a:pt x="0" y="1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46" name="Google Shape;6546;p46"/>
              <p:cNvSpPr/>
              <p:nvPr/>
            </p:nvSpPr>
            <p:spPr>
              <a:xfrm>
                <a:off x="516125" y="2052175"/>
                <a:ext cx="625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5" h="251" extrusionOk="0">
                    <a:moveTo>
                      <a:pt x="24" y="0"/>
                    </a:moveTo>
                    <a:cubicBezTo>
                      <a:pt x="12" y="0"/>
                      <a:pt x="0" y="0"/>
                      <a:pt x="0" y="12"/>
                    </a:cubicBezTo>
                    <a:lnTo>
                      <a:pt x="0" y="250"/>
                    </a:lnTo>
                    <a:cubicBezTo>
                      <a:pt x="12" y="250"/>
                      <a:pt x="12" y="238"/>
                      <a:pt x="24" y="238"/>
                    </a:cubicBez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47" name="Google Shape;6547;p46"/>
              <p:cNvSpPr/>
              <p:nvPr/>
            </p:nvSpPr>
            <p:spPr>
              <a:xfrm>
                <a:off x="516125" y="1471150"/>
                <a:ext cx="6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25" h="215" extrusionOk="0">
                    <a:moveTo>
                      <a:pt x="0" y="0"/>
                    </a:moveTo>
                    <a:lnTo>
                      <a:pt x="0" y="203"/>
                    </a:lnTo>
                    <a:cubicBezTo>
                      <a:pt x="12" y="215"/>
                      <a:pt x="12" y="215"/>
                      <a:pt x="24" y="215"/>
                    </a:cubicBezTo>
                    <a:lnTo>
                      <a:pt x="24" y="12"/>
                    </a:lnTo>
                    <a:cubicBezTo>
                      <a:pt x="12" y="12"/>
                      <a:pt x="0" y="12"/>
                      <a:pt x="0" y="0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48" name="Google Shape;6548;p46"/>
              <p:cNvSpPr/>
              <p:nvPr/>
            </p:nvSpPr>
            <p:spPr>
              <a:xfrm>
                <a:off x="7047900" y="3656525"/>
                <a:ext cx="25" cy="925"/>
              </a:xfrm>
              <a:custGeom>
                <a:avLst/>
                <a:gdLst/>
                <a:ahLst/>
                <a:cxnLst/>
                <a:rect l="l" t="t" r="r" b="b"/>
                <a:pathLst>
                  <a:path w="1" h="37" extrusionOk="0">
                    <a:moveTo>
                      <a:pt x="0" y="1"/>
                    </a:move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49" name="Google Shape;6549;p46"/>
              <p:cNvSpPr/>
              <p:nvPr/>
            </p:nvSpPr>
            <p:spPr>
              <a:xfrm>
                <a:off x="4167475" y="4707250"/>
                <a:ext cx="1500" cy="325"/>
              </a:xfrm>
              <a:custGeom>
                <a:avLst/>
                <a:gdLst/>
                <a:ahLst/>
                <a:cxnLst/>
                <a:rect l="l" t="t" r="r" b="b"/>
                <a:pathLst>
                  <a:path w="60" h="13" extrusionOk="0">
                    <a:moveTo>
                      <a:pt x="48" y="1"/>
                    </a:moveTo>
                    <a:cubicBezTo>
                      <a:pt x="47" y="2"/>
                      <a:pt x="46" y="3"/>
                      <a:pt x="44" y="4"/>
                    </a:cubicBezTo>
                    <a:lnTo>
                      <a:pt x="44" y="4"/>
                    </a:lnTo>
                    <a:cubicBezTo>
                      <a:pt x="51" y="2"/>
                      <a:pt x="56" y="1"/>
                      <a:pt x="60" y="1"/>
                    </a:cubicBezTo>
                    <a:close/>
                    <a:moveTo>
                      <a:pt x="44" y="4"/>
                    </a:moveTo>
                    <a:cubicBezTo>
                      <a:pt x="32" y="7"/>
                      <a:pt x="16" y="13"/>
                      <a:pt x="0" y="13"/>
                    </a:cubicBezTo>
                    <a:cubicBezTo>
                      <a:pt x="11" y="13"/>
                      <a:pt x="32" y="13"/>
                      <a:pt x="44" y="4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50" name="Google Shape;6550;p46"/>
              <p:cNvSpPr/>
              <p:nvPr/>
            </p:nvSpPr>
            <p:spPr>
              <a:xfrm>
                <a:off x="4160925" y="4692375"/>
                <a:ext cx="805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322" h="656" extrusionOk="0">
                    <a:moveTo>
                      <a:pt x="0" y="0"/>
                    </a:moveTo>
                    <a:cubicBezTo>
                      <a:pt x="24" y="203"/>
                      <a:pt x="84" y="429"/>
                      <a:pt x="143" y="655"/>
                    </a:cubicBezTo>
                    <a:cubicBezTo>
                      <a:pt x="167" y="643"/>
                      <a:pt x="179" y="643"/>
                      <a:pt x="203" y="620"/>
                    </a:cubicBezTo>
                    <a:cubicBezTo>
                      <a:pt x="227" y="620"/>
                      <a:pt x="251" y="608"/>
                      <a:pt x="262" y="608"/>
                    </a:cubicBezTo>
                    <a:cubicBezTo>
                      <a:pt x="286" y="596"/>
                      <a:pt x="298" y="596"/>
                      <a:pt x="310" y="596"/>
                    </a:cubicBezTo>
                    <a:lnTo>
                      <a:pt x="322" y="596"/>
                    </a:lnTo>
                    <a:cubicBezTo>
                      <a:pt x="262" y="393"/>
                      <a:pt x="227" y="191"/>
                      <a:pt x="203" y="0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51" name="Google Shape;6551;p46"/>
              <p:cNvSpPr/>
              <p:nvPr/>
            </p:nvSpPr>
            <p:spPr>
              <a:xfrm>
                <a:off x="4167475" y="4707250"/>
                <a:ext cx="1500" cy="325"/>
              </a:xfrm>
              <a:custGeom>
                <a:avLst/>
                <a:gdLst/>
                <a:ahLst/>
                <a:cxnLst/>
                <a:rect l="l" t="t" r="r" b="b"/>
                <a:pathLst>
                  <a:path w="60" h="13" extrusionOk="0">
                    <a:moveTo>
                      <a:pt x="48" y="1"/>
                    </a:moveTo>
                    <a:cubicBezTo>
                      <a:pt x="48" y="1"/>
                      <a:pt x="48" y="1"/>
                      <a:pt x="48" y="1"/>
                    </a:cubicBezTo>
                    <a:lnTo>
                      <a:pt x="48" y="1"/>
                    </a:lnTo>
                    <a:cubicBezTo>
                      <a:pt x="53" y="1"/>
                      <a:pt x="57" y="1"/>
                      <a:pt x="60" y="1"/>
                    </a:cubicBezTo>
                    <a:close/>
                    <a:moveTo>
                      <a:pt x="48" y="1"/>
                    </a:moveTo>
                    <a:cubicBezTo>
                      <a:pt x="35" y="2"/>
                      <a:pt x="18" y="4"/>
                      <a:pt x="0" y="13"/>
                    </a:cubicBezTo>
                    <a:cubicBezTo>
                      <a:pt x="12" y="13"/>
                      <a:pt x="36" y="13"/>
                      <a:pt x="48" y="1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52" name="Google Shape;6552;p46"/>
              <p:cNvSpPr/>
              <p:nvPr/>
            </p:nvSpPr>
            <p:spPr>
              <a:xfrm>
                <a:off x="5895075" y="4692375"/>
                <a:ext cx="215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8609" h="1" extrusionOk="0">
                    <a:moveTo>
                      <a:pt x="0" y="0"/>
                    </a:moveTo>
                    <a:lnTo>
                      <a:pt x="8609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53" name="Google Shape;6553;p46"/>
              <p:cNvSpPr/>
              <p:nvPr/>
            </p:nvSpPr>
            <p:spPr>
              <a:xfrm>
                <a:off x="6110275" y="4692375"/>
                <a:ext cx="50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" extrusionOk="0">
                    <a:moveTo>
                      <a:pt x="1" y="0"/>
                    </a:moveTo>
                    <a:lnTo>
                      <a:pt x="203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54" name="Google Shape;6554;p46"/>
              <p:cNvSpPr/>
              <p:nvPr/>
            </p:nvSpPr>
            <p:spPr>
              <a:xfrm>
                <a:off x="5887625" y="4692375"/>
                <a:ext cx="7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" extrusionOk="0">
                    <a:moveTo>
                      <a:pt x="1" y="0"/>
                    </a:moveTo>
                    <a:lnTo>
                      <a:pt x="298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55" name="Google Shape;6555;p46"/>
              <p:cNvSpPr/>
              <p:nvPr/>
            </p:nvSpPr>
            <p:spPr>
              <a:xfrm>
                <a:off x="6125450" y="4692375"/>
                <a:ext cx="62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" extrusionOk="0">
                    <a:moveTo>
                      <a:pt x="1" y="0"/>
                    </a:moveTo>
                    <a:lnTo>
                      <a:pt x="251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56" name="Google Shape;6556;p46"/>
              <p:cNvSpPr/>
              <p:nvPr/>
            </p:nvSpPr>
            <p:spPr>
              <a:xfrm>
                <a:off x="861100" y="4692075"/>
                <a:ext cx="24725" cy="11050"/>
              </a:xfrm>
              <a:custGeom>
                <a:avLst/>
                <a:gdLst/>
                <a:ahLst/>
                <a:cxnLst/>
                <a:rect l="l" t="t" r="r" b="b"/>
                <a:pathLst>
                  <a:path w="989" h="442" extrusionOk="0">
                    <a:moveTo>
                      <a:pt x="799" y="1"/>
                    </a:moveTo>
                    <a:cubicBezTo>
                      <a:pt x="787" y="60"/>
                      <a:pt x="751" y="108"/>
                      <a:pt x="715" y="143"/>
                    </a:cubicBezTo>
                    <a:cubicBezTo>
                      <a:pt x="656" y="203"/>
                      <a:pt x="572" y="239"/>
                      <a:pt x="489" y="239"/>
                    </a:cubicBezTo>
                    <a:cubicBezTo>
                      <a:pt x="358" y="239"/>
                      <a:pt x="251" y="155"/>
                      <a:pt x="203" y="24"/>
                    </a:cubicBezTo>
                    <a:lnTo>
                      <a:pt x="203" y="12"/>
                    </a:lnTo>
                    <a:lnTo>
                      <a:pt x="1" y="12"/>
                    </a:lnTo>
                    <a:cubicBezTo>
                      <a:pt x="25" y="251"/>
                      <a:pt x="215" y="429"/>
                      <a:pt x="477" y="441"/>
                    </a:cubicBezTo>
                    <a:cubicBezTo>
                      <a:pt x="485" y="441"/>
                      <a:pt x="493" y="442"/>
                      <a:pt x="500" y="442"/>
                    </a:cubicBezTo>
                    <a:cubicBezTo>
                      <a:pt x="752" y="442"/>
                      <a:pt x="966" y="255"/>
                      <a:pt x="989" y="12"/>
                    </a:cubicBezTo>
                    <a:lnTo>
                      <a:pt x="989" y="1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57" name="Google Shape;6557;p46"/>
              <p:cNvSpPr/>
              <p:nvPr/>
            </p:nvSpPr>
            <p:spPr>
              <a:xfrm>
                <a:off x="7047300" y="1905725"/>
                <a:ext cx="7475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453" extrusionOk="0">
                    <a:moveTo>
                      <a:pt x="298" y="0"/>
                    </a:moveTo>
                    <a:cubicBezTo>
                      <a:pt x="298" y="0"/>
                      <a:pt x="203" y="36"/>
                      <a:pt x="0" y="96"/>
                    </a:cubicBezTo>
                    <a:lnTo>
                      <a:pt x="0" y="322"/>
                    </a:lnTo>
                    <a:cubicBezTo>
                      <a:pt x="12" y="322"/>
                      <a:pt x="36" y="310"/>
                      <a:pt x="48" y="310"/>
                    </a:cubicBezTo>
                    <a:lnTo>
                      <a:pt x="48" y="310"/>
                    </a:lnTo>
                    <a:lnTo>
                      <a:pt x="0" y="536"/>
                    </a:lnTo>
                    <a:lnTo>
                      <a:pt x="0" y="1453"/>
                    </a:lnTo>
                    <a:cubicBezTo>
                      <a:pt x="227" y="596"/>
                      <a:pt x="298" y="0"/>
                      <a:pt x="298" y="0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58" name="Google Shape;6558;p46"/>
              <p:cNvSpPr/>
              <p:nvPr/>
            </p:nvSpPr>
            <p:spPr>
              <a:xfrm>
                <a:off x="7047900" y="2678425"/>
                <a:ext cx="9250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370" h="537" extrusionOk="0">
                    <a:moveTo>
                      <a:pt x="0" y="1"/>
                    </a:moveTo>
                    <a:lnTo>
                      <a:pt x="0" y="191"/>
                    </a:lnTo>
                    <a:lnTo>
                      <a:pt x="12" y="191"/>
                    </a:lnTo>
                    <a:lnTo>
                      <a:pt x="0" y="203"/>
                    </a:lnTo>
                    <a:lnTo>
                      <a:pt x="0" y="537"/>
                    </a:lnTo>
                    <a:cubicBezTo>
                      <a:pt x="238" y="227"/>
                      <a:pt x="369" y="25"/>
                      <a:pt x="369" y="25"/>
                    </a:cubicBezTo>
                    <a:cubicBezTo>
                      <a:pt x="369" y="25"/>
                      <a:pt x="238" y="13"/>
                      <a:pt x="0" y="1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59" name="Google Shape;6559;p46"/>
              <p:cNvSpPr/>
              <p:nvPr/>
            </p:nvSpPr>
            <p:spPr>
              <a:xfrm>
                <a:off x="6991625" y="1153250"/>
                <a:ext cx="49750" cy="51525"/>
              </a:xfrm>
              <a:custGeom>
                <a:avLst/>
                <a:gdLst/>
                <a:ahLst/>
                <a:cxnLst/>
                <a:rect l="l" t="t" r="r" b="b"/>
                <a:pathLst>
                  <a:path w="1990" h="2061" extrusionOk="0">
                    <a:moveTo>
                      <a:pt x="60" y="0"/>
                    </a:moveTo>
                    <a:cubicBezTo>
                      <a:pt x="25" y="0"/>
                      <a:pt x="13" y="12"/>
                      <a:pt x="1" y="36"/>
                    </a:cubicBezTo>
                    <a:cubicBezTo>
                      <a:pt x="942" y="524"/>
                      <a:pt x="1632" y="1227"/>
                      <a:pt x="1989" y="2060"/>
                    </a:cubicBezTo>
                    <a:cubicBezTo>
                      <a:pt x="1668" y="1227"/>
                      <a:pt x="965" y="512"/>
                      <a:pt x="60" y="0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60" name="Google Shape;6560;p46"/>
              <p:cNvSpPr/>
              <p:nvPr/>
            </p:nvSpPr>
            <p:spPr>
              <a:xfrm>
                <a:off x="6986275" y="1150575"/>
                <a:ext cx="6875" cy="360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144" extrusionOk="0">
                    <a:moveTo>
                      <a:pt x="60" y="0"/>
                    </a:moveTo>
                    <a:cubicBezTo>
                      <a:pt x="36" y="0"/>
                      <a:pt x="13" y="24"/>
                      <a:pt x="1" y="36"/>
                    </a:cubicBezTo>
                    <a:cubicBezTo>
                      <a:pt x="72" y="60"/>
                      <a:pt x="143" y="107"/>
                      <a:pt x="215" y="143"/>
                    </a:cubicBezTo>
                    <a:cubicBezTo>
                      <a:pt x="239" y="143"/>
                      <a:pt x="263" y="119"/>
                      <a:pt x="274" y="107"/>
                    </a:cubicBezTo>
                    <a:cubicBezTo>
                      <a:pt x="203" y="84"/>
                      <a:pt x="143" y="36"/>
                      <a:pt x="60" y="0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61" name="Google Shape;6561;p46"/>
              <p:cNvSpPr/>
              <p:nvPr/>
            </p:nvSpPr>
            <p:spPr>
              <a:xfrm>
                <a:off x="5536700" y="4692375"/>
                <a:ext cx="50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" extrusionOk="0">
                    <a:moveTo>
                      <a:pt x="0" y="0"/>
                    </a:moveTo>
                    <a:lnTo>
                      <a:pt x="203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62" name="Google Shape;6562;p46"/>
              <p:cNvSpPr/>
              <p:nvPr/>
            </p:nvSpPr>
            <p:spPr>
              <a:xfrm>
                <a:off x="5242900" y="4692375"/>
                <a:ext cx="4500" cy="1800"/>
              </a:xfrm>
              <a:custGeom>
                <a:avLst/>
                <a:gdLst/>
                <a:ahLst/>
                <a:cxnLst/>
                <a:rect l="l" t="t" r="r" b="b"/>
                <a:pathLst>
                  <a:path w="180" h="72" extrusionOk="0">
                    <a:moveTo>
                      <a:pt x="1" y="0"/>
                    </a:moveTo>
                    <a:cubicBezTo>
                      <a:pt x="13" y="36"/>
                      <a:pt x="25" y="60"/>
                      <a:pt x="48" y="72"/>
                    </a:cubicBezTo>
                    <a:cubicBezTo>
                      <a:pt x="84" y="48"/>
                      <a:pt x="132" y="36"/>
                      <a:pt x="179" y="0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63" name="Google Shape;6563;p46"/>
              <p:cNvSpPr/>
              <p:nvPr/>
            </p:nvSpPr>
            <p:spPr>
              <a:xfrm>
                <a:off x="1730275" y="1136575"/>
                <a:ext cx="600" cy="3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3" extrusionOk="0">
                    <a:moveTo>
                      <a:pt x="12" y="1"/>
                    </a:moveTo>
                    <a:lnTo>
                      <a:pt x="0" y="13"/>
                    </a:lnTo>
                    <a:lnTo>
                      <a:pt x="24" y="13"/>
                    </a:lnTo>
                    <a:lnTo>
                      <a:pt x="12" y="1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64" name="Google Shape;6564;p46"/>
              <p:cNvSpPr/>
              <p:nvPr/>
            </p:nvSpPr>
            <p:spPr>
              <a:xfrm rot="-10371176">
                <a:off x="3673137" y="1136691"/>
                <a:ext cx="129079" cy="246107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9835" extrusionOk="0">
                    <a:moveTo>
                      <a:pt x="4096" y="381"/>
                    </a:moveTo>
                    <a:cubicBezTo>
                      <a:pt x="4120" y="500"/>
                      <a:pt x="4155" y="667"/>
                      <a:pt x="4203" y="846"/>
                    </a:cubicBezTo>
                    <a:lnTo>
                      <a:pt x="3667" y="846"/>
                    </a:lnTo>
                    <a:cubicBezTo>
                      <a:pt x="3822" y="655"/>
                      <a:pt x="3977" y="488"/>
                      <a:pt x="4096" y="381"/>
                    </a:cubicBezTo>
                    <a:close/>
                    <a:moveTo>
                      <a:pt x="4203" y="0"/>
                    </a:moveTo>
                    <a:cubicBezTo>
                      <a:pt x="4203" y="0"/>
                      <a:pt x="1548" y="2429"/>
                      <a:pt x="774" y="5144"/>
                    </a:cubicBezTo>
                    <a:cubicBezTo>
                      <a:pt x="0" y="7858"/>
                      <a:pt x="1381" y="9835"/>
                      <a:pt x="1381" y="9835"/>
                    </a:cubicBezTo>
                    <a:cubicBezTo>
                      <a:pt x="1381" y="9835"/>
                      <a:pt x="3620" y="8882"/>
                      <a:pt x="4394" y="6180"/>
                    </a:cubicBezTo>
                    <a:cubicBezTo>
                      <a:pt x="5167" y="3465"/>
                      <a:pt x="4203" y="0"/>
                      <a:pt x="4203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65" name="Google Shape;6565;p46"/>
              <p:cNvSpPr/>
              <p:nvPr/>
            </p:nvSpPr>
            <p:spPr>
              <a:xfrm>
                <a:off x="5809050" y="1122875"/>
                <a:ext cx="68175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2727" h="561" extrusionOk="0">
                    <a:moveTo>
                      <a:pt x="2620" y="1"/>
                    </a:moveTo>
                    <a:lnTo>
                      <a:pt x="0" y="561"/>
                    </a:lnTo>
                    <a:lnTo>
                      <a:pt x="2727" y="561"/>
                    </a:lnTo>
                    <a:cubicBezTo>
                      <a:pt x="2703" y="370"/>
                      <a:pt x="2667" y="180"/>
                      <a:pt x="262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66" name="Google Shape;6566;p46"/>
              <p:cNvSpPr/>
              <p:nvPr/>
            </p:nvSpPr>
            <p:spPr>
              <a:xfrm>
                <a:off x="5047950" y="1125250"/>
                <a:ext cx="37825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491" extrusionOk="0">
                    <a:moveTo>
                      <a:pt x="774" y="204"/>
                    </a:moveTo>
                    <a:cubicBezTo>
                      <a:pt x="917" y="204"/>
                      <a:pt x="1060" y="263"/>
                      <a:pt x="1155" y="382"/>
                    </a:cubicBezTo>
                    <a:cubicBezTo>
                      <a:pt x="1191" y="406"/>
                      <a:pt x="1203" y="442"/>
                      <a:pt x="1215" y="466"/>
                    </a:cubicBezTo>
                    <a:lnTo>
                      <a:pt x="298" y="466"/>
                    </a:lnTo>
                    <a:cubicBezTo>
                      <a:pt x="322" y="418"/>
                      <a:pt x="345" y="394"/>
                      <a:pt x="381" y="347"/>
                    </a:cubicBezTo>
                    <a:cubicBezTo>
                      <a:pt x="488" y="239"/>
                      <a:pt x="643" y="204"/>
                      <a:pt x="774" y="204"/>
                    </a:cubicBezTo>
                    <a:close/>
                    <a:moveTo>
                      <a:pt x="764" y="1"/>
                    </a:moveTo>
                    <a:cubicBezTo>
                      <a:pt x="357" y="1"/>
                      <a:pt x="24" y="330"/>
                      <a:pt x="12" y="716"/>
                    </a:cubicBezTo>
                    <a:cubicBezTo>
                      <a:pt x="0" y="1132"/>
                      <a:pt x="322" y="1478"/>
                      <a:pt x="726" y="1490"/>
                    </a:cubicBezTo>
                    <a:cubicBezTo>
                      <a:pt x="740" y="1490"/>
                      <a:pt x="754" y="1491"/>
                      <a:pt x="768" y="1491"/>
                    </a:cubicBezTo>
                    <a:cubicBezTo>
                      <a:pt x="1166" y="1491"/>
                      <a:pt x="1489" y="1166"/>
                      <a:pt x="1500" y="775"/>
                    </a:cubicBezTo>
                    <a:cubicBezTo>
                      <a:pt x="1512" y="358"/>
                      <a:pt x="1191" y="25"/>
                      <a:pt x="786" y="1"/>
                    </a:cubicBezTo>
                    <a:cubicBezTo>
                      <a:pt x="779" y="1"/>
                      <a:pt x="771" y="1"/>
                      <a:pt x="76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6567" name="Google Shape;6567;p46"/>
            <p:cNvGrpSpPr/>
            <p:nvPr/>
          </p:nvGrpSpPr>
          <p:grpSpPr>
            <a:xfrm rot="10800000" flipH="1">
              <a:off x="856219" y="297273"/>
              <a:ext cx="7513219" cy="4611214"/>
              <a:chOff x="640550" y="969900"/>
              <a:chExt cx="6297225" cy="3618625"/>
            </a:xfrm>
          </p:grpSpPr>
          <p:sp>
            <p:nvSpPr>
              <p:cNvPr id="6568" name="Google Shape;6568;p46"/>
              <p:cNvSpPr/>
              <p:nvPr/>
            </p:nvSpPr>
            <p:spPr>
              <a:xfrm>
                <a:off x="640550" y="1059475"/>
                <a:ext cx="6297225" cy="35290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141162" extrusionOk="0">
                    <a:moveTo>
                      <a:pt x="0" y="1"/>
                    </a:moveTo>
                    <a:lnTo>
                      <a:pt x="0" y="141161"/>
                    </a:lnTo>
                    <a:lnTo>
                      <a:pt x="251889" y="141161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69" name="Google Shape;6569;p46"/>
              <p:cNvSpPr/>
              <p:nvPr/>
            </p:nvSpPr>
            <p:spPr>
              <a:xfrm>
                <a:off x="640550" y="114492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3"/>
                    </a:lnTo>
                    <a:lnTo>
                      <a:pt x="251889" y="333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70" name="Google Shape;6570;p46"/>
              <p:cNvSpPr/>
              <p:nvPr/>
            </p:nvSpPr>
            <p:spPr>
              <a:xfrm>
                <a:off x="640550" y="1234800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71" name="Google Shape;6571;p46"/>
              <p:cNvSpPr/>
              <p:nvPr/>
            </p:nvSpPr>
            <p:spPr>
              <a:xfrm>
                <a:off x="640550" y="1324400"/>
                <a:ext cx="6297225" cy="80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2" extrusionOk="0">
                    <a:moveTo>
                      <a:pt x="0" y="0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72" name="Google Shape;6572;p46"/>
              <p:cNvSpPr/>
              <p:nvPr/>
            </p:nvSpPr>
            <p:spPr>
              <a:xfrm>
                <a:off x="640550" y="141400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73" name="Google Shape;6573;p46"/>
              <p:cNvSpPr/>
              <p:nvPr/>
            </p:nvSpPr>
            <p:spPr>
              <a:xfrm>
                <a:off x="640550" y="1503875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74" name="Google Shape;6574;p46"/>
              <p:cNvSpPr/>
              <p:nvPr/>
            </p:nvSpPr>
            <p:spPr>
              <a:xfrm>
                <a:off x="640550" y="1593475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75" name="Google Shape;6575;p46"/>
              <p:cNvSpPr/>
              <p:nvPr/>
            </p:nvSpPr>
            <p:spPr>
              <a:xfrm>
                <a:off x="640550" y="168307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76" name="Google Shape;6576;p46"/>
              <p:cNvSpPr/>
              <p:nvPr/>
            </p:nvSpPr>
            <p:spPr>
              <a:xfrm>
                <a:off x="640550" y="177267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77" name="Google Shape;6577;p46"/>
              <p:cNvSpPr/>
              <p:nvPr/>
            </p:nvSpPr>
            <p:spPr>
              <a:xfrm>
                <a:off x="640550" y="1862550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78" name="Google Shape;6578;p46"/>
              <p:cNvSpPr/>
              <p:nvPr/>
            </p:nvSpPr>
            <p:spPr>
              <a:xfrm>
                <a:off x="640550" y="1952150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79" name="Google Shape;6579;p46"/>
              <p:cNvSpPr/>
              <p:nvPr/>
            </p:nvSpPr>
            <p:spPr>
              <a:xfrm>
                <a:off x="640550" y="204175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80" name="Google Shape;6580;p46"/>
              <p:cNvSpPr/>
              <p:nvPr/>
            </p:nvSpPr>
            <p:spPr>
              <a:xfrm>
                <a:off x="640550" y="213135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81" name="Google Shape;6581;p46"/>
              <p:cNvSpPr/>
              <p:nvPr/>
            </p:nvSpPr>
            <p:spPr>
              <a:xfrm>
                <a:off x="640550" y="222095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3"/>
                    </a:lnTo>
                    <a:lnTo>
                      <a:pt x="251889" y="333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82" name="Google Shape;6582;p46"/>
              <p:cNvSpPr/>
              <p:nvPr/>
            </p:nvSpPr>
            <p:spPr>
              <a:xfrm>
                <a:off x="640550" y="2310825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83" name="Google Shape;6583;p46"/>
              <p:cNvSpPr/>
              <p:nvPr/>
            </p:nvSpPr>
            <p:spPr>
              <a:xfrm>
                <a:off x="640550" y="240042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84" name="Google Shape;6584;p46"/>
              <p:cNvSpPr/>
              <p:nvPr/>
            </p:nvSpPr>
            <p:spPr>
              <a:xfrm>
                <a:off x="640550" y="249002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85" name="Google Shape;6585;p46"/>
              <p:cNvSpPr/>
              <p:nvPr/>
            </p:nvSpPr>
            <p:spPr>
              <a:xfrm>
                <a:off x="640550" y="257962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3"/>
                    </a:lnTo>
                    <a:lnTo>
                      <a:pt x="251889" y="333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86" name="Google Shape;6586;p46"/>
              <p:cNvSpPr/>
              <p:nvPr/>
            </p:nvSpPr>
            <p:spPr>
              <a:xfrm>
                <a:off x="640550" y="2669500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87" name="Google Shape;6587;p46"/>
              <p:cNvSpPr/>
              <p:nvPr/>
            </p:nvSpPr>
            <p:spPr>
              <a:xfrm>
                <a:off x="640550" y="275910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88" name="Google Shape;6588;p46"/>
              <p:cNvSpPr/>
              <p:nvPr/>
            </p:nvSpPr>
            <p:spPr>
              <a:xfrm>
                <a:off x="640550" y="284870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89" name="Google Shape;6589;p46"/>
              <p:cNvSpPr/>
              <p:nvPr/>
            </p:nvSpPr>
            <p:spPr>
              <a:xfrm>
                <a:off x="640550" y="2938575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90" name="Google Shape;6590;p46"/>
              <p:cNvSpPr/>
              <p:nvPr/>
            </p:nvSpPr>
            <p:spPr>
              <a:xfrm>
                <a:off x="640550" y="3028175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91" name="Google Shape;6591;p46"/>
              <p:cNvSpPr/>
              <p:nvPr/>
            </p:nvSpPr>
            <p:spPr>
              <a:xfrm>
                <a:off x="640550" y="311777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92" name="Google Shape;6592;p46"/>
              <p:cNvSpPr/>
              <p:nvPr/>
            </p:nvSpPr>
            <p:spPr>
              <a:xfrm>
                <a:off x="640550" y="320737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93" name="Google Shape;6593;p46"/>
              <p:cNvSpPr/>
              <p:nvPr/>
            </p:nvSpPr>
            <p:spPr>
              <a:xfrm>
                <a:off x="640550" y="329697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3"/>
                    </a:lnTo>
                    <a:lnTo>
                      <a:pt x="251889" y="333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94" name="Google Shape;6594;p46"/>
              <p:cNvSpPr/>
              <p:nvPr/>
            </p:nvSpPr>
            <p:spPr>
              <a:xfrm>
                <a:off x="640550" y="3386850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95" name="Google Shape;6595;p46"/>
              <p:cNvSpPr/>
              <p:nvPr/>
            </p:nvSpPr>
            <p:spPr>
              <a:xfrm>
                <a:off x="640550" y="3476450"/>
                <a:ext cx="6297225" cy="80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2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96" name="Google Shape;6596;p46"/>
              <p:cNvSpPr/>
              <p:nvPr/>
            </p:nvSpPr>
            <p:spPr>
              <a:xfrm>
                <a:off x="640550" y="356605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97" name="Google Shape;6597;p46"/>
              <p:cNvSpPr/>
              <p:nvPr/>
            </p:nvSpPr>
            <p:spPr>
              <a:xfrm>
                <a:off x="640550" y="3655925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98" name="Google Shape;6598;p46"/>
              <p:cNvSpPr/>
              <p:nvPr/>
            </p:nvSpPr>
            <p:spPr>
              <a:xfrm>
                <a:off x="640550" y="3745525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99" name="Google Shape;6599;p46"/>
              <p:cNvSpPr/>
              <p:nvPr/>
            </p:nvSpPr>
            <p:spPr>
              <a:xfrm>
                <a:off x="640550" y="383512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1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00" name="Google Shape;6600;p46"/>
              <p:cNvSpPr/>
              <p:nvPr/>
            </p:nvSpPr>
            <p:spPr>
              <a:xfrm>
                <a:off x="640550" y="392472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01" name="Google Shape;6601;p46"/>
              <p:cNvSpPr/>
              <p:nvPr/>
            </p:nvSpPr>
            <p:spPr>
              <a:xfrm>
                <a:off x="640550" y="4014600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02" name="Google Shape;6602;p46"/>
              <p:cNvSpPr/>
              <p:nvPr/>
            </p:nvSpPr>
            <p:spPr>
              <a:xfrm>
                <a:off x="640550" y="4104200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03" name="Google Shape;6603;p46"/>
              <p:cNvSpPr/>
              <p:nvPr/>
            </p:nvSpPr>
            <p:spPr>
              <a:xfrm>
                <a:off x="640550" y="4193800"/>
                <a:ext cx="6297225" cy="80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2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04" name="Google Shape;6604;p46"/>
              <p:cNvSpPr/>
              <p:nvPr/>
            </p:nvSpPr>
            <p:spPr>
              <a:xfrm>
                <a:off x="640550" y="428340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05" name="Google Shape;6605;p46"/>
              <p:cNvSpPr/>
              <p:nvPr/>
            </p:nvSpPr>
            <p:spPr>
              <a:xfrm>
                <a:off x="640550" y="437300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3"/>
                    </a:lnTo>
                    <a:lnTo>
                      <a:pt x="251889" y="333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06" name="Google Shape;6606;p46"/>
              <p:cNvSpPr/>
              <p:nvPr/>
            </p:nvSpPr>
            <p:spPr>
              <a:xfrm>
                <a:off x="640550" y="4462875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07" name="Google Shape;6607;p46"/>
              <p:cNvSpPr/>
              <p:nvPr/>
            </p:nvSpPr>
            <p:spPr>
              <a:xfrm>
                <a:off x="5158975" y="1059475"/>
                <a:ext cx="110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08" name="Google Shape;6608;p46"/>
              <p:cNvSpPr/>
              <p:nvPr/>
            </p:nvSpPr>
            <p:spPr>
              <a:xfrm>
                <a:off x="5039900" y="1059475"/>
                <a:ext cx="110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2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09" name="Google Shape;6609;p46"/>
              <p:cNvSpPr/>
              <p:nvPr/>
            </p:nvSpPr>
            <p:spPr>
              <a:xfrm>
                <a:off x="4920850" y="1059475"/>
                <a:ext cx="110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10" name="Google Shape;6610;p46"/>
              <p:cNvSpPr/>
              <p:nvPr/>
            </p:nvSpPr>
            <p:spPr>
              <a:xfrm>
                <a:off x="480237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11" name="Google Shape;6611;p46"/>
              <p:cNvSpPr/>
              <p:nvPr/>
            </p:nvSpPr>
            <p:spPr>
              <a:xfrm>
                <a:off x="468330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30" y="141125"/>
                    </a:lnTo>
                    <a:lnTo>
                      <a:pt x="43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12" name="Google Shape;6612;p46"/>
              <p:cNvSpPr/>
              <p:nvPr/>
            </p:nvSpPr>
            <p:spPr>
              <a:xfrm>
                <a:off x="456425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13" name="Google Shape;6613;p46"/>
              <p:cNvSpPr/>
              <p:nvPr/>
            </p:nvSpPr>
            <p:spPr>
              <a:xfrm>
                <a:off x="444547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14" name="Google Shape;6614;p46"/>
              <p:cNvSpPr/>
              <p:nvPr/>
            </p:nvSpPr>
            <p:spPr>
              <a:xfrm>
                <a:off x="4326425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15" name="Google Shape;6615;p46"/>
              <p:cNvSpPr/>
              <p:nvPr/>
            </p:nvSpPr>
            <p:spPr>
              <a:xfrm>
                <a:off x="420735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16" name="Google Shape;6616;p46"/>
              <p:cNvSpPr/>
              <p:nvPr/>
            </p:nvSpPr>
            <p:spPr>
              <a:xfrm>
                <a:off x="4088600" y="1059475"/>
                <a:ext cx="110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17" name="Google Shape;6617;p46"/>
              <p:cNvSpPr/>
              <p:nvPr/>
            </p:nvSpPr>
            <p:spPr>
              <a:xfrm>
                <a:off x="3969525" y="1059475"/>
                <a:ext cx="110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2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18" name="Google Shape;6618;p46"/>
              <p:cNvSpPr/>
              <p:nvPr/>
            </p:nvSpPr>
            <p:spPr>
              <a:xfrm>
                <a:off x="3850475" y="1059475"/>
                <a:ext cx="110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19" name="Google Shape;6619;p46"/>
              <p:cNvSpPr/>
              <p:nvPr/>
            </p:nvSpPr>
            <p:spPr>
              <a:xfrm>
                <a:off x="373200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20" name="Google Shape;6620;p46"/>
              <p:cNvSpPr/>
              <p:nvPr/>
            </p:nvSpPr>
            <p:spPr>
              <a:xfrm>
                <a:off x="3612950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21" name="Google Shape;6621;p46"/>
              <p:cNvSpPr/>
              <p:nvPr/>
            </p:nvSpPr>
            <p:spPr>
              <a:xfrm>
                <a:off x="349387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22" name="Google Shape;6622;p46"/>
              <p:cNvSpPr/>
              <p:nvPr/>
            </p:nvSpPr>
            <p:spPr>
              <a:xfrm>
                <a:off x="337510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30" y="141125"/>
                    </a:lnTo>
                    <a:lnTo>
                      <a:pt x="43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23" name="Google Shape;6623;p46"/>
              <p:cNvSpPr/>
              <p:nvPr/>
            </p:nvSpPr>
            <p:spPr>
              <a:xfrm>
                <a:off x="325605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24" name="Google Shape;6624;p46"/>
              <p:cNvSpPr/>
              <p:nvPr/>
            </p:nvSpPr>
            <p:spPr>
              <a:xfrm>
                <a:off x="313697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30" y="141125"/>
                    </a:lnTo>
                    <a:lnTo>
                      <a:pt x="43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25" name="Google Shape;6625;p46"/>
              <p:cNvSpPr/>
              <p:nvPr/>
            </p:nvSpPr>
            <p:spPr>
              <a:xfrm>
                <a:off x="3018225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26" name="Google Shape;6626;p46"/>
              <p:cNvSpPr/>
              <p:nvPr/>
            </p:nvSpPr>
            <p:spPr>
              <a:xfrm>
                <a:off x="289915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30" y="141125"/>
                    </a:lnTo>
                    <a:lnTo>
                      <a:pt x="43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27" name="Google Shape;6627;p46"/>
              <p:cNvSpPr/>
              <p:nvPr/>
            </p:nvSpPr>
            <p:spPr>
              <a:xfrm>
                <a:off x="2780100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28" name="Google Shape;6628;p46"/>
              <p:cNvSpPr/>
              <p:nvPr/>
            </p:nvSpPr>
            <p:spPr>
              <a:xfrm>
                <a:off x="266132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29" name="Google Shape;6629;p46"/>
              <p:cNvSpPr/>
              <p:nvPr/>
            </p:nvSpPr>
            <p:spPr>
              <a:xfrm>
                <a:off x="6824350" y="1059475"/>
                <a:ext cx="110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2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30" name="Google Shape;6630;p46"/>
              <p:cNvSpPr/>
              <p:nvPr/>
            </p:nvSpPr>
            <p:spPr>
              <a:xfrm>
                <a:off x="670587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30" y="141125"/>
                    </a:lnTo>
                    <a:lnTo>
                      <a:pt x="43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31" name="Google Shape;6631;p46"/>
              <p:cNvSpPr/>
              <p:nvPr/>
            </p:nvSpPr>
            <p:spPr>
              <a:xfrm>
                <a:off x="658682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32" name="Google Shape;6632;p46"/>
              <p:cNvSpPr/>
              <p:nvPr/>
            </p:nvSpPr>
            <p:spPr>
              <a:xfrm>
                <a:off x="646775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30" y="141125"/>
                    </a:lnTo>
                    <a:lnTo>
                      <a:pt x="43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33" name="Google Shape;6633;p46"/>
              <p:cNvSpPr/>
              <p:nvPr/>
            </p:nvSpPr>
            <p:spPr>
              <a:xfrm>
                <a:off x="6349000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34" name="Google Shape;6634;p46"/>
              <p:cNvSpPr/>
              <p:nvPr/>
            </p:nvSpPr>
            <p:spPr>
              <a:xfrm>
                <a:off x="622992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35" name="Google Shape;6635;p46"/>
              <p:cNvSpPr/>
              <p:nvPr/>
            </p:nvSpPr>
            <p:spPr>
              <a:xfrm>
                <a:off x="6110875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36" name="Google Shape;6636;p46"/>
              <p:cNvSpPr/>
              <p:nvPr/>
            </p:nvSpPr>
            <p:spPr>
              <a:xfrm>
                <a:off x="5992100" y="1059475"/>
                <a:ext cx="110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2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37" name="Google Shape;6637;p46"/>
              <p:cNvSpPr/>
              <p:nvPr/>
            </p:nvSpPr>
            <p:spPr>
              <a:xfrm>
                <a:off x="5873050" y="1059475"/>
                <a:ext cx="110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38" name="Google Shape;6638;p46"/>
              <p:cNvSpPr/>
              <p:nvPr/>
            </p:nvSpPr>
            <p:spPr>
              <a:xfrm>
                <a:off x="5753975" y="1059475"/>
                <a:ext cx="110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2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39" name="Google Shape;6639;p46"/>
              <p:cNvSpPr/>
              <p:nvPr/>
            </p:nvSpPr>
            <p:spPr>
              <a:xfrm>
                <a:off x="5634925" y="1059475"/>
                <a:ext cx="110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40" name="Google Shape;6640;p46"/>
              <p:cNvSpPr/>
              <p:nvPr/>
            </p:nvSpPr>
            <p:spPr>
              <a:xfrm>
                <a:off x="5516150" y="1059475"/>
                <a:ext cx="110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2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41" name="Google Shape;6641;p46"/>
              <p:cNvSpPr/>
              <p:nvPr/>
            </p:nvSpPr>
            <p:spPr>
              <a:xfrm>
                <a:off x="5397100" y="1059475"/>
                <a:ext cx="110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42" name="Google Shape;6642;p46"/>
              <p:cNvSpPr/>
              <p:nvPr/>
            </p:nvSpPr>
            <p:spPr>
              <a:xfrm>
                <a:off x="5278025" y="1059475"/>
                <a:ext cx="110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2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43" name="Google Shape;6643;p46"/>
              <p:cNvSpPr/>
              <p:nvPr/>
            </p:nvSpPr>
            <p:spPr>
              <a:xfrm>
                <a:off x="2542275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44" name="Google Shape;6644;p46"/>
              <p:cNvSpPr/>
              <p:nvPr/>
            </p:nvSpPr>
            <p:spPr>
              <a:xfrm>
                <a:off x="242320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45" name="Google Shape;6645;p46"/>
              <p:cNvSpPr/>
              <p:nvPr/>
            </p:nvSpPr>
            <p:spPr>
              <a:xfrm>
                <a:off x="2304150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46" name="Google Shape;6646;p46"/>
              <p:cNvSpPr/>
              <p:nvPr/>
            </p:nvSpPr>
            <p:spPr>
              <a:xfrm>
                <a:off x="218567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47" name="Google Shape;6647;p46"/>
              <p:cNvSpPr/>
              <p:nvPr/>
            </p:nvSpPr>
            <p:spPr>
              <a:xfrm>
                <a:off x="2066325" y="1059475"/>
                <a:ext cx="110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48" name="Google Shape;6648;p46"/>
              <p:cNvSpPr/>
              <p:nvPr/>
            </p:nvSpPr>
            <p:spPr>
              <a:xfrm>
                <a:off x="1947250" y="1059475"/>
                <a:ext cx="110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2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49" name="Google Shape;6649;p46"/>
              <p:cNvSpPr/>
              <p:nvPr/>
            </p:nvSpPr>
            <p:spPr>
              <a:xfrm>
                <a:off x="1828800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50" name="Google Shape;6650;p46"/>
              <p:cNvSpPr/>
              <p:nvPr/>
            </p:nvSpPr>
            <p:spPr>
              <a:xfrm>
                <a:off x="170972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51" name="Google Shape;6651;p46"/>
              <p:cNvSpPr/>
              <p:nvPr/>
            </p:nvSpPr>
            <p:spPr>
              <a:xfrm>
                <a:off x="1590675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52" name="Google Shape;6652;p46"/>
              <p:cNvSpPr/>
              <p:nvPr/>
            </p:nvSpPr>
            <p:spPr>
              <a:xfrm>
                <a:off x="147190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53" name="Google Shape;6653;p46"/>
              <p:cNvSpPr/>
              <p:nvPr/>
            </p:nvSpPr>
            <p:spPr>
              <a:xfrm>
                <a:off x="135282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30" y="141125"/>
                    </a:lnTo>
                    <a:lnTo>
                      <a:pt x="43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54" name="Google Shape;6654;p46"/>
              <p:cNvSpPr/>
              <p:nvPr/>
            </p:nvSpPr>
            <p:spPr>
              <a:xfrm>
                <a:off x="123377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55" name="Google Shape;6655;p46"/>
              <p:cNvSpPr/>
              <p:nvPr/>
            </p:nvSpPr>
            <p:spPr>
              <a:xfrm>
                <a:off x="111500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56" name="Google Shape;6656;p46"/>
              <p:cNvSpPr/>
              <p:nvPr/>
            </p:nvSpPr>
            <p:spPr>
              <a:xfrm>
                <a:off x="995950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57" name="Google Shape;6657;p46"/>
              <p:cNvSpPr/>
              <p:nvPr/>
            </p:nvSpPr>
            <p:spPr>
              <a:xfrm>
                <a:off x="87687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58" name="Google Shape;6658;p46"/>
              <p:cNvSpPr/>
              <p:nvPr/>
            </p:nvSpPr>
            <p:spPr>
              <a:xfrm>
                <a:off x="758425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59" name="Google Shape;6659;p46"/>
              <p:cNvSpPr/>
              <p:nvPr/>
            </p:nvSpPr>
            <p:spPr>
              <a:xfrm>
                <a:off x="757525" y="1147600"/>
                <a:ext cx="28130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8490" extrusionOk="0">
                    <a:moveTo>
                      <a:pt x="0" y="0"/>
                    </a:moveTo>
                    <a:lnTo>
                      <a:pt x="0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60" name="Google Shape;6660;p46"/>
              <p:cNvSpPr/>
              <p:nvPr/>
            </p:nvSpPr>
            <p:spPr>
              <a:xfrm>
                <a:off x="808125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61" name="Google Shape;6661;p46"/>
              <p:cNvSpPr/>
              <p:nvPr/>
            </p:nvSpPr>
            <p:spPr>
              <a:xfrm>
                <a:off x="92035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62" name="Google Shape;6662;p46"/>
              <p:cNvSpPr/>
              <p:nvPr/>
            </p:nvSpPr>
            <p:spPr>
              <a:xfrm>
                <a:off x="1284375" y="1147600"/>
                <a:ext cx="28130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8490" extrusionOk="0">
                    <a:moveTo>
                      <a:pt x="0" y="0"/>
                    </a:moveTo>
                    <a:lnTo>
                      <a:pt x="0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63" name="Google Shape;6663;p46"/>
              <p:cNvSpPr/>
              <p:nvPr/>
            </p:nvSpPr>
            <p:spPr>
              <a:xfrm>
                <a:off x="1334975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64" name="Google Shape;6664;p46"/>
              <p:cNvSpPr/>
              <p:nvPr/>
            </p:nvSpPr>
            <p:spPr>
              <a:xfrm>
                <a:off x="144690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65" name="Google Shape;6665;p46"/>
              <p:cNvSpPr/>
              <p:nvPr/>
            </p:nvSpPr>
            <p:spPr>
              <a:xfrm>
                <a:off x="1811225" y="1147600"/>
                <a:ext cx="28130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8490" extrusionOk="0">
                    <a:moveTo>
                      <a:pt x="1" y="0"/>
                    </a:moveTo>
                    <a:lnTo>
                      <a:pt x="1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66" name="Google Shape;6666;p46"/>
              <p:cNvSpPr/>
              <p:nvPr/>
            </p:nvSpPr>
            <p:spPr>
              <a:xfrm>
                <a:off x="1861525" y="969900"/>
                <a:ext cx="685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67" name="Google Shape;6667;p46"/>
              <p:cNvSpPr/>
              <p:nvPr/>
            </p:nvSpPr>
            <p:spPr>
              <a:xfrm>
                <a:off x="197375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68" name="Google Shape;6668;p46"/>
              <p:cNvSpPr/>
              <p:nvPr/>
            </p:nvSpPr>
            <p:spPr>
              <a:xfrm>
                <a:off x="2337775" y="1147600"/>
                <a:ext cx="281325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3" h="8490" extrusionOk="0">
                    <a:moveTo>
                      <a:pt x="1" y="0"/>
                    </a:moveTo>
                    <a:lnTo>
                      <a:pt x="1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69" name="Google Shape;6669;p46"/>
              <p:cNvSpPr/>
              <p:nvPr/>
            </p:nvSpPr>
            <p:spPr>
              <a:xfrm>
                <a:off x="2388375" y="969900"/>
                <a:ext cx="685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70" name="Google Shape;6670;p46"/>
              <p:cNvSpPr/>
              <p:nvPr/>
            </p:nvSpPr>
            <p:spPr>
              <a:xfrm>
                <a:off x="250060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71" name="Google Shape;6671;p46"/>
              <p:cNvSpPr/>
              <p:nvPr/>
            </p:nvSpPr>
            <p:spPr>
              <a:xfrm>
                <a:off x="2864625" y="1147600"/>
                <a:ext cx="281325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3" h="8490" extrusionOk="0">
                    <a:moveTo>
                      <a:pt x="1" y="0"/>
                    </a:moveTo>
                    <a:lnTo>
                      <a:pt x="1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72" name="Google Shape;6672;p46"/>
              <p:cNvSpPr/>
              <p:nvPr/>
            </p:nvSpPr>
            <p:spPr>
              <a:xfrm>
                <a:off x="2915225" y="969900"/>
                <a:ext cx="685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73" name="Google Shape;6673;p46"/>
              <p:cNvSpPr/>
              <p:nvPr/>
            </p:nvSpPr>
            <p:spPr>
              <a:xfrm>
                <a:off x="302715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74" name="Google Shape;6674;p46"/>
              <p:cNvSpPr/>
              <p:nvPr/>
            </p:nvSpPr>
            <p:spPr>
              <a:xfrm>
                <a:off x="3391175" y="1147600"/>
                <a:ext cx="281325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3" h="8490" extrusionOk="0">
                    <a:moveTo>
                      <a:pt x="1" y="0"/>
                    </a:moveTo>
                    <a:lnTo>
                      <a:pt x="1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75" name="Google Shape;6675;p46"/>
              <p:cNvSpPr/>
              <p:nvPr/>
            </p:nvSpPr>
            <p:spPr>
              <a:xfrm>
                <a:off x="3441775" y="969900"/>
                <a:ext cx="682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28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28" y="13359"/>
                    </a:lnTo>
                    <a:lnTo>
                      <a:pt x="27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76" name="Google Shape;6676;p46"/>
              <p:cNvSpPr/>
              <p:nvPr/>
            </p:nvSpPr>
            <p:spPr>
              <a:xfrm>
                <a:off x="3554000" y="969900"/>
                <a:ext cx="685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77" name="Google Shape;6677;p46"/>
              <p:cNvSpPr/>
              <p:nvPr/>
            </p:nvSpPr>
            <p:spPr>
              <a:xfrm>
                <a:off x="3918025" y="1147600"/>
                <a:ext cx="281025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41" h="8490" extrusionOk="0">
                    <a:moveTo>
                      <a:pt x="1" y="0"/>
                    </a:moveTo>
                    <a:lnTo>
                      <a:pt x="1" y="8489"/>
                    </a:lnTo>
                    <a:lnTo>
                      <a:pt x="11240" y="8489"/>
                    </a:lnTo>
                    <a:lnTo>
                      <a:pt x="1124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78" name="Google Shape;6678;p46"/>
              <p:cNvSpPr/>
              <p:nvPr/>
            </p:nvSpPr>
            <p:spPr>
              <a:xfrm>
                <a:off x="396835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79" name="Google Shape;6679;p46"/>
              <p:cNvSpPr/>
              <p:nvPr/>
            </p:nvSpPr>
            <p:spPr>
              <a:xfrm>
                <a:off x="4080550" y="969900"/>
                <a:ext cx="685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80" name="Google Shape;6680;p46"/>
              <p:cNvSpPr/>
              <p:nvPr/>
            </p:nvSpPr>
            <p:spPr>
              <a:xfrm>
                <a:off x="4444600" y="1147600"/>
                <a:ext cx="28130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8490" extrusionOk="0">
                    <a:moveTo>
                      <a:pt x="0" y="0"/>
                    </a:moveTo>
                    <a:lnTo>
                      <a:pt x="0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81" name="Google Shape;6681;p46"/>
              <p:cNvSpPr/>
              <p:nvPr/>
            </p:nvSpPr>
            <p:spPr>
              <a:xfrm>
                <a:off x="449520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82" name="Google Shape;6682;p46"/>
              <p:cNvSpPr/>
              <p:nvPr/>
            </p:nvSpPr>
            <p:spPr>
              <a:xfrm>
                <a:off x="4607400" y="969900"/>
                <a:ext cx="685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83" name="Google Shape;6683;p46"/>
              <p:cNvSpPr/>
              <p:nvPr/>
            </p:nvSpPr>
            <p:spPr>
              <a:xfrm>
                <a:off x="4971150" y="1147600"/>
                <a:ext cx="28130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8490" extrusionOk="0">
                    <a:moveTo>
                      <a:pt x="0" y="0"/>
                    </a:moveTo>
                    <a:lnTo>
                      <a:pt x="0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84" name="Google Shape;6684;p46"/>
              <p:cNvSpPr/>
              <p:nvPr/>
            </p:nvSpPr>
            <p:spPr>
              <a:xfrm>
                <a:off x="502175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85" name="Google Shape;6685;p46"/>
              <p:cNvSpPr/>
              <p:nvPr/>
            </p:nvSpPr>
            <p:spPr>
              <a:xfrm>
                <a:off x="5134250" y="969900"/>
                <a:ext cx="685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86" name="Google Shape;6686;p46"/>
              <p:cNvSpPr/>
              <p:nvPr/>
            </p:nvSpPr>
            <p:spPr>
              <a:xfrm>
                <a:off x="5498000" y="1147600"/>
                <a:ext cx="28130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8490" extrusionOk="0">
                    <a:moveTo>
                      <a:pt x="0" y="0"/>
                    </a:moveTo>
                    <a:lnTo>
                      <a:pt x="0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87" name="Google Shape;6687;p46"/>
              <p:cNvSpPr/>
              <p:nvPr/>
            </p:nvSpPr>
            <p:spPr>
              <a:xfrm>
                <a:off x="554860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88" name="Google Shape;6688;p46"/>
              <p:cNvSpPr/>
              <p:nvPr/>
            </p:nvSpPr>
            <p:spPr>
              <a:xfrm>
                <a:off x="5660825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89" name="Google Shape;6689;p46"/>
              <p:cNvSpPr/>
              <p:nvPr/>
            </p:nvSpPr>
            <p:spPr>
              <a:xfrm>
                <a:off x="6024850" y="1147600"/>
                <a:ext cx="28130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8490" extrusionOk="0">
                    <a:moveTo>
                      <a:pt x="0" y="0"/>
                    </a:moveTo>
                    <a:lnTo>
                      <a:pt x="0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90" name="Google Shape;6690;p46"/>
              <p:cNvSpPr/>
              <p:nvPr/>
            </p:nvSpPr>
            <p:spPr>
              <a:xfrm>
                <a:off x="607515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91" name="Google Shape;6691;p46"/>
              <p:cNvSpPr/>
              <p:nvPr/>
            </p:nvSpPr>
            <p:spPr>
              <a:xfrm>
                <a:off x="6187675" y="969900"/>
                <a:ext cx="681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27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27" y="13359"/>
                    </a:lnTo>
                    <a:lnTo>
                      <a:pt x="272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92" name="Google Shape;6692;p46"/>
              <p:cNvSpPr/>
              <p:nvPr/>
            </p:nvSpPr>
            <p:spPr>
              <a:xfrm>
                <a:off x="6551400" y="1147600"/>
                <a:ext cx="28130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8490" extrusionOk="0">
                    <a:moveTo>
                      <a:pt x="1" y="0"/>
                    </a:moveTo>
                    <a:lnTo>
                      <a:pt x="1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93" name="Google Shape;6693;p46"/>
              <p:cNvSpPr/>
              <p:nvPr/>
            </p:nvSpPr>
            <p:spPr>
              <a:xfrm>
                <a:off x="6602000" y="969900"/>
                <a:ext cx="685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94" name="Google Shape;6694;p46"/>
              <p:cNvSpPr/>
              <p:nvPr/>
            </p:nvSpPr>
            <p:spPr>
              <a:xfrm>
                <a:off x="6714225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951" name="Google Shape;5317;p41">
            <a:extLst>
              <a:ext uri="{FF2B5EF4-FFF2-40B4-BE49-F238E27FC236}">
                <a16:creationId xmlns:a16="http://schemas.microsoft.com/office/drawing/2014/main" id="{CBC2729D-AF10-44DF-8E8C-754EEDB59A43}"/>
              </a:ext>
            </a:extLst>
          </p:cNvPr>
          <p:cNvSpPr txBox="1">
            <a:spLocks/>
          </p:cNvSpPr>
          <p:nvPr/>
        </p:nvSpPr>
        <p:spPr>
          <a:xfrm>
            <a:off x="655322" y="1082784"/>
            <a:ext cx="11231629" cy="37978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lvl="0" algn="just" defTabSz="1219170">
              <a:buClr>
                <a:srgbClr val="29486D"/>
              </a:buClr>
            </a:pPr>
            <a:r>
              <a:rPr lang="vi-VN" sz="4267" b="0" kern="0" dirty="0">
                <a:solidFill>
                  <a:srgbClr val="F4F0ED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 nhỏ và nòng nọc là đôi bạn </a:t>
            </a:r>
            <a:r>
              <a:rPr lang="vi-VN" sz="4267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 thiết</a:t>
            </a:r>
            <a:r>
              <a:rPr lang="vi-VN" sz="4267" b="0" kern="0" dirty="0">
                <a:solidFill>
                  <a:srgbClr val="F4F0ED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Hằng ngày chúng cùng nhau bơi lội. Thế rồi nòng nọc trở thành ếch. Nó phải lên bờ để sinh sống. Những nó vẫn </a:t>
            </a:r>
            <a:r>
              <a:rPr lang="vi-VN" sz="4267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nhớ</a:t>
            </a:r>
            <a:r>
              <a:rPr lang="vi-VN" sz="4267" b="0" kern="0" dirty="0">
                <a:solidFill>
                  <a:srgbClr val="F4F0ED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cá nhỏ. Thỉnh thoảng, nó nhảy xuống ao </a:t>
            </a:r>
            <a:r>
              <a:rPr lang="vi-VN" sz="4267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vui đùa </a:t>
            </a:r>
            <a:r>
              <a:rPr lang="vi-VN" sz="4267" b="0" kern="0" dirty="0">
                <a:solidFill>
                  <a:srgbClr val="F4F0ED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 cá nhỏ</a:t>
            </a:r>
          </a:p>
        </p:txBody>
      </p:sp>
      <p:pic>
        <p:nvPicPr>
          <p:cNvPr id="941" name="Picture 940">
            <a:extLst>
              <a:ext uri="{FF2B5EF4-FFF2-40B4-BE49-F238E27FC236}">
                <a16:creationId xmlns:a16="http://schemas.microsoft.com/office/drawing/2014/main" id="{D80A4467-7730-4C16-BAEB-9160C31C17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1" t="33262" r="37520" b="42480"/>
          <a:stretch/>
        </p:blipFill>
        <p:spPr>
          <a:xfrm>
            <a:off x="7841431" y="685800"/>
            <a:ext cx="2719889" cy="1472561"/>
          </a:xfrm>
          <a:prstGeom prst="rect">
            <a:avLst/>
          </a:prstGeom>
        </p:spPr>
      </p:pic>
      <p:pic>
        <p:nvPicPr>
          <p:cNvPr id="942" name="Picture 941">
            <a:extLst>
              <a:ext uri="{FF2B5EF4-FFF2-40B4-BE49-F238E27FC236}">
                <a16:creationId xmlns:a16="http://schemas.microsoft.com/office/drawing/2014/main" id="{62E2EC0E-2F43-48B9-9EBC-FE766843D3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1" t="33262" r="37520" b="42480"/>
          <a:stretch/>
        </p:blipFill>
        <p:spPr>
          <a:xfrm>
            <a:off x="3840480" y="3177540"/>
            <a:ext cx="1241936" cy="697607"/>
          </a:xfrm>
          <a:prstGeom prst="rect">
            <a:avLst/>
          </a:prstGeom>
        </p:spPr>
      </p:pic>
      <p:pic>
        <p:nvPicPr>
          <p:cNvPr id="943" name="Picture 942">
            <a:extLst>
              <a:ext uri="{FF2B5EF4-FFF2-40B4-BE49-F238E27FC236}">
                <a16:creationId xmlns:a16="http://schemas.microsoft.com/office/drawing/2014/main" id="{B53EF247-C48A-4DF1-A08F-4BA412EEB3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1" t="33262" r="37520" b="42480"/>
          <a:stretch/>
        </p:blipFill>
        <p:spPr>
          <a:xfrm>
            <a:off x="2777490" y="3794760"/>
            <a:ext cx="1874520" cy="106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601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28A12-8E41-2287-2B59-4E7D78536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E407AA-D79E-E514-47CF-CA203F5B67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6A63B34-7EB3-BE3F-620B-5DEEF3B1F917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3EFF1F5-15AE-DACA-27D5-6C0425D951F4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7A0F7113-3A55-B024-977B-00D224A4BE09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48BA5CBB-474C-49D3-E54B-DC3020FBD377}"/>
              </a:ext>
            </a:extLst>
          </p:cNvPr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AEE3EE85-A5DF-6369-87DF-14857F3FFFB5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262ED87A-6C5C-09C3-2063-62D3FFDFB43F}"/>
              </a:ext>
            </a:extLst>
          </p:cNvPr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B2E4D7F0-D976-1281-38E6-2C17D4829829}"/>
              </a:ext>
            </a:extLst>
          </p:cNvPr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35BD0868-90EE-75C1-FD4A-EC9CD340E089}"/>
              </a:ext>
            </a:extLst>
          </p:cNvPr>
          <p:cNvSpPr>
            <a:spLocks noGrp="1"/>
          </p:cNvSpPr>
          <p:nvPr>
            <p:ph type="subTitle" idx="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B4F29F3B-6A97-03D0-1D92-F69C152F89CB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8A0623EA-0895-34E9-D4A5-3667B5EC1E66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Subtitle 13">
            <a:extLst>
              <a:ext uri="{FF2B5EF4-FFF2-40B4-BE49-F238E27FC236}">
                <a16:creationId xmlns:a16="http://schemas.microsoft.com/office/drawing/2014/main" id="{D23ACD2E-E3C5-0ED0-AA7B-CEE7907218F4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1029">
            <a:hlinkClick r:id="" action="ppaction://media"/>
            <a:extLst>
              <a:ext uri="{FF2B5EF4-FFF2-40B4-BE49-F238E27FC236}">
                <a16:creationId xmlns:a16="http://schemas.microsoft.com/office/drawing/2014/main" id="{E4F1BD69-0FC4-7DF9-5AE5-661087DAFB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69863"/>
            <a:ext cx="12192000" cy="668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054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2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200" y="0"/>
            <a:ext cx="14630400" cy="6858000"/>
          </a:xfrm>
          <a:prstGeom prst="rect">
            <a:avLst/>
          </a:prstGeom>
        </p:spPr>
      </p:pic>
      <p:sp>
        <p:nvSpPr>
          <p:cNvPr id="5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2287337" y="2228671"/>
            <a:ext cx="9271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altLang="zh-CN" sz="5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 có nhận xét gì về tình bạn giữa cá nhỏ và nòng nọc?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0000" l="3429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1300" y="248920"/>
            <a:ext cx="4711700" cy="726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693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787B99-D1AD-481E-9F8B-8311FC9FBF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3"/>
          <a:stretch/>
        </p:blipFill>
        <p:spPr>
          <a:xfrm>
            <a:off x="0" y="-1"/>
            <a:ext cx="12192000" cy="6849491"/>
          </a:xfrm>
          <a:prstGeom prst="rect">
            <a:avLst/>
          </a:prstGeom>
        </p:spPr>
      </p:pic>
      <p:pic>
        <p:nvPicPr>
          <p:cNvPr id="2052" name="Picture 4" descr="Cartoon grunge earth map icon Royalty Free Vector Image">
            <a:extLst>
              <a:ext uri="{FF2B5EF4-FFF2-40B4-BE49-F238E27FC236}">
                <a16:creationId xmlns:a16="http://schemas.microsoft.com/office/drawing/2014/main" id="{976407FC-969C-4A62-861D-B1CEF39B23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93" b="89869" l="3600" r="97000">
                        <a14:foregroundMark x1="4500" y1="79499" x2="12500" y2="63766"/>
                        <a14:foregroundMark x1="6200" y1="79142" x2="30700" y2="77116"/>
                        <a14:foregroundMark x1="30700" y1="77116" x2="37300" y2="77116"/>
                        <a14:foregroundMark x1="37300" y1="77116" x2="54100" y2="81168"/>
                        <a14:foregroundMark x1="54100" y1="81168" x2="54100" y2="81168"/>
                        <a14:foregroundMark x1="54100" y1="81168" x2="54100" y2="81168"/>
                        <a14:foregroundMark x1="56200" y1="79380" x2="73400" y2="77354"/>
                        <a14:foregroundMark x1="73400" y1="77354" x2="93300" y2="78188"/>
                        <a14:foregroundMark x1="93300" y1="78188" x2="90100" y2="57569"/>
                        <a14:foregroundMark x1="97000" y1="79142" x2="97000" y2="79142"/>
                        <a14:foregroundMark x1="21900" y1="74613" x2="21900" y2="74613"/>
                        <a14:foregroundMark x1="23000" y1="75328" x2="29300" y2="75328"/>
                        <a14:foregroundMark x1="3800" y1="80453" x2="13500" y2="38617"/>
                        <a14:foregroundMark x1="14000" y1="37306" x2="15700" y2="30513"/>
                        <a14:foregroundMark x1="15700" y1="30513" x2="21900" y2="28486"/>
                        <a14:foregroundMark x1="21900" y1="28486" x2="34900" y2="28725"/>
                        <a14:foregroundMark x1="15300" y1="28844" x2="38100" y2="27533"/>
                        <a14:foregroundMark x1="38100" y1="27533" x2="39600" y2="27533"/>
                        <a14:foregroundMark x1="16100" y1="28010" x2="30600" y2="26222"/>
                        <a14:foregroundMark x1="13500" y1="36830" x2="14400" y2="27294"/>
                        <a14:foregroundMark x1="14400" y1="30870" x2="7500" y2="68653"/>
                        <a14:foregroundMark x1="51900" y1="31585" x2="59181" y2="28038"/>
                        <a14:foregroundMark x1="3800" y1="80930" x2="3800" y2="80930"/>
                        <a14:foregroundMark x1="3800" y1="80930" x2="3800" y2="80930"/>
                        <a14:foregroundMark x1="3600" y1="81764" x2="5100" y2="79499"/>
                        <a14:foregroundMark x1="60800" y1="29082" x2="69800" y2="26698"/>
                        <a14:backgroundMark x1="37500" y1="24434" x2="43800" y2="25030"/>
                        <a14:backgroundMark x1="43800" y1="25030" x2="49500" y2="27294"/>
                        <a14:backgroundMark x1="49500" y1="27294" x2="66200" y2="24195"/>
                        <a14:backgroundMark x1="60600" y1="27533" x2="66800" y2="25149"/>
                        <a14:backgroundMark x1="70527" y1="25149" x2="72400" y2="25149"/>
                        <a14:backgroundMark x1="66800" y1="25149" x2="69799" y2="25149"/>
                        <a14:backgroundMark x1="6900" y1="54708" x2="0" y2="85816"/>
                        <a14:backgroundMark x1="39600" y1="27533" x2="39600" y2="27533"/>
                        <a14:backgroundMark x1="59300" y1="27771" x2="61200" y2="27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421" b="14260"/>
          <a:stretch/>
        </p:blipFill>
        <p:spPr bwMode="auto">
          <a:xfrm>
            <a:off x="857481" y="-177165"/>
            <a:ext cx="10915566" cy="607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9E610C-058C-402C-B2F8-450A112626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00" b="90000" l="9904" r="89936">
                        <a14:foregroundMark x1="46486" y1="59000" x2="49521" y2="67000"/>
                        <a14:foregroundMark x1="49521" y1="67000" x2="55112" y2="70400"/>
                        <a14:foregroundMark x1="55112" y1="70400" x2="57348" y2="70600"/>
                        <a14:foregroundMark x1="43610" y1="9200" x2="41534" y2="9200"/>
                        <a14:backgroundMark x1="66613" y1="70200" x2="76038" y2="71400"/>
                        <a14:backgroundMark x1="61022" y1="69000" x2="60224" y2="77000"/>
                        <a14:backgroundMark x1="60224" y1="77000" x2="61821" y2="85000"/>
                        <a14:backgroundMark x1="61821" y1="85000" x2="67732" y2="87800"/>
                        <a14:backgroundMark x1="67732" y1="87800" x2="74281" y2="76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18" t="4827" r="24400" b="8826"/>
          <a:stretch/>
        </p:blipFill>
        <p:spPr>
          <a:xfrm>
            <a:off x="9528741" y="3017520"/>
            <a:ext cx="2842963" cy="3566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5B7CEF-A9CD-4E28-8213-07C756EA19D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4800" l="9904" r="89936">
                        <a14:foregroundMark x1="27796" y1="30600" x2="38498" y2="28600"/>
                        <a14:foregroundMark x1="47125" y1="90800" x2="54952" y2="94800"/>
                        <a14:foregroundMark x1="54952" y1="94800" x2="55272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82" r="22031"/>
          <a:stretch/>
        </p:blipFill>
        <p:spPr>
          <a:xfrm>
            <a:off x="-170296" y="3172945"/>
            <a:ext cx="2610074" cy="3486935"/>
          </a:xfrm>
          <a:prstGeom prst="rect">
            <a:avLst/>
          </a:prstGeom>
        </p:spPr>
      </p:pic>
      <p:pic>
        <p:nvPicPr>
          <p:cNvPr id="11" name="Picture 6" descr="Cartoon Location PNG, Vector, PSD, and Clipart With Transparent Background  for Free Download | Pngtree">
            <a:extLst>
              <a:ext uri="{FF2B5EF4-FFF2-40B4-BE49-F238E27FC236}">
                <a16:creationId xmlns:a16="http://schemas.microsoft.com/office/drawing/2014/main" id="{A2C75A0B-94FE-4493-8B06-42F05700E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8333" y1="40556" x2="65057" y2="38243"/>
                        <a14:backgroundMark x1="65000" y1="38333" x2="66944" y2="3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699" y="1210428"/>
            <a:ext cx="1303020" cy="130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1159" y="840147"/>
            <a:ext cx="916636" cy="1232225"/>
          </a:xfrm>
          <a:prstGeom prst="rect">
            <a:avLst/>
          </a:prstGeom>
        </p:spPr>
      </p:pic>
      <p:pic>
        <p:nvPicPr>
          <p:cNvPr id="13" name="Picture 6" descr="Cartoon Location PNG, Vector, PSD, and Clipart With Transparent Background  for Free Download | Pngtree">
            <a:extLst>
              <a:ext uri="{FF2B5EF4-FFF2-40B4-BE49-F238E27FC236}">
                <a16:creationId xmlns:a16="http://schemas.microsoft.com/office/drawing/2014/main" id="{A2C75A0B-94FE-4493-8B06-42F05700E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8333" y1="40556" x2="65057" y2="38243"/>
                        <a14:backgroundMark x1="65000" y1="38333" x2="66944" y2="3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1420" y="2513448"/>
            <a:ext cx="1303020" cy="130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7963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0.05703 -0.01296 L 0.09531 0.12338 L 0.16875 0.12176 " pathEditMode="relative" ptsTypes="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sp>
        <p:nvSpPr>
          <p:cNvPr id="34" name="PA_库_文本框 5"/>
          <p:cNvSpPr txBox="1"/>
          <p:nvPr>
            <p:custDataLst>
              <p:tags r:id="rId1"/>
            </p:custDataLst>
          </p:nvPr>
        </p:nvSpPr>
        <p:spPr>
          <a:xfrm>
            <a:off x="579120" y="286586"/>
            <a:ext cx="11135359" cy="1107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Chọn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cột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phù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ý ở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cột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B.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Nói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tên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dấu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đặt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cuối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32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b="1" dirty="0">
              <a:effectLst/>
              <a:latin typeface="Arial" panose="020B060402020202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  <p:pic>
        <p:nvPicPr>
          <p:cNvPr id="53" name="Picture 2" descr="Cute girl cartoon writing on a book Royalty Free Vector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1934" l="0" r="100000">
                        <a14:foregroundMark x1="27000" y1="13994" x2="31600" y2="16132"/>
                        <a14:foregroundMark x1="83800" y1="23712" x2="66000" y2="25462"/>
                        <a14:foregroundMark x1="60800" y1="32847" x2="59600" y2="44121"/>
                        <a14:foregroundMark x1="38600" y1="32653" x2="54400" y2="42177"/>
                        <a14:foregroundMark x1="50600" y1="29932" x2="36000" y2="42760"/>
                        <a14:foregroundMark x1="57400" y1="33625" x2="63400" y2="39650"/>
                        <a14:foregroundMark x1="62000" y1="37123" x2="52200" y2="40039"/>
                        <a14:foregroundMark x1="23400" y1="12828" x2="34400" y2="23518"/>
                        <a14:foregroundMark x1="19800" y1="86200" x2="54600" y2="86395"/>
                        <a14:foregroundMark x1="66600" y1="87561" x2="52600" y2="88338"/>
                        <a14:foregroundMark x1="63400" y1="86589" x2="55800" y2="85423"/>
                        <a14:foregroundMark x1="68600" y1="86395" x2="65000" y2="87366"/>
                        <a14:foregroundMark x1="68400" y1="85811" x2="68400" y2="85811"/>
                        <a14:foregroundMark x1="45400" y1="89116" x2="70000" y2="89796"/>
                        <a14:foregroundMark x1="69300" y1="85714" x2="69300" y2="85714"/>
                        <a14:foregroundMark x1="13600" y1="84451" x2="24300" y2="84645"/>
                        <a14:foregroundMark x1="13700" y1="88727" x2="45900" y2="89504"/>
                        <a14:foregroundMark x1="27600" y1="12731" x2="31300" y2="15743"/>
                        <a14:foregroundMark x1="25000" y1="15743" x2="25000" y2="15743"/>
                        <a14:foregroundMark x1="80700" y1="26142" x2="76400" y2="262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061"/>
          <a:stretch/>
        </p:blipFill>
        <p:spPr bwMode="auto">
          <a:xfrm>
            <a:off x="9553905" y="4270266"/>
            <a:ext cx="2594220" cy="258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Rounded Rectangle 53"/>
          <p:cNvSpPr/>
          <p:nvPr/>
        </p:nvSpPr>
        <p:spPr>
          <a:xfrm>
            <a:off x="5840920" y="5476584"/>
            <a:ext cx="3933478" cy="1234692"/>
          </a:xfrm>
          <a:prstGeom prst="wedgeRoundRectCallout">
            <a:avLst>
              <a:gd name="adj1" fmla="val 66508"/>
              <a:gd name="adj2" fmla="val -16075"/>
              <a:gd name="adj3" fmla="val 16667"/>
            </a:avLst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ln w="25400" cap="flat" cmpd="sng" algn="ctr">
            <a:noFill/>
            <a:prstDash val="solid"/>
          </a:ln>
          <a:effectLst>
            <a:glow rad="228600">
              <a:srgbClr val="77448C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/>
            <a:r>
              <a:rPr lang="en-US" sz="3000" dirty="0"/>
              <a:t>Ở </a:t>
            </a:r>
            <a:r>
              <a:rPr lang="en-US" sz="3000" dirty="0" err="1"/>
              <a:t>cột</a:t>
            </a:r>
            <a:r>
              <a:rPr lang="en-US" sz="3000" dirty="0"/>
              <a:t> A, C</a:t>
            </a:r>
            <a:r>
              <a:rPr lang="vi-VN" sz="3000" dirty="0"/>
              <a:t>âu nào là câu hỏi điều chưa biết?</a:t>
            </a:r>
            <a:endParaRPr lang="en-US" sz="3000" dirty="0"/>
          </a:p>
        </p:txBody>
      </p:sp>
      <p:sp>
        <p:nvSpPr>
          <p:cNvPr id="55" name="Rounded Rectangle 10">
            <a:extLst>
              <a:ext uri="{FF2B5EF4-FFF2-40B4-BE49-F238E27FC236}">
                <a16:creationId xmlns:a16="http://schemas.microsoft.com/office/drawing/2014/main" id="{DA24800A-C770-4FD2-8CD6-E48C9E0A7369}"/>
              </a:ext>
            </a:extLst>
          </p:cNvPr>
          <p:cNvSpPr/>
          <p:nvPr/>
        </p:nvSpPr>
        <p:spPr>
          <a:xfrm>
            <a:off x="560832" y="2584138"/>
            <a:ext cx="4661457" cy="91136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Hằng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thường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rủ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6" name="Rounded Rectangle 11">
            <a:extLst>
              <a:ext uri="{FF2B5EF4-FFF2-40B4-BE49-F238E27FC236}">
                <a16:creationId xmlns:a16="http://schemas.microsoft.com/office/drawing/2014/main" id="{1B977EFA-3035-471F-8AC4-4F7980C3CA18}"/>
              </a:ext>
            </a:extLst>
          </p:cNvPr>
          <p:cNvSpPr/>
          <p:nvPr/>
        </p:nvSpPr>
        <p:spPr>
          <a:xfrm>
            <a:off x="560832" y="3792856"/>
            <a:ext cx="4661457" cy="9984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lúc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chia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rất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buồn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7" name="Rounded Rectangle 12">
            <a:extLst>
              <a:ext uri="{FF2B5EF4-FFF2-40B4-BE49-F238E27FC236}">
                <a16:creationId xmlns:a16="http://schemas.microsoft.com/office/drawing/2014/main" id="{D31432AE-D9C0-45E8-B1E7-F94B220805E1}"/>
              </a:ext>
            </a:extLst>
          </p:cNvPr>
          <p:cNvSpPr/>
          <p:nvPr/>
        </p:nvSpPr>
        <p:spPr>
          <a:xfrm>
            <a:off x="560832" y="5061024"/>
            <a:ext cx="4656909" cy="9113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8" name="Rounded Rectangle 13">
            <a:extLst>
              <a:ext uri="{FF2B5EF4-FFF2-40B4-BE49-F238E27FC236}">
                <a16:creationId xmlns:a16="http://schemas.microsoft.com/office/drawing/2014/main" id="{AA21E6AE-D5AB-4B51-A55F-80C65C416E0B}"/>
              </a:ext>
            </a:extLst>
          </p:cNvPr>
          <p:cNvSpPr/>
          <p:nvPr/>
        </p:nvSpPr>
        <p:spPr>
          <a:xfrm>
            <a:off x="5960044" y="2584139"/>
            <a:ext cx="3674610" cy="73434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điều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chưa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9" name="Rounded Rectangle 14">
            <a:extLst>
              <a:ext uri="{FF2B5EF4-FFF2-40B4-BE49-F238E27FC236}">
                <a16:creationId xmlns:a16="http://schemas.microsoft.com/office/drawing/2014/main" id="{814195FC-E20E-44DC-9051-5DB365395A46}"/>
              </a:ext>
            </a:extLst>
          </p:cNvPr>
          <p:cNvSpPr/>
          <p:nvPr/>
        </p:nvSpPr>
        <p:spPr>
          <a:xfrm>
            <a:off x="5960044" y="3495500"/>
            <a:ext cx="3549986" cy="73434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Kể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việc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60" name="Rounded Rectangle 15">
            <a:extLst>
              <a:ext uri="{FF2B5EF4-FFF2-40B4-BE49-F238E27FC236}">
                <a16:creationId xmlns:a16="http://schemas.microsoft.com/office/drawing/2014/main" id="{D59FAFAF-31F2-4C23-8702-25FAC3188BA0}"/>
              </a:ext>
            </a:extLst>
          </p:cNvPr>
          <p:cNvSpPr/>
          <p:nvPr/>
        </p:nvSpPr>
        <p:spPr>
          <a:xfrm>
            <a:off x="5960044" y="4407803"/>
            <a:ext cx="3549986" cy="73434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Bộc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lộ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xúc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5D07196-7556-479E-9399-EF06BB47EA66}"/>
              </a:ext>
            </a:extLst>
          </p:cNvPr>
          <p:cNvSpPr txBox="1"/>
          <p:nvPr/>
        </p:nvSpPr>
        <p:spPr>
          <a:xfrm>
            <a:off x="2865863" y="1901883"/>
            <a:ext cx="50711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3200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                                      B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4A2E46C-D56F-49C0-A02C-1CD8223922BC}"/>
              </a:ext>
            </a:extLst>
          </p:cNvPr>
          <p:cNvSpPr/>
          <p:nvPr/>
        </p:nvSpPr>
        <p:spPr>
          <a:xfrm>
            <a:off x="130519" y="3584788"/>
            <a:ext cx="5517534" cy="14145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ounded Rectangle 53">
            <a:extLst>
              <a:ext uri="{FF2B5EF4-FFF2-40B4-BE49-F238E27FC236}">
                <a16:creationId xmlns:a16="http://schemas.microsoft.com/office/drawing/2014/main" id="{7606C971-2F24-4828-9219-D528B227E1D5}"/>
              </a:ext>
            </a:extLst>
          </p:cNvPr>
          <p:cNvSpPr/>
          <p:nvPr/>
        </p:nvSpPr>
        <p:spPr>
          <a:xfrm>
            <a:off x="5862858" y="5436166"/>
            <a:ext cx="3933478" cy="1234692"/>
          </a:xfrm>
          <a:prstGeom prst="wedgeRoundRectCallout">
            <a:avLst>
              <a:gd name="adj1" fmla="val 66508"/>
              <a:gd name="adj2" fmla="val -16075"/>
              <a:gd name="adj3" fmla="val 16667"/>
            </a:avLst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ln w="25400" cap="flat" cmpd="sng" algn="ctr">
            <a:noFill/>
            <a:prstDash val="solid"/>
          </a:ln>
          <a:effectLst>
            <a:glow rad="228600">
              <a:srgbClr val="77448C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/>
            <a:r>
              <a:rPr lang="en-US" sz="3000" dirty="0" err="1"/>
              <a:t>Câu</a:t>
            </a:r>
            <a:r>
              <a:rPr lang="en-US" sz="3000" dirty="0"/>
              <a:t> </a:t>
            </a:r>
            <a:r>
              <a:rPr lang="en-US" sz="3000" dirty="0" err="1"/>
              <a:t>này</a:t>
            </a:r>
            <a:r>
              <a:rPr lang="en-US" sz="3000" dirty="0"/>
              <a:t> </a:t>
            </a:r>
            <a:r>
              <a:rPr lang="en-US" sz="3000" dirty="0" err="1"/>
              <a:t>có</a:t>
            </a:r>
            <a:r>
              <a:rPr lang="en-US" sz="3000" dirty="0"/>
              <a:t> </a:t>
            </a:r>
            <a:r>
              <a:rPr lang="en-US" sz="3000" dirty="0" err="1"/>
              <a:t>thể</a:t>
            </a:r>
            <a:r>
              <a:rPr lang="en-US" sz="3000" dirty="0"/>
              <a:t> </a:t>
            </a:r>
            <a:r>
              <a:rPr lang="en-US" sz="3000" dirty="0" err="1"/>
              <a:t>nối</a:t>
            </a:r>
            <a:r>
              <a:rPr lang="en-US" sz="3000" dirty="0"/>
              <a:t> </a:t>
            </a:r>
            <a:r>
              <a:rPr lang="en-US" sz="3000" dirty="0" err="1"/>
              <a:t>với</a:t>
            </a:r>
            <a:r>
              <a:rPr lang="en-US" sz="3000" dirty="0"/>
              <a:t> ô </a:t>
            </a:r>
            <a:r>
              <a:rPr lang="en-US" sz="3000" dirty="0" err="1"/>
              <a:t>chữ</a:t>
            </a:r>
            <a:r>
              <a:rPr lang="en-US" sz="3000" dirty="0"/>
              <a:t> </a:t>
            </a:r>
            <a:r>
              <a:rPr lang="en-US" sz="3000" dirty="0" err="1"/>
              <a:t>nào</a:t>
            </a:r>
            <a:r>
              <a:rPr lang="en-US" sz="3000" dirty="0"/>
              <a:t> ở </a:t>
            </a:r>
            <a:r>
              <a:rPr lang="en-US" sz="3000" dirty="0" err="1"/>
              <a:t>cột</a:t>
            </a:r>
            <a:r>
              <a:rPr lang="en-US" sz="3000" dirty="0"/>
              <a:t> B? 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26D61AC2-BC30-4903-A307-AB93F42DA15A}"/>
              </a:ext>
            </a:extLst>
          </p:cNvPr>
          <p:cNvCxnSpPr>
            <a:cxnSpLocks/>
            <a:stCxn id="56" idx="3"/>
          </p:cNvCxnSpPr>
          <p:nvPr/>
        </p:nvCxnSpPr>
        <p:spPr>
          <a:xfrm flipV="1">
            <a:off x="5222289" y="2930541"/>
            <a:ext cx="718836" cy="1361536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ounded Rectangle 53">
            <a:extLst>
              <a:ext uri="{FF2B5EF4-FFF2-40B4-BE49-F238E27FC236}">
                <a16:creationId xmlns:a16="http://schemas.microsoft.com/office/drawing/2014/main" id="{702ED583-1845-444D-AFA6-6B1927EC2AA8}"/>
              </a:ext>
            </a:extLst>
          </p:cNvPr>
          <p:cNvSpPr/>
          <p:nvPr/>
        </p:nvSpPr>
        <p:spPr>
          <a:xfrm>
            <a:off x="5851889" y="5414355"/>
            <a:ext cx="3933478" cy="1234692"/>
          </a:xfrm>
          <a:prstGeom prst="wedgeRoundRectCallout">
            <a:avLst>
              <a:gd name="adj1" fmla="val 66508"/>
              <a:gd name="adj2" fmla="val -16075"/>
              <a:gd name="adj3" fmla="val 16667"/>
            </a:avLst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ln w="25400" cap="flat" cmpd="sng" algn="ctr">
            <a:noFill/>
            <a:prstDash val="solid"/>
          </a:ln>
          <a:effectLst>
            <a:glow rad="228600">
              <a:srgbClr val="77448C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/>
            <a:r>
              <a:rPr lang="en-US" sz="3000" dirty="0" err="1"/>
              <a:t>Cuối</a:t>
            </a:r>
            <a:r>
              <a:rPr lang="en-US" sz="3000" dirty="0"/>
              <a:t> </a:t>
            </a:r>
            <a:r>
              <a:rPr lang="en-US" sz="3000" dirty="0" err="1"/>
              <a:t>câu</a:t>
            </a:r>
            <a:r>
              <a:rPr lang="en-US" sz="3000" dirty="0"/>
              <a:t> </a:t>
            </a:r>
            <a:r>
              <a:rPr lang="en-US" sz="3000" dirty="0" err="1"/>
              <a:t>có</a:t>
            </a:r>
            <a:r>
              <a:rPr lang="en-US" sz="3000" dirty="0"/>
              <a:t> </a:t>
            </a:r>
            <a:r>
              <a:rPr lang="en-US" sz="3000" dirty="0" err="1"/>
              <a:t>dấu</a:t>
            </a:r>
            <a:r>
              <a:rPr lang="en-US" sz="3000" dirty="0"/>
              <a:t> </a:t>
            </a:r>
            <a:r>
              <a:rPr lang="en-US" sz="3000" dirty="0" err="1"/>
              <a:t>gì</a:t>
            </a:r>
            <a:r>
              <a:rPr lang="en-US" sz="3000" dirty="0"/>
              <a:t>? </a:t>
            </a:r>
          </a:p>
          <a:p>
            <a:pPr algn="ctr"/>
            <a:r>
              <a:rPr lang="en-US" sz="3000" dirty="0" err="1"/>
              <a:t>Vì</a:t>
            </a:r>
            <a:r>
              <a:rPr lang="en-US" sz="3000" dirty="0"/>
              <a:t> </a:t>
            </a:r>
            <a:r>
              <a:rPr lang="en-US" sz="3000" dirty="0" err="1"/>
              <a:t>sao</a:t>
            </a:r>
            <a:r>
              <a:rPr lang="en-US" sz="3000" dirty="0"/>
              <a:t>?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67F86A-FB1F-4266-AC7E-FC20734E7F49}"/>
              </a:ext>
            </a:extLst>
          </p:cNvPr>
          <p:cNvCxnSpPr/>
          <p:nvPr/>
        </p:nvCxnSpPr>
        <p:spPr>
          <a:xfrm>
            <a:off x="3077736" y="4774977"/>
            <a:ext cx="178419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4" grpId="1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/>
      <p:bldP spid="3" grpId="0" animBg="1"/>
      <p:bldP spid="3" grpId="1" animBg="1"/>
      <p:bldP spid="62" grpId="0" animBg="1"/>
      <p:bldP spid="62" grpId="1" animBg="1"/>
      <p:bldP spid="65" grpId="0" animBg="1"/>
      <p:bldP spid="6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200" y="0"/>
            <a:ext cx="14630400" cy="6858000"/>
          </a:xfrm>
          <a:prstGeom prst="rect">
            <a:avLst/>
          </a:prstGeom>
        </p:spPr>
      </p:pic>
      <p:sp>
        <p:nvSpPr>
          <p:cNvPr id="5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2287337" y="2228671"/>
            <a:ext cx="9271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altLang="zh-CN" sz="6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 các câu còn lại và ghi kết quả ra giấy nháp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0000" l="3429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1300" y="248920"/>
            <a:ext cx="4711700" cy="726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21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child raising his hand and holding a pencil and a book&#10;&#10;Description automatically generated">
            <a:extLst>
              <a:ext uri="{FF2B5EF4-FFF2-40B4-BE49-F238E27FC236}">
                <a16:creationId xmlns:a16="http://schemas.microsoft.com/office/drawing/2014/main" id="{09329CE9-D009-80CB-F73B-FD5A621DDAA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821" y="744694"/>
            <a:ext cx="5481521" cy="558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325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53C82C0-3F4F-AA3C-04A2-DEF8EAEA6F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3688" y="-48500"/>
            <a:ext cx="12375461" cy="6954999"/>
          </a:xfrm>
          <a:prstGeom prst="rect">
            <a:avLst/>
          </a:prstGeom>
        </p:spPr>
      </p:pic>
      <p:pic>
        <p:nvPicPr>
          <p:cNvPr id="2" name="Picture 5">
            <a:extLst>
              <a:ext uri="{FF2B5EF4-FFF2-40B4-BE49-F238E27FC236}">
                <a16:creationId xmlns:a16="http://schemas.microsoft.com/office/drawing/2014/main" id="{AE617669-1553-A3A5-741A-DD62CDCFE01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1342254" y="817529"/>
            <a:ext cx="849746" cy="1076499"/>
          </a:xfrm>
          <a:prstGeom prst="rect">
            <a:avLst/>
          </a:prstGeom>
        </p:spPr>
      </p:pic>
      <p:sp>
        <p:nvSpPr>
          <p:cNvPr id="3" name="Rectangle: Rounded Corners 5">
            <a:extLst>
              <a:ext uri="{FF2B5EF4-FFF2-40B4-BE49-F238E27FC236}">
                <a16:creationId xmlns:a16="http://schemas.microsoft.com/office/drawing/2014/main" id="{FEAEA253-6B14-B19D-53FC-2A8B1310ECF2}"/>
              </a:ext>
            </a:extLst>
          </p:cNvPr>
          <p:cNvSpPr/>
          <p:nvPr/>
        </p:nvSpPr>
        <p:spPr>
          <a:xfrm>
            <a:off x="3409949" y="905551"/>
            <a:ext cx="7985467" cy="3273488"/>
          </a:xfrm>
          <a:prstGeom prst="roundRect">
            <a:avLst>
              <a:gd name="adj" fmla="val 20859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CAD6D3-9033-7EF7-6F0E-888295FED2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6975" y="1055585"/>
            <a:ext cx="2456901" cy="7498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3BF8C97-B916-3A72-2A3B-921196B90A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5639" y="2008528"/>
            <a:ext cx="7687722" cy="2383743"/>
          </a:xfrm>
          <a:prstGeom prst="rect">
            <a:avLst/>
          </a:prstGeom>
        </p:spPr>
      </p:pic>
      <p:sp>
        <p:nvSpPr>
          <p:cNvPr id="5" name="Freeform 3">
            <a:extLst>
              <a:ext uri="{FF2B5EF4-FFF2-40B4-BE49-F238E27FC236}">
                <a16:creationId xmlns:a16="http://schemas.microsoft.com/office/drawing/2014/main" id="{8A988D09-FD0F-11FE-9862-55D8D534FA8F}"/>
              </a:ext>
            </a:extLst>
          </p:cNvPr>
          <p:cNvSpPr/>
          <p:nvPr/>
        </p:nvSpPr>
        <p:spPr>
          <a:xfrm>
            <a:off x="607173" y="2624362"/>
            <a:ext cx="3202827" cy="4304758"/>
          </a:xfrm>
          <a:custGeom>
            <a:avLst/>
            <a:gdLst/>
            <a:ahLst/>
            <a:cxnLst/>
            <a:rect l="l" t="t" r="r" b="b"/>
            <a:pathLst>
              <a:path w="6725774" h="8229600">
                <a:moveTo>
                  <a:pt x="0" y="0"/>
                </a:moveTo>
                <a:lnTo>
                  <a:pt x="6725774" y="0"/>
                </a:lnTo>
                <a:lnTo>
                  <a:pt x="672577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71">
            <a:extLst>
              <a:ext uri="{FF2B5EF4-FFF2-40B4-BE49-F238E27FC236}">
                <a16:creationId xmlns:a16="http://schemas.microsoft.com/office/drawing/2014/main" id="{E69F481F-EB30-0641-59AB-430780ED4622}"/>
              </a:ext>
            </a:extLst>
          </p:cNvPr>
          <p:cNvGrpSpPr/>
          <p:nvPr/>
        </p:nvGrpSpPr>
        <p:grpSpPr>
          <a:xfrm>
            <a:off x="8771419" y="2691323"/>
            <a:ext cx="3174939" cy="3377982"/>
            <a:chOff x="6648364" y="132727"/>
            <a:chExt cx="4398287" cy="5427765"/>
          </a:xfrm>
        </p:grpSpPr>
        <p:pic>
          <p:nvPicPr>
            <p:cNvPr id="5" name="图片 72">
              <a:extLst>
                <a:ext uri="{FF2B5EF4-FFF2-40B4-BE49-F238E27FC236}">
                  <a16:creationId xmlns:a16="http://schemas.microsoft.com/office/drawing/2014/main" id="{7DD6A5FE-AAC2-AE7A-5C09-E1D41FB19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44904">
              <a:off x="7536837" y="2581597"/>
              <a:ext cx="3509814" cy="2644381"/>
            </a:xfrm>
            <a:prstGeom prst="rect">
              <a:avLst/>
            </a:prstGeom>
          </p:spPr>
        </p:pic>
        <p:pic>
          <p:nvPicPr>
            <p:cNvPr id="7" name="图片 73">
              <a:extLst>
                <a:ext uri="{FF2B5EF4-FFF2-40B4-BE49-F238E27FC236}">
                  <a16:creationId xmlns:a16="http://schemas.microsoft.com/office/drawing/2014/main" id="{1799F791-F4EB-05A5-8515-56DD43EB5B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8364" y="132727"/>
              <a:ext cx="3216150" cy="5427765"/>
            </a:xfrm>
            <a:prstGeom prst="rect">
              <a:avLst/>
            </a:prstGeom>
          </p:spPr>
        </p:pic>
      </p:grpSp>
      <p:sp>
        <p:nvSpPr>
          <p:cNvPr id="9" name="Rounded Rectangle 10">
            <a:extLst>
              <a:ext uri="{FF2B5EF4-FFF2-40B4-BE49-F238E27FC236}">
                <a16:creationId xmlns:a16="http://schemas.microsoft.com/office/drawing/2014/main" id="{DAFD229B-5F2D-7D7A-E0AC-2D1B69A73E36}"/>
              </a:ext>
            </a:extLst>
          </p:cNvPr>
          <p:cNvSpPr/>
          <p:nvPr/>
        </p:nvSpPr>
        <p:spPr>
          <a:xfrm>
            <a:off x="860643" y="1366445"/>
            <a:ext cx="4261705" cy="96585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ounded Rectangle 11">
            <a:extLst>
              <a:ext uri="{FF2B5EF4-FFF2-40B4-BE49-F238E27FC236}">
                <a16:creationId xmlns:a16="http://schemas.microsoft.com/office/drawing/2014/main" id="{A6A889E8-F6BB-0E0A-4678-CFD23D59F848}"/>
              </a:ext>
            </a:extLst>
          </p:cNvPr>
          <p:cNvSpPr/>
          <p:nvPr/>
        </p:nvSpPr>
        <p:spPr>
          <a:xfrm>
            <a:off x="860643" y="2570580"/>
            <a:ext cx="4261705" cy="8468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lúc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sóc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rất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buồn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Rounded Rectangle 12">
            <a:extLst>
              <a:ext uri="{FF2B5EF4-FFF2-40B4-BE49-F238E27FC236}">
                <a16:creationId xmlns:a16="http://schemas.microsoft.com/office/drawing/2014/main" id="{583E81A9-3BD2-5E59-5CBB-074B0CA99347}"/>
              </a:ext>
            </a:extLst>
          </p:cNvPr>
          <p:cNvSpPr/>
          <p:nvPr/>
        </p:nvSpPr>
        <p:spPr>
          <a:xfrm>
            <a:off x="808014" y="3738605"/>
            <a:ext cx="4261706" cy="88218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Sóc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tớ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cũng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nhớ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cậu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3">
            <a:extLst>
              <a:ext uri="{FF2B5EF4-FFF2-40B4-BE49-F238E27FC236}">
                <a16:creationId xmlns:a16="http://schemas.microsoft.com/office/drawing/2014/main" id="{04640C01-345E-9520-07C6-D6D20ACC4109}"/>
              </a:ext>
            </a:extLst>
          </p:cNvPr>
          <p:cNvSpPr/>
          <p:nvPr/>
        </p:nvSpPr>
        <p:spPr>
          <a:xfrm>
            <a:off x="6119672" y="1373235"/>
            <a:ext cx="3386208" cy="67682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chưa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4">
            <a:extLst>
              <a:ext uri="{FF2B5EF4-FFF2-40B4-BE49-F238E27FC236}">
                <a16:creationId xmlns:a16="http://schemas.microsoft.com/office/drawing/2014/main" id="{D9DA01EC-B75C-8BCD-D3D6-2192DD244616}"/>
              </a:ext>
            </a:extLst>
          </p:cNvPr>
          <p:cNvSpPr/>
          <p:nvPr/>
        </p:nvSpPr>
        <p:spPr>
          <a:xfrm>
            <a:off x="6189216" y="2590065"/>
            <a:ext cx="3000625" cy="73434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5">
            <a:extLst>
              <a:ext uri="{FF2B5EF4-FFF2-40B4-BE49-F238E27FC236}">
                <a16:creationId xmlns:a16="http://schemas.microsoft.com/office/drawing/2014/main" id="{9B8A9709-76F9-2179-7FD5-7BC062C42D7A}"/>
              </a:ext>
            </a:extLst>
          </p:cNvPr>
          <p:cNvSpPr/>
          <p:nvPr/>
        </p:nvSpPr>
        <p:spPr>
          <a:xfrm>
            <a:off x="6119672" y="3682928"/>
            <a:ext cx="3451813" cy="89203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lộ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xúc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DA667F-3668-4594-F9CE-89237D5DCAFA}"/>
              </a:ext>
            </a:extLst>
          </p:cNvPr>
          <p:cNvSpPr txBox="1"/>
          <p:nvPr/>
        </p:nvSpPr>
        <p:spPr>
          <a:xfrm>
            <a:off x="2084171" y="774050"/>
            <a:ext cx="8285701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                          B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033B138-F911-B485-BEC0-B281B8A3DD6E}"/>
              </a:ext>
            </a:extLst>
          </p:cNvPr>
          <p:cNvCxnSpPr>
            <a:stCxn id="9" idx="3"/>
            <a:endCxn id="13" idx="1"/>
          </p:cNvCxnSpPr>
          <p:nvPr/>
        </p:nvCxnSpPr>
        <p:spPr>
          <a:xfrm>
            <a:off x="5122348" y="1849371"/>
            <a:ext cx="1066868" cy="1107868"/>
          </a:xfrm>
          <a:prstGeom prst="straightConnector1">
            <a:avLst/>
          </a:prstGeom>
          <a:ln w="38100">
            <a:solidFill>
              <a:srgbClr val="D23D09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BD25D24-E89E-7725-3F32-9118D49FAF80}"/>
              </a:ext>
            </a:extLst>
          </p:cNvPr>
          <p:cNvCxnSpPr>
            <a:stCxn id="11" idx="3"/>
          </p:cNvCxnSpPr>
          <p:nvPr/>
        </p:nvCxnSpPr>
        <p:spPr>
          <a:xfrm flipV="1">
            <a:off x="5069720" y="4026553"/>
            <a:ext cx="1066488" cy="153144"/>
          </a:xfrm>
          <a:prstGeom prst="straightConnector1">
            <a:avLst/>
          </a:prstGeom>
          <a:ln w="38100">
            <a:solidFill>
              <a:srgbClr val="D23D09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044F8B8-E4E9-DC10-DDDA-BAA23DA78D04}"/>
              </a:ext>
            </a:extLst>
          </p:cNvPr>
          <p:cNvCxnSpPr>
            <a:endCxn id="12" idx="1"/>
          </p:cNvCxnSpPr>
          <p:nvPr/>
        </p:nvCxnSpPr>
        <p:spPr>
          <a:xfrm flipV="1">
            <a:off x="5103255" y="1711646"/>
            <a:ext cx="1016417" cy="1316943"/>
          </a:xfrm>
          <a:prstGeom prst="straightConnector1">
            <a:avLst/>
          </a:prstGeom>
          <a:ln w="38100">
            <a:solidFill>
              <a:srgbClr val="D23D09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2713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ute girl cartoon writing on a book Royalty Free Vecto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1934" l="0" r="100000">
                        <a14:foregroundMark x1="27000" y1="13994" x2="31600" y2="16132"/>
                        <a14:foregroundMark x1="83800" y1="23712" x2="66000" y2="25462"/>
                        <a14:foregroundMark x1="60800" y1="32847" x2="59600" y2="44121"/>
                        <a14:foregroundMark x1="38600" y1="32653" x2="54400" y2="42177"/>
                        <a14:foregroundMark x1="50600" y1="29932" x2="36000" y2="42760"/>
                        <a14:foregroundMark x1="57400" y1="33625" x2="63400" y2="39650"/>
                        <a14:foregroundMark x1="62000" y1="37123" x2="52200" y2="40039"/>
                        <a14:foregroundMark x1="23400" y1="12828" x2="34400" y2="23518"/>
                        <a14:foregroundMark x1="19800" y1="86200" x2="54600" y2="86395"/>
                        <a14:foregroundMark x1="66600" y1="87561" x2="52600" y2="88338"/>
                        <a14:foregroundMark x1="63400" y1="86589" x2="55800" y2="85423"/>
                        <a14:foregroundMark x1="68600" y1="86395" x2="65000" y2="87366"/>
                        <a14:foregroundMark x1="68400" y1="85811" x2="68400" y2="85811"/>
                        <a14:foregroundMark x1="45400" y1="89116" x2="70000" y2="89796"/>
                        <a14:foregroundMark x1="69300" y1="85714" x2="69300" y2="85714"/>
                        <a14:foregroundMark x1="13600" y1="84451" x2="24300" y2="84645"/>
                        <a14:foregroundMark x1="13700" y1="88727" x2="45900" y2="89504"/>
                        <a14:foregroundMark x1="27600" y1="12731" x2="31300" y2="15743"/>
                        <a14:foregroundMark x1="25000" y1="15743" x2="25000" y2="15743"/>
                        <a14:foregroundMark x1="80700" y1="26142" x2="76400" y2="262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061"/>
          <a:stretch/>
        </p:blipFill>
        <p:spPr bwMode="auto">
          <a:xfrm>
            <a:off x="852596" y="3322461"/>
            <a:ext cx="3113928" cy="310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5">
            <a:extLst>
              <a:ext uri="{FF2B5EF4-FFF2-40B4-BE49-F238E27FC236}">
                <a16:creationId xmlns:a16="http://schemas.microsoft.com/office/drawing/2014/main" id="{4353AED2-90F4-495B-9E6A-80B3C0F52024}"/>
              </a:ext>
            </a:extLst>
          </p:cNvPr>
          <p:cNvSpPr/>
          <p:nvPr/>
        </p:nvSpPr>
        <p:spPr>
          <a:xfrm>
            <a:off x="4548245" y="2745472"/>
            <a:ext cx="6892906" cy="1153978"/>
          </a:xfrm>
          <a:prstGeom prst="wedgeRoundRectCallout">
            <a:avLst>
              <a:gd name="adj1" fmla="val -59108"/>
              <a:gd name="adj2" fmla="val 68628"/>
              <a:gd name="adj3" fmla="val 16667"/>
            </a:avLst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217"/>
            <a:r>
              <a:rPr lang="en-US" sz="3999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99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99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99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99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99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r>
              <a:rPr lang="en-US" sz="399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99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99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399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99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99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endParaRPr kumimoji="0" lang="en-US" sz="39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ounded Rectangle 15">
            <a:extLst>
              <a:ext uri="{FF2B5EF4-FFF2-40B4-BE49-F238E27FC236}">
                <a16:creationId xmlns:a16="http://schemas.microsoft.com/office/drawing/2014/main" id="{75BD5E1D-EB98-4D45-8821-56D08BC0BF13}"/>
              </a:ext>
            </a:extLst>
          </p:cNvPr>
          <p:cNvSpPr/>
          <p:nvPr/>
        </p:nvSpPr>
        <p:spPr>
          <a:xfrm>
            <a:off x="1515558" y="957451"/>
            <a:ext cx="8888282" cy="1260437"/>
          </a:xfrm>
          <a:prstGeom prst="wedgeRoundRectCallout">
            <a:avLst>
              <a:gd name="adj1" fmla="val -42726"/>
              <a:gd name="adj2" fmla="val 149137"/>
              <a:gd name="adj3" fmla="val 16667"/>
            </a:avLst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217"/>
            <a:r>
              <a:rPr lang="vi-VN" sz="399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hỏi điều chưa biết, cuối câu dùng dấu câu gì</a:t>
            </a:r>
            <a:r>
              <a:rPr lang="en-US" sz="399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39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ounded Rectangle 15">
            <a:extLst>
              <a:ext uri="{FF2B5EF4-FFF2-40B4-BE49-F238E27FC236}">
                <a16:creationId xmlns:a16="http://schemas.microsoft.com/office/drawing/2014/main" id="{D074614B-9E69-4662-8AF6-B24484F7BEB6}"/>
              </a:ext>
            </a:extLst>
          </p:cNvPr>
          <p:cNvSpPr/>
          <p:nvPr/>
        </p:nvSpPr>
        <p:spPr>
          <a:xfrm>
            <a:off x="4548245" y="4427034"/>
            <a:ext cx="6892906" cy="1153978"/>
          </a:xfrm>
          <a:prstGeom prst="wedgeRoundRectCallout">
            <a:avLst>
              <a:gd name="adj1" fmla="val -62991"/>
              <a:gd name="adj2" fmla="val -21241"/>
              <a:gd name="adj3" fmla="val 16667"/>
            </a:avLst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217"/>
            <a:r>
              <a:rPr lang="en-US" sz="3999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bộc lộ cảm xúc, cuối câu dùng dấu câu gì? </a:t>
            </a:r>
            <a:endParaRPr kumimoji="0" lang="en-US" sz="39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38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B7D2C8E-1F80-4DF4-BF06-7946DB54394D}"/>
              </a:ext>
            </a:extLst>
          </p:cNvPr>
          <p:cNvGrpSpPr/>
          <p:nvPr/>
        </p:nvGrpSpPr>
        <p:grpSpPr>
          <a:xfrm>
            <a:off x="-365795" y="0"/>
            <a:ext cx="13710710" cy="6857999"/>
            <a:chOff x="-365795" y="0"/>
            <a:chExt cx="13710710" cy="685799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6311711-60E1-4F72-83FC-D0A812132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650149C8-95EB-44C2-8E2D-6565E2F42FB9}"/>
                </a:ext>
              </a:extLst>
            </p:cNvPr>
            <p:cNvSpPr/>
            <p:nvPr/>
          </p:nvSpPr>
          <p:spPr>
            <a:xfrm>
              <a:off x="415462" y="600183"/>
              <a:ext cx="4653607" cy="1891378"/>
            </a:xfrm>
            <a:custGeom>
              <a:avLst/>
              <a:gdLst/>
              <a:ahLst/>
              <a:cxnLst/>
              <a:rect l="l" t="t" r="r" b="b"/>
              <a:pathLst>
                <a:path w="4653607" h="1891378">
                  <a:moveTo>
                    <a:pt x="0" y="0"/>
                  </a:moveTo>
                  <a:lnTo>
                    <a:pt x="4653607" y="0"/>
                  </a:lnTo>
                  <a:lnTo>
                    <a:pt x="4653607" y="1891378"/>
                  </a:lnTo>
                  <a:lnTo>
                    <a:pt x="0" y="18913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illo" panose="00000400000000000000" pitchFamily="2" charset="0"/>
                <a:ea typeface="+mn-ea"/>
                <a:cs typeface="+mn-cs"/>
              </a:endParaRPr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FE3B6062-C6B9-467B-985B-6B01EB3D1F1B}"/>
                </a:ext>
              </a:extLst>
            </p:cNvPr>
            <p:cNvSpPr/>
            <p:nvPr/>
          </p:nvSpPr>
          <p:spPr>
            <a:xfrm>
              <a:off x="8691308" y="1990897"/>
              <a:ext cx="4653607" cy="1891378"/>
            </a:xfrm>
            <a:custGeom>
              <a:avLst/>
              <a:gdLst/>
              <a:ahLst/>
              <a:cxnLst/>
              <a:rect l="l" t="t" r="r" b="b"/>
              <a:pathLst>
                <a:path w="4653607" h="1891378">
                  <a:moveTo>
                    <a:pt x="0" y="0"/>
                  </a:moveTo>
                  <a:lnTo>
                    <a:pt x="4653607" y="0"/>
                  </a:lnTo>
                  <a:lnTo>
                    <a:pt x="4653607" y="1891378"/>
                  </a:lnTo>
                  <a:lnTo>
                    <a:pt x="0" y="18913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illo" panose="00000400000000000000" pitchFamily="2" charset="0"/>
                <a:ea typeface="+mn-ea"/>
                <a:cs typeface="+mn-cs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04DD56B4-F480-4B34-BB8F-2F26A179D559}"/>
                </a:ext>
              </a:extLst>
            </p:cNvPr>
            <p:cNvSpPr/>
            <p:nvPr/>
          </p:nvSpPr>
          <p:spPr>
            <a:xfrm>
              <a:off x="3145695" y="102818"/>
              <a:ext cx="3144436" cy="2504115"/>
            </a:xfrm>
            <a:custGeom>
              <a:avLst/>
              <a:gdLst/>
              <a:ahLst/>
              <a:cxnLst/>
              <a:rect l="l" t="t" r="r" b="b"/>
              <a:pathLst>
                <a:path w="3144436" h="2504115">
                  <a:moveTo>
                    <a:pt x="0" y="0"/>
                  </a:moveTo>
                  <a:lnTo>
                    <a:pt x="3144436" y="0"/>
                  </a:lnTo>
                  <a:lnTo>
                    <a:pt x="3144436" y="2504115"/>
                  </a:lnTo>
                  <a:lnTo>
                    <a:pt x="0" y="2504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illo" panose="00000400000000000000" pitchFamily="2" charset="0"/>
                <a:ea typeface="+mn-ea"/>
                <a:cs typeface="+mn-cs"/>
              </a:endParaRPr>
            </a:p>
          </p:txBody>
        </p:sp>
        <p:pic>
          <p:nvPicPr>
            <p:cNvPr id="13" name="Picture 12" descr="A group of yellow chicks&#10;&#10;Description automatically generated">
              <a:extLst>
                <a:ext uri="{FF2B5EF4-FFF2-40B4-BE49-F238E27FC236}">
                  <a16:creationId xmlns:a16="http://schemas.microsoft.com/office/drawing/2014/main" id="{DEAD53D7-E17F-40DA-BF0C-5BF4112E8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7744" y="4594578"/>
              <a:ext cx="1009681" cy="1010354"/>
            </a:xfrm>
            <a:prstGeom prst="rect">
              <a:avLst/>
            </a:prstGeom>
          </p:spPr>
        </p:pic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F2408BC-6ED5-463B-99A7-2FDEE3A3FCE3}"/>
                </a:ext>
              </a:extLst>
            </p:cNvPr>
            <p:cNvSpPr/>
            <p:nvPr/>
          </p:nvSpPr>
          <p:spPr>
            <a:xfrm>
              <a:off x="-365795" y="957312"/>
              <a:ext cx="2362011" cy="2482007"/>
            </a:xfrm>
            <a:custGeom>
              <a:avLst/>
              <a:gdLst/>
              <a:ahLst/>
              <a:cxnLst/>
              <a:rect l="l" t="t" r="r" b="b"/>
              <a:pathLst>
                <a:path w="2101174" h="2057400">
                  <a:moveTo>
                    <a:pt x="0" y="0"/>
                  </a:moveTo>
                  <a:lnTo>
                    <a:pt x="2101175" y="0"/>
                  </a:lnTo>
                  <a:lnTo>
                    <a:pt x="2101175" y="2057400"/>
                  </a:ln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illo" panose="00000400000000000000" pitchFamily="2" charset="0"/>
                <a:ea typeface="+mn-ea"/>
                <a:cs typeface="+mn-cs"/>
              </a:endParaRPr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64B7DF48-32A2-412B-9ECB-3468FA787692}"/>
                </a:ext>
              </a:extLst>
            </p:cNvPr>
            <p:cNvSpPr/>
            <p:nvPr/>
          </p:nvSpPr>
          <p:spPr>
            <a:xfrm>
              <a:off x="-120302" y="1706693"/>
              <a:ext cx="1483004" cy="1737564"/>
            </a:xfrm>
            <a:custGeom>
              <a:avLst/>
              <a:gdLst/>
              <a:ahLst/>
              <a:cxnLst/>
              <a:rect l="l" t="t" r="r" b="b"/>
              <a:pathLst>
                <a:path w="1874326" h="2057400">
                  <a:moveTo>
                    <a:pt x="0" y="0"/>
                  </a:moveTo>
                  <a:lnTo>
                    <a:pt x="1874327" y="0"/>
                  </a:lnTo>
                  <a:lnTo>
                    <a:pt x="1874327" y="2057400"/>
                  </a:ln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illo" panose="00000400000000000000" pitchFamily="2" charset="0"/>
                <a:ea typeface="+mn-ea"/>
                <a:cs typeface="+mn-cs"/>
              </a:endParaRPr>
            </a:p>
          </p:txBody>
        </p:sp>
        <p:pic>
          <p:nvPicPr>
            <p:cNvPr id="16" name="Picture 15" descr="A stack of hay bales&#10;&#10;Description automatically generated">
              <a:extLst>
                <a:ext uri="{FF2B5EF4-FFF2-40B4-BE49-F238E27FC236}">
                  <a16:creationId xmlns:a16="http://schemas.microsoft.com/office/drawing/2014/main" id="{3B03C67A-07F0-42DC-B5CF-0FEC131BC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3" y="2676993"/>
              <a:ext cx="1116122" cy="829502"/>
            </a:xfrm>
            <a:prstGeom prst="rect">
              <a:avLst/>
            </a:prstGeom>
          </p:spPr>
        </p:pic>
        <p:pic>
          <p:nvPicPr>
            <p:cNvPr id="17" name="Picture 16" descr="A stack of hay bales&#10;&#10;Description automatically generated">
              <a:extLst>
                <a:ext uri="{FF2B5EF4-FFF2-40B4-BE49-F238E27FC236}">
                  <a16:creationId xmlns:a16="http://schemas.microsoft.com/office/drawing/2014/main" id="{C5C3E0A8-91C0-426A-BF4B-2B44F423B6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998" y="2965580"/>
              <a:ext cx="873956" cy="649524"/>
            </a:xfrm>
            <a:prstGeom prst="rect">
              <a:avLst/>
            </a:prstGeom>
          </p:spPr>
        </p:pic>
        <p:pic>
          <p:nvPicPr>
            <p:cNvPr id="18" name="Picture 17" descr="A mountain with snow on it&#10;&#10;Description automatically generated">
              <a:extLst>
                <a:ext uri="{FF2B5EF4-FFF2-40B4-BE49-F238E27FC236}">
                  <a16:creationId xmlns:a16="http://schemas.microsoft.com/office/drawing/2014/main" id="{01C1DFFF-E5B6-4DC3-9683-1387AFF3D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580" y="1017482"/>
              <a:ext cx="3657298" cy="3657298"/>
            </a:xfrm>
            <a:prstGeom prst="rect">
              <a:avLst/>
            </a:prstGeom>
          </p:spPr>
        </p:pic>
        <p:pic>
          <p:nvPicPr>
            <p:cNvPr id="19" name="Picture 18" descr="A mountain with snow on it&#10;&#10;Description automatically generated">
              <a:extLst>
                <a:ext uri="{FF2B5EF4-FFF2-40B4-BE49-F238E27FC236}">
                  <a16:creationId xmlns:a16="http://schemas.microsoft.com/office/drawing/2014/main" id="{788D959F-8300-41F1-9D43-3DDFC01FD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5782" y="370174"/>
              <a:ext cx="5075499" cy="5075499"/>
            </a:xfrm>
            <a:prstGeom prst="rect">
              <a:avLst/>
            </a:prstGeom>
          </p:spPr>
        </p:pic>
      </p:grpSp>
      <p:sp>
        <p:nvSpPr>
          <p:cNvPr id="22" name="Freeform 18">
            <a:extLst>
              <a:ext uri="{FF2B5EF4-FFF2-40B4-BE49-F238E27FC236}">
                <a16:creationId xmlns:a16="http://schemas.microsoft.com/office/drawing/2014/main" id="{DA5D1724-3D6C-4642-AB97-97CB6A984AFA}"/>
              </a:ext>
            </a:extLst>
          </p:cNvPr>
          <p:cNvSpPr/>
          <p:nvPr/>
        </p:nvSpPr>
        <p:spPr>
          <a:xfrm>
            <a:off x="10080559" y="259593"/>
            <a:ext cx="1695979" cy="1158973"/>
          </a:xfrm>
          <a:custGeom>
            <a:avLst/>
            <a:gdLst/>
            <a:ahLst/>
            <a:cxnLst/>
            <a:rect l="l" t="t" r="r" b="b"/>
            <a:pathLst>
              <a:path w="2171134" h="1476371">
                <a:moveTo>
                  <a:pt x="0" y="0"/>
                </a:moveTo>
                <a:lnTo>
                  <a:pt x="2171135" y="0"/>
                </a:lnTo>
                <a:lnTo>
                  <a:pt x="2171135" y="1476371"/>
                </a:lnTo>
                <a:lnTo>
                  <a:pt x="0" y="147637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Billo" panose="00000400000000000000" pitchFamily="2" charset="0"/>
              <a:ea typeface="+mn-ea"/>
              <a:cs typeface="+mn-cs"/>
            </a:endParaRPr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CB0F10F6-0D73-4017-BFDD-845DF9E0E562}"/>
              </a:ext>
            </a:extLst>
          </p:cNvPr>
          <p:cNvSpPr/>
          <p:nvPr/>
        </p:nvSpPr>
        <p:spPr>
          <a:xfrm>
            <a:off x="2843378" y="2370126"/>
            <a:ext cx="2635187" cy="2482007"/>
          </a:xfrm>
          <a:custGeom>
            <a:avLst/>
            <a:gdLst/>
            <a:ahLst/>
            <a:cxnLst/>
            <a:rect l="l" t="t" r="r" b="b"/>
            <a:pathLst>
              <a:path w="3209841" h="2964726">
                <a:moveTo>
                  <a:pt x="0" y="0"/>
                </a:moveTo>
                <a:lnTo>
                  <a:pt x="3209841" y="0"/>
                </a:lnTo>
                <a:lnTo>
                  <a:pt x="3209841" y="2964726"/>
                </a:lnTo>
                <a:lnTo>
                  <a:pt x="0" y="296472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Billo" panose="00000400000000000000" pitchFamily="2" charset="0"/>
              <a:ea typeface="+mn-ea"/>
              <a:cs typeface="+mn-cs"/>
            </a:endParaRPr>
          </a:p>
        </p:txBody>
      </p:sp>
      <p:sp>
        <p:nvSpPr>
          <p:cNvPr id="26" name="Freeform 9">
            <a:extLst>
              <a:ext uri="{FF2B5EF4-FFF2-40B4-BE49-F238E27FC236}">
                <a16:creationId xmlns:a16="http://schemas.microsoft.com/office/drawing/2014/main" id="{E00F8C18-8DD6-42A6-8F42-B55B5DD52B32}"/>
              </a:ext>
            </a:extLst>
          </p:cNvPr>
          <p:cNvSpPr/>
          <p:nvPr/>
        </p:nvSpPr>
        <p:spPr>
          <a:xfrm>
            <a:off x="74839" y="3882275"/>
            <a:ext cx="3070856" cy="2705030"/>
          </a:xfrm>
          <a:custGeom>
            <a:avLst/>
            <a:gdLst/>
            <a:ahLst/>
            <a:cxnLst/>
            <a:rect l="l" t="t" r="r" b="b"/>
            <a:pathLst>
              <a:path w="2623246" h="2265530">
                <a:moveTo>
                  <a:pt x="0" y="0"/>
                </a:moveTo>
                <a:lnTo>
                  <a:pt x="2623245" y="0"/>
                </a:lnTo>
                <a:lnTo>
                  <a:pt x="2623245" y="2265530"/>
                </a:lnTo>
                <a:lnTo>
                  <a:pt x="0" y="226553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Billo" panose="00000400000000000000" pitchFamily="2" charset="0"/>
              <a:ea typeface="+mn-ea"/>
              <a:cs typeface="+mn-cs"/>
            </a:endParaRPr>
          </a:p>
        </p:txBody>
      </p:sp>
      <p:pic>
        <p:nvPicPr>
          <p:cNvPr id="4" name="Picture 3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id="{5989EA2E-EA5E-0AD4-90D3-CCB81183BEE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1353034"/>
            <a:ext cx="7686675" cy="255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85880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30" y="0"/>
            <a:ext cx="12169470" cy="6858000"/>
          </a:xfrm>
          <a:prstGeom prst="rect">
            <a:avLst/>
          </a:prstGeom>
        </p:spPr>
      </p:pic>
      <p:grpSp>
        <p:nvGrpSpPr>
          <p:cNvPr id="3" name="组合 30">
            <a:extLst>
              <a:ext uri="{FF2B5EF4-FFF2-40B4-BE49-F238E27FC236}">
                <a16:creationId xmlns:a16="http://schemas.microsoft.com/office/drawing/2014/main" id="{9BD29C4D-6855-48C0-9657-25D02B3FFA91}"/>
              </a:ext>
            </a:extLst>
          </p:cNvPr>
          <p:cNvGrpSpPr>
            <a:grpSpLocks/>
          </p:cNvGrpSpPr>
          <p:nvPr/>
        </p:nvGrpSpPr>
        <p:grpSpPr bwMode="auto">
          <a:xfrm>
            <a:off x="827401" y="335706"/>
            <a:ext cx="10537198" cy="5382806"/>
            <a:chOff x="1034431" y="684437"/>
            <a:chExt cx="10536445" cy="5620679"/>
          </a:xfrm>
        </p:grpSpPr>
        <p:sp>
          <p:nvSpPr>
            <p:cNvPr id="4" name="矩形: 圆角 14">
              <a:extLst>
                <a:ext uri="{FF2B5EF4-FFF2-40B4-BE49-F238E27FC236}">
                  <a16:creationId xmlns:a16="http://schemas.microsoft.com/office/drawing/2014/main" id="{FDD9E6F9-0282-4091-A037-E2500A1CED33}"/>
                </a:ext>
              </a:extLst>
            </p:cNvPr>
            <p:cNvSpPr/>
            <p:nvPr/>
          </p:nvSpPr>
          <p:spPr>
            <a:xfrm>
              <a:off x="1034431" y="2298036"/>
              <a:ext cx="10536445" cy="4007080"/>
            </a:xfrm>
            <a:prstGeom prst="roundRect">
              <a:avLst/>
            </a:prstGeom>
            <a:solidFill>
              <a:srgbClr val="FCFC8E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  <a:sym typeface="Arial"/>
              </a:endParaRPr>
            </a:p>
          </p:txBody>
        </p:sp>
        <p:sp>
          <p:nvSpPr>
            <p:cNvPr id="5" name="矩形: 圆角 14">
              <a:extLst>
                <a:ext uri="{FF2B5EF4-FFF2-40B4-BE49-F238E27FC236}">
                  <a16:creationId xmlns:a16="http://schemas.microsoft.com/office/drawing/2014/main" id="{7D2B40E8-EFDD-4082-9EF5-362D32EBE92F}"/>
                </a:ext>
              </a:extLst>
            </p:cNvPr>
            <p:cNvSpPr/>
            <p:nvPr/>
          </p:nvSpPr>
          <p:spPr>
            <a:xfrm>
              <a:off x="3227605" y="814592"/>
              <a:ext cx="6340177" cy="1050925"/>
            </a:xfrm>
            <a:prstGeom prst="roundRect">
              <a:avLst/>
            </a:prstGeom>
            <a:solidFill>
              <a:srgbClr val="FDE1A9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  <a:sym typeface="Arial"/>
              </a:endParaRPr>
            </a:p>
          </p:txBody>
        </p:sp>
        <p:sp>
          <p:nvSpPr>
            <p:cNvPr id="6" name="文本框 15">
              <a:extLst>
                <a:ext uri="{FF2B5EF4-FFF2-40B4-BE49-F238E27FC236}">
                  <a16:creationId xmlns:a16="http://schemas.microsoft.com/office/drawing/2014/main" id="{5FB7AEC1-7A74-4621-BF8C-912B0D4F43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8971" y="684437"/>
              <a:ext cx="4637445" cy="1253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VF Lobster12" panose="02000506000000020003" pitchFamily="2" charset="0"/>
                  <a:ea typeface="字魂7号-温暖童稚体" panose="00000500000000000000" pitchFamily="2" charset="-122"/>
                  <a:cs typeface="+mn-cs"/>
                </a:rPr>
                <a:t>Dặn dò</a:t>
              </a:r>
              <a:endPara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F Lobster12" panose="02000506000000020003" pitchFamily="2" charset="0"/>
                <a:ea typeface="字魂7号-温暖童稚体" panose="00000500000000000000" pitchFamily="2" charset="-122"/>
                <a:cs typeface="Arial"/>
                <a:sym typeface="Arial"/>
              </a:endParaRPr>
            </a:p>
          </p:txBody>
        </p:sp>
      </p:grpSp>
      <p:pic>
        <p:nvPicPr>
          <p:cNvPr id="8" name="Picture 2" descr="Clip nghệ thuật Đồ họa mạng di động Minh họa Silhouette Vẽ - phim hoạt hình  hoa cỏ png tải về - Miễn phí trong suốt Xanh png Tải về.">
            <a:extLst>
              <a:ext uri="{FF2B5EF4-FFF2-40B4-BE49-F238E27FC236}">
                <a16:creationId xmlns:a16="http://schemas.microsoft.com/office/drawing/2014/main" id="{178C2435-60E2-4A82-9CFA-0EB23209C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58" b="90000" l="10000" r="90000">
                        <a14:foregroundMark x1="47000" y1="1458" x2="41667" y2="13125"/>
                        <a14:foregroundMark x1="57000" y1="12708" x2="56444" y2="1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616" y="5778728"/>
            <a:ext cx="2477633" cy="132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CEFEC8-9C99-44F8-B103-96ACD9BB8E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07" b="99631" l="9140" r="93548">
                        <a14:foregroundMark x1="36559" y1="30996" x2="39785" y2="43542"/>
                        <a14:foregroundMark x1="40323" y1="30627" x2="37097" y2="25461"/>
                        <a14:foregroundMark x1="40860" y1="29889" x2="43011" y2="35793"/>
                        <a14:foregroundMark x1="41398" y1="35793" x2="41935" y2="36900"/>
                        <a14:foregroundMark x1="40860" y1="28413" x2="50000" y2="37638"/>
                        <a14:foregroundMark x1="36559" y1="28782" x2="40860" y2="48708"/>
                        <a14:foregroundMark x1="40860" y1="48708" x2="41398" y2="48708"/>
                        <a14:foregroundMark x1="36559" y1="28413" x2="33871" y2="46125"/>
                        <a14:foregroundMark x1="37634" y1="27675" x2="29032" y2="43542"/>
                        <a14:foregroundMark x1="31720" y1="28413" x2="27957" y2="35424"/>
                        <a14:foregroundMark x1="69355" y1="28782" x2="67742" y2="46494"/>
                        <a14:foregroundMark x1="65054" y1="32472" x2="70430" y2="46863"/>
                        <a14:foregroundMark x1="73118" y1="27306" x2="75269" y2="41328"/>
                        <a14:foregroundMark x1="78495" y1="29520" x2="81183" y2="45018"/>
                        <a14:foregroundMark x1="29177" y1="98143" x2="29032" y2="99631"/>
                        <a14:foregroundMark x1="30108" y1="88561" x2="29791" y2="91833"/>
                        <a14:foregroundMark x1="31720" y1="91144" x2="32796" y2="97786"/>
                        <a14:foregroundMark x1="77419" y1="10332" x2="79056" y2="10591"/>
                        <a14:backgroundMark x1="29017" y1="98073" x2="29032" y2="98155"/>
                        <a14:backgroundMark x1="64516" y1="1476" x2="45699" y2="13653"/>
                        <a14:backgroundMark x1="92057" y1="11938" x2="94624" y2="12546"/>
                        <a14:backgroundMark x1="76882" y1="12546" x2="93011" y2="154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91115" y="4616363"/>
            <a:ext cx="1363310" cy="1874254"/>
          </a:xfrm>
          <a:prstGeom prst="rect">
            <a:avLst/>
          </a:prstGeom>
        </p:spPr>
      </p:pic>
      <p:pic>
        <p:nvPicPr>
          <p:cNvPr id="11" name="图片 20">
            <a:extLst>
              <a:ext uri="{FF2B5EF4-FFF2-40B4-BE49-F238E27FC236}">
                <a16:creationId xmlns:a16="http://schemas.microsoft.com/office/drawing/2014/main" id="{84328EC5-3009-4668-B511-A2C1B9549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0130475" y="-27741"/>
            <a:ext cx="2740879" cy="192722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hlinkClick r:id="rId8" action="ppaction://hlinksldjump"/>
            <a:extLst>
              <a:ext uri="{FF2B5EF4-FFF2-40B4-BE49-F238E27FC236}">
                <a16:creationId xmlns:a16="http://schemas.microsoft.com/office/drawing/2014/main" id="{54162FC3-CBCD-4C54-945D-7971520E47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07" b="99631" l="9140" r="93548">
                        <a14:foregroundMark x1="36559" y1="30996" x2="39785" y2="43542"/>
                        <a14:foregroundMark x1="40323" y1="30627" x2="37097" y2="25461"/>
                        <a14:foregroundMark x1="40860" y1="29889" x2="43011" y2="35793"/>
                        <a14:foregroundMark x1="41398" y1="35793" x2="41935" y2="36900"/>
                        <a14:foregroundMark x1="40860" y1="28413" x2="50000" y2="37638"/>
                        <a14:foregroundMark x1="36559" y1="28782" x2="40860" y2="48708"/>
                        <a14:foregroundMark x1="40860" y1="48708" x2="41398" y2="48708"/>
                        <a14:foregroundMark x1="36559" y1="28413" x2="33871" y2="46125"/>
                        <a14:foregroundMark x1="37634" y1="27675" x2="29032" y2="43542"/>
                        <a14:foregroundMark x1="31720" y1="28413" x2="27957" y2="35424"/>
                        <a14:foregroundMark x1="69355" y1="28782" x2="67742" y2="46494"/>
                        <a14:foregroundMark x1="65054" y1="32472" x2="70430" y2="46863"/>
                        <a14:foregroundMark x1="73118" y1="27306" x2="75269" y2="41328"/>
                        <a14:foregroundMark x1="78495" y1="29520" x2="81183" y2="45018"/>
                        <a14:foregroundMark x1="29177" y1="98143" x2="29032" y2="99631"/>
                        <a14:foregroundMark x1="30108" y1="88561" x2="29791" y2="91833"/>
                        <a14:foregroundMark x1="31720" y1="91144" x2="32796" y2="97786"/>
                        <a14:foregroundMark x1="77419" y1="10332" x2="79056" y2="10591"/>
                        <a14:backgroundMark x1="29017" y1="98073" x2="29032" y2="98155"/>
                        <a14:backgroundMark x1="64516" y1="1476" x2="45699" y2="13653"/>
                        <a14:backgroundMark x1="92057" y1="11938" x2="94624" y2="12546"/>
                        <a14:backgroundMark x1="76882" y1="12546" x2="93011" y2="154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635" y="4605569"/>
            <a:ext cx="1520155" cy="2214850"/>
          </a:xfrm>
          <a:prstGeom prst="rect">
            <a:avLst/>
          </a:prstGeom>
        </p:spPr>
      </p:pic>
      <p:pic>
        <p:nvPicPr>
          <p:cNvPr id="9" name="Picture 2" descr="Clip nghệ thuật Đồ họa mạng di động Minh họa Silhouette Vẽ - phim hoạt hình  hoa cỏ png tải về - Miễn phí trong suốt Xanh png Tải về.">
            <a:extLst>
              <a:ext uri="{FF2B5EF4-FFF2-40B4-BE49-F238E27FC236}">
                <a16:creationId xmlns:a16="http://schemas.microsoft.com/office/drawing/2014/main" id="{8A6AA70E-733D-4709-9A21-42D82B467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58" b="90000" l="10000" r="90000">
                        <a14:foregroundMark x1="47000" y1="1458" x2="41667" y2="13125"/>
                        <a14:foregroundMark x1="57000" y1="12708" x2="56444" y2="1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63985" y="5805078"/>
            <a:ext cx="2232195" cy="1190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22FA13-2E40-690F-33B6-36FD18F16475}"/>
              </a:ext>
            </a:extLst>
          </p:cNvPr>
          <p:cNvSpPr txBox="1"/>
          <p:nvPr/>
        </p:nvSpPr>
        <p:spPr>
          <a:xfrm>
            <a:off x="2741700" y="231432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27458B0-2F54-5EB2-E1AB-36ED0F74E6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737208" flipH="1">
            <a:off x="1549586" y="2231676"/>
            <a:ext cx="919996" cy="9199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7BC3E23-B34D-E1EA-58C5-BD1E6D0795FF}"/>
              </a:ext>
            </a:extLst>
          </p:cNvPr>
          <p:cNvSpPr txBox="1"/>
          <p:nvPr/>
        </p:nvSpPr>
        <p:spPr>
          <a:xfrm>
            <a:off x="2741700" y="3295339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D09E003-CED6-77B8-0C0C-C2DA987A9CB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737208" flipH="1">
            <a:off x="1549586" y="3212688"/>
            <a:ext cx="919996" cy="91999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38654D5-7940-623C-B5ED-5319C973BD57}"/>
              </a:ext>
            </a:extLst>
          </p:cNvPr>
          <p:cNvSpPr txBox="1"/>
          <p:nvPr/>
        </p:nvSpPr>
        <p:spPr>
          <a:xfrm>
            <a:off x="2741700" y="427635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8BAE8B5-FD7C-7D75-C12A-A472FBDBBB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737208" flipH="1">
            <a:off x="1549586" y="4193700"/>
            <a:ext cx="919996" cy="91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26723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18" grpId="0" uiExpand="1" build="p"/>
      <p:bldP spid="20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water with lily pads and plants&#10;&#10;Description automatically generated">
            <a:extLst>
              <a:ext uri="{FF2B5EF4-FFF2-40B4-BE49-F238E27FC236}">
                <a16:creationId xmlns:a16="http://schemas.microsoft.com/office/drawing/2014/main" id="{05E55B6F-560E-DB07-3E28-9B1988254A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" r="384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65BAB581-D8A7-355C-8945-277381304CC1}"/>
              </a:ext>
            </a:extLst>
          </p:cNvPr>
          <p:cNvSpPr/>
          <p:nvPr/>
        </p:nvSpPr>
        <p:spPr>
          <a:xfrm>
            <a:off x="1379333" y="2035082"/>
            <a:ext cx="3202827" cy="4304758"/>
          </a:xfrm>
          <a:custGeom>
            <a:avLst/>
            <a:gdLst/>
            <a:ahLst/>
            <a:cxnLst/>
            <a:rect l="l" t="t" r="r" b="b"/>
            <a:pathLst>
              <a:path w="6725774" h="8229600">
                <a:moveTo>
                  <a:pt x="0" y="0"/>
                </a:moveTo>
                <a:lnTo>
                  <a:pt x="6725774" y="0"/>
                </a:lnTo>
                <a:lnTo>
                  <a:pt x="672577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8F5F7C-F923-5F5D-A4A5-7ED436FC9D3C}"/>
              </a:ext>
            </a:extLst>
          </p:cNvPr>
          <p:cNvSpPr txBox="1"/>
          <p:nvPr/>
        </p:nvSpPr>
        <p:spPr>
          <a:xfrm>
            <a:off x="4728464" y="644709"/>
            <a:ext cx="6498336" cy="2145268"/>
          </a:xfrm>
          <a:custGeom>
            <a:avLst/>
            <a:gdLst>
              <a:gd name="connsiteX0" fmla="*/ 0 w 6498336"/>
              <a:gd name="connsiteY0" fmla="*/ 357552 h 2145268"/>
              <a:gd name="connsiteX1" fmla="*/ 357552 w 6498336"/>
              <a:gd name="connsiteY1" fmla="*/ 0 h 2145268"/>
              <a:gd name="connsiteX2" fmla="*/ 720304 w 6498336"/>
              <a:gd name="connsiteY2" fmla="*/ 0 h 2145268"/>
              <a:gd name="connsiteX3" fmla="*/ 1083056 w 6498336"/>
              <a:gd name="connsiteY3" fmla="*/ 0 h 2145268"/>
              <a:gd name="connsiteX4" fmla="*/ 1083056 w 6498336"/>
              <a:gd name="connsiteY4" fmla="*/ 0 h 2145268"/>
              <a:gd name="connsiteX5" fmla="*/ 1592092 w 6498336"/>
              <a:gd name="connsiteY5" fmla="*/ 0 h 2145268"/>
              <a:gd name="connsiteX6" fmla="*/ 2149866 w 6498336"/>
              <a:gd name="connsiteY6" fmla="*/ 0 h 2145268"/>
              <a:gd name="connsiteX7" fmla="*/ 2707640 w 6498336"/>
              <a:gd name="connsiteY7" fmla="*/ 0 h 2145268"/>
              <a:gd name="connsiteX8" fmla="*/ 3211168 w 6498336"/>
              <a:gd name="connsiteY8" fmla="*/ 0 h 2145268"/>
              <a:gd name="connsiteX9" fmla="*/ 3817690 w 6498336"/>
              <a:gd name="connsiteY9" fmla="*/ 0 h 2145268"/>
              <a:gd name="connsiteX10" fmla="*/ 4458543 w 6498336"/>
              <a:gd name="connsiteY10" fmla="*/ 0 h 2145268"/>
              <a:gd name="connsiteX11" fmla="*/ 4962071 w 6498336"/>
              <a:gd name="connsiteY11" fmla="*/ 0 h 2145268"/>
              <a:gd name="connsiteX12" fmla="*/ 5465599 w 6498336"/>
              <a:gd name="connsiteY12" fmla="*/ 0 h 2145268"/>
              <a:gd name="connsiteX13" fmla="*/ 6140784 w 6498336"/>
              <a:gd name="connsiteY13" fmla="*/ 0 h 2145268"/>
              <a:gd name="connsiteX14" fmla="*/ 6498336 w 6498336"/>
              <a:gd name="connsiteY14" fmla="*/ 357552 h 2145268"/>
              <a:gd name="connsiteX15" fmla="*/ 6498336 w 6498336"/>
              <a:gd name="connsiteY15" fmla="*/ 786602 h 2145268"/>
              <a:gd name="connsiteX16" fmla="*/ 6498336 w 6498336"/>
              <a:gd name="connsiteY16" fmla="*/ 1251406 h 2145268"/>
              <a:gd name="connsiteX17" fmla="*/ 6498336 w 6498336"/>
              <a:gd name="connsiteY17" fmla="*/ 1251406 h 2145268"/>
              <a:gd name="connsiteX18" fmla="*/ 6498336 w 6498336"/>
              <a:gd name="connsiteY18" fmla="*/ 1787723 h 2145268"/>
              <a:gd name="connsiteX19" fmla="*/ 6498336 w 6498336"/>
              <a:gd name="connsiteY19" fmla="*/ 1787716 h 2145268"/>
              <a:gd name="connsiteX20" fmla="*/ 6140784 w 6498336"/>
              <a:gd name="connsiteY20" fmla="*/ 2145268 h 2145268"/>
              <a:gd name="connsiteX21" fmla="*/ 5637256 w 6498336"/>
              <a:gd name="connsiteY21" fmla="*/ 2145268 h 2145268"/>
              <a:gd name="connsiteX22" fmla="*/ 5065066 w 6498336"/>
              <a:gd name="connsiteY22" fmla="*/ 2145268 h 2145268"/>
              <a:gd name="connsiteX23" fmla="*/ 4492875 w 6498336"/>
              <a:gd name="connsiteY23" fmla="*/ 2145268 h 2145268"/>
              <a:gd name="connsiteX24" fmla="*/ 3989347 w 6498336"/>
              <a:gd name="connsiteY24" fmla="*/ 2145268 h 2145268"/>
              <a:gd name="connsiteX25" fmla="*/ 3417156 w 6498336"/>
              <a:gd name="connsiteY25" fmla="*/ 2145268 h 2145268"/>
              <a:gd name="connsiteX26" fmla="*/ 2707640 w 6498336"/>
              <a:gd name="connsiteY26" fmla="*/ 2145268 h 2145268"/>
              <a:gd name="connsiteX27" fmla="*/ 2132717 w 6498336"/>
              <a:gd name="connsiteY27" fmla="*/ 2203500 h 2145268"/>
              <a:gd name="connsiteX28" fmla="*/ 1557795 w 6498336"/>
              <a:gd name="connsiteY28" fmla="*/ 2261733 h 2145268"/>
              <a:gd name="connsiteX29" fmla="*/ 982872 w 6498336"/>
              <a:gd name="connsiteY29" fmla="*/ 2319965 h 2145268"/>
              <a:gd name="connsiteX30" fmla="*/ 490081 w 6498336"/>
              <a:gd name="connsiteY30" fmla="*/ 2369879 h 2145268"/>
              <a:gd name="connsiteX31" fmla="*/ -30087 w 6498336"/>
              <a:gd name="connsiteY31" fmla="*/ 2422565 h 2145268"/>
              <a:gd name="connsiteX32" fmla="*/ 548747 w 6498336"/>
              <a:gd name="connsiteY32" fmla="*/ 2278371 h 2145268"/>
              <a:gd name="connsiteX33" fmla="*/ 1083056 w 6498336"/>
              <a:gd name="connsiteY33" fmla="*/ 2145268 h 2145268"/>
              <a:gd name="connsiteX34" fmla="*/ 727559 w 6498336"/>
              <a:gd name="connsiteY34" fmla="*/ 2145268 h 2145268"/>
              <a:gd name="connsiteX35" fmla="*/ 357552 w 6498336"/>
              <a:gd name="connsiteY35" fmla="*/ 2145268 h 2145268"/>
              <a:gd name="connsiteX36" fmla="*/ 0 w 6498336"/>
              <a:gd name="connsiteY36" fmla="*/ 1787716 h 2145268"/>
              <a:gd name="connsiteX37" fmla="*/ 0 w 6498336"/>
              <a:gd name="connsiteY37" fmla="*/ 1787723 h 2145268"/>
              <a:gd name="connsiteX38" fmla="*/ 0 w 6498336"/>
              <a:gd name="connsiteY38" fmla="*/ 1251406 h 2145268"/>
              <a:gd name="connsiteX39" fmla="*/ 0 w 6498336"/>
              <a:gd name="connsiteY39" fmla="*/ 1251406 h 2145268"/>
              <a:gd name="connsiteX40" fmla="*/ 0 w 6498336"/>
              <a:gd name="connsiteY40" fmla="*/ 813418 h 2145268"/>
              <a:gd name="connsiteX41" fmla="*/ 0 w 6498336"/>
              <a:gd name="connsiteY41" fmla="*/ 357552 h 2145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6498336" h="2145268" fill="none" extrusionOk="0">
                <a:moveTo>
                  <a:pt x="0" y="357552"/>
                </a:moveTo>
                <a:cubicBezTo>
                  <a:pt x="-21757" y="142367"/>
                  <a:pt x="136014" y="-1869"/>
                  <a:pt x="357552" y="0"/>
                </a:cubicBezTo>
                <a:cubicBezTo>
                  <a:pt x="489790" y="-9653"/>
                  <a:pt x="625313" y="17516"/>
                  <a:pt x="720304" y="0"/>
                </a:cubicBezTo>
                <a:cubicBezTo>
                  <a:pt x="815295" y="-17516"/>
                  <a:pt x="950736" y="3798"/>
                  <a:pt x="1083056" y="0"/>
                </a:cubicBezTo>
                <a:lnTo>
                  <a:pt x="1083056" y="0"/>
                </a:lnTo>
                <a:cubicBezTo>
                  <a:pt x="1260622" y="-10434"/>
                  <a:pt x="1432056" y="2104"/>
                  <a:pt x="1592092" y="0"/>
                </a:cubicBezTo>
                <a:cubicBezTo>
                  <a:pt x="1752128" y="-2104"/>
                  <a:pt x="1902104" y="7857"/>
                  <a:pt x="2149866" y="0"/>
                </a:cubicBezTo>
                <a:cubicBezTo>
                  <a:pt x="2397628" y="-7857"/>
                  <a:pt x="2479761" y="56527"/>
                  <a:pt x="2707640" y="0"/>
                </a:cubicBezTo>
                <a:cubicBezTo>
                  <a:pt x="2858389" y="-56639"/>
                  <a:pt x="2977081" y="40125"/>
                  <a:pt x="3211168" y="0"/>
                </a:cubicBezTo>
                <a:cubicBezTo>
                  <a:pt x="3445255" y="-40125"/>
                  <a:pt x="3681724" y="60241"/>
                  <a:pt x="3817690" y="0"/>
                </a:cubicBezTo>
                <a:cubicBezTo>
                  <a:pt x="3953656" y="-60241"/>
                  <a:pt x="4263974" y="33548"/>
                  <a:pt x="4458543" y="0"/>
                </a:cubicBezTo>
                <a:cubicBezTo>
                  <a:pt x="4653112" y="-33548"/>
                  <a:pt x="4756597" y="59238"/>
                  <a:pt x="4962071" y="0"/>
                </a:cubicBezTo>
                <a:cubicBezTo>
                  <a:pt x="5167545" y="-59238"/>
                  <a:pt x="5335557" y="57542"/>
                  <a:pt x="5465599" y="0"/>
                </a:cubicBezTo>
                <a:cubicBezTo>
                  <a:pt x="5595641" y="-57542"/>
                  <a:pt x="6001842" y="42759"/>
                  <a:pt x="6140784" y="0"/>
                </a:cubicBezTo>
                <a:cubicBezTo>
                  <a:pt x="6298220" y="38670"/>
                  <a:pt x="6502094" y="154195"/>
                  <a:pt x="6498336" y="357552"/>
                </a:cubicBezTo>
                <a:cubicBezTo>
                  <a:pt x="6544030" y="551006"/>
                  <a:pt x="6463231" y="671976"/>
                  <a:pt x="6498336" y="786602"/>
                </a:cubicBezTo>
                <a:cubicBezTo>
                  <a:pt x="6533441" y="901228"/>
                  <a:pt x="6443803" y="1094053"/>
                  <a:pt x="6498336" y="1251406"/>
                </a:cubicBezTo>
                <a:lnTo>
                  <a:pt x="6498336" y="1251406"/>
                </a:lnTo>
                <a:cubicBezTo>
                  <a:pt x="6529814" y="1429507"/>
                  <a:pt x="6437328" y="1678840"/>
                  <a:pt x="6498336" y="1787723"/>
                </a:cubicBezTo>
                <a:lnTo>
                  <a:pt x="6498336" y="1787716"/>
                </a:lnTo>
                <a:cubicBezTo>
                  <a:pt x="6504598" y="1998348"/>
                  <a:pt x="6329928" y="2116468"/>
                  <a:pt x="6140784" y="2145268"/>
                </a:cubicBezTo>
                <a:cubicBezTo>
                  <a:pt x="6027572" y="2158375"/>
                  <a:pt x="5812184" y="2133539"/>
                  <a:pt x="5637256" y="2145268"/>
                </a:cubicBezTo>
                <a:cubicBezTo>
                  <a:pt x="5462328" y="2156997"/>
                  <a:pt x="5180267" y="2078111"/>
                  <a:pt x="5065066" y="2145268"/>
                </a:cubicBezTo>
                <a:cubicBezTo>
                  <a:pt x="4949865" y="2212425"/>
                  <a:pt x="4668929" y="2085468"/>
                  <a:pt x="4492875" y="2145268"/>
                </a:cubicBezTo>
                <a:cubicBezTo>
                  <a:pt x="4316821" y="2205068"/>
                  <a:pt x="4169787" y="2133478"/>
                  <a:pt x="3989347" y="2145268"/>
                </a:cubicBezTo>
                <a:cubicBezTo>
                  <a:pt x="3808907" y="2157058"/>
                  <a:pt x="3533163" y="2144768"/>
                  <a:pt x="3417156" y="2145268"/>
                </a:cubicBezTo>
                <a:cubicBezTo>
                  <a:pt x="3301149" y="2145768"/>
                  <a:pt x="2851854" y="2128504"/>
                  <a:pt x="2707640" y="2145268"/>
                </a:cubicBezTo>
                <a:cubicBezTo>
                  <a:pt x="2540385" y="2177209"/>
                  <a:pt x="2277886" y="2150595"/>
                  <a:pt x="2132717" y="2203500"/>
                </a:cubicBezTo>
                <a:cubicBezTo>
                  <a:pt x="1987548" y="2256406"/>
                  <a:pt x="1815482" y="2228055"/>
                  <a:pt x="1557795" y="2261733"/>
                </a:cubicBezTo>
                <a:cubicBezTo>
                  <a:pt x="1300108" y="2295410"/>
                  <a:pt x="1096146" y="2259932"/>
                  <a:pt x="982872" y="2319965"/>
                </a:cubicBezTo>
                <a:cubicBezTo>
                  <a:pt x="869598" y="2379998"/>
                  <a:pt x="603168" y="2326384"/>
                  <a:pt x="490081" y="2369879"/>
                </a:cubicBezTo>
                <a:cubicBezTo>
                  <a:pt x="376994" y="2413374"/>
                  <a:pt x="170807" y="2384447"/>
                  <a:pt x="-30087" y="2422565"/>
                </a:cubicBezTo>
                <a:cubicBezTo>
                  <a:pt x="157231" y="2372141"/>
                  <a:pt x="283513" y="2405490"/>
                  <a:pt x="548747" y="2278371"/>
                </a:cubicBezTo>
                <a:cubicBezTo>
                  <a:pt x="813981" y="2151252"/>
                  <a:pt x="864013" y="2259642"/>
                  <a:pt x="1083056" y="2145268"/>
                </a:cubicBezTo>
                <a:cubicBezTo>
                  <a:pt x="1008138" y="2167099"/>
                  <a:pt x="846341" y="2122326"/>
                  <a:pt x="727559" y="2145268"/>
                </a:cubicBezTo>
                <a:cubicBezTo>
                  <a:pt x="608777" y="2168210"/>
                  <a:pt x="536408" y="2135012"/>
                  <a:pt x="357552" y="2145268"/>
                </a:cubicBezTo>
                <a:cubicBezTo>
                  <a:pt x="194334" y="2122806"/>
                  <a:pt x="6376" y="1985231"/>
                  <a:pt x="0" y="1787716"/>
                </a:cubicBezTo>
                <a:lnTo>
                  <a:pt x="0" y="1787723"/>
                </a:lnTo>
                <a:cubicBezTo>
                  <a:pt x="-46363" y="1522178"/>
                  <a:pt x="51615" y="1397785"/>
                  <a:pt x="0" y="1251406"/>
                </a:cubicBezTo>
                <a:lnTo>
                  <a:pt x="0" y="1251406"/>
                </a:lnTo>
                <a:cubicBezTo>
                  <a:pt x="-4782" y="1123943"/>
                  <a:pt x="22055" y="963203"/>
                  <a:pt x="0" y="813418"/>
                </a:cubicBezTo>
                <a:cubicBezTo>
                  <a:pt x="-22055" y="663633"/>
                  <a:pt x="40875" y="582456"/>
                  <a:pt x="0" y="357552"/>
                </a:cubicBezTo>
                <a:close/>
              </a:path>
              <a:path w="6498336" h="2145268" stroke="0" extrusionOk="0">
                <a:moveTo>
                  <a:pt x="0" y="357552"/>
                </a:moveTo>
                <a:cubicBezTo>
                  <a:pt x="33648" y="190897"/>
                  <a:pt x="119603" y="13069"/>
                  <a:pt x="357552" y="0"/>
                </a:cubicBezTo>
                <a:cubicBezTo>
                  <a:pt x="449832" y="-7805"/>
                  <a:pt x="610451" y="37041"/>
                  <a:pt x="720304" y="0"/>
                </a:cubicBezTo>
                <a:cubicBezTo>
                  <a:pt x="830157" y="-37041"/>
                  <a:pt x="991449" y="7424"/>
                  <a:pt x="1083056" y="0"/>
                </a:cubicBezTo>
                <a:lnTo>
                  <a:pt x="1083056" y="0"/>
                </a:lnTo>
                <a:cubicBezTo>
                  <a:pt x="1223921" y="-52280"/>
                  <a:pt x="1369495" y="41879"/>
                  <a:pt x="1608338" y="0"/>
                </a:cubicBezTo>
                <a:cubicBezTo>
                  <a:pt x="1847181" y="-41879"/>
                  <a:pt x="1915027" y="21939"/>
                  <a:pt x="2117374" y="0"/>
                </a:cubicBezTo>
                <a:cubicBezTo>
                  <a:pt x="2319721" y="-21939"/>
                  <a:pt x="2457493" y="70082"/>
                  <a:pt x="2707640" y="0"/>
                </a:cubicBezTo>
                <a:cubicBezTo>
                  <a:pt x="2862382" y="-5646"/>
                  <a:pt x="3022889" y="37825"/>
                  <a:pt x="3314162" y="0"/>
                </a:cubicBezTo>
                <a:cubicBezTo>
                  <a:pt x="3605435" y="-37825"/>
                  <a:pt x="3720401" y="10191"/>
                  <a:pt x="3955016" y="0"/>
                </a:cubicBezTo>
                <a:cubicBezTo>
                  <a:pt x="4189631" y="-10191"/>
                  <a:pt x="4432603" y="59102"/>
                  <a:pt x="4561538" y="0"/>
                </a:cubicBezTo>
                <a:cubicBezTo>
                  <a:pt x="4690473" y="-59102"/>
                  <a:pt x="4973613" y="6445"/>
                  <a:pt x="5099397" y="0"/>
                </a:cubicBezTo>
                <a:cubicBezTo>
                  <a:pt x="5225181" y="-6445"/>
                  <a:pt x="5379804" y="10340"/>
                  <a:pt x="5602925" y="0"/>
                </a:cubicBezTo>
                <a:cubicBezTo>
                  <a:pt x="5826046" y="-10340"/>
                  <a:pt x="5944481" y="40245"/>
                  <a:pt x="6140784" y="0"/>
                </a:cubicBezTo>
                <a:cubicBezTo>
                  <a:pt x="6374071" y="3945"/>
                  <a:pt x="6488164" y="161373"/>
                  <a:pt x="6498336" y="357552"/>
                </a:cubicBezTo>
                <a:cubicBezTo>
                  <a:pt x="6504421" y="494681"/>
                  <a:pt x="6471628" y="615232"/>
                  <a:pt x="6498336" y="795540"/>
                </a:cubicBezTo>
                <a:cubicBezTo>
                  <a:pt x="6525044" y="975848"/>
                  <a:pt x="6484779" y="1120819"/>
                  <a:pt x="6498336" y="1251406"/>
                </a:cubicBezTo>
                <a:lnTo>
                  <a:pt x="6498336" y="1251406"/>
                </a:lnTo>
                <a:cubicBezTo>
                  <a:pt x="6561785" y="1442203"/>
                  <a:pt x="6492489" y="1610218"/>
                  <a:pt x="6498336" y="1787723"/>
                </a:cubicBezTo>
                <a:lnTo>
                  <a:pt x="6498336" y="1787716"/>
                </a:lnTo>
                <a:cubicBezTo>
                  <a:pt x="6481826" y="1932923"/>
                  <a:pt x="6316348" y="2151757"/>
                  <a:pt x="6140784" y="2145268"/>
                </a:cubicBezTo>
                <a:cubicBezTo>
                  <a:pt x="6004841" y="2162117"/>
                  <a:pt x="5888155" y="2117564"/>
                  <a:pt x="5637256" y="2145268"/>
                </a:cubicBezTo>
                <a:cubicBezTo>
                  <a:pt x="5386357" y="2172972"/>
                  <a:pt x="5198043" y="2138767"/>
                  <a:pt x="4996403" y="2145268"/>
                </a:cubicBezTo>
                <a:cubicBezTo>
                  <a:pt x="4794763" y="2151769"/>
                  <a:pt x="4619310" y="2113777"/>
                  <a:pt x="4424212" y="2145268"/>
                </a:cubicBezTo>
                <a:cubicBezTo>
                  <a:pt x="4229114" y="2176759"/>
                  <a:pt x="3996141" y="2142497"/>
                  <a:pt x="3783358" y="2145268"/>
                </a:cubicBezTo>
                <a:cubicBezTo>
                  <a:pt x="3570575" y="2148039"/>
                  <a:pt x="3354699" y="2105121"/>
                  <a:pt x="3245499" y="2145268"/>
                </a:cubicBezTo>
                <a:cubicBezTo>
                  <a:pt x="3136299" y="2185415"/>
                  <a:pt x="2947826" y="2120157"/>
                  <a:pt x="2707640" y="2145268"/>
                </a:cubicBezTo>
                <a:cubicBezTo>
                  <a:pt x="2512287" y="2201975"/>
                  <a:pt x="2430599" y="2160568"/>
                  <a:pt x="2187472" y="2197954"/>
                </a:cubicBezTo>
                <a:cubicBezTo>
                  <a:pt x="1944345" y="2235340"/>
                  <a:pt x="1878412" y="2180861"/>
                  <a:pt x="1612549" y="2256187"/>
                </a:cubicBezTo>
                <a:cubicBezTo>
                  <a:pt x="1346686" y="2331512"/>
                  <a:pt x="1278056" y="2242777"/>
                  <a:pt x="1092381" y="2308873"/>
                </a:cubicBezTo>
                <a:cubicBezTo>
                  <a:pt x="906706" y="2374969"/>
                  <a:pt x="729491" y="2344209"/>
                  <a:pt x="544836" y="2364333"/>
                </a:cubicBezTo>
                <a:cubicBezTo>
                  <a:pt x="360181" y="2384457"/>
                  <a:pt x="138686" y="2342839"/>
                  <a:pt x="-30087" y="2422565"/>
                </a:cubicBezTo>
                <a:cubicBezTo>
                  <a:pt x="145390" y="2366880"/>
                  <a:pt x="399925" y="2335701"/>
                  <a:pt x="537616" y="2281144"/>
                </a:cubicBezTo>
                <a:cubicBezTo>
                  <a:pt x="675307" y="2226587"/>
                  <a:pt x="977214" y="2199374"/>
                  <a:pt x="1083056" y="2145268"/>
                </a:cubicBezTo>
                <a:cubicBezTo>
                  <a:pt x="925270" y="2149432"/>
                  <a:pt x="848704" y="2125073"/>
                  <a:pt x="734814" y="2145268"/>
                </a:cubicBezTo>
                <a:cubicBezTo>
                  <a:pt x="620924" y="2165463"/>
                  <a:pt x="535894" y="2114145"/>
                  <a:pt x="357552" y="2145268"/>
                </a:cubicBezTo>
                <a:cubicBezTo>
                  <a:pt x="140119" y="2156484"/>
                  <a:pt x="-21525" y="1967818"/>
                  <a:pt x="0" y="1787716"/>
                </a:cubicBezTo>
                <a:lnTo>
                  <a:pt x="0" y="1787723"/>
                </a:lnTo>
                <a:cubicBezTo>
                  <a:pt x="-8501" y="1565407"/>
                  <a:pt x="62308" y="1364680"/>
                  <a:pt x="0" y="1251406"/>
                </a:cubicBezTo>
                <a:lnTo>
                  <a:pt x="0" y="1251406"/>
                </a:lnTo>
                <a:cubicBezTo>
                  <a:pt x="-23036" y="1134002"/>
                  <a:pt x="25084" y="981341"/>
                  <a:pt x="0" y="813418"/>
                </a:cubicBezTo>
                <a:cubicBezTo>
                  <a:pt x="-25084" y="645495"/>
                  <a:pt x="18161" y="510107"/>
                  <a:pt x="0" y="357552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chào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000" b="1" dirty="0">
                <a:solidFill>
                  <a:srgbClr val="70AD47">
                    <a:lumMod val="50000"/>
                  </a:srgb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70AD47">
                    <a:lumMod val="50000"/>
                  </a:srgb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3000" b="1" dirty="0">
                <a:solidFill>
                  <a:srgbClr val="70AD47">
                    <a:lumMod val="50000"/>
                  </a:srgb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70AD47">
                    <a:lumMod val="50000"/>
                  </a:srgb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70AD47">
                    <a:lumMod val="50000"/>
                  </a:srgb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70AD47">
                    <a:lumMod val="50000"/>
                  </a:srgb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Ếch</a:t>
            </a:r>
            <a:r>
              <a:rPr lang="en-US" sz="3000" b="1" dirty="0">
                <a:solidFill>
                  <a:srgbClr val="70AD47">
                    <a:lumMod val="50000"/>
                  </a:srgb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70AD47">
                    <a:lumMod val="50000"/>
                  </a:srgb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vượt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vòng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thử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thách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nhé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395116-1E57-4448-4E14-1877B7AEB0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3596">
            <a:off x="2362145" y="3390971"/>
            <a:ext cx="1283204" cy="641602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31819C5B-F41C-7DE3-A547-B6012CD9A7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58371" y="14514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246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1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000" y="1"/>
            <a:ext cx="12225999" cy="6858000"/>
          </a:xfrm>
          <a:prstGeom prst="rect">
            <a:avLst/>
          </a:prstGeom>
        </p:spPr>
      </p:pic>
      <p:sp>
        <p:nvSpPr>
          <p:cNvPr id="2" name="Rectangle: Folded Corner 1">
            <a:extLst>
              <a:ext uri="{FF2B5EF4-FFF2-40B4-BE49-F238E27FC236}">
                <a16:creationId xmlns:a16="http://schemas.microsoft.com/office/drawing/2014/main" id="{87EE6279-D6A6-4525-BB9D-FE96343F90CC}"/>
              </a:ext>
            </a:extLst>
          </p:cNvPr>
          <p:cNvSpPr/>
          <p:nvPr/>
        </p:nvSpPr>
        <p:spPr>
          <a:xfrm>
            <a:off x="152400" y="232652"/>
            <a:ext cx="11805919" cy="6503428"/>
          </a:xfrm>
          <a:prstGeom prst="foldedCorner">
            <a:avLst/>
          </a:prstGeom>
          <a:solidFill>
            <a:schemeClr val="bg1">
              <a:alpha val="89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Baloo 2" pitchFamily="2" charset="0"/>
            </a:endParaRPr>
          </a:p>
        </p:txBody>
      </p: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28D2496F-25EC-A516-AD7C-BD478D7FD5BC}"/>
              </a:ext>
            </a:extLst>
          </p:cNvPr>
          <p:cNvSpPr/>
          <p:nvPr/>
        </p:nvSpPr>
        <p:spPr>
          <a:xfrm>
            <a:off x="1652838" y="231753"/>
            <a:ext cx="10071802" cy="1012491"/>
          </a:xfrm>
          <a:custGeom>
            <a:avLst/>
            <a:gdLst>
              <a:gd name="connsiteX0" fmla="*/ 0 w 10071802"/>
              <a:gd name="connsiteY0" fmla="*/ 168752 h 1012491"/>
              <a:gd name="connsiteX1" fmla="*/ 168752 w 10071802"/>
              <a:gd name="connsiteY1" fmla="*/ 0 h 1012491"/>
              <a:gd name="connsiteX2" fmla="*/ 1058745 w 10071802"/>
              <a:gd name="connsiteY2" fmla="*/ 0 h 1012491"/>
              <a:gd name="connsiteX3" fmla="*/ 1851395 w 10071802"/>
              <a:gd name="connsiteY3" fmla="*/ 0 h 1012491"/>
              <a:gd name="connsiteX4" fmla="*/ 2254673 w 10071802"/>
              <a:gd name="connsiteY4" fmla="*/ 0 h 1012491"/>
              <a:gd name="connsiteX5" fmla="*/ 2657951 w 10071802"/>
              <a:gd name="connsiteY5" fmla="*/ 0 h 1012491"/>
              <a:gd name="connsiteX6" fmla="*/ 3158572 w 10071802"/>
              <a:gd name="connsiteY6" fmla="*/ 0 h 1012491"/>
              <a:gd name="connsiteX7" fmla="*/ 3561850 w 10071802"/>
              <a:gd name="connsiteY7" fmla="*/ 0 h 1012491"/>
              <a:gd name="connsiteX8" fmla="*/ 3965128 w 10071802"/>
              <a:gd name="connsiteY8" fmla="*/ 0 h 1012491"/>
              <a:gd name="connsiteX9" fmla="*/ 4465749 w 10071802"/>
              <a:gd name="connsiteY9" fmla="*/ 0 h 1012491"/>
              <a:gd name="connsiteX10" fmla="*/ 5161056 w 10071802"/>
              <a:gd name="connsiteY10" fmla="*/ 0 h 1012491"/>
              <a:gd name="connsiteX11" fmla="*/ 5856363 w 10071802"/>
              <a:gd name="connsiteY11" fmla="*/ 0 h 1012491"/>
              <a:gd name="connsiteX12" fmla="*/ 6551670 w 10071802"/>
              <a:gd name="connsiteY12" fmla="*/ 0 h 1012491"/>
              <a:gd name="connsiteX13" fmla="*/ 7441663 w 10071802"/>
              <a:gd name="connsiteY13" fmla="*/ 0 h 1012491"/>
              <a:gd name="connsiteX14" fmla="*/ 8136970 w 10071802"/>
              <a:gd name="connsiteY14" fmla="*/ 0 h 1012491"/>
              <a:gd name="connsiteX15" fmla="*/ 8832277 w 10071802"/>
              <a:gd name="connsiteY15" fmla="*/ 0 h 1012491"/>
              <a:gd name="connsiteX16" fmla="*/ 9903050 w 10071802"/>
              <a:gd name="connsiteY16" fmla="*/ 0 h 1012491"/>
              <a:gd name="connsiteX17" fmla="*/ 10071802 w 10071802"/>
              <a:gd name="connsiteY17" fmla="*/ 168752 h 1012491"/>
              <a:gd name="connsiteX18" fmla="*/ 10071802 w 10071802"/>
              <a:gd name="connsiteY18" fmla="*/ 843739 h 1012491"/>
              <a:gd name="connsiteX19" fmla="*/ 9903050 w 10071802"/>
              <a:gd name="connsiteY19" fmla="*/ 1012491 h 1012491"/>
              <a:gd name="connsiteX20" fmla="*/ 9499772 w 10071802"/>
              <a:gd name="connsiteY20" fmla="*/ 1012491 h 1012491"/>
              <a:gd name="connsiteX21" fmla="*/ 8804465 w 10071802"/>
              <a:gd name="connsiteY21" fmla="*/ 1012491 h 1012491"/>
              <a:gd name="connsiteX22" fmla="*/ 8011815 w 10071802"/>
              <a:gd name="connsiteY22" fmla="*/ 1012491 h 1012491"/>
              <a:gd name="connsiteX23" fmla="*/ 7413851 w 10071802"/>
              <a:gd name="connsiteY23" fmla="*/ 1012491 h 1012491"/>
              <a:gd name="connsiteX24" fmla="*/ 6523858 w 10071802"/>
              <a:gd name="connsiteY24" fmla="*/ 1012491 h 1012491"/>
              <a:gd name="connsiteX25" fmla="*/ 5828551 w 10071802"/>
              <a:gd name="connsiteY25" fmla="*/ 1012491 h 1012491"/>
              <a:gd name="connsiteX26" fmla="*/ 5035901 w 10071802"/>
              <a:gd name="connsiteY26" fmla="*/ 1012491 h 1012491"/>
              <a:gd name="connsiteX27" fmla="*/ 4340594 w 10071802"/>
              <a:gd name="connsiteY27" fmla="*/ 1012491 h 1012491"/>
              <a:gd name="connsiteX28" fmla="*/ 3937316 w 10071802"/>
              <a:gd name="connsiteY28" fmla="*/ 1012491 h 1012491"/>
              <a:gd name="connsiteX29" fmla="*/ 3144666 w 10071802"/>
              <a:gd name="connsiteY29" fmla="*/ 1012491 h 1012491"/>
              <a:gd name="connsiteX30" fmla="*/ 2741388 w 10071802"/>
              <a:gd name="connsiteY30" fmla="*/ 1012491 h 1012491"/>
              <a:gd name="connsiteX31" fmla="*/ 1948738 w 10071802"/>
              <a:gd name="connsiteY31" fmla="*/ 1012491 h 1012491"/>
              <a:gd name="connsiteX32" fmla="*/ 1448117 w 10071802"/>
              <a:gd name="connsiteY32" fmla="*/ 1012491 h 1012491"/>
              <a:gd name="connsiteX33" fmla="*/ 168752 w 10071802"/>
              <a:gd name="connsiteY33" fmla="*/ 1012491 h 1012491"/>
              <a:gd name="connsiteX34" fmla="*/ 0 w 10071802"/>
              <a:gd name="connsiteY34" fmla="*/ 843739 h 1012491"/>
              <a:gd name="connsiteX35" fmla="*/ 0 w 10071802"/>
              <a:gd name="connsiteY35" fmla="*/ 168752 h 1012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071802" h="1012491" fill="none" extrusionOk="0">
                <a:moveTo>
                  <a:pt x="0" y="168752"/>
                </a:moveTo>
                <a:cubicBezTo>
                  <a:pt x="-5347" y="61998"/>
                  <a:pt x="85386" y="-5152"/>
                  <a:pt x="168752" y="0"/>
                </a:cubicBezTo>
                <a:cubicBezTo>
                  <a:pt x="391875" y="6152"/>
                  <a:pt x="732794" y="31421"/>
                  <a:pt x="1058745" y="0"/>
                </a:cubicBezTo>
                <a:cubicBezTo>
                  <a:pt x="1384696" y="-31421"/>
                  <a:pt x="1536694" y="-34480"/>
                  <a:pt x="1851395" y="0"/>
                </a:cubicBezTo>
                <a:cubicBezTo>
                  <a:pt x="2166096" y="34480"/>
                  <a:pt x="2064609" y="-19446"/>
                  <a:pt x="2254673" y="0"/>
                </a:cubicBezTo>
                <a:cubicBezTo>
                  <a:pt x="2444737" y="19446"/>
                  <a:pt x="2481915" y="-14612"/>
                  <a:pt x="2657951" y="0"/>
                </a:cubicBezTo>
                <a:cubicBezTo>
                  <a:pt x="2833987" y="14612"/>
                  <a:pt x="2976945" y="21401"/>
                  <a:pt x="3158572" y="0"/>
                </a:cubicBezTo>
                <a:cubicBezTo>
                  <a:pt x="3340199" y="-21401"/>
                  <a:pt x="3442966" y="16531"/>
                  <a:pt x="3561850" y="0"/>
                </a:cubicBezTo>
                <a:cubicBezTo>
                  <a:pt x="3680734" y="-16531"/>
                  <a:pt x="3883190" y="-9517"/>
                  <a:pt x="3965128" y="0"/>
                </a:cubicBezTo>
                <a:cubicBezTo>
                  <a:pt x="4047066" y="9517"/>
                  <a:pt x="4251675" y="-750"/>
                  <a:pt x="4465749" y="0"/>
                </a:cubicBezTo>
                <a:cubicBezTo>
                  <a:pt x="4679823" y="750"/>
                  <a:pt x="4989541" y="24682"/>
                  <a:pt x="5161056" y="0"/>
                </a:cubicBezTo>
                <a:cubicBezTo>
                  <a:pt x="5332571" y="-24682"/>
                  <a:pt x="5701700" y="-27105"/>
                  <a:pt x="5856363" y="0"/>
                </a:cubicBezTo>
                <a:cubicBezTo>
                  <a:pt x="6011026" y="27105"/>
                  <a:pt x="6258066" y="5667"/>
                  <a:pt x="6551670" y="0"/>
                </a:cubicBezTo>
                <a:cubicBezTo>
                  <a:pt x="6845274" y="-5667"/>
                  <a:pt x="7184095" y="-3683"/>
                  <a:pt x="7441663" y="0"/>
                </a:cubicBezTo>
                <a:cubicBezTo>
                  <a:pt x="7699231" y="3683"/>
                  <a:pt x="7933414" y="-8220"/>
                  <a:pt x="8136970" y="0"/>
                </a:cubicBezTo>
                <a:cubicBezTo>
                  <a:pt x="8340526" y="8220"/>
                  <a:pt x="8602388" y="-8138"/>
                  <a:pt x="8832277" y="0"/>
                </a:cubicBezTo>
                <a:cubicBezTo>
                  <a:pt x="9062166" y="8138"/>
                  <a:pt x="9459062" y="11580"/>
                  <a:pt x="9903050" y="0"/>
                </a:cubicBezTo>
                <a:cubicBezTo>
                  <a:pt x="9985515" y="6967"/>
                  <a:pt x="10072994" y="73146"/>
                  <a:pt x="10071802" y="168752"/>
                </a:cubicBezTo>
                <a:cubicBezTo>
                  <a:pt x="10043518" y="412611"/>
                  <a:pt x="10073546" y="670845"/>
                  <a:pt x="10071802" y="843739"/>
                </a:cubicBezTo>
                <a:cubicBezTo>
                  <a:pt x="10087947" y="937362"/>
                  <a:pt x="10009896" y="1028171"/>
                  <a:pt x="9903050" y="1012491"/>
                </a:cubicBezTo>
                <a:cubicBezTo>
                  <a:pt x="9708824" y="1002239"/>
                  <a:pt x="9677650" y="1000541"/>
                  <a:pt x="9499772" y="1012491"/>
                </a:cubicBezTo>
                <a:cubicBezTo>
                  <a:pt x="9321894" y="1024441"/>
                  <a:pt x="9124943" y="1035311"/>
                  <a:pt x="8804465" y="1012491"/>
                </a:cubicBezTo>
                <a:cubicBezTo>
                  <a:pt x="8483987" y="989671"/>
                  <a:pt x="8345025" y="1026391"/>
                  <a:pt x="8011815" y="1012491"/>
                </a:cubicBezTo>
                <a:cubicBezTo>
                  <a:pt x="7678605" y="998592"/>
                  <a:pt x="7664051" y="1013003"/>
                  <a:pt x="7413851" y="1012491"/>
                </a:cubicBezTo>
                <a:cubicBezTo>
                  <a:pt x="7163651" y="1011979"/>
                  <a:pt x="6848300" y="974677"/>
                  <a:pt x="6523858" y="1012491"/>
                </a:cubicBezTo>
                <a:cubicBezTo>
                  <a:pt x="6199416" y="1050305"/>
                  <a:pt x="6106498" y="1041577"/>
                  <a:pt x="5828551" y="1012491"/>
                </a:cubicBezTo>
                <a:cubicBezTo>
                  <a:pt x="5550604" y="983405"/>
                  <a:pt x="5389720" y="1047051"/>
                  <a:pt x="5035901" y="1012491"/>
                </a:cubicBezTo>
                <a:cubicBezTo>
                  <a:pt x="4682082" y="977932"/>
                  <a:pt x="4486043" y="1023568"/>
                  <a:pt x="4340594" y="1012491"/>
                </a:cubicBezTo>
                <a:cubicBezTo>
                  <a:pt x="4195145" y="1001414"/>
                  <a:pt x="4073031" y="1027383"/>
                  <a:pt x="3937316" y="1012491"/>
                </a:cubicBezTo>
                <a:cubicBezTo>
                  <a:pt x="3801601" y="997599"/>
                  <a:pt x="3384660" y="991297"/>
                  <a:pt x="3144666" y="1012491"/>
                </a:cubicBezTo>
                <a:cubicBezTo>
                  <a:pt x="2904672" y="1033686"/>
                  <a:pt x="2889662" y="1017736"/>
                  <a:pt x="2741388" y="1012491"/>
                </a:cubicBezTo>
                <a:cubicBezTo>
                  <a:pt x="2593114" y="1007246"/>
                  <a:pt x="2127805" y="1026016"/>
                  <a:pt x="1948738" y="1012491"/>
                </a:cubicBezTo>
                <a:cubicBezTo>
                  <a:pt x="1769671" y="998967"/>
                  <a:pt x="1596395" y="1022090"/>
                  <a:pt x="1448117" y="1012491"/>
                </a:cubicBezTo>
                <a:cubicBezTo>
                  <a:pt x="1299839" y="1002892"/>
                  <a:pt x="754045" y="1004779"/>
                  <a:pt x="168752" y="1012491"/>
                </a:cubicBezTo>
                <a:cubicBezTo>
                  <a:pt x="77009" y="1010113"/>
                  <a:pt x="-1694" y="947296"/>
                  <a:pt x="0" y="843739"/>
                </a:cubicBezTo>
                <a:cubicBezTo>
                  <a:pt x="-27146" y="537705"/>
                  <a:pt x="32142" y="365585"/>
                  <a:pt x="0" y="168752"/>
                </a:cubicBezTo>
                <a:close/>
              </a:path>
              <a:path w="10071802" h="1012491" stroke="0" extrusionOk="0">
                <a:moveTo>
                  <a:pt x="0" y="168752"/>
                </a:moveTo>
                <a:cubicBezTo>
                  <a:pt x="-16704" y="65812"/>
                  <a:pt x="78654" y="8606"/>
                  <a:pt x="168752" y="0"/>
                </a:cubicBezTo>
                <a:cubicBezTo>
                  <a:pt x="563533" y="28950"/>
                  <a:pt x="791004" y="-9537"/>
                  <a:pt x="961402" y="0"/>
                </a:cubicBezTo>
                <a:cubicBezTo>
                  <a:pt x="1131800" y="9537"/>
                  <a:pt x="1529245" y="-19312"/>
                  <a:pt x="1851395" y="0"/>
                </a:cubicBezTo>
                <a:cubicBezTo>
                  <a:pt x="2173545" y="19312"/>
                  <a:pt x="2515401" y="36593"/>
                  <a:pt x="2741388" y="0"/>
                </a:cubicBezTo>
                <a:cubicBezTo>
                  <a:pt x="2967375" y="-36593"/>
                  <a:pt x="3285553" y="34191"/>
                  <a:pt x="3436695" y="0"/>
                </a:cubicBezTo>
                <a:cubicBezTo>
                  <a:pt x="3587837" y="-34191"/>
                  <a:pt x="3774722" y="-14075"/>
                  <a:pt x="3937316" y="0"/>
                </a:cubicBezTo>
                <a:cubicBezTo>
                  <a:pt x="4099910" y="14075"/>
                  <a:pt x="4277576" y="-1518"/>
                  <a:pt x="4535280" y="0"/>
                </a:cubicBezTo>
                <a:cubicBezTo>
                  <a:pt x="4792984" y="1518"/>
                  <a:pt x="4939041" y="-20766"/>
                  <a:pt x="5133244" y="0"/>
                </a:cubicBezTo>
                <a:cubicBezTo>
                  <a:pt x="5327447" y="20766"/>
                  <a:pt x="5536964" y="-32658"/>
                  <a:pt x="5828551" y="0"/>
                </a:cubicBezTo>
                <a:cubicBezTo>
                  <a:pt x="6120138" y="32658"/>
                  <a:pt x="6288023" y="-16533"/>
                  <a:pt x="6426515" y="0"/>
                </a:cubicBezTo>
                <a:cubicBezTo>
                  <a:pt x="6565007" y="16533"/>
                  <a:pt x="6995294" y="-15713"/>
                  <a:pt x="7219165" y="0"/>
                </a:cubicBezTo>
                <a:cubicBezTo>
                  <a:pt x="7443036" y="15713"/>
                  <a:pt x="7527351" y="-18370"/>
                  <a:pt x="7817129" y="0"/>
                </a:cubicBezTo>
                <a:cubicBezTo>
                  <a:pt x="8106907" y="18370"/>
                  <a:pt x="8302159" y="-5438"/>
                  <a:pt x="8707122" y="0"/>
                </a:cubicBezTo>
                <a:cubicBezTo>
                  <a:pt x="9112085" y="5438"/>
                  <a:pt x="9602923" y="57706"/>
                  <a:pt x="9903050" y="0"/>
                </a:cubicBezTo>
                <a:cubicBezTo>
                  <a:pt x="9984393" y="-9447"/>
                  <a:pt x="10092100" y="81330"/>
                  <a:pt x="10071802" y="168752"/>
                </a:cubicBezTo>
                <a:cubicBezTo>
                  <a:pt x="10086328" y="313468"/>
                  <a:pt x="10083030" y="677521"/>
                  <a:pt x="10071802" y="843739"/>
                </a:cubicBezTo>
                <a:cubicBezTo>
                  <a:pt x="10058354" y="949192"/>
                  <a:pt x="9992884" y="1021062"/>
                  <a:pt x="9903050" y="1012491"/>
                </a:cubicBezTo>
                <a:cubicBezTo>
                  <a:pt x="9628816" y="1007107"/>
                  <a:pt x="9491922" y="1025422"/>
                  <a:pt x="9305086" y="1012491"/>
                </a:cubicBezTo>
                <a:cubicBezTo>
                  <a:pt x="9118250" y="999560"/>
                  <a:pt x="8887528" y="1029263"/>
                  <a:pt x="8609779" y="1012491"/>
                </a:cubicBezTo>
                <a:cubicBezTo>
                  <a:pt x="8332030" y="995719"/>
                  <a:pt x="8069812" y="1035332"/>
                  <a:pt x="7719786" y="1012491"/>
                </a:cubicBezTo>
                <a:cubicBezTo>
                  <a:pt x="7369760" y="989650"/>
                  <a:pt x="7451034" y="1003464"/>
                  <a:pt x="7219165" y="1012491"/>
                </a:cubicBezTo>
                <a:cubicBezTo>
                  <a:pt x="6987296" y="1021518"/>
                  <a:pt x="6917427" y="1003655"/>
                  <a:pt x="6815887" y="1012491"/>
                </a:cubicBezTo>
                <a:cubicBezTo>
                  <a:pt x="6714347" y="1021327"/>
                  <a:pt x="6509458" y="1017674"/>
                  <a:pt x="6217923" y="1012491"/>
                </a:cubicBezTo>
                <a:cubicBezTo>
                  <a:pt x="5926388" y="1007308"/>
                  <a:pt x="5857071" y="988865"/>
                  <a:pt x="5619959" y="1012491"/>
                </a:cubicBezTo>
                <a:cubicBezTo>
                  <a:pt x="5382847" y="1036117"/>
                  <a:pt x="5142211" y="995976"/>
                  <a:pt x="5021995" y="1012491"/>
                </a:cubicBezTo>
                <a:cubicBezTo>
                  <a:pt x="4901779" y="1029006"/>
                  <a:pt x="4548914" y="981829"/>
                  <a:pt x="4229345" y="1012491"/>
                </a:cubicBezTo>
                <a:cubicBezTo>
                  <a:pt x="3909776" y="1043154"/>
                  <a:pt x="3799399" y="1012170"/>
                  <a:pt x="3631381" y="1012491"/>
                </a:cubicBezTo>
                <a:cubicBezTo>
                  <a:pt x="3463363" y="1012812"/>
                  <a:pt x="2938277" y="1020304"/>
                  <a:pt x="2741388" y="1012491"/>
                </a:cubicBezTo>
                <a:cubicBezTo>
                  <a:pt x="2544499" y="1004678"/>
                  <a:pt x="2199963" y="980533"/>
                  <a:pt x="2046081" y="1012491"/>
                </a:cubicBezTo>
                <a:cubicBezTo>
                  <a:pt x="1892199" y="1044449"/>
                  <a:pt x="1357953" y="1032502"/>
                  <a:pt x="1156088" y="1012491"/>
                </a:cubicBezTo>
                <a:cubicBezTo>
                  <a:pt x="954223" y="992480"/>
                  <a:pt x="443014" y="1057177"/>
                  <a:pt x="168752" y="1012491"/>
                </a:cubicBezTo>
                <a:cubicBezTo>
                  <a:pt x="69842" y="1005879"/>
                  <a:pt x="-7138" y="955626"/>
                  <a:pt x="0" y="843739"/>
                </a:cubicBezTo>
                <a:cubicBezTo>
                  <a:pt x="-9174" y="548096"/>
                  <a:pt x="4568" y="330147"/>
                  <a:pt x="0" y="168752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88130B-317F-0A65-8291-BF13A501EA5B}"/>
              </a:ext>
            </a:extLst>
          </p:cNvPr>
          <p:cNvSpPr txBox="1"/>
          <p:nvPr/>
        </p:nvSpPr>
        <p:spPr>
          <a:xfrm>
            <a:off x="1734765" y="269659"/>
            <a:ext cx="103103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bè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DC0F0A3-68EA-66A4-47E2-D90EA6678AF9}"/>
              </a:ext>
            </a:extLst>
          </p:cNvPr>
          <p:cNvSpPr txBox="1"/>
          <p:nvPr/>
        </p:nvSpPr>
        <p:spPr>
          <a:xfrm rot="20664994">
            <a:off x="667966" y="2206774"/>
            <a:ext cx="2427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quý mến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Freeform 109">
            <a:extLst>
              <a:ext uri="{FF2B5EF4-FFF2-40B4-BE49-F238E27FC236}">
                <a16:creationId xmlns:a16="http://schemas.microsoft.com/office/drawing/2014/main" id="{591EEADF-68CC-2205-B2FC-42F690A0C771}"/>
              </a:ext>
            </a:extLst>
          </p:cNvPr>
          <p:cNvSpPr>
            <a:spLocks noEditPoints="1"/>
          </p:cNvSpPr>
          <p:nvPr/>
        </p:nvSpPr>
        <p:spPr bwMode="auto">
          <a:xfrm>
            <a:off x="359229" y="1498499"/>
            <a:ext cx="2749018" cy="1733532"/>
          </a:xfrm>
          <a:custGeom>
            <a:avLst/>
            <a:gdLst>
              <a:gd name="T0" fmla="*/ 902 w 1331"/>
              <a:gd name="T1" fmla="*/ 102 h 1421"/>
              <a:gd name="T2" fmla="*/ 1018 w 1331"/>
              <a:gd name="T3" fmla="*/ 87 h 1421"/>
              <a:gd name="T4" fmla="*/ 1073 w 1331"/>
              <a:gd name="T5" fmla="*/ 309 h 1421"/>
              <a:gd name="T6" fmla="*/ 1151 w 1331"/>
              <a:gd name="T7" fmla="*/ 651 h 1421"/>
              <a:gd name="T8" fmla="*/ 1330 w 1331"/>
              <a:gd name="T9" fmla="*/ 1025 h 1421"/>
              <a:gd name="T10" fmla="*/ 1215 w 1331"/>
              <a:gd name="T11" fmla="*/ 1090 h 1421"/>
              <a:gd name="T12" fmla="*/ 975 w 1331"/>
              <a:gd name="T13" fmla="*/ 1169 h 1421"/>
              <a:gd name="T14" fmla="*/ 720 w 1331"/>
              <a:gd name="T15" fmla="*/ 1222 h 1421"/>
              <a:gd name="T16" fmla="*/ 377 w 1331"/>
              <a:gd name="T17" fmla="*/ 1355 h 1421"/>
              <a:gd name="T18" fmla="*/ 219 w 1331"/>
              <a:gd name="T19" fmla="*/ 1291 h 1421"/>
              <a:gd name="T20" fmla="*/ 115 w 1331"/>
              <a:gd name="T21" fmla="*/ 1011 h 1421"/>
              <a:gd name="T22" fmla="*/ 51 w 1331"/>
              <a:gd name="T23" fmla="*/ 769 h 1421"/>
              <a:gd name="T24" fmla="*/ 2 w 1331"/>
              <a:gd name="T25" fmla="*/ 426 h 1421"/>
              <a:gd name="T26" fmla="*/ 196 w 1331"/>
              <a:gd name="T27" fmla="*/ 304 h 1421"/>
              <a:gd name="T28" fmla="*/ 475 w 1331"/>
              <a:gd name="T29" fmla="*/ 215 h 1421"/>
              <a:gd name="T30" fmla="*/ 498 w 1331"/>
              <a:gd name="T31" fmla="*/ 105 h 1421"/>
              <a:gd name="T32" fmla="*/ 594 w 1331"/>
              <a:gd name="T33" fmla="*/ 0 h 1421"/>
              <a:gd name="T34" fmla="*/ 702 w 1331"/>
              <a:gd name="T35" fmla="*/ 57 h 1421"/>
              <a:gd name="T36" fmla="*/ 617 w 1331"/>
              <a:gd name="T37" fmla="*/ 259 h 1421"/>
              <a:gd name="T38" fmla="*/ 651 w 1331"/>
              <a:gd name="T39" fmla="*/ 166 h 1421"/>
              <a:gd name="T40" fmla="*/ 772 w 1331"/>
              <a:gd name="T41" fmla="*/ 434 h 1421"/>
              <a:gd name="T42" fmla="*/ 721 w 1331"/>
              <a:gd name="T43" fmla="*/ 504 h 1421"/>
              <a:gd name="T44" fmla="*/ 592 w 1331"/>
              <a:gd name="T45" fmla="*/ 291 h 1421"/>
              <a:gd name="T46" fmla="*/ 588 w 1331"/>
              <a:gd name="T47" fmla="*/ 42 h 1421"/>
              <a:gd name="T48" fmla="*/ 704 w 1331"/>
              <a:gd name="T49" fmla="*/ 133 h 1421"/>
              <a:gd name="T50" fmla="*/ 705 w 1331"/>
              <a:gd name="T51" fmla="*/ 98 h 1421"/>
              <a:gd name="T52" fmla="*/ 599 w 1331"/>
              <a:gd name="T53" fmla="*/ 16 h 1421"/>
              <a:gd name="T54" fmla="*/ 516 w 1331"/>
              <a:gd name="T55" fmla="*/ 109 h 1421"/>
              <a:gd name="T56" fmla="*/ 564 w 1331"/>
              <a:gd name="T57" fmla="*/ 271 h 1421"/>
              <a:gd name="T58" fmla="*/ 683 w 1331"/>
              <a:gd name="T59" fmla="*/ 517 h 1421"/>
              <a:gd name="T60" fmla="*/ 762 w 1331"/>
              <a:gd name="T61" fmla="*/ 514 h 1421"/>
              <a:gd name="T62" fmla="*/ 777 w 1331"/>
              <a:gd name="T63" fmla="*/ 373 h 1421"/>
              <a:gd name="T64" fmla="*/ 678 w 1331"/>
              <a:gd name="T65" fmla="*/ 152 h 1421"/>
              <a:gd name="T66" fmla="*/ 584 w 1331"/>
              <a:gd name="T67" fmla="*/ 185 h 1421"/>
              <a:gd name="T68" fmla="*/ 649 w 1331"/>
              <a:gd name="T69" fmla="*/ 370 h 1421"/>
              <a:gd name="T70" fmla="*/ 678 w 1331"/>
              <a:gd name="T71" fmla="*/ 110 h 1421"/>
              <a:gd name="T72" fmla="*/ 581 w 1331"/>
              <a:gd name="T73" fmla="*/ 64 h 1421"/>
              <a:gd name="T74" fmla="*/ 555 w 1331"/>
              <a:gd name="T75" fmla="*/ 143 h 1421"/>
              <a:gd name="T76" fmla="*/ 643 w 1331"/>
              <a:gd name="T77" fmla="*/ 127 h 1421"/>
              <a:gd name="T78" fmla="*/ 981 w 1331"/>
              <a:gd name="T79" fmla="*/ 110 h 1421"/>
              <a:gd name="T80" fmla="*/ 856 w 1331"/>
              <a:gd name="T81" fmla="*/ 131 h 1421"/>
              <a:gd name="T82" fmla="*/ 736 w 1331"/>
              <a:gd name="T83" fmla="*/ 231 h 1421"/>
              <a:gd name="T84" fmla="*/ 799 w 1331"/>
              <a:gd name="T85" fmla="*/ 516 h 1421"/>
              <a:gd name="T86" fmla="*/ 679 w 1331"/>
              <a:gd name="T87" fmla="*/ 529 h 1421"/>
              <a:gd name="T88" fmla="*/ 536 w 1331"/>
              <a:gd name="T89" fmla="*/ 214 h 1421"/>
              <a:gd name="T90" fmla="*/ 339 w 1331"/>
              <a:gd name="T91" fmla="*/ 272 h 1421"/>
              <a:gd name="T92" fmla="*/ 94 w 1331"/>
              <a:gd name="T93" fmla="*/ 365 h 1421"/>
              <a:gd name="T94" fmla="*/ 38 w 1331"/>
              <a:gd name="T95" fmla="*/ 640 h 1421"/>
              <a:gd name="T96" fmla="*/ 115 w 1331"/>
              <a:gd name="T97" fmla="*/ 969 h 1421"/>
              <a:gd name="T98" fmla="*/ 266 w 1331"/>
              <a:gd name="T99" fmla="*/ 1368 h 1421"/>
              <a:gd name="T100" fmla="*/ 589 w 1331"/>
              <a:gd name="T101" fmla="*/ 1248 h 1421"/>
              <a:gd name="T102" fmla="*/ 1094 w 1331"/>
              <a:gd name="T103" fmla="*/ 1116 h 1421"/>
              <a:gd name="T104" fmla="*/ 1309 w 1331"/>
              <a:gd name="T105" fmla="*/ 1027 h 1421"/>
              <a:gd name="T106" fmla="*/ 1195 w 1331"/>
              <a:gd name="T107" fmla="*/ 810 h 1421"/>
              <a:gd name="T108" fmla="*/ 1073 w 1331"/>
              <a:gd name="T109" fmla="*/ 388 h 1421"/>
              <a:gd name="T110" fmla="*/ 1014 w 1331"/>
              <a:gd name="T111" fmla="*/ 108 h 1421"/>
              <a:gd name="T112" fmla="*/ 745 w 1331"/>
              <a:gd name="T113" fmla="*/ 475 h 1421"/>
              <a:gd name="T114" fmla="*/ 660 w 1331"/>
              <a:gd name="T115" fmla="*/ 196 h 1421"/>
              <a:gd name="T116" fmla="*/ 619 w 1331"/>
              <a:gd name="T117" fmla="*/ 189 h 1421"/>
              <a:gd name="T118" fmla="*/ 663 w 1331"/>
              <a:gd name="T119" fmla="*/ 338 h 1421"/>
              <a:gd name="T120" fmla="*/ 674 w 1331"/>
              <a:gd name="T121" fmla="*/ 399 h 1421"/>
              <a:gd name="T122" fmla="*/ 713 w 1331"/>
              <a:gd name="T123" fmla="*/ 490 h 14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331" h="1421">
                <a:moveTo>
                  <a:pt x="739" y="139"/>
                </a:moveTo>
                <a:lnTo>
                  <a:pt x="739" y="139"/>
                </a:lnTo>
                <a:lnTo>
                  <a:pt x="766" y="132"/>
                </a:lnTo>
                <a:lnTo>
                  <a:pt x="796" y="125"/>
                </a:lnTo>
                <a:lnTo>
                  <a:pt x="855" y="109"/>
                </a:lnTo>
                <a:lnTo>
                  <a:pt x="855" y="109"/>
                </a:lnTo>
                <a:lnTo>
                  <a:pt x="863" y="108"/>
                </a:lnTo>
                <a:lnTo>
                  <a:pt x="871" y="108"/>
                </a:lnTo>
                <a:lnTo>
                  <a:pt x="879" y="108"/>
                </a:lnTo>
                <a:lnTo>
                  <a:pt x="889" y="106"/>
                </a:lnTo>
                <a:lnTo>
                  <a:pt x="889" y="106"/>
                </a:lnTo>
                <a:lnTo>
                  <a:pt x="896" y="105"/>
                </a:lnTo>
                <a:lnTo>
                  <a:pt x="902" y="102"/>
                </a:lnTo>
                <a:lnTo>
                  <a:pt x="902" y="102"/>
                </a:lnTo>
                <a:lnTo>
                  <a:pt x="911" y="101"/>
                </a:lnTo>
                <a:lnTo>
                  <a:pt x="920" y="101"/>
                </a:lnTo>
                <a:lnTo>
                  <a:pt x="928" y="102"/>
                </a:lnTo>
                <a:lnTo>
                  <a:pt x="936" y="102"/>
                </a:lnTo>
                <a:lnTo>
                  <a:pt x="936" y="102"/>
                </a:lnTo>
                <a:lnTo>
                  <a:pt x="949" y="99"/>
                </a:lnTo>
                <a:lnTo>
                  <a:pt x="962" y="95"/>
                </a:lnTo>
                <a:lnTo>
                  <a:pt x="976" y="91"/>
                </a:lnTo>
                <a:lnTo>
                  <a:pt x="988" y="89"/>
                </a:lnTo>
                <a:lnTo>
                  <a:pt x="988" y="89"/>
                </a:lnTo>
                <a:lnTo>
                  <a:pt x="1003" y="87"/>
                </a:lnTo>
                <a:lnTo>
                  <a:pt x="1018" y="87"/>
                </a:lnTo>
                <a:lnTo>
                  <a:pt x="1034" y="89"/>
                </a:lnTo>
                <a:lnTo>
                  <a:pt x="1049" y="91"/>
                </a:lnTo>
                <a:lnTo>
                  <a:pt x="1049" y="91"/>
                </a:lnTo>
                <a:lnTo>
                  <a:pt x="1056" y="125"/>
                </a:lnTo>
                <a:lnTo>
                  <a:pt x="1062" y="162"/>
                </a:lnTo>
                <a:lnTo>
                  <a:pt x="1064" y="180"/>
                </a:lnTo>
                <a:lnTo>
                  <a:pt x="1066" y="197"/>
                </a:lnTo>
                <a:lnTo>
                  <a:pt x="1066" y="212"/>
                </a:lnTo>
                <a:lnTo>
                  <a:pt x="1064" y="226"/>
                </a:lnTo>
                <a:lnTo>
                  <a:pt x="1064" y="226"/>
                </a:lnTo>
                <a:lnTo>
                  <a:pt x="1068" y="260"/>
                </a:lnTo>
                <a:lnTo>
                  <a:pt x="1071" y="293"/>
                </a:lnTo>
                <a:lnTo>
                  <a:pt x="1073" y="309"/>
                </a:lnTo>
                <a:lnTo>
                  <a:pt x="1074" y="324"/>
                </a:lnTo>
                <a:lnTo>
                  <a:pt x="1078" y="338"/>
                </a:lnTo>
                <a:lnTo>
                  <a:pt x="1082" y="351"/>
                </a:lnTo>
                <a:lnTo>
                  <a:pt x="1082" y="351"/>
                </a:lnTo>
                <a:lnTo>
                  <a:pt x="1094" y="429"/>
                </a:lnTo>
                <a:lnTo>
                  <a:pt x="1107" y="506"/>
                </a:lnTo>
                <a:lnTo>
                  <a:pt x="1107" y="506"/>
                </a:lnTo>
                <a:lnTo>
                  <a:pt x="1111" y="527"/>
                </a:lnTo>
                <a:lnTo>
                  <a:pt x="1115" y="546"/>
                </a:lnTo>
                <a:lnTo>
                  <a:pt x="1126" y="582"/>
                </a:lnTo>
                <a:lnTo>
                  <a:pt x="1138" y="617"/>
                </a:lnTo>
                <a:lnTo>
                  <a:pt x="1151" y="651"/>
                </a:lnTo>
                <a:lnTo>
                  <a:pt x="1151" y="651"/>
                </a:lnTo>
                <a:lnTo>
                  <a:pt x="1181" y="735"/>
                </a:lnTo>
                <a:lnTo>
                  <a:pt x="1196" y="776"/>
                </a:lnTo>
                <a:lnTo>
                  <a:pt x="1214" y="815"/>
                </a:lnTo>
                <a:lnTo>
                  <a:pt x="1214" y="815"/>
                </a:lnTo>
                <a:lnTo>
                  <a:pt x="1226" y="840"/>
                </a:lnTo>
                <a:lnTo>
                  <a:pt x="1240" y="864"/>
                </a:lnTo>
                <a:lnTo>
                  <a:pt x="1268" y="913"/>
                </a:lnTo>
                <a:lnTo>
                  <a:pt x="1296" y="962"/>
                </a:lnTo>
                <a:lnTo>
                  <a:pt x="1309" y="988"/>
                </a:lnTo>
                <a:lnTo>
                  <a:pt x="1320" y="1014"/>
                </a:lnTo>
                <a:lnTo>
                  <a:pt x="1320" y="1014"/>
                </a:lnTo>
                <a:lnTo>
                  <a:pt x="1326" y="1019"/>
                </a:lnTo>
                <a:lnTo>
                  <a:pt x="1330" y="1025"/>
                </a:lnTo>
                <a:lnTo>
                  <a:pt x="1331" y="1032"/>
                </a:lnTo>
                <a:lnTo>
                  <a:pt x="1330" y="1036"/>
                </a:lnTo>
                <a:lnTo>
                  <a:pt x="1330" y="1038"/>
                </a:lnTo>
                <a:lnTo>
                  <a:pt x="1330" y="1038"/>
                </a:lnTo>
                <a:lnTo>
                  <a:pt x="1326" y="1042"/>
                </a:lnTo>
                <a:lnTo>
                  <a:pt x="1322" y="1045"/>
                </a:lnTo>
                <a:lnTo>
                  <a:pt x="1309" y="1049"/>
                </a:lnTo>
                <a:lnTo>
                  <a:pt x="1309" y="1049"/>
                </a:lnTo>
                <a:lnTo>
                  <a:pt x="1289" y="1060"/>
                </a:lnTo>
                <a:lnTo>
                  <a:pt x="1277" y="1066"/>
                </a:lnTo>
                <a:lnTo>
                  <a:pt x="1264" y="1071"/>
                </a:lnTo>
                <a:lnTo>
                  <a:pt x="1264" y="1071"/>
                </a:lnTo>
                <a:lnTo>
                  <a:pt x="1215" y="1090"/>
                </a:lnTo>
                <a:lnTo>
                  <a:pt x="1194" y="1100"/>
                </a:lnTo>
                <a:lnTo>
                  <a:pt x="1173" y="1110"/>
                </a:lnTo>
                <a:lnTo>
                  <a:pt x="1173" y="1110"/>
                </a:lnTo>
                <a:lnTo>
                  <a:pt x="1162" y="1115"/>
                </a:lnTo>
                <a:lnTo>
                  <a:pt x="1149" y="1119"/>
                </a:lnTo>
                <a:lnTo>
                  <a:pt x="1136" y="1124"/>
                </a:lnTo>
                <a:lnTo>
                  <a:pt x="1131" y="1127"/>
                </a:lnTo>
                <a:lnTo>
                  <a:pt x="1127" y="1131"/>
                </a:lnTo>
                <a:lnTo>
                  <a:pt x="1127" y="1131"/>
                </a:lnTo>
                <a:lnTo>
                  <a:pt x="1105" y="1134"/>
                </a:lnTo>
                <a:lnTo>
                  <a:pt x="1081" y="1139"/>
                </a:lnTo>
                <a:lnTo>
                  <a:pt x="1028" y="1154"/>
                </a:lnTo>
                <a:lnTo>
                  <a:pt x="975" y="1169"/>
                </a:lnTo>
                <a:lnTo>
                  <a:pt x="923" y="1183"/>
                </a:lnTo>
                <a:lnTo>
                  <a:pt x="923" y="1183"/>
                </a:lnTo>
                <a:lnTo>
                  <a:pt x="920" y="1184"/>
                </a:lnTo>
                <a:lnTo>
                  <a:pt x="919" y="1185"/>
                </a:lnTo>
                <a:lnTo>
                  <a:pt x="917" y="1188"/>
                </a:lnTo>
                <a:lnTo>
                  <a:pt x="916" y="1189"/>
                </a:lnTo>
                <a:lnTo>
                  <a:pt x="916" y="1189"/>
                </a:lnTo>
                <a:lnTo>
                  <a:pt x="902" y="1189"/>
                </a:lnTo>
                <a:lnTo>
                  <a:pt x="887" y="1192"/>
                </a:lnTo>
                <a:lnTo>
                  <a:pt x="858" y="1198"/>
                </a:lnTo>
                <a:lnTo>
                  <a:pt x="858" y="1198"/>
                </a:lnTo>
                <a:lnTo>
                  <a:pt x="789" y="1210"/>
                </a:lnTo>
                <a:lnTo>
                  <a:pt x="720" y="1222"/>
                </a:lnTo>
                <a:lnTo>
                  <a:pt x="685" y="1230"/>
                </a:lnTo>
                <a:lnTo>
                  <a:pt x="651" y="1238"/>
                </a:lnTo>
                <a:lnTo>
                  <a:pt x="618" y="1249"/>
                </a:lnTo>
                <a:lnTo>
                  <a:pt x="585" y="1263"/>
                </a:lnTo>
                <a:lnTo>
                  <a:pt x="585" y="1263"/>
                </a:lnTo>
                <a:lnTo>
                  <a:pt x="540" y="1281"/>
                </a:lnTo>
                <a:lnTo>
                  <a:pt x="497" y="1298"/>
                </a:lnTo>
                <a:lnTo>
                  <a:pt x="455" y="1315"/>
                </a:lnTo>
                <a:lnTo>
                  <a:pt x="434" y="1324"/>
                </a:lnTo>
                <a:lnTo>
                  <a:pt x="414" y="1334"/>
                </a:lnTo>
                <a:lnTo>
                  <a:pt x="414" y="1334"/>
                </a:lnTo>
                <a:lnTo>
                  <a:pt x="395" y="1345"/>
                </a:lnTo>
                <a:lnTo>
                  <a:pt x="377" y="1355"/>
                </a:lnTo>
                <a:lnTo>
                  <a:pt x="343" y="1377"/>
                </a:lnTo>
                <a:lnTo>
                  <a:pt x="309" y="1400"/>
                </a:lnTo>
                <a:lnTo>
                  <a:pt x="276" y="1421"/>
                </a:lnTo>
                <a:lnTo>
                  <a:pt x="276" y="1421"/>
                </a:lnTo>
                <a:lnTo>
                  <a:pt x="270" y="1411"/>
                </a:lnTo>
                <a:lnTo>
                  <a:pt x="266" y="1400"/>
                </a:lnTo>
                <a:lnTo>
                  <a:pt x="256" y="1377"/>
                </a:lnTo>
                <a:lnTo>
                  <a:pt x="256" y="1377"/>
                </a:lnTo>
                <a:lnTo>
                  <a:pt x="242" y="1349"/>
                </a:lnTo>
                <a:lnTo>
                  <a:pt x="227" y="1319"/>
                </a:lnTo>
                <a:lnTo>
                  <a:pt x="227" y="1319"/>
                </a:lnTo>
                <a:lnTo>
                  <a:pt x="223" y="1305"/>
                </a:lnTo>
                <a:lnTo>
                  <a:pt x="219" y="1291"/>
                </a:lnTo>
                <a:lnTo>
                  <a:pt x="219" y="1291"/>
                </a:lnTo>
                <a:lnTo>
                  <a:pt x="185" y="1206"/>
                </a:lnTo>
                <a:lnTo>
                  <a:pt x="149" y="1115"/>
                </a:lnTo>
                <a:lnTo>
                  <a:pt x="149" y="1115"/>
                </a:lnTo>
                <a:lnTo>
                  <a:pt x="142" y="1102"/>
                </a:lnTo>
                <a:lnTo>
                  <a:pt x="136" y="1091"/>
                </a:lnTo>
                <a:lnTo>
                  <a:pt x="136" y="1091"/>
                </a:lnTo>
                <a:lnTo>
                  <a:pt x="135" y="1087"/>
                </a:lnTo>
                <a:lnTo>
                  <a:pt x="135" y="1082"/>
                </a:lnTo>
                <a:lnTo>
                  <a:pt x="135" y="1078"/>
                </a:lnTo>
                <a:lnTo>
                  <a:pt x="135" y="1072"/>
                </a:lnTo>
                <a:lnTo>
                  <a:pt x="135" y="1072"/>
                </a:lnTo>
                <a:lnTo>
                  <a:pt x="115" y="1011"/>
                </a:lnTo>
                <a:lnTo>
                  <a:pt x="95" y="949"/>
                </a:lnTo>
                <a:lnTo>
                  <a:pt x="95" y="949"/>
                </a:lnTo>
                <a:lnTo>
                  <a:pt x="75" y="882"/>
                </a:lnTo>
                <a:lnTo>
                  <a:pt x="75" y="882"/>
                </a:lnTo>
                <a:lnTo>
                  <a:pt x="70" y="863"/>
                </a:lnTo>
                <a:lnTo>
                  <a:pt x="63" y="845"/>
                </a:lnTo>
                <a:lnTo>
                  <a:pt x="63" y="845"/>
                </a:lnTo>
                <a:lnTo>
                  <a:pt x="61" y="836"/>
                </a:lnTo>
                <a:lnTo>
                  <a:pt x="60" y="825"/>
                </a:lnTo>
                <a:lnTo>
                  <a:pt x="60" y="814"/>
                </a:lnTo>
                <a:lnTo>
                  <a:pt x="59" y="803"/>
                </a:lnTo>
                <a:lnTo>
                  <a:pt x="59" y="803"/>
                </a:lnTo>
                <a:lnTo>
                  <a:pt x="51" y="769"/>
                </a:lnTo>
                <a:lnTo>
                  <a:pt x="42" y="735"/>
                </a:lnTo>
                <a:lnTo>
                  <a:pt x="34" y="701"/>
                </a:lnTo>
                <a:lnTo>
                  <a:pt x="27" y="666"/>
                </a:lnTo>
                <a:lnTo>
                  <a:pt x="27" y="666"/>
                </a:lnTo>
                <a:lnTo>
                  <a:pt x="22" y="629"/>
                </a:lnTo>
                <a:lnTo>
                  <a:pt x="18" y="589"/>
                </a:lnTo>
                <a:lnTo>
                  <a:pt x="18" y="589"/>
                </a:lnTo>
                <a:lnTo>
                  <a:pt x="10" y="527"/>
                </a:lnTo>
                <a:lnTo>
                  <a:pt x="7" y="495"/>
                </a:lnTo>
                <a:lnTo>
                  <a:pt x="6" y="464"/>
                </a:lnTo>
                <a:lnTo>
                  <a:pt x="6" y="464"/>
                </a:lnTo>
                <a:lnTo>
                  <a:pt x="4" y="445"/>
                </a:lnTo>
                <a:lnTo>
                  <a:pt x="2" y="426"/>
                </a:lnTo>
                <a:lnTo>
                  <a:pt x="0" y="407"/>
                </a:lnTo>
                <a:lnTo>
                  <a:pt x="0" y="399"/>
                </a:lnTo>
                <a:lnTo>
                  <a:pt x="2" y="389"/>
                </a:lnTo>
                <a:lnTo>
                  <a:pt x="2" y="389"/>
                </a:lnTo>
                <a:lnTo>
                  <a:pt x="41" y="372"/>
                </a:lnTo>
                <a:lnTo>
                  <a:pt x="83" y="351"/>
                </a:lnTo>
                <a:lnTo>
                  <a:pt x="105" y="340"/>
                </a:lnTo>
                <a:lnTo>
                  <a:pt x="128" y="331"/>
                </a:lnTo>
                <a:lnTo>
                  <a:pt x="151" y="323"/>
                </a:lnTo>
                <a:lnTo>
                  <a:pt x="174" y="316"/>
                </a:lnTo>
                <a:lnTo>
                  <a:pt x="174" y="316"/>
                </a:lnTo>
                <a:lnTo>
                  <a:pt x="185" y="309"/>
                </a:lnTo>
                <a:lnTo>
                  <a:pt x="196" y="304"/>
                </a:lnTo>
                <a:lnTo>
                  <a:pt x="208" y="301"/>
                </a:lnTo>
                <a:lnTo>
                  <a:pt x="219" y="298"/>
                </a:lnTo>
                <a:lnTo>
                  <a:pt x="219" y="298"/>
                </a:lnTo>
                <a:lnTo>
                  <a:pt x="236" y="290"/>
                </a:lnTo>
                <a:lnTo>
                  <a:pt x="252" y="283"/>
                </a:lnTo>
                <a:lnTo>
                  <a:pt x="286" y="271"/>
                </a:lnTo>
                <a:lnTo>
                  <a:pt x="323" y="260"/>
                </a:lnTo>
                <a:lnTo>
                  <a:pt x="359" y="250"/>
                </a:lnTo>
                <a:lnTo>
                  <a:pt x="359" y="250"/>
                </a:lnTo>
                <a:lnTo>
                  <a:pt x="393" y="241"/>
                </a:lnTo>
                <a:lnTo>
                  <a:pt x="428" y="229"/>
                </a:lnTo>
                <a:lnTo>
                  <a:pt x="460" y="219"/>
                </a:lnTo>
                <a:lnTo>
                  <a:pt x="475" y="215"/>
                </a:lnTo>
                <a:lnTo>
                  <a:pt x="490" y="214"/>
                </a:lnTo>
                <a:lnTo>
                  <a:pt x="490" y="214"/>
                </a:lnTo>
                <a:lnTo>
                  <a:pt x="500" y="210"/>
                </a:lnTo>
                <a:lnTo>
                  <a:pt x="509" y="206"/>
                </a:lnTo>
                <a:lnTo>
                  <a:pt x="531" y="200"/>
                </a:lnTo>
                <a:lnTo>
                  <a:pt x="531" y="200"/>
                </a:lnTo>
                <a:lnTo>
                  <a:pt x="528" y="189"/>
                </a:lnTo>
                <a:lnTo>
                  <a:pt x="524" y="178"/>
                </a:lnTo>
                <a:lnTo>
                  <a:pt x="513" y="154"/>
                </a:lnTo>
                <a:lnTo>
                  <a:pt x="504" y="128"/>
                </a:lnTo>
                <a:lnTo>
                  <a:pt x="501" y="117"/>
                </a:lnTo>
                <a:lnTo>
                  <a:pt x="498" y="105"/>
                </a:lnTo>
                <a:lnTo>
                  <a:pt x="498" y="105"/>
                </a:lnTo>
                <a:lnTo>
                  <a:pt x="498" y="93"/>
                </a:lnTo>
                <a:lnTo>
                  <a:pt x="501" y="82"/>
                </a:lnTo>
                <a:lnTo>
                  <a:pt x="504" y="71"/>
                </a:lnTo>
                <a:lnTo>
                  <a:pt x="508" y="60"/>
                </a:lnTo>
                <a:lnTo>
                  <a:pt x="520" y="41"/>
                </a:lnTo>
                <a:lnTo>
                  <a:pt x="532" y="20"/>
                </a:lnTo>
                <a:lnTo>
                  <a:pt x="532" y="20"/>
                </a:lnTo>
                <a:lnTo>
                  <a:pt x="539" y="19"/>
                </a:lnTo>
                <a:lnTo>
                  <a:pt x="547" y="16"/>
                </a:lnTo>
                <a:lnTo>
                  <a:pt x="561" y="11"/>
                </a:lnTo>
                <a:lnTo>
                  <a:pt x="577" y="4"/>
                </a:lnTo>
                <a:lnTo>
                  <a:pt x="585" y="1"/>
                </a:lnTo>
                <a:lnTo>
                  <a:pt x="594" y="0"/>
                </a:lnTo>
                <a:lnTo>
                  <a:pt x="594" y="0"/>
                </a:lnTo>
                <a:lnTo>
                  <a:pt x="604" y="0"/>
                </a:lnTo>
                <a:lnTo>
                  <a:pt x="614" y="0"/>
                </a:lnTo>
                <a:lnTo>
                  <a:pt x="622" y="1"/>
                </a:lnTo>
                <a:lnTo>
                  <a:pt x="632" y="4"/>
                </a:lnTo>
                <a:lnTo>
                  <a:pt x="648" y="10"/>
                </a:lnTo>
                <a:lnTo>
                  <a:pt x="667" y="16"/>
                </a:lnTo>
                <a:lnTo>
                  <a:pt x="667" y="16"/>
                </a:lnTo>
                <a:lnTo>
                  <a:pt x="674" y="27"/>
                </a:lnTo>
                <a:lnTo>
                  <a:pt x="683" y="37"/>
                </a:lnTo>
                <a:lnTo>
                  <a:pt x="693" y="46"/>
                </a:lnTo>
                <a:lnTo>
                  <a:pt x="702" y="57"/>
                </a:lnTo>
                <a:lnTo>
                  <a:pt x="702" y="57"/>
                </a:lnTo>
                <a:lnTo>
                  <a:pt x="708" y="67"/>
                </a:lnTo>
                <a:lnTo>
                  <a:pt x="712" y="78"/>
                </a:lnTo>
                <a:lnTo>
                  <a:pt x="720" y="98"/>
                </a:lnTo>
                <a:lnTo>
                  <a:pt x="728" y="120"/>
                </a:lnTo>
                <a:lnTo>
                  <a:pt x="734" y="129"/>
                </a:lnTo>
                <a:lnTo>
                  <a:pt x="739" y="139"/>
                </a:lnTo>
                <a:lnTo>
                  <a:pt x="739" y="139"/>
                </a:lnTo>
                <a:close/>
                <a:moveTo>
                  <a:pt x="653" y="343"/>
                </a:moveTo>
                <a:lnTo>
                  <a:pt x="653" y="343"/>
                </a:lnTo>
                <a:lnTo>
                  <a:pt x="640" y="313"/>
                </a:lnTo>
                <a:lnTo>
                  <a:pt x="626" y="282"/>
                </a:lnTo>
                <a:lnTo>
                  <a:pt x="626" y="282"/>
                </a:lnTo>
                <a:lnTo>
                  <a:pt x="617" y="259"/>
                </a:lnTo>
                <a:lnTo>
                  <a:pt x="608" y="234"/>
                </a:lnTo>
                <a:lnTo>
                  <a:pt x="606" y="222"/>
                </a:lnTo>
                <a:lnTo>
                  <a:pt x="604" y="208"/>
                </a:lnTo>
                <a:lnTo>
                  <a:pt x="603" y="196"/>
                </a:lnTo>
                <a:lnTo>
                  <a:pt x="604" y="184"/>
                </a:lnTo>
                <a:lnTo>
                  <a:pt x="604" y="184"/>
                </a:lnTo>
                <a:lnTo>
                  <a:pt x="608" y="177"/>
                </a:lnTo>
                <a:lnTo>
                  <a:pt x="614" y="173"/>
                </a:lnTo>
                <a:lnTo>
                  <a:pt x="619" y="169"/>
                </a:lnTo>
                <a:lnTo>
                  <a:pt x="626" y="166"/>
                </a:lnTo>
                <a:lnTo>
                  <a:pt x="634" y="165"/>
                </a:lnTo>
                <a:lnTo>
                  <a:pt x="641" y="165"/>
                </a:lnTo>
                <a:lnTo>
                  <a:pt x="651" y="166"/>
                </a:lnTo>
                <a:lnTo>
                  <a:pt x="660" y="167"/>
                </a:lnTo>
                <a:lnTo>
                  <a:pt x="660" y="167"/>
                </a:lnTo>
                <a:lnTo>
                  <a:pt x="671" y="184"/>
                </a:lnTo>
                <a:lnTo>
                  <a:pt x="682" y="204"/>
                </a:lnTo>
                <a:lnTo>
                  <a:pt x="693" y="225"/>
                </a:lnTo>
                <a:lnTo>
                  <a:pt x="704" y="248"/>
                </a:lnTo>
                <a:lnTo>
                  <a:pt x="724" y="295"/>
                </a:lnTo>
                <a:lnTo>
                  <a:pt x="740" y="340"/>
                </a:lnTo>
                <a:lnTo>
                  <a:pt x="740" y="340"/>
                </a:lnTo>
                <a:lnTo>
                  <a:pt x="754" y="376"/>
                </a:lnTo>
                <a:lnTo>
                  <a:pt x="761" y="395"/>
                </a:lnTo>
                <a:lnTo>
                  <a:pt x="768" y="415"/>
                </a:lnTo>
                <a:lnTo>
                  <a:pt x="772" y="434"/>
                </a:lnTo>
                <a:lnTo>
                  <a:pt x="772" y="444"/>
                </a:lnTo>
                <a:lnTo>
                  <a:pt x="772" y="453"/>
                </a:lnTo>
                <a:lnTo>
                  <a:pt x="772" y="461"/>
                </a:lnTo>
                <a:lnTo>
                  <a:pt x="769" y="470"/>
                </a:lnTo>
                <a:lnTo>
                  <a:pt x="766" y="476"/>
                </a:lnTo>
                <a:lnTo>
                  <a:pt x="761" y="483"/>
                </a:lnTo>
                <a:lnTo>
                  <a:pt x="761" y="483"/>
                </a:lnTo>
                <a:lnTo>
                  <a:pt x="749" y="494"/>
                </a:lnTo>
                <a:lnTo>
                  <a:pt x="739" y="499"/>
                </a:lnTo>
                <a:lnTo>
                  <a:pt x="735" y="502"/>
                </a:lnTo>
                <a:lnTo>
                  <a:pt x="731" y="504"/>
                </a:lnTo>
                <a:lnTo>
                  <a:pt x="731" y="504"/>
                </a:lnTo>
                <a:lnTo>
                  <a:pt x="721" y="504"/>
                </a:lnTo>
                <a:lnTo>
                  <a:pt x="709" y="502"/>
                </a:lnTo>
                <a:lnTo>
                  <a:pt x="697" y="499"/>
                </a:lnTo>
                <a:lnTo>
                  <a:pt x="689" y="495"/>
                </a:lnTo>
                <a:lnTo>
                  <a:pt x="689" y="495"/>
                </a:lnTo>
                <a:lnTo>
                  <a:pt x="685" y="490"/>
                </a:lnTo>
                <a:lnTo>
                  <a:pt x="681" y="483"/>
                </a:lnTo>
                <a:lnTo>
                  <a:pt x="678" y="478"/>
                </a:lnTo>
                <a:lnTo>
                  <a:pt x="675" y="475"/>
                </a:lnTo>
                <a:lnTo>
                  <a:pt x="674" y="472"/>
                </a:lnTo>
                <a:lnTo>
                  <a:pt x="674" y="472"/>
                </a:lnTo>
                <a:lnTo>
                  <a:pt x="632" y="382"/>
                </a:lnTo>
                <a:lnTo>
                  <a:pt x="611" y="338"/>
                </a:lnTo>
                <a:lnTo>
                  <a:pt x="592" y="291"/>
                </a:lnTo>
                <a:lnTo>
                  <a:pt x="574" y="244"/>
                </a:lnTo>
                <a:lnTo>
                  <a:pt x="558" y="195"/>
                </a:lnTo>
                <a:lnTo>
                  <a:pt x="551" y="169"/>
                </a:lnTo>
                <a:lnTo>
                  <a:pt x="546" y="142"/>
                </a:lnTo>
                <a:lnTo>
                  <a:pt x="540" y="114"/>
                </a:lnTo>
                <a:lnTo>
                  <a:pt x="536" y="84"/>
                </a:lnTo>
                <a:lnTo>
                  <a:pt x="536" y="84"/>
                </a:lnTo>
                <a:lnTo>
                  <a:pt x="540" y="78"/>
                </a:lnTo>
                <a:lnTo>
                  <a:pt x="546" y="71"/>
                </a:lnTo>
                <a:lnTo>
                  <a:pt x="558" y="60"/>
                </a:lnTo>
                <a:lnTo>
                  <a:pt x="573" y="50"/>
                </a:lnTo>
                <a:lnTo>
                  <a:pt x="588" y="42"/>
                </a:lnTo>
                <a:lnTo>
                  <a:pt x="588" y="42"/>
                </a:lnTo>
                <a:lnTo>
                  <a:pt x="598" y="42"/>
                </a:lnTo>
                <a:lnTo>
                  <a:pt x="607" y="42"/>
                </a:lnTo>
                <a:lnTo>
                  <a:pt x="625" y="46"/>
                </a:lnTo>
                <a:lnTo>
                  <a:pt x="641" y="52"/>
                </a:lnTo>
                <a:lnTo>
                  <a:pt x="656" y="57"/>
                </a:lnTo>
                <a:lnTo>
                  <a:pt x="656" y="57"/>
                </a:lnTo>
                <a:lnTo>
                  <a:pt x="666" y="71"/>
                </a:lnTo>
                <a:lnTo>
                  <a:pt x="677" y="84"/>
                </a:lnTo>
                <a:lnTo>
                  <a:pt x="686" y="98"/>
                </a:lnTo>
                <a:lnTo>
                  <a:pt x="696" y="112"/>
                </a:lnTo>
                <a:lnTo>
                  <a:pt x="696" y="112"/>
                </a:lnTo>
                <a:lnTo>
                  <a:pt x="700" y="123"/>
                </a:lnTo>
                <a:lnTo>
                  <a:pt x="704" y="133"/>
                </a:lnTo>
                <a:lnTo>
                  <a:pt x="708" y="144"/>
                </a:lnTo>
                <a:lnTo>
                  <a:pt x="712" y="148"/>
                </a:lnTo>
                <a:lnTo>
                  <a:pt x="716" y="152"/>
                </a:lnTo>
                <a:lnTo>
                  <a:pt x="716" y="152"/>
                </a:lnTo>
                <a:lnTo>
                  <a:pt x="717" y="150"/>
                </a:lnTo>
                <a:lnTo>
                  <a:pt x="719" y="150"/>
                </a:lnTo>
                <a:lnTo>
                  <a:pt x="720" y="150"/>
                </a:lnTo>
                <a:lnTo>
                  <a:pt x="723" y="150"/>
                </a:lnTo>
                <a:lnTo>
                  <a:pt x="723" y="150"/>
                </a:lnTo>
                <a:lnTo>
                  <a:pt x="720" y="135"/>
                </a:lnTo>
                <a:lnTo>
                  <a:pt x="716" y="123"/>
                </a:lnTo>
                <a:lnTo>
                  <a:pt x="711" y="110"/>
                </a:lnTo>
                <a:lnTo>
                  <a:pt x="705" y="98"/>
                </a:lnTo>
                <a:lnTo>
                  <a:pt x="693" y="75"/>
                </a:lnTo>
                <a:lnTo>
                  <a:pt x="678" y="50"/>
                </a:lnTo>
                <a:lnTo>
                  <a:pt x="678" y="50"/>
                </a:lnTo>
                <a:lnTo>
                  <a:pt x="666" y="42"/>
                </a:lnTo>
                <a:lnTo>
                  <a:pt x="662" y="37"/>
                </a:lnTo>
                <a:lnTo>
                  <a:pt x="656" y="30"/>
                </a:lnTo>
                <a:lnTo>
                  <a:pt x="656" y="30"/>
                </a:lnTo>
                <a:lnTo>
                  <a:pt x="645" y="26"/>
                </a:lnTo>
                <a:lnTo>
                  <a:pt x="632" y="20"/>
                </a:lnTo>
                <a:lnTo>
                  <a:pt x="623" y="18"/>
                </a:lnTo>
                <a:lnTo>
                  <a:pt x="615" y="16"/>
                </a:lnTo>
                <a:lnTo>
                  <a:pt x="607" y="16"/>
                </a:lnTo>
                <a:lnTo>
                  <a:pt x="599" y="16"/>
                </a:lnTo>
                <a:lnTo>
                  <a:pt x="599" y="16"/>
                </a:lnTo>
                <a:lnTo>
                  <a:pt x="585" y="20"/>
                </a:lnTo>
                <a:lnTo>
                  <a:pt x="570" y="25"/>
                </a:lnTo>
                <a:lnTo>
                  <a:pt x="540" y="35"/>
                </a:lnTo>
                <a:lnTo>
                  <a:pt x="540" y="35"/>
                </a:lnTo>
                <a:lnTo>
                  <a:pt x="535" y="42"/>
                </a:lnTo>
                <a:lnTo>
                  <a:pt x="528" y="49"/>
                </a:lnTo>
                <a:lnTo>
                  <a:pt x="523" y="57"/>
                </a:lnTo>
                <a:lnTo>
                  <a:pt x="519" y="67"/>
                </a:lnTo>
                <a:lnTo>
                  <a:pt x="516" y="76"/>
                </a:lnTo>
                <a:lnTo>
                  <a:pt x="515" y="86"/>
                </a:lnTo>
                <a:lnTo>
                  <a:pt x="515" y="97"/>
                </a:lnTo>
                <a:lnTo>
                  <a:pt x="516" y="109"/>
                </a:lnTo>
                <a:lnTo>
                  <a:pt x="516" y="109"/>
                </a:lnTo>
                <a:lnTo>
                  <a:pt x="524" y="131"/>
                </a:lnTo>
                <a:lnTo>
                  <a:pt x="531" y="154"/>
                </a:lnTo>
                <a:lnTo>
                  <a:pt x="538" y="177"/>
                </a:lnTo>
                <a:lnTo>
                  <a:pt x="546" y="199"/>
                </a:lnTo>
                <a:lnTo>
                  <a:pt x="546" y="199"/>
                </a:lnTo>
                <a:lnTo>
                  <a:pt x="547" y="210"/>
                </a:lnTo>
                <a:lnTo>
                  <a:pt x="550" y="219"/>
                </a:lnTo>
                <a:lnTo>
                  <a:pt x="555" y="237"/>
                </a:lnTo>
                <a:lnTo>
                  <a:pt x="561" y="253"/>
                </a:lnTo>
                <a:lnTo>
                  <a:pt x="562" y="263"/>
                </a:lnTo>
                <a:lnTo>
                  <a:pt x="564" y="271"/>
                </a:lnTo>
                <a:lnTo>
                  <a:pt x="564" y="271"/>
                </a:lnTo>
                <a:lnTo>
                  <a:pt x="577" y="308"/>
                </a:lnTo>
                <a:lnTo>
                  <a:pt x="589" y="344"/>
                </a:lnTo>
                <a:lnTo>
                  <a:pt x="602" y="381"/>
                </a:lnTo>
                <a:lnTo>
                  <a:pt x="608" y="399"/>
                </a:lnTo>
                <a:lnTo>
                  <a:pt x="615" y="415"/>
                </a:lnTo>
                <a:lnTo>
                  <a:pt x="615" y="415"/>
                </a:lnTo>
                <a:lnTo>
                  <a:pt x="629" y="444"/>
                </a:lnTo>
                <a:lnTo>
                  <a:pt x="645" y="471"/>
                </a:lnTo>
                <a:lnTo>
                  <a:pt x="655" y="485"/>
                </a:lnTo>
                <a:lnTo>
                  <a:pt x="663" y="497"/>
                </a:lnTo>
                <a:lnTo>
                  <a:pt x="674" y="508"/>
                </a:lnTo>
                <a:lnTo>
                  <a:pt x="683" y="517"/>
                </a:lnTo>
                <a:lnTo>
                  <a:pt x="683" y="517"/>
                </a:lnTo>
                <a:lnTo>
                  <a:pt x="693" y="519"/>
                </a:lnTo>
                <a:lnTo>
                  <a:pt x="701" y="521"/>
                </a:lnTo>
                <a:lnTo>
                  <a:pt x="708" y="524"/>
                </a:lnTo>
                <a:lnTo>
                  <a:pt x="717" y="525"/>
                </a:lnTo>
                <a:lnTo>
                  <a:pt x="717" y="525"/>
                </a:lnTo>
                <a:lnTo>
                  <a:pt x="721" y="524"/>
                </a:lnTo>
                <a:lnTo>
                  <a:pt x="727" y="523"/>
                </a:lnTo>
                <a:lnTo>
                  <a:pt x="739" y="521"/>
                </a:lnTo>
                <a:lnTo>
                  <a:pt x="750" y="520"/>
                </a:lnTo>
                <a:lnTo>
                  <a:pt x="760" y="519"/>
                </a:lnTo>
                <a:lnTo>
                  <a:pt x="760" y="519"/>
                </a:lnTo>
                <a:lnTo>
                  <a:pt x="761" y="516"/>
                </a:lnTo>
                <a:lnTo>
                  <a:pt x="762" y="514"/>
                </a:lnTo>
                <a:lnTo>
                  <a:pt x="766" y="510"/>
                </a:lnTo>
                <a:lnTo>
                  <a:pt x="779" y="505"/>
                </a:lnTo>
                <a:lnTo>
                  <a:pt x="779" y="505"/>
                </a:lnTo>
                <a:lnTo>
                  <a:pt x="785" y="493"/>
                </a:lnTo>
                <a:lnTo>
                  <a:pt x="789" y="480"/>
                </a:lnTo>
                <a:lnTo>
                  <a:pt x="791" y="467"/>
                </a:lnTo>
                <a:lnTo>
                  <a:pt x="791" y="453"/>
                </a:lnTo>
                <a:lnTo>
                  <a:pt x="789" y="440"/>
                </a:lnTo>
                <a:lnTo>
                  <a:pt x="787" y="425"/>
                </a:lnTo>
                <a:lnTo>
                  <a:pt x="780" y="396"/>
                </a:lnTo>
                <a:lnTo>
                  <a:pt x="780" y="396"/>
                </a:lnTo>
                <a:lnTo>
                  <a:pt x="777" y="380"/>
                </a:lnTo>
                <a:lnTo>
                  <a:pt x="777" y="373"/>
                </a:lnTo>
                <a:lnTo>
                  <a:pt x="775" y="366"/>
                </a:lnTo>
                <a:lnTo>
                  <a:pt x="775" y="366"/>
                </a:lnTo>
                <a:lnTo>
                  <a:pt x="764" y="333"/>
                </a:lnTo>
                <a:lnTo>
                  <a:pt x="750" y="302"/>
                </a:lnTo>
                <a:lnTo>
                  <a:pt x="726" y="244"/>
                </a:lnTo>
                <a:lnTo>
                  <a:pt x="726" y="244"/>
                </a:lnTo>
                <a:lnTo>
                  <a:pt x="717" y="226"/>
                </a:lnTo>
                <a:lnTo>
                  <a:pt x="709" y="208"/>
                </a:lnTo>
                <a:lnTo>
                  <a:pt x="692" y="177"/>
                </a:lnTo>
                <a:lnTo>
                  <a:pt x="692" y="177"/>
                </a:lnTo>
                <a:lnTo>
                  <a:pt x="685" y="163"/>
                </a:lnTo>
                <a:lnTo>
                  <a:pt x="678" y="152"/>
                </a:lnTo>
                <a:lnTo>
                  <a:pt x="678" y="152"/>
                </a:lnTo>
                <a:lnTo>
                  <a:pt x="674" y="148"/>
                </a:lnTo>
                <a:lnTo>
                  <a:pt x="668" y="144"/>
                </a:lnTo>
                <a:lnTo>
                  <a:pt x="662" y="142"/>
                </a:lnTo>
                <a:lnTo>
                  <a:pt x="656" y="139"/>
                </a:lnTo>
                <a:lnTo>
                  <a:pt x="651" y="139"/>
                </a:lnTo>
                <a:lnTo>
                  <a:pt x="644" y="139"/>
                </a:lnTo>
                <a:lnTo>
                  <a:pt x="632" y="140"/>
                </a:lnTo>
                <a:lnTo>
                  <a:pt x="618" y="144"/>
                </a:lnTo>
                <a:lnTo>
                  <a:pt x="607" y="151"/>
                </a:lnTo>
                <a:lnTo>
                  <a:pt x="596" y="159"/>
                </a:lnTo>
                <a:lnTo>
                  <a:pt x="587" y="167"/>
                </a:lnTo>
                <a:lnTo>
                  <a:pt x="587" y="167"/>
                </a:lnTo>
                <a:lnTo>
                  <a:pt x="584" y="185"/>
                </a:lnTo>
                <a:lnTo>
                  <a:pt x="584" y="201"/>
                </a:lnTo>
                <a:lnTo>
                  <a:pt x="585" y="219"/>
                </a:lnTo>
                <a:lnTo>
                  <a:pt x="588" y="234"/>
                </a:lnTo>
                <a:lnTo>
                  <a:pt x="594" y="250"/>
                </a:lnTo>
                <a:lnTo>
                  <a:pt x="599" y="265"/>
                </a:lnTo>
                <a:lnTo>
                  <a:pt x="611" y="297"/>
                </a:lnTo>
                <a:lnTo>
                  <a:pt x="611" y="297"/>
                </a:lnTo>
                <a:lnTo>
                  <a:pt x="617" y="309"/>
                </a:lnTo>
                <a:lnTo>
                  <a:pt x="622" y="321"/>
                </a:lnTo>
                <a:lnTo>
                  <a:pt x="636" y="346"/>
                </a:lnTo>
                <a:lnTo>
                  <a:pt x="636" y="346"/>
                </a:lnTo>
                <a:lnTo>
                  <a:pt x="643" y="358"/>
                </a:lnTo>
                <a:lnTo>
                  <a:pt x="649" y="370"/>
                </a:lnTo>
                <a:lnTo>
                  <a:pt x="653" y="376"/>
                </a:lnTo>
                <a:lnTo>
                  <a:pt x="657" y="380"/>
                </a:lnTo>
                <a:lnTo>
                  <a:pt x="663" y="382"/>
                </a:lnTo>
                <a:lnTo>
                  <a:pt x="668" y="382"/>
                </a:lnTo>
                <a:lnTo>
                  <a:pt x="668" y="382"/>
                </a:lnTo>
                <a:lnTo>
                  <a:pt x="670" y="378"/>
                </a:lnTo>
                <a:lnTo>
                  <a:pt x="670" y="373"/>
                </a:lnTo>
                <a:lnTo>
                  <a:pt x="668" y="369"/>
                </a:lnTo>
                <a:lnTo>
                  <a:pt x="666" y="363"/>
                </a:lnTo>
                <a:lnTo>
                  <a:pt x="653" y="343"/>
                </a:lnTo>
                <a:lnTo>
                  <a:pt x="653" y="343"/>
                </a:lnTo>
                <a:close/>
                <a:moveTo>
                  <a:pt x="678" y="110"/>
                </a:moveTo>
                <a:lnTo>
                  <a:pt x="678" y="110"/>
                </a:lnTo>
                <a:lnTo>
                  <a:pt x="671" y="99"/>
                </a:lnTo>
                <a:lnTo>
                  <a:pt x="663" y="87"/>
                </a:lnTo>
                <a:lnTo>
                  <a:pt x="653" y="76"/>
                </a:lnTo>
                <a:lnTo>
                  <a:pt x="647" y="69"/>
                </a:lnTo>
                <a:lnTo>
                  <a:pt x="647" y="69"/>
                </a:lnTo>
                <a:lnTo>
                  <a:pt x="634" y="64"/>
                </a:lnTo>
                <a:lnTo>
                  <a:pt x="619" y="59"/>
                </a:lnTo>
                <a:lnTo>
                  <a:pt x="604" y="56"/>
                </a:lnTo>
                <a:lnTo>
                  <a:pt x="598" y="56"/>
                </a:lnTo>
                <a:lnTo>
                  <a:pt x="592" y="57"/>
                </a:lnTo>
                <a:lnTo>
                  <a:pt x="592" y="57"/>
                </a:lnTo>
                <a:lnTo>
                  <a:pt x="587" y="60"/>
                </a:lnTo>
                <a:lnTo>
                  <a:pt x="581" y="64"/>
                </a:lnTo>
                <a:lnTo>
                  <a:pt x="577" y="69"/>
                </a:lnTo>
                <a:lnTo>
                  <a:pt x="572" y="74"/>
                </a:lnTo>
                <a:lnTo>
                  <a:pt x="572" y="74"/>
                </a:lnTo>
                <a:lnTo>
                  <a:pt x="560" y="79"/>
                </a:lnTo>
                <a:lnTo>
                  <a:pt x="553" y="83"/>
                </a:lnTo>
                <a:lnTo>
                  <a:pt x="551" y="86"/>
                </a:lnTo>
                <a:lnTo>
                  <a:pt x="550" y="90"/>
                </a:lnTo>
                <a:lnTo>
                  <a:pt x="550" y="90"/>
                </a:lnTo>
                <a:lnTo>
                  <a:pt x="549" y="98"/>
                </a:lnTo>
                <a:lnTo>
                  <a:pt x="549" y="108"/>
                </a:lnTo>
                <a:lnTo>
                  <a:pt x="551" y="125"/>
                </a:lnTo>
                <a:lnTo>
                  <a:pt x="551" y="125"/>
                </a:lnTo>
                <a:lnTo>
                  <a:pt x="555" y="143"/>
                </a:lnTo>
                <a:lnTo>
                  <a:pt x="561" y="161"/>
                </a:lnTo>
                <a:lnTo>
                  <a:pt x="573" y="192"/>
                </a:lnTo>
                <a:lnTo>
                  <a:pt x="573" y="192"/>
                </a:lnTo>
                <a:lnTo>
                  <a:pt x="573" y="184"/>
                </a:lnTo>
                <a:lnTo>
                  <a:pt x="574" y="177"/>
                </a:lnTo>
                <a:lnTo>
                  <a:pt x="576" y="170"/>
                </a:lnTo>
                <a:lnTo>
                  <a:pt x="579" y="165"/>
                </a:lnTo>
                <a:lnTo>
                  <a:pt x="585" y="154"/>
                </a:lnTo>
                <a:lnTo>
                  <a:pt x="595" y="144"/>
                </a:lnTo>
                <a:lnTo>
                  <a:pt x="606" y="138"/>
                </a:lnTo>
                <a:lnTo>
                  <a:pt x="618" y="132"/>
                </a:lnTo>
                <a:lnTo>
                  <a:pt x="630" y="128"/>
                </a:lnTo>
                <a:lnTo>
                  <a:pt x="643" y="127"/>
                </a:lnTo>
                <a:lnTo>
                  <a:pt x="643" y="127"/>
                </a:lnTo>
                <a:lnTo>
                  <a:pt x="651" y="128"/>
                </a:lnTo>
                <a:lnTo>
                  <a:pt x="659" y="129"/>
                </a:lnTo>
                <a:lnTo>
                  <a:pt x="666" y="132"/>
                </a:lnTo>
                <a:lnTo>
                  <a:pt x="671" y="136"/>
                </a:lnTo>
                <a:lnTo>
                  <a:pt x="683" y="144"/>
                </a:lnTo>
                <a:lnTo>
                  <a:pt x="694" y="152"/>
                </a:lnTo>
                <a:lnTo>
                  <a:pt x="694" y="152"/>
                </a:lnTo>
                <a:lnTo>
                  <a:pt x="687" y="131"/>
                </a:lnTo>
                <a:lnTo>
                  <a:pt x="685" y="121"/>
                </a:lnTo>
                <a:lnTo>
                  <a:pt x="678" y="110"/>
                </a:lnTo>
                <a:lnTo>
                  <a:pt x="678" y="110"/>
                </a:lnTo>
                <a:close/>
                <a:moveTo>
                  <a:pt x="981" y="110"/>
                </a:moveTo>
                <a:lnTo>
                  <a:pt x="981" y="110"/>
                </a:lnTo>
                <a:lnTo>
                  <a:pt x="976" y="113"/>
                </a:lnTo>
                <a:lnTo>
                  <a:pt x="968" y="114"/>
                </a:lnTo>
                <a:lnTo>
                  <a:pt x="953" y="116"/>
                </a:lnTo>
                <a:lnTo>
                  <a:pt x="936" y="116"/>
                </a:lnTo>
                <a:lnTo>
                  <a:pt x="920" y="117"/>
                </a:lnTo>
                <a:lnTo>
                  <a:pt x="920" y="117"/>
                </a:lnTo>
                <a:lnTo>
                  <a:pt x="905" y="120"/>
                </a:lnTo>
                <a:lnTo>
                  <a:pt x="890" y="124"/>
                </a:lnTo>
                <a:lnTo>
                  <a:pt x="877" y="128"/>
                </a:lnTo>
                <a:lnTo>
                  <a:pt x="863" y="131"/>
                </a:lnTo>
                <a:lnTo>
                  <a:pt x="863" y="131"/>
                </a:lnTo>
                <a:lnTo>
                  <a:pt x="856" y="131"/>
                </a:lnTo>
                <a:lnTo>
                  <a:pt x="849" y="131"/>
                </a:lnTo>
                <a:lnTo>
                  <a:pt x="843" y="129"/>
                </a:lnTo>
                <a:lnTo>
                  <a:pt x="836" y="131"/>
                </a:lnTo>
                <a:lnTo>
                  <a:pt x="836" y="131"/>
                </a:lnTo>
                <a:lnTo>
                  <a:pt x="819" y="133"/>
                </a:lnTo>
                <a:lnTo>
                  <a:pt x="802" y="139"/>
                </a:lnTo>
                <a:lnTo>
                  <a:pt x="770" y="148"/>
                </a:lnTo>
                <a:lnTo>
                  <a:pt x="738" y="159"/>
                </a:lnTo>
                <a:lnTo>
                  <a:pt x="704" y="170"/>
                </a:lnTo>
                <a:lnTo>
                  <a:pt x="704" y="170"/>
                </a:lnTo>
                <a:lnTo>
                  <a:pt x="712" y="182"/>
                </a:lnTo>
                <a:lnTo>
                  <a:pt x="720" y="197"/>
                </a:lnTo>
                <a:lnTo>
                  <a:pt x="736" y="231"/>
                </a:lnTo>
                <a:lnTo>
                  <a:pt x="766" y="304"/>
                </a:lnTo>
                <a:lnTo>
                  <a:pt x="766" y="304"/>
                </a:lnTo>
                <a:lnTo>
                  <a:pt x="773" y="329"/>
                </a:lnTo>
                <a:lnTo>
                  <a:pt x="781" y="357"/>
                </a:lnTo>
                <a:lnTo>
                  <a:pt x="791" y="384"/>
                </a:lnTo>
                <a:lnTo>
                  <a:pt x="798" y="411"/>
                </a:lnTo>
                <a:lnTo>
                  <a:pt x="804" y="438"/>
                </a:lnTo>
                <a:lnTo>
                  <a:pt x="806" y="452"/>
                </a:lnTo>
                <a:lnTo>
                  <a:pt x="807" y="464"/>
                </a:lnTo>
                <a:lnTo>
                  <a:pt x="807" y="478"/>
                </a:lnTo>
                <a:lnTo>
                  <a:pt x="806" y="490"/>
                </a:lnTo>
                <a:lnTo>
                  <a:pt x="803" y="504"/>
                </a:lnTo>
                <a:lnTo>
                  <a:pt x="799" y="516"/>
                </a:lnTo>
                <a:lnTo>
                  <a:pt x="799" y="516"/>
                </a:lnTo>
                <a:lnTo>
                  <a:pt x="791" y="521"/>
                </a:lnTo>
                <a:lnTo>
                  <a:pt x="781" y="525"/>
                </a:lnTo>
                <a:lnTo>
                  <a:pt x="772" y="529"/>
                </a:lnTo>
                <a:lnTo>
                  <a:pt x="762" y="532"/>
                </a:lnTo>
                <a:lnTo>
                  <a:pt x="740" y="536"/>
                </a:lnTo>
                <a:lnTo>
                  <a:pt x="719" y="543"/>
                </a:lnTo>
                <a:lnTo>
                  <a:pt x="719" y="543"/>
                </a:lnTo>
                <a:lnTo>
                  <a:pt x="711" y="539"/>
                </a:lnTo>
                <a:lnTo>
                  <a:pt x="704" y="536"/>
                </a:lnTo>
                <a:lnTo>
                  <a:pt x="704" y="536"/>
                </a:lnTo>
                <a:lnTo>
                  <a:pt x="690" y="534"/>
                </a:lnTo>
                <a:lnTo>
                  <a:pt x="679" y="529"/>
                </a:lnTo>
                <a:lnTo>
                  <a:pt x="670" y="524"/>
                </a:lnTo>
                <a:lnTo>
                  <a:pt x="660" y="516"/>
                </a:lnTo>
                <a:lnTo>
                  <a:pt x="652" y="508"/>
                </a:lnTo>
                <a:lnTo>
                  <a:pt x="645" y="498"/>
                </a:lnTo>
                <a:lnTo>
                  <a:pt x="634" y="478"/>
                </a:lnTo>
                <a:lnTo>
                  <a:pt x="634" y="478"/>
                </a:lnTo>
                <a:lnTo>
                  <a:pt x="619" y="448"/>
                </a:lnTo>
                <a:lnTo>
                  <a:pt x="604" y="415"/>
                </a:lnTo>
                <a:lnTo>
                  <a:pt x="591" y="382"/>
                </a:lnTo>
                <a:lnTo>
                  <a:pt x="577" y="347"/>
                </a:lnTo>
                <a:lnTo>
                  <a:pt x="566" y="313"/>
                </a:lnTo>
                <a:lnTo>
                  <a:pt x="554" y="279"/>
                </a:lnTo>
                <a:lnTo>
                  <a:pt x="536" y="214"/>
                </a:lnTo>
                <a:lnTo>
                  <a:pt x="536" y="214"/>
                </a:lnTo>
                <a:lnTo>
                  <a:pt x="523" y="216"/>
                </a:lnTo>
                <a:lnTo>
                  <a:pt x="511" y="221"/>
                </a:lnTo>
                <a:lnTo>
                  <a:pt x="489" y="227"/>
                </a:lnTo>
                <a:lnTo>
                  <a:pt x="489" y="227"/>
                </a:lnTo>
                <a:lnTo>
                  <a:pt x="457" y="237"/>
                </a:lnTo>
                <a:lnTo>
                  <a:pt x="432" y="244"/>
                </a:lnTo>
                <a:lnTo>
                  <a:pt x="432" y="244"/>
                </a:lnTo>
                <a:lnTo>
                  <a:pt x="408" y="252"/>
                </a:lnTo>
                <a:lnTo>
                  <a:pt x="385" y="260"/>
                </a:lnTo>
                <a:lnTo>
                  <a:pt x="385" y="260"/>
                </a:lnTo>
                <a:lnTo>
                  <a:pt x="362" y="267"/>
                </a:lnTo>
                <a:lnTo>
                  <a:pt x="339" y="272"/>
                </a:lnTo>
                <a:lnTo>
                  <a:pt x="316" y="276"/>
                </a:lnTo>
                <a:lnTo>
                  <a:pt x="294" y="283"/>
                </a:lnTo>
                <a:lnTo>
                  <a:pt x="294" y="283"/>
                </a:lnTo>
                <a:lnTo>
                  <a:pt x="281" y="289"/>
                </a:lnTo>
                <a:lnTo>
                  <a:pt x="267" y="294"/>
                </a:lnTo>
                <a:lnTo>
                  <a:pt x="240" y="306"/>
                </a:lnTo>
                <a:lnTo>
                  <a:pt x="240" y="306"/>
                </a:lnTo>
                <a:lnTo>
                  <a:pt x="203" y="320"/>
                </a:lnTo>
                <a:lnTo>
                  <a:pt x="166" y="333"/>
                </a:lnTo>
                <a:lnTo>
                  <a:pt x="130" y="347"/>
                </a:lnTo>
                <a:lnTo>
                  <a:pt x="112" y="355"/>
                </a:lnTo>
                <a:lnTo>
                  <a:pt x="94" y="365"/>
                </a:lnTo>
                <a:lnTo>
                  <a:pt x="94" y="365"/>
                </a:lnTo>
                <a:lnTo>
                  <a:pt x="83" y="366"/>
                </a:lnTo>
                <a:lnTo>
                  <a:pt x="74" y="369"/>
                </a:lnTo>
                <a:lnTo>
                  <a:pt x="66" y="374"/>
                </a:lnTo>
                <a:lnTo>
                  <a:pt x="56" y="378"/>
                </a:lnTo>
                <a:lnTo>
                  <a:pt x="37" y="389"/>
                </a:lnTo>
                <a:lnTo>
                  <a:pt x="27" y="393"/>
                </a:lnTo>
                <a:lnTo>
                  <a:pt x="18" y="396"/>
                </a:lnTo>
                <a:lnTo>
                  <a:pt x="18" y="396"/>
                </a:lnTo>
                <a:lnTo>
                  <a:pt x="18" y="455"/>
                </a:lnTo>
                <a:lnTo>
                  <a:pt x="22" y="514"/>
                </a:lnTo>
                <a:lnTo>
                  <a:pt x="29" y="576"/>
                </a:lnTo>
                <a:lnTo>
                  <a:pt x="38" y="640"/>
                </a:lnTo>
                <a:lnTo>
                  <a:pt x="38" y="640"/>
                </a:lnTo>
                <a:lnTo>
                  <a:pt x="44" y="664"/>
                </a:lnTo>
                <a:lnTo>
                  <a:pt x="51" y="689"/>
                </a:lnTo>
                <a:lnTo>
                  <a:pt x="59" y="713"/>
                </a:lnTo>
                <a:lnTo>
                  <a:pt x="61" y="725"/>
                </a:lnTo>
                <a:lnTo>
                  <a:pt x="63" y="739"/>
                </a:lnTo>
                <a:lnTo>
                  <a:pt x="63" y="739"/>
                </a:lnTo>
                <a:lnTo>
                  <a:pt x="68" y="777"/>
                </a:lnTo>
                <a:lnTo>
                  <a:pt x="75" y="815"/>
                </a:lnTo>
                <a:lnTo>
                  <a:pt x="83" y="853"/>
                </a:lnTo>
                <a:lnTo>
                  <a:pt x="94" y="891"/>
                </a:lnTo>
                <a:lnTo>
                  <a:pt x="94" y="891"/>
                </a:lnTo>
                <a:lnTo>
                  <a:pt x="105" y="931"/>
                </a:lnTo>
                <a:lnTo>
                  <a:pt x="115" y="969"/>
                </a:lnTo>
                <a:lnTo>
                  <a:pt x="124" y="1007"/>
                </a:lnTo>
                <a:lnTo>
                  <a:pt x="135" y="1044"/>
                </a:lnTo>
                <a:lnTo>
                  <a:pt x="135" y="1044"/>
                </a:lnTo>
                <a:lnTo>
                  <a:pt x="144" y="1074"/>
                </a:lnTo>
                <a:lnTo>
                  <a:pt x="155" y="1102"/>
                </a:lnTo>
                <a:lnTo>
                  <a:pt x="178" y="1158"/>
                </a:lnTo>
                <a:lnTo>
                  <a:pt x="178" y="1158"/>
                </a:lnTo>
                <a:lnTo>
                  <a:pt x="198" y="1204"/>
                </a:lnTo>
                <a:lnTo>
                  <a:pt x="215" y="1249"/>
                </a:lnTo>
                <a:lnTo>
                  <a:pt x="215" y="1249"/>
                </a:lnTo>
                <a:lnTo>
                  <a:pt x="232" y="1290"/>
                </a:lnTo>
                <a:lnTo>
                  <a:pt x="248" y="1330"/>
                </a:lnTo>
                <a:lnTo>
                  <a:pt x="266" y="1368"/>
                </a:lnTo>
                <a:lnTo>
                  <a:pt x="275" y="1385"/>
                </a:lnTo>
                <a:lnTo>
                  <a:pt x="285" y="1403"/>
                </a:lnTo>
                <a:lnTo>
                  <a:pt x="285" y="1403"/>
                </a:lnTo>
                <a:lnTo>
                  <a:pt x="300" y="1391"/>
                </a:lnTo>
                <a:lnTo>
                  <a:pt x="315" y="1380"/>
                </a:lnTo>
                <a:lnTo>
                  <a:pt x="346" y="1358"/>
                </a:lnTo>
                <a:lnTo>
                  <a:pt x="380" y="1340"/>
                </a:lnTo>
                <a:lnTo>
                  <a:pt x="414" y="1323"/>
                </a:lnTo>
                <a:lnTo>
                  <a:pt x="448" y="1306"/>
                </a:lnTo>
                <a:lnTo>
                  <a:pt x="483" y="1291"/>
                </a:lnTo>
                <a:lnTo>
                  <a:pt x="553" y="1263"/>
                </a:lnTo>
                <a:lnTo>
                  <a:pt x="553" y="1263"/>
                </a:lnTo>
                <a:lnTo>
                  <a:pt x="589" y="1248"/>
                </a:lnTo>
                <a:lnTo>
                  <a:pt x="629" y="1236"/>
                </a:lnTo>
                <a:lnTo>
                  <a:pt x="668" y="1225"/>
                </a:lnTo>
                <a:lnTo>
                  <a:pt x="708" y="1215"/>
                </a:lnTo>
                <a:lnTo>
                  <a:pt x="789" y="1199"/>
                </a:lnTo>
                <a:lnTo>
                  <a:pt x="830" y="1191"/>
                </a:lnTo>
                <a:lnTo>
                  <a:pt x="870" y="1181"/>
                </a:lnTo>
                <a:lnTo>
                  <a:pt x="870" y="1181"/>
                </a:lnTo>
                <a:lnTo>
                  <a:pt x="905" y="1172"/>
                </a:lnTo>
                <a:lnTo>
                  <a:pt x="936" y="1164"/>
                </a:lnTo>
                <a:lnTo>
                  <a:pt x="996" y="1144"/>
                </a:lnTo>
                <a:lnTo>
                  <a:pt x="996" y="1144"/>
                </a:lnTo>
                <a:lnTo>
                  <a:pt x="1062" y="1125"/>
                </a:lnTo>
                <a:lnTo>
                  <a:pt x="1094" y="1116"/>
                </a:lnTo>
                <a:lnTo>
                  <a:pt x="1126" y="1105"/>
                </a:lnTo>
                <a:lnTo>
                  <a:pt x="1126" y="1105"/>
                </a:lnTo>
                <a:lnTo>
                  <a:pt x="1156" y="1093"/>
                </a:lnTo>
                <a:lnTo>
                  <a:pt x="1184" y="1081"/>
                </a:lnTo>
                <a:lnTo>
                  <a:pt x="1214" y="1068"/>
                </a:lnTo>
                <a:lnTo>
                  <a:pt x="1243" y="1059"/>
                </a:lnTo>
                <a:lnTo>
                  <a:pt x="1243" y="1059"/>
                </a:lnTo>
                <a:lnTo>
                  <a:pt x="1249" y="1053"/>
                </a:lnTo>
                <a:lnTo>
                  <a:pt x="1256" y="1048"/>
                </a:lnTo>
                <a:lnTo>
                  <a:pt x="1266" y="1044"/>
                </a:lnTo>
                <a:lnTo>
                  <a:pt x="1274" y="1041"/>
                </a:lnTo>
                <a:lnTo>
                  <a:pt x="1293" y="1034"/>
                </a:lnTo>
                <a:lnTo>
                  <a:pt x="1309" y="1027"/>
                </a:lnTo>
                <a:lnTo>
                  <a:pt x="1309" y="1027"/>
                </a:lnTo>
                <a:lnTo>
                  <a:pt x="1305" y="1017"/>
                </a:lnTo>
                <a:lnTo>
                  <a:pt x="1301" y="1007"/>
                </a:lnTo>
                <a:lnTo>
                  <a:pt x="1296" y="998"/>
                </a:lnTo>
                <a:lnTo>
                  <a:pt x="1290" y="988"/>
                </a:lnTo>
                <a:lnTo>
                  <a:pt x="1278" y="970"/>
                </a:lnTo>
                <a:lnTo>
                  <a:pt x="1266" y="953"/>
                </a:lnTo>
                <a:lnTo>
                  <a:pt x="1266" y="953"/>
                </a:lnTo>
                <a:lnTo>
                  <a:pt x="1240" y="906"/>
                </a:lnTo>
                <a:lnTo>
                  <a:pt x="1228" y="883"/>
                </a:lnTo>
                <a:lnTo>
                  <a:pt x="1217" y="861"/>
                </a:lnTo>
                <a:lnTo>
                  <a:pt x="1217" y="861"/>
                </a:lnTo>
                <a:lnTo>
                  <a:pt x="1195" y="810"/>
                </a:lnTo>
                <a:lnTo>
                  <a:pt x="1173" y="758"/>
                </a:lnTo>
                <a:lnTo>
                  <a:pt x="1154" y="706"/>
                </a:lnTo>
                <a:lnTo>
                  <a:pt x="1136" y="655"/>
                </a:lnTo>
                <a:lnTo>
                  <a:pt x="1136" y="655"/>
                </a:lnTo>
                <a:lnTo>
                  <a:pt x="1119" y="606"/>
                </a:lnTo>
                <a:lnTo>
                  <a:pt x="1111" y="582"/>
                </a:lnTo>
                <a:lnTo>
                  <a:pt x="1104" y="558"/>
                </a:lnTo>
                <a:lnTo>
                  <a:pt x="1104" y="558"/>
                </a:lnTo>
                <a:lnTo>
                  <a:pt x="1097" y="529"/>
                </a:lnTo>
                <a:lnTo>
                  <a:pt x="1093" y="501"/>
                </a:lnTo>
                <a:lnTo>
                  <a:pt x="1083" y="442"/>
                </a:lnTo>
                <a:lnTo>
                  <a:pt x="1083" y="442"/>
                </a:lnTo>
                <a:lnTo>
                  <a:pt x="1073" y="388"/>
                </a:lnTo>
                <a:lnTo>
                  <a:pt x="1062" y="332"/>
                </a:lnTo>
                <a:lnTo>
                  <a:pt x="1062" y="332"/>
                </a:lnTo>
                <a:lnTo>
                  <a:pt x="1058" y="304"/>
                </a:lnTo>
                <a:lnTo>
                  <a:pt x="1055" y="275"/>
                </a:lnTo>
                <a:lnTo>
                  <a:pt x="1051" y="218"/>
                </a:lnTo>
                <a:lnTo>
                  <a:pt x="1049" y="189"/>
                </a:lnTo>
                <a:lnTo>
                  <a:pt x="1045" y="161"/>
                </a:lnTo>
                <a:lnTo>
                  <a:pt x="1040" y="133"/>
                </a:lnTo>
                <a:lnTo>
                  <a:pt x="1033" y="105"/>
                </a:lnTo>
                <a:lnTo>
                  <a:pt x="1033" y="105"/>
                </a:lnTo>
                <a:lnTo>
                  <a:pt x="1029" y="105"/>
                </a:lnTo>
                <a:lnTo>
                  <a:pt x="1029" y="105"/>
                </a:lnTo>
                <a:lnTo>
                  <a:pt x="1014" y="108"/>
                </a:lnTo>
                <a:lnTo>
                  <a:pt x="1003" y="110"/>
                </a:lnTo>
                <a:lnTo>
                  <a:pt x="994" y="112"/>
                </a:lnTo>
                <a:lnTo>
                  <a:pt x="981" y="110"/>
                </a:lnTo>
                <a:lnTo>
                  <a:pt x="981" y="110"/>
                </a:lnTo>
                <a:close/>
                <a:moveTo>
                  <a:pt x="713" y="490"/>
                </a:moveTo>
                <a:lnTo>
                  <a:pt x="713" y="490"/>
                </a:lnTo>
                <a:lnTo>
                  <a:pt x="721" y="489"/>
                </a:lnTo>
                <a:lnTo>
                  <a:pt x="731" y="486"/>
                </a:lnTo>
                <a:lnTo>
                  <a:pt x="738" y="483"/>
                </a:lnTo>
                <a:lnTo>
                  <a:pt x="739" y="480"/>
                </a:lnTo>
                <a:lnTo>
                  <a:pt x="739" y="479"/>
                </a:lnTo>
                <a:lnTo>
                  <a:pt x="739" y="479"/>
                </a:lnTo>
                <a:lnTo>
                  <a:pt x="745" y="475"/>
                </a:lnTo>
                <a:lnTo>
                  <a:pt x="749" y="470"/>
                </a:lnTo>
                <a:lnTo>
                  <a:pt x="753" y="463"/>
                </a:lnTo>
                <a:lnTo>
                  <a:pt x="754" y="456"/>
                </a:lnTo>
                <a:lnTo>
                  <a:pt x="757" y="441"/>
                </a:lnTo>
                <a:lnTo>
                  <a:pt x="757" y="426"/>
                </a:lnTo>
                <a:lnTo>
                  <a:pt x="757" y="426"/>
                </a:lnTo>
                <a:lnTo>
                  <a:pt x="743" y="393"/>
                </a:lnTo>
                <a:lnTo>
                  <a:pt x="732" y="362"/>
                </a:lnTo>
                <a:lnTo>
                  <a:pt x="709" y="298"/>
                </a:lnTo>
                <a:lnTo>
                  <a:pt x="697" y="267"/>
                </a:lnTo>
                <a:lnTo>
                  <a:pt x="683" y="237"/>
                </a:lnTo>
                <a:lnTo>
                  <a:pt x="668" y="210"/>
                </a:lnTo>
                <a:lnTo>
                  <a:pt x="660" y="196"/>
                </a:lnTo>
                <a:lnTo>
                  <a:pt x="651" y="184"/>
                </a:lnTo>
                <a:lnTo>
                  <a:pt x="651" y="184"/>
                </a:lnTo>
                <a:lnTo>
                  <a:pt x="640" y="182"/>
                </a:lnTo>
                <a:lnTo>
                  <a:pt x="632" y="181"/>
                </a:lnTo>
                <a:lnTo>
                  <a:pt x="628" y="181"/>
                </a:lnTo>
                <a:lnTo>
                  <a:pt x="623" y="182"/>
                </a:lnTo>
                <a:lnTo>
                  <a:pt x="621" y="185"/>
                </a:lnTo>
                <a:lnTo>
                  <a:pt x="619" y="188"/>
                </a:lnTo>
                <a:lnTo>
                  <a:pt x="619" y="188"/>
                </a:lnTo>
                <a:lnTo>
                  <a:pt x="622" y="188"/>
                </a:lnTo>
                <a:lnTo>
                  <a:pt x="621" y="189"/>
                </a:lnTo>
                <a:lnTo>
                  <a:pt x="619" y="189"/>
                </a:lnTo>
                <a:lnTo>
                  <a:pt x="619" y="189"/>
                </a:lnTo>
                <a:lnTo>
                  <a:pt x="618" y="206"/>
                </a:lnTo>
                <a:lnTo>
                  <a:pt x="619" y="221"/>
                </a:lnTo>
                <a:lnTo>
                  <a:pt x="623" y="234"/>
                </a:lnTo>
                <a:lnTo>
                  <a:pt x="628" y="246"/>
                </a:lnTo>
                <a:lnTo>
                  <a:pt x="638" y="270"/>
                </a:lnTo>
                <a:lnTo>
                  <a:pt x="644" y="282"/>
                </a:lnTo>
                <a:lnTo>
                  <a:pt x="648" y="295"/>
                </a:lnTo>
                <a:lnTo>
                  <a:pt x="648" y="295"/>
                </a:lnTo>
                <a:lnTo>
                  <a:pt x="653" y="310"/>
                </a:lnTo>
                <a:lnTo>
                  <a:pt x="660" y="324"/>
                </a:lnTo>
                <a:lnTo>
                  <a:pt x="660" y="324"/>
                </a:lnTo>
                <a:lnTo>
                  <a:pt x="662" y="331"/>
                </a:lnTo>
                <a:lnTo>
                  <a:pt x="663" y="338"/>
                </a:lnTo>
                <a:lnTo>
                  <a:pt x="663" y="338"/>
                </a:lnTo>
                <a:lnTo>
                  <a:pt x="668" y="346"/>
                </a:lnTo>
                <a:lnTo>
                  <a:pt x="674" y="353"/>
                </a:lnTo>
                <a:lnTo>
                  <a:pt x="679" y="361"/>
                </a:lnTo>
                <a:lnTo>
                  <a:pt x="685" y="367"/>
                </a:lnTo>
                <a:lnTo>
                  <a:pt x="689" y="376"/>
                </a:lnTo>
                <a:lnTo>
                  <a:pt x="689" y="382"/>
                </a:lnTo>
                <a:lnTo>
                  <a:pt x="689" y="387"/>
                </a:lnTo>
                <a:lnTo>
                  <a:pt x="687" y="391"/>
                </a:lnTo>
                <a:lnTo>
                  <a:pt x="685" y="395"/>
                </a:lnTo>
                <a:lnTo>
                  <a:pt x="681" y="399"/>
                </a:lnTo>
                <a:lnTo>
                  <a:pt x="681" y="399"/>
                </a:lnTo>
                <a:lnTo>
                  <a:pt x="674" y="399"/>
                </a:lnTo>
                <a:lnTo>
                  <a:pt x="668" y="400"/>
                </a:lnTo>
                <a:lnTo>
                  <a:pt x="655" y="403"/>
                </a:lnTo>
                <a:lnTo>
                  <a:pt x="655" y="403"/>
                </a:lnTo>
                <a:lnTo>
                  <a:pt x="660" y="414"/>
                </a:lnTo>
                <a:lnTo>
                  <a:pt x="667" y="426"/>
                </a:lnTo>
                <a:lnTo>
                  <a:pt x="679" y="453"/>
                </a:lnTo>
                <a:lnTo>
                  <a:pt x="686" y="467"/>
                </a:lnTo>
                <a:lnTo>
                  <a:pt x="694" y="478"/>
                </a:lnTo>
                <a:lnTo>
                  <a:pt x="698" y="482"/>
                </a:lnTo>
                <a:lnTo>
                  <a:pt x="704" y="486"/>
                </a:lnTo>
                <a:lnTo>
                  <a:pt x="708" y="489"/>
                </a:lnTo>
                <a:lnTo>
                  <a:pt x="713" y="490"/>
                </a:lnTo>
                <a:lnTo>
                  <a:pt x="713" y="49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solidFill>
                <a:srgbClr val="002060"/>
              </a:solidFill>
              <a:latin typeface="Cambria" panose="02040503050406030204" pitchFamily="18" charset="0"/>
              <a:ea typeface="字魂131号-酷乐潮玩体" panose="00000500000000000000" pitchFamily="2" charset="-122"/>
              <a:sym typeface="字魂131号-酷乐潮玩体" panose="00000500000000000000" pitchFamily="2" charset="-122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4001237-3876-DA42-BCDE-F5A39EDF4DED}"/>
              </a:ext>
            </a:extLst>
          </p:cNvPr>
          <p:cNvSpPr txBox="1"/>
          <p:nvPr/>
        </p:nvSpPr>
        <p:spPr>
          <a:xfrm rot="20953750">
            <a:off x="820555" y="1781911"/>
            <a:ext cx="979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M: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FB40535-9A63-950A-5BAD-10925523F2D9}"/>
              </a:ext>
            </a:extLst>
          </p:cNvPr>
          <p:cNvSpPr txBox="1"/>
          <p:nvPr/>
        </p:nvSpPr>
        <p:spPr>
          <a:xfrm>
            <a:off x="3170639" y="7664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B08A2B-4193-E2B3-3E53-054086F7D9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945" b="84196" l="24091" r="46888">
                        <a14:foregroundMark x1="34115" y1="16289" x2="39410" y2="24050"/>
                        <a14:foregroundMark x1="33064" y1="83266" x2="32579" y2="78456"/>
                        <a14:foregroundMark x1="39572" y1="84196" x2="39086" y2="80154"/>
                        <a14:foregroundMark x1="29790" y1="20938" x2="40663" y2="20978"/>
                        <a14:foregroundMark x1="40663" y1="20978" x2="42037" y2="20938"/>
                        <a14:foregroundMark x1="38157" y1="24656" x2="40784" y2="29466"/>
                        <a14:foregroundMark x1="43735" y1="24050" x2="38763" y2="17947"/>
                        <a14:foregroundMark x1="38763" y1="17947" x2="30234" y2="17947"/>
                        <a14:foregroundMark x1="30234" y1="17947" x2="27162" y2="24656"/>
                        <a14:foregroundMark x1="34276" y1="16289" x2="44260" y2="22191"/>
                        <a14:foregroundMark x1="44260" y1="22191" x2="45756" y2="24333"/>
                        <a14:foregroundMark x1="35853" y1="13945" x2="35853" y2="139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66" t="11009" r="50207" b="35021"/>
          <a:stretch/>
        </p:blipFill>
        <p:spPr>
          <a:xfrm>
            <a:off x="2158284" y="2709645"/>
            <a:ext cx="2106387" cy="39850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C3740A-96C3-7E52-683B-2FE02B3FED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815" b="84479" l="53719" r="76920">
                        <a14:foregroundMark x1="65764" y1="16815" x2="71746" y2="27284"/>
                        <a14:foregroundMark x1="71746" y1="27284" x2="71867" y2="27769"/>
                        <a14:foregroundMark x1="54325" y1="59741" x2="54204" y2="57154"/>
                        <a14:foregroundMark x1="53961" y1="55457" x2="53961" y2="55457"/>
                        <a14:foregroundMark x1="63460" y1="17421" x2="72716" y2="19604"/>
                        <a14:foregroundMark x1="70534" y1="20695" x2="64430" y2="29507"/>
                        <a14:foregroundMark x1="64430" y1="29507" x2="64430" y2="29507"/>
                        <a14:foregroundMark x1="65158" y1="18876" x2="71180" y2="24576"/>
                        <a14:foregroundMark x1="71180" y1="24576" x2="73323" y2="34115"/>
                        <a14:foregroundMark x1="55174" y1="34964" x2="55457" y2="26880"/>
                        <a14:foregroundMark x1="55457" y1="26880" x2="60509" y2="17138"/>
                        <a14:foregroundMark x1="60509" y1="17138" x2="66815" y2="24576"/>
                        <a14:foregroundMark x1="66815" y1="24576" x2="67259" y2="29264"/>
                        <a14:foregroundMark x1="69321" y1="36297" x2="73686" y2="34721"/>
                        <a14:foregroundMark x1="54568" y1="33994" x2="58327" y2="34479"/>
                        <a14:foregroundMark x1="61641" y1="84479" x2="60792" y2="80800"/>
                        <a14:foregroundMark x1="69078" y1="84115" x2="68230" y2="80315"/>
                        <a14:foregroundMark x1="53840" y1="60226" x2="53840" y2="60226"/>
                        <a14:foregroundMark x1="53719" y1="52668" x2="53719" y2="54729"/>
                        <a14:foregroundMark x1="61035" y1="27284" x2="60671" y2="296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307" t="12603" r="20166" b="34796"/>
          <a:stretch/>
        </p:blipFill>
        <p:spPr>
          <a:xfrm>
            <a:off x="9938656" y="3145413"/>
            <a:ext cx="2013415" cy="37125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AB66ED3-BA0A-92BD-8CDE-49C36A8CE494}"/>
              </a:ext>
            </a:extLst>
          </p:cNvPr>
          <p:cNvGrpSpPr/>
          <p:nvPr/>
        </p:nvGrpSpPr>
        <p:grpSpPr>
          <a:xfrm>
            <a:off x="4392565" y="1401095"/>
            <a:ext cx="4381322" cy="1908163"/>
            <a:chOff x="6494975" y="189821"/>
            <a:chExt cx="4782878" cy="278466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F43EA61-402B-79E8-976E-F9690548CF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94975" y="189821"/>
              <a:ext cx="4782878" cy="278466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87AA5A3-CA65-EEF7-0F7C-3932288D47C6}"/>
                </a:ext>
              </a:extLst>
            </p:cNvPr>
            <p:cNvSpPr txBox="1"/>
            <p:nvPr/>
          </p:nvSpPr>
          <p:spPr>
            <a:xfrm>
              <a:off x="6746861" y="730039"/>
              <a:ext cx="4153805" cy="1673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Trò</a:t>
              </a: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alt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chơi</a:t>
              </a: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: Ai </a:t>
              </a:r>
              <a:r>
                <a:rPr kumimoji="0" lang="en-US" alt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nhanh</a:t>
              </a: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, ai </a:t>
              </a:r>
              <a:r>
                <a:rPr kumimoji="0" lang="en-US" alt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đúng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F969B97-14F2-F315-348E-FCC46D49A33A}"/>
              </a:ext>
            </a:extLst>
          </p:cNvPr>
          <p:cNvGrpSpPr/>
          <p:nvPr/>
        </p:nvGrpSpPr>
        <p:grpSpPr>
          <a:xfrm>
            <a:off x="4233541" y="3450770"/>
            <a:ext cx="5766677" cy="3004459"/>
            <a:chOff x="3821385" y="1686459"/>
            <a:chExt cx="5766677" cy="3708351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E11FF39-05FE-3FEB-650B-3048D27E0491}"/>
                </a:ext>
              </a:extLst>
            </p:cNvPr>
            <p:cNvSpPr/>
            <p:nvPr/>
          </p:nvSpPr>
          <p:spPr>
            <a:xfrm>
              <a:off x="3821385" y="1686459"/>
              <a:ext cx="5766677" cy="3708351"/>
            </a:xfrm>
            <a:prstGeom prst="roundRect">
              <a:avLst/>
            </a:prstGeom>
            <a:solidFill>
              <a:srgbClr val="B9FFED"/>
            </a:solidFill>
            <a:ln w="57150">
              <a:solidFill>
                <a:srgbClr val="09FFBF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Hình chữ nhật 7">
              <a:extLst>
                <a:ext uri="{FF2B5EF4-FFF2-40B4-BE49-F238E27FC236}">
                  <a16:creationId xmlns:a16="http://schemas.microsoft.com/office/drawing/2014/main" id="{C1DD513C-2118-07E1-0E21-CDDBA35AE775}"/>
                </a:ext>
              </a:extLst>
            </p:cNvPr>
            <p:cNvSpPr/>
            <p:nvPr/>
          </p:nvSpPr>
          <p:spPr>
            <a:xfrm>
              <a:off x="4006319" y="1983246"/>
              <a:ext cx="5402317" cy="267765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vi-VN" sz="2400" dirty="0">
                  <a:ln w="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GV chia lớp thành 3 đội chơi, chia bảng lớp thành 3 phần và phát cho mỗi đội 1 bộ thẻ: Các đội viết nhanh vào thẻ những từ ngữ tìm được và gắn nhanh thẻ từ lên bảng.</a:t>
              </a:r>
              <a:endParaRPr lang="en-US" sz="2400" dirty="0">
                <a:ln w="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vi-VN" sz="2400" dirty="0">
                  <a:ln w="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Đội nào tìm được nhiều, đúng và nhanh là đội thắng cuộc.</a:t>
              </a:r>
              <a:endParaRPr kumimoji="0" lang="vi-VN" sz="2400" b="0" i="0" u="none" strike="noStrike" kern="1200" cap="none" spc="0" normalizeH="0" baseline="0" noProof="0" dirty="0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510579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2" grpId="0"/>
      <p:bldP spid="39" grpId="0"/>
      <p:bldP spid="40" grpId="0" animBg="1"/>
      <p:bldP spid="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000" y="1"/>
            <a:ext cx="12225999" cy="6858000"/>
          </a:xfrm>
          <a:prstGeom prst="rect">
            <a:avLst/>
          </a:prstGeom>
        </p:spPr>
      </p:pic>
      <p:sp>
        <p:nvSpPr>
          <p:cNvPr id="2" name="Rectangle: Folded Corner 1">
            <a:extLst>
              <a:ext uri="{FF2B5EF4-FFF2-40B4-BE49-F238E27FC236}">
                <a16:creationId xmlns:a16="http://schemas.microsoft.com/office/drawing/2014/main" id="{87EE6279-D6A6-4525-BB9D-FE96343F90CC}"/>
              </a:ext>
            </a:extLst>
          </p:cNvPr>
          <p:cNvSpPr/>
          <p:nvPr/>
        </p:nvSpPr>
        <p:spPr>
          <a:xfrm>
            <a:off x="152400" y="232652"/>
            <a:ext cx="11805919" cy="6503428"/>
          </a:xfrm>
          <a:prstGeom prst="foldedCorner">
            <a:avLst/>
          </a:prstGeom>
          <a:solidFill>
            <a:schemeClr val="bg1">
              <a:alpha val="89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Baloo 2" pitchFamily="2" charset="0"/>
            </a:endParaRPr>
          </a:p>
        </p:txBody>
      </p:sp>
      <p:sp>
        <p:nvSpPr>
          <p:cNvPr id="24" name="椭圆 31">
            <a:extLst>
              <a:ext uri="{FF2B5EF4-FFF2-40B4-BE49-F238E27FC236}">
                <a16:creationId xmlns:a16="http://schemas.microsoft.com/office/drawing/2014/main" id="{C9DB2D01-E0CD-0EF6-015C-D84452D71CC4}"/>
              </a:ext>
            </a:extLst>
          </p:cNvPr>
          <p:cNvSpPr/>
          <p:nvPr/>
        </p:nvSpPr>
        <p:spPr>
          <a:xfrm rot="16200000">
            <a:off x="3104092" y="1847075"/>
            <a:ext cx="1128882" cy="2064688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字魂131号-酷乐潮玩体" panose="00000500000000000000" pitchFamily="2" charset="-122"/>
              <a:cs typeface="+mn-cs"/>
              <a:sym typeface="字魂131号-酷乐潮玩体" panose="00000500000000000000" pitchFamily="2" charset="-122"/>
            </a:endParaRPr>
          </a:p>
        </p:txBody>
      </p:sp>
      <p:sp>
        <p:nvSpPr>
          <p:cNvPr id="33" name="椭圆 31">
            <a:extLst>
              <a:ext uri="{FF2B5EF4-FFF2-40B4-BE49-F238E27FC236}">
                <a16:creationId xmlns:a16="http://schemas.microsoft.com/office/drawing/2014/main" id="{3D0918B4-D318-5F81-D5F3-C1739CB1017D}"/>
              </a:ext>
            </a:extLst>
          </p:cNvPr>
          <p:cNvSpPr/>
          <p:nvPr/>
        </p:nvSpPr>
        <p:spPr>
          <a:xfrm rot="16200000">
            <a:off x="4246921" y="3189036"/>
            <a:ext cx="1134070" cy="2333822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字魂131号-酷乐潮玩体" panose="00000500000000000000" pitchFamily="2" charset="-122"/>
              <a:cs typeface="+mn-cs"/>
              <a:sym typeface="字魂131号-酷乐潮玩体" panose="00000500000000000000" pitchFamily="2" charset="-122"/>
            </a:endParaRPr>
          </a:p>
        </p:txBody>
      </p:sp>
      <p:sp>
        <p:nvSpPr>
          <p:cNvPr id="34" name="椭圆 31">
            <a:extLst>
              <a:ext uri="{FF2B5EF4-FFF2-40B4-BE49-F238E27FC236}">
                <a16:creationId xmlns:a16="http://schemas.microsoft.com/office/drawing/2014/main" id="{73051F2D-36FE-D2A4-DF02-6BAB527C3E9B}"/>
              </a:ext>
            </a:extLst>
          </p:cNvPr>
          <p:cNvSpPr/>
          <p:nvPr/>
        </p:nvSpPr>
        <p:spPr>
          <a:xfrm rot="16200000">
            <a:off x="5770789" y="1495434"/>
            <a:ext cx="1296724" cy="2336390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字魂131号-酷乐潮玩体" panose="00000500000000000000" pitchFamily="2" charset="-122"/>
              <a:cs typeface="+mn-cs"/>
              <a:sym typeface="字魂131号-酷乐潮玩体" panose="00000500000000000000" pitchFamily="2" charset="-122"/>
            </a:endParaRPr>
          </a:p>
        </p:txBody>
      </p:sp>
      <p:sp>
        <p:nvSpPr>
          <p:cNvPr id="35" name="椭圆 31">
            <a:extLst>
              <a:ext uri="{FF2B5EF4-FFF2-40B4-BE49-F238E27FC236}">
                <a16:creationId xmlns:a16="http://schemas.microsoft.com/office/drawing/2014/main" id="{143E195B-38C0-1278-CA94-6A639A4EFE82}"/>
              </a:ext>
            </a:extLst>
          </p:cNvPr>
          <p:cNvSpPr/>
          <p:nvPr/>
        </p:nvSpPr>
        <p:spPr>
          <a:xfrm rot="16200000">
            <a:off x="8604121" y="1495279"/>
            <a:ext cx="1296724" cy="2332270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字魂131号-酷乐潮玩体" panose="00000500000000000000" pitchFamily="2" charset="-122"/>
              <a:cs typeface="+mn-cs"/>
              <a:sym typeface="字魂131号-酷乐潮玩体" panose="00000500000000000000" pitchFamily="2" charset="-122"/>
            </a:endParaRPr>
          </a:p>
        </p:txBody>
      </p:sp>
      <p:sp>
        <p:nvSpPr>
          <p:cNvPr id="36" name="椭圆 31">
            <a:extLst>
              <a:ext uri="{FF2B5EF4-FFF2-40B4-BE49-F238E27FC236}">
                <a16:creationId xmlns:a16="http://schemas.microsoft.com/office/drawing/2014/main" id="{CA36A940-4530-00D6-6E46-5C7DC7560C04}"/>
              </a:ext>
            </a:extLst>
          </p:cNvPr>
          <p:cNvSpPr/>
          <p:nvPr/>
        </p:nvSpPr>
        <p:spPr>
          <a:xfrm rot="16200000">
            <a:off x="6829481" y="3299027"/>
            <a:ext cx="1296724" cy="211383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字魂131号-酷乐潮玩体" panose="00000500000000000000" pitchFamily="2" charset="-122"/>
              <a:cs typeface="+mn-cs"/>
              <a:sym typeface="字魂131号-酷乐潮玩体" panose="00000500000000000000" pitchFamily="2" charset="-122"/>
            </a:endParaRPr>
          </a:p>
        </p:txBody>
      </p:sp>
      <p:sp>
        <p:nvSpPr>
          <p:cNvPr id="37" name="椭圆 31">
            <a:extLst>
              <a:ext uri="{FF2B5EF4-FFF2-40B4-BE49-F238E27FC236}">
                <a16:creationId xmlns:a16="http://schemas.microsoft.com/office/drawing/2014/main" id="{455358D3-6EF8-D6D2-D516-0E922B00A7FA}"/>
              </a:ext>
            </a:extLst>
          </p:cNvPr>
          <p:cNvSpPr/>
          <p:nvPr/>
        </p:nvSpPr>
        <p:spPr>
          <a:xfrm rot="16200000">
            <a:off x="9641765" y="3350166"/>
            <a:ext cx="1296724" cy="184890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字魂131号-酷乐潮玩体" panose="00000500000000000000" pitchFamily="2" charset="-122"/>
              <a:cs typeface="+mn-cs"/>
              <a:sym typeface="字魂131号-酷乐潮玩体" panose="00000500000000000000" pitchFamily="2" charset="-122"/>
            </a:endParaRPr>
          </a:p>
        </p:txBody>
      </p:sp>
      <p:sp>
        <p:nvSpPr>
          <p:cNvPr id="38" name="椭圆 31">
            <a:extLst>
              <a:ext uri="{FF2B5EF4-FFF2-40B4-BE49-F238E27FC236}">
                <a16:creationId xmlns:a16="http://schemas.microsoft.com/office/drawing/2014/main" id="{278C1FFC-ED93-D198-2965-56D3276B40E6}"/>
              </a:ext>
            </a:extLst>
          </p:cNvPr>
          <p:cNvSpPr/>
          <p:nvPr/>
        </p:nvSpPr>
        <p:spPr>
          <a:xfrm rot="16200000">
            <a:off x="5649567" y="4823807"/>
            <a:ext cx="1296724" cy="227468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字魂131号-酷乐潮玩体" panose="00000500000000000000" pitchFamily="2" charset="-122"/>
              <a:cs typeface="+mn-cs"/>
              <a:sym typeface="字魂131号-酷乐潮玩体" panose="00000500000000000000" pitchFamily="2" charset="-122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DC0F0A3-68EA-66A4-47E2-D90EA6678AF9}"/>
              </a:ext>
            </a:extLst>
          </p:cNvPr>
          <p:cNvSpPr txBox="1"/>
          <p:nvPr/>
        </p:nvSpPr>
        <p:spPr>
          <a:xfrm rot="20664994">
            <a:off x="308737" y="1782232"/>
            <a:ext cx="2427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quý mến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0" name="Freeform 109">
            <a:extLst>
              <a:ext uri="{FF2B5EF4-FFF2-40B4-BE49-F238E27FC236}">
                <a16:creationId xmlns:a16="http://schemas.microsoft.com/office/drawing/2014/main" id="{591EEADF-68CC-2205-B2FC-42F690A0C771}"/>
              </a:ext>
            </a:extLst>
          </p:cNvPr>
          <p:cNvSpPr>
            <a:spLocks noEditPoints="1"/>
          </p:cNvSpPr>
          <p:nvPr/>
        </p:nvSpPr>
        <p:spPr bwMode="auto">
          <a:xfrm>
            <a:off x="0" y="1073957"/>
            <a:ext cx="2749018" cy="1733532"/>
          </a:xfrm>
          <a:custGeom>
            <a:avLst/>
            <a:gdLst>
              <a:gd name="T0" fmla="*/ 902 w 1331"/>
              <a:gd name="T1" fmla="*/ 102 h 1421"/>
              <a:gd name="T2" fmla="*/ 1018 w 1331"/>
              <a:gd name="T3" fmla="*/ 87 h 1421"/>
              <a:gd name="T4" fmla="*/ 1073 w 1331"/>
              <a:gd name="T5" fmla="*/ 309 h 1421"/>
              <a:gd name="T6" fmla="*/ 1151 w 1331"/>
              <a:gd name="T7" fmla="*/ 651 h 1421"/>
              <a:gd name="T8" fmla="*/ 1330 w 1331"/>
              <a:gd name="T9" fmla="*/ 1025 h 1421"/>
              <a:gd name="T10" fmla="*/ 1215 w 1331"/>
              <a:gd name="T11" fmla="*/ 1090 h 1421"/>
              <a:gd name="T12" fmla="*/ 975 w 1331"/>
              <a:gd name="T13" fmla="*/ 1169 h 1421"/>
              <a:gd name="T14" fmla="*/ 720 w 1331"/>
              <a:gd name="T15" fmla="*/ 1222 h 1421"/>
              <a:gd name="T16" fmla="*/ 377 w 1331"/>
              <a:gd name="T17" fmla="*/ 1355 h 1421"/>
              <a:gd name="T18" fmla="*/ 219 w 1331"/>
              <a:gd name="T19" fmla="*/ 1291 h 1421"/>
              <a:gd name="T20" fmla="*/ 115 w 1331"/>
              <a:gd name="T21" fmla="*/ 1011 h 1421"/>
              <a:gd name="T22" fmla="*/ 51 w 1331"/>
              <a:gd name="T23" fmla="*/ 769 h 1421"/>
              <a:gd name="T24" fmla="*/ 2 w 1331"/>
              <a:gd name="T25" fmla="*/ 426 h 1421"/>
              <a:gd name="T26" fmla="*/ 196 w 1331"/>
              <a:gd name="T27" fmla="*/ 304 h 1421"/>
              <a:gd name="T28" fmla="*/ 475 w 1331"/>
              <a:gd name="T29" fmla="*/ 215 h 1421"/>
              <a:gd name="T30" fmla="*/ 498 w 1331"/>
              <a:gd name="T31" fmla="*/ 105 h 1421"/>
              <a:gd name="T32" fmla="*/ 594 w 1331"/>
              <a:gd name="T33" fmla="*/ 0 h 1421"/>
              <a:gd name="T34" fmla="*/ 702 w 1331"/>
              <a:gd name="T35" fmla="*/ 57 h 1421"/>
              <a:gd name="T36" fmla="*/ 617 w 1331"/>
              <a:gd name="T37" fmla="*/ 259 h 1421"/>
              <a:gd name="T38" fmla="*/ 651 w 1331"/>
              <a:gd name="T39" fmla="*/ 166 h 1421"/>
              <a:gd name="T40" fmla="*/ 772 w 1331"/>
              <a:gd name="T41" fmla="*/ 434 h 1421"/>
              <a:gd name="T42" fmla="*/ 721 w 1331"/>
              <a:gd name="T43" fmla="*/ 504 h 1421"/>
              <a:gd name="T44" fmla="*/ 592 w 1331"/>
              <a:gd name="T45" fmla="*/ 291 h 1421"/>
              <a:gd name="T46" fmla="*/ 588 w 1331"/>
              <a:gd name="T47" fmla="*/ 42 h 1421"/>
              <a:gd name="T48" fmla="*/ 704 w 1331"/>
              <a:gd name="T49" fmla="*/ 133 h 1421"/>
              <a:gd name="T50" fmla="*/ 705 w 1331"/>
              <a:gd name="T51" fmla="*/ 98 h 1421"/>
              <a:gd name="T52" fmla="*/ 599 w 1331"/>
              <a:gd name="T53" fmla="*/ 16 h 1421"/>
              <a:gd name="T54" fmla="*/ 516 w 1331"/>
              <a:gd name="T55" fmla="*/ 109 h 1421"/>
              <a:gd name="T56" fmla="*/ 564 w 1331"/>
              <a:gd name="T57" fmla="*/ 271 h 1421"/>
              <a:gd name="T58" fmla="*/ 683 w 1331"/>
              <a:gd name="T59" fmla="*/ 517 h 1421"/>
              <a:gd name="T60" fmla="*/ 762 w 1331"/>
              <a:gd name="T61" fmla="*/ 514 h 1421"/>
              <a:gd name="T62" fmla="*/ 777 w 1331"/>
              <a:gd name="T63" fmla="*/ 373 h 1421"/>
              <a:gd name="T64" fmla="*/ 678 w 1331"/>
              <a:gd name="T65" fmla="*/ 152 h 1421"/>
              <a:gd name="T66" fmla="*/ 584 w 1331"/>
              <a:gd name="T67" fmla="*/ 185 h 1421"/>
              <a:gd name="T68" fmla="*/ 649 w 1331"/>
              <a:gd name="T69" fmla="*/ 370 h 1421"/>
              <a:gd name="T70" fmla="*/ 678 w 1331"/>
              <a:gd name="T71" fmla="*/ 110 h 1421"/>
              <a:gd name="T72" fmla="*/ 581 w 1331"/>
              <a:gd name="T73" fmla="*/ 64 h 1421"/>
              <a:gd name="T74" fmla="*/ 555 w 1331"/>
              <a:gd name="T75" fmla="*/ 143 h 1421"/>
              <a:gd name="T76" fmla="*/ 643 w 1331"/>
              <a:gd name="T77" fmla="*/ 127 h 1421"/>
              <a:gd name="T78" fmla="*/ 981 w 1331"/>
              <a:gd name="T79" fmla="*/ 110 h 1421"/>
              <a:gd name="T80" fmla="*/ 856 w 1331"/>
              <a:gd name="T81" fmla="*/ 131 h 1421"/>
              <a:gd name="T82" fmla="*/ 736 w 1331"/>
              <a:gd name="T83" fmla="*/ 231 h 1421"/>
              <a:gd name="T84" fmla="*/ 799 w 1331"/>
              <a:gd name="T85" fmla="*/ 516 h 1421"/>
              <a:gd name="T86" fmla="*/ 679 w 1331"/>
              <a:gd name="T87" fmla="*/ 529 h 1421"/>
              <a:gd name="T88" fmla="*/ 536 w 1331"/>
              <a:gd name="T89" fmla="*/ 214 h 1421"/>
              <a:gd name="T90" fmla="*/ 339 w 1331"/>
              <a:gd name="T91" fmla="*/ 272 h 1421"/>
              <a:gd name="T92" fmla="*/ 94 w 1331"/>
              <a:gd name="T93" fmla="*/ 365 h 1421"/>
              <a:gd name="T94" fmla="*/ 38 w 1331"/>
              <a:gd name="T95" fmla="*/ 640 h 1421"/>
              <a:gd name="T96" fmla="*/ 115 w 1331"/>
              <a:gd name="T97" fmla="*/ 969 h 1421"/>
              <a:gd name="T98" fmla="*/ 266 w 1331"/>
              <a:gd name="T99" fmla="*/ 1368 h 1421"/>
              <a:gd name="T100" fmla="*/ 589 w 1331"/>
              <a:gd name="T101" fmla="*/ 1248 h 1421"/>
              <a:gd name="T102" fmla="*/ 1094 w 1331"/>
              <a:gd name="T103" fmla="*/ 1116 h 1421"/>
              <a:gd name="T104" fmla="*/ 1309 w 1331"/>
              <a:gd name="T105" fmla="*/ 1027 h 1421"/>
              <a:gd name="T106" fmla="*/ 1195 w 1331"/>
              <a:gd name="T107" fmla="*/ 810 h 1421"/>
              <a:gd name="T108" fmla="*/ 1073 w 1331"/>
              <a:gd name="T109" fmla="*/ 388 h 1421"/>
              <a:gd name="T110" fmla="*/ 1014 w 1331"/>
              <a:gd name="T111" fmla="*/ 108 h 1421"/>
              <a:gd name="T112" fmla="*/ 745 w 1331"/>
              <a:gd name="T113" fmla="*/ 475 h 1421"/>
              <a:gd name="T114" fmla="*/ 660 w 1331"/>
              <a:gd name="T115" fmla="*/ 196 h 1421"/>
              <a:gd name="T116" fmla="*/ 619 w 1331"/>
              <a:gd name="T117" fmla="*/ 189 h 1421"/>
              <a:gd name="T118" fmla="*/ 663 w 1331"/>
              <a:gd name="T119" fmla="*/ 338 h 1421"/>
              <a:gd name="T120" fmla="*/ 674 w 1331"/>
              <a:gd name="T121" fmla="*/ 399 h 1421"/>
              <a:gd name="T122" fmla="*/ 713 w 1331"/>
              <a:gd name="T123" fmla="*/ 490 h 14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331" h="1421">
                <a:moveTo>
                  <a:pt x="739" y="139"/>
                </a:moveTo>
                <a:lnTo>
                  <a:pt x="739" y="139"/>
                </a:lnTo>
                <a:lnTo>
                  <a:pt x="766" y="132"/>
                </a:lnTo>
                <a:lnTo>
                  <a:pt x="796" y="125"/>
                </a:lnTo>
                <a:lnTo>
                  <a:pt x="855" y="109"/>
                </a:lnTo>
                <a:lnTo>
                  <a:pt x="855" y="109"/>
                </a:lnTo>
                <a:lnTo>
                  <a:pt x="863" y="108"/>
                </a:lnTo>
                <a:lnTo>
                  <a:pt x="871" y="108"/>
                </a:lnTo>
                <a:lnTo>
                  <a:pt x="879" y="108"/>
                </a:lnTo>
                <a:lnTo>
                  <a:pt x="889" y="106"/>
                </a:lnTo>
                <a:lnTo>
                  <a:pt x="889" y="106"/>
                </a:lnTo>
                <a:lnTo>
                  <a:pt x="896" y="105"/>
                </a:lnTo>
                <a:lnTo>
                  <a:pt x="902" y="102"/>
                </a:lnTo>
                <a:lnTo>
                  <a:pt x="902" y="102"/>
                </a:lnTo>
                <a:lnTo>
                  <a:pt x="911" y="101"/>
                </a:lnTo>
                <a:lnTo>
                  <a:pt x="920" y="101"/>
                </a:lnTo>
                <a:lnTo>
                  <a:pt x="928" y="102"/>
                </a:lnTo>
                <a:lnTo>
                  <a:pt x="936" y="102"/>
                </a:lnTo>
                <a:lnTo>
                  <a:pt x="936" y="102"/>
                </a:lnTo>
                <a:lnTo>
                  <a:pt x="949" y="99"/>
                </a:lnTo>
                <a:lnTo>
                  <a:pt x="962" y="95"/>
                </a:lnTo>
                <a:lnTo>
                  <a:pt x="976" y="91"/>
                </a:lnTo>
                <a:lnTo>
                  <a:pt x="988" y="89"/>
                </a:lnTo>
                <a:lnTo>
                  <a:pt x="988" y="89"/>
                </a:lnTo>
                <a:lnTo>
                  <a:pt x="1003" y="87"/>
                </a:lnTo>
                <a:lnTo>
                  <a:pt x="1018" y="87"/>
                </a:lnTo>
                <a:lnTo>
                  <a:pt x="1034" y="89"/>
                </a:lnTo>
                <a:lnTo>
                  <a:pt x="1049" y="91"/>
                </a:lnTo>
                <a:lnTo>
                  <a:pt x="1049" y="91"/>
                </a:lnTo>
                <a:lnTo>
                  <a:pt x="1056" y="125"/>
                </a:lnTo>
                <a:lnTo>
                  <a:pt x="1062" y="162"/>
                </a:lnTo>
                <a:lnTo>
                  <a:pt x="1064" y="180"/>
                </a:lnTo>
                <a:lnTo>
                  <a:pt x="1066" y="197"/>
                </a:lnTo>
                <a:lnTo>
                  <a:pt x="1066" y="212"/>
                </a:lnTo>
                <a:lnTo>
                  <a:pt x="1064" y="226"/>
                </a:lnTo>
                <a:lnTo>
                  <a:pt x="1064" y="226"/>
                </a:lnTo>
                <a:lnTo>
                  <a:pt x="1068" y="260"/>
                </a:lnTo>
                <a:lnTo>
                  <a:pt x="1071" y="293"/>
                </a:lnTo>
                <a:lnTo>
                  <a:pt x="1073" y="309"/>
                </a:lnTo>
                <a:lnTo>
                  <a:pt x="1074" y="324"/>
                </a:lnTo>
                <a:lnTo>
                  <a:pt x="1078" y="338"/>
                </a:lnTo>
                <a:lnTo>
                  <a:pt x="1082" y="351"/>
                </a:lnTo>
                <a:lnTo>
                  <a:pt x="1082" y="351"/>
                </a:lnTo>
                <a:lnTo>
                  <a:pt x="1094" y="429"/>
                </a:lnTo>
                <a:lnTo>
                  <a:pt x="1107" y="506"/>
                </a:lnTo>
                <a:lnTo>
                  <a:pt x="1107" y="506"/>
                </a:lnTo>
                <a:lnTo>
                  <a:pt x="1111" y="527"/>
                </a:lnTo>
                <a:lnTo>
                  <a:pt x="1115" y="546"/>
                </a:lnTo>
                <a:lnTo>
                  <a:pt x="1126" y="582"/>
                </a:lnTo>
                <a:lnTo>
                  <a:pt x="1138" y="617"/>
                </a:lnTo>
                <a:lnTo>
                  <a:pt x="1151" y="651"/>
                </a:lnTo>
                <a:lnTo>
                  <a:pt x="1151" y="651"/>
                </a:lnTo>
                <a:lnTo>
                  <a:pt x="1181" y="735"/>
                </a:lnTo>
                <a:lnTo>
                  <a:pt x="1196" y="776"/>
                </a:lnTo>
                <a:lnTo>
                  <a:pt x="1214" y="815"/>
                </a:lnTo>
                <a:lnTo>
                  <a:pt x="1214" y="815"/>
                </a:lnTo>
                <a:lnTo>
                  <a:pt x="1226" y="840"/>
                </a:lnTo>
                <a:lnTo>
                  <a:pt x="1240" y="864"/>
                </a:lnTo>
                <a:lnTo>
                  <a:pt x="1268" y="913"/>
                </a:lnTo>
                <a:lnTo>
                  <a:pt x="1296" y="962"/>
                </a:lnTo>
                <a:lnTo>
                  <a:pt x="1309" y="988"/>
                </a:lnTo>
                <a:lnTo>
                  <a:pt x="1320" y="1014"/>
                </a:lnTo>
                <a:lnTo>
                  <a:pt x="1320" y="1014"/>
                </a:lnTo>
                <a:lnTo>
                  <a:pt x="1326" y="1019"/>
                </a:lnTo>
                <a:lnTo>
                  <a:pt x="1330" y="1025"/>
                </a:lnTo>
                <a:lnTo>
                  <a:pt x="1331" y="1032"/>
                </a:lnTo>
                <a:lnTo>
                  <a:pt x="1330" y="1036"/>
                </a:lnTo>
                <a:lnTo>
                  <a:pt x="1330" y="1038"/>
                </a:lnTo>
                <a:lnTo>
                  <a:pt x="1330" y="1038"/>
                </a:lnTo>
                <a:lnTo>
                  <a:pt x="1326" y="1042"/>
                </a:lnTo>
                <a:lnTo>
                  <a:pt x="1322" y="1045"/>
                </a:lnTo>
                <a:lnTo>
                  <a:pt x="1309" y="1049"/>
                </a:lnTo>
                <a:lnTo>
                  <a:pt x="1309" y="1049"/>
                </a:lnTo>
                <a:lnTo>
                  <a:pt x="1289" y="1060"/>
                </a:lnTo>
                <a:lnTo>
                  <a:pt x="1277" y="1066"/>
                </a:lnTo>
                <a:lnTo>
                  <a:pt x="1264" y="1071"/>
                </a:lnTo>
                <a:lnTo>
                  <a:pt x="1264" y="1071"/>
                </a:lnTo>
                <a:lnTo>
                  <a:pt x="1215" y="1090"/>
                </a:lnTo>
                <a:lnTo>
                  <a:pt x="1194" y="1100"/>
                </a:lnTo>
                <a:lnTo>
                  <a:pt x="1173" y="1110"/>
                </a:lnTo>
                <a:lnTo>
                  <a:pt x="1173" y="1110"/>
                </a:lnTo>
                <a:lnTo>
                  <a:pt x="1162" y="1115"/>
                </a:lnTo>
                <a:lnTo>
                  <a:pt x="1149" y="1119"/>
                </a:lnTo>
                <a:lnTo>
                  <a:pt x="1136" y="1124"/>
                </a:lnTo>
                <a:lnTo>
                  <a:pt x="1131" y="1127"/>
                </a:lnTo>
                <a:lnTo>
                  <a:pt x="1127" y="1131"/>
                </a:lnTo>
                <a:lnTo>
                  <a:pt x="1127" y="1131"/>
                </a:lnTo>
                <a:lnTo>
                  <a:pt x="1105" y="1134"/>
                </a:lnTo>
                <a:lnTo>
                  <a:pt x="1081" y="1139"/>
                </a:lnTo>
                <a:lnTo>
                  <a:pt x="1028" y="1154"/>
                </a:lnTo>
                <a:lnTo>
                  <a:pt x="975" y="1169"/>
                </a:lnTo>
                <a:lnTo>
                  <a:pt x="923" y="1183"/>
                </a:lnTo>
                <a:lnTo>
                  <a:pt x="923" y="1183"/>
                </a:lnTo>
                <a:lnTo>
                  <a:pt x="920" y="1184"/>
                </a:lnTo>
                <a:lnTo>
                  <a:pt x="919" y="1185"/>
                </a:lnTo>
                <a:lnTo>
                  <a:pt x="917" y="1188"/>
                </a:lnTo>
                <a:lnTo>
                  <a:pt x="916" y="1189"/>
                </a:lnTo>
                <a:lnTo>
                  <a:pt x="916" y="1189"/>
                </a:lnTo>
                <a:lnTo>
                  <a:pt x="902" y="1189"/>
                </a:lnTo>
                <a:lnTo>
                  <a:pt x="887" y="1192"/>
                </a:lnTo>
                <a:lnTo>
                  <a:pt x="858" y="1198"/>
                </a:lnTo>
                <a:lnTo>
                  <a:pt x="858" y="1198"/>
                </a:lnTo>
                <a:lnTo>
                  <a:pt x="789" y="1210"/>
                </a:lnTo>
                <a:lnTo>
                  <a:pt x="720" y="1222"/>
                </a:lnTo>
                <a:lnTo>
                  <a:pt x="685" y="1230"/>
                </a:lnTo>
                <a:lnTo>
                  <a:pt x="651" y="1238"/>
                </a:lnTo>
                <a:lnTo>
                  <a:pt x="618" y="1249"/>
                </a:lnTo>
                <a:lnTo>
                  <a:pt x="585" y="1263"/>
                </a:lnTo>
                <a:lnTo>
                  <a:pt x="585" y="1263"/>
                </a:lnTo>
                <a:lnTo>
                  <a:pt x="540" y="1281"/>
                </a:lnTo>
                <a:lnTo>
                  <a:pt x="497" y="1298"/>
                </a:lnTo>
                <a:lnTo>
                  <a:pt x="455" y="1315"/>
                </a:lnTo>
                <a:lnTo>
                  <a:pt x="434" y="1324"/>
                </a:lnTo>
                <a:lnTo>
                  <a:pt x="414" y="1334"/>
                </a:lnTo>
                <a:lnTo>
                  <a:pt x="414" y="1334"/>
                </a:lnTo>
                <a:lnTo>
                  <a:pt x="395" y="1345"/>
                </a:lnTo>
                <a:lnTo>
                  <a:pt x="377" y="1355"/>
                </a:lnTo>
                <a:lnTo>
                  <a:pt x="343" y="1377"/>
                </a:lnTo>
                <a:lnTo>
                  <a:pt x="309" y="1400"/>
                </a:lnTo>
                <a:lnTo>
                  <a:pt x="276" y="1421"/>
                </a:lnTo>
                <a:lnTo>
                  <a:pt x="276" y="1421"/>
                </a:lnTo>
                <a:lnTo>
                  <a:pt x="270" y="1411"/>
                </a:lnTo>
                <a:lnTo>
                  <a:pt x="266" y="1400"/>
                </a:lnTo>
                <a:lnTo>
                  <a:pt x="256" y="1377"/>
                </a:lnTo>
                <a:lnTo>
                  <a:pt x="256" y="1377"/>
                </a:lnTo>
                <a:lnTo>
                  <a:pt x="242" y="1349"/>
                </a:lnTo>
                <a:lnTo>
                  <a:pt x="227" y="1319"/>
                </a:lnTo>
                <a:lnTo>
                  <a:pt x="227" y="1319"/>
                </a:lnTo>
                <a:lnTo>
                  <a:pt x="223" y="1305"/>
                </a:lnTo>
                <a:lnTo>
                  <a:pt x="219" y="1291"/>
                </a:lnTo>
                <a:lnTo>
                  <a:pt x="219" y="1291"/>
                </a:lnTo>
                <a:lnTo>
                  <a:pt x="185" y="1206"/>
                </a:lnTo>
                <a:lnTo>
                  <a:pt x="149" y="1115"/>
                </a:lnTo>
                <a:lnTo>
                  <a:pt x="149" y="1115"/>
                </a:lnTo>
                <a:lnTo>
                  <a:pt x="142" y="1102"/>
                </a:lnTo>
                <a:lnTo>
                  <a:pt x="136" y="1091"/>
                </a:lnTo>
                <a:lnTo>
                  <a:pt x="136" y="1091"/>
                </a:lnTo>
                <a:lnTo>
                  <a:pt x="135" y="1087"/>
                </a:lnTo>
                <a:lnTo>
                  <a:pt x="135" y="1082"/>
                </a:lnTo>
                <a:lnTo>
                  <a:pt x="135" y="1078"/>
                </a:lnTo>
                <a:lnTo>
                  <a:pt x="135" y="1072"/>
                </a:lnTo>
                <a:lnTo>
                  <a:pt x="135" y="1072"/>
                </a:lnTo>
                <a:lnTo>
                  <a:pt x="115" y="1011"/>
                </a:lnTo>
                <a:lnTo>
                  <a:pt x="95" y="949"/>
                </a:lnTo>
                <a:lnTo>
                  <a:pt x="95" y="949"/>
                </a:lnTo>
                <a:lnTo>
                  <a:pt x="75" y="882"/>
                </a:lnTo>
                <a:lnTo>
                  <a:pt x="75" y="882"/>
                </a:lnTo>
                <a:lnTo>
                  <a:pt x="70" y="863"/>
                </a:lnTo>
                <a:lnTo>
                  <a:pt x="63" y="845"/>
                </a:lnTo>
                <a:lnTo>
                  <a:pt x="63" y="845"/>
                </a:lnTo>
                <a:lnTo>
                  <a:pt x="61" y="836"/>
                </a:lnTo>
                <a:lnTo>
                  <a:pt x="60" y="825"/>
                </a:lnTo>
                <a:lnTo>
                  <a:pt x="60" y="814"/>
                </a:lnTo>
                <a:lnTo>
                  <a:pt x="59" y="803"/>
                </a:lnTo>
                <a:lnTo>
                  <a:pt x="59" y="803"/>
                </a:lnTo>
                <a:lnTo>
                  <a:pt x="51" y="769"/>
                </a:lnTo>
                <a:lnTo>
                  <a:pt x="42" y="735"/>
                </a:lnTo>
                <a:lnTo>
                  <a:pt x="34" y="701"/>
                </a:lnTo>
                <a:lnTo>
                  <a:pt x="27" y="666"/>
                </a:lnTo>
                <a:lnTo>
                  <a:pt x="27" y="666"/>
                </a:lnTo>
                <a:lnTo>
                  <a:pt x="22" y="629"/>
                </a:lnTo>
                <a:lnTo>
                  <a:pt x="18" y="589"/>
                </a:lnTo>
                <a:lnTo>
                  <a:pt x="18" y="589"/>
                </a:lnTo>
                <a:lnTo>
                  <a:pt x="10" y="527"/>
                </a:lnTo>
                <a:lnTo>
                  <a:pt x="7" y="495"/>
                </a:lnTo>
                <a:lnTo>
                  <a:pt x="6" y="464"/>
                </a:lnTo>
                <a:lnTo>
                  <a:pt x="6" y="464"/>
                </a:lnTo>
                <a:lnTo>
                  <a:pt x="4" y="445"/>
                </a:lnTo>
                <a:lnTo>
                  <a:pt x="2" y="426"/>
                </a:lnTo>
                <a:lnTo>
                  <a:pt x="0" y="407"/>
                </a:lnTo>
                <a:lnTo>
                  <a:pt x="0" y="399"/>
                </a:lnTo>
                <a:lnTo>
                  <a:pt x="2" y="389"/>
                </a:lnTo>
                <a:lnTo>
                  <a:pt x="2" y="389"/>
                </a:lnTo>
                <a:lnTo>
                  <a:pt x="41" y="372"/>
                </a:lnTo>
                <a:lnTo>
                  <a:pt x="83" y="351"/>
                </a:lnTo>
                <a:lnTo>
                  <a:pt x="105" y="340"/>
                </a:lnTo>
                <a:lnTo>
                  <a:pt x="128" y="331"/>
                </a:lnTo>
                <a:lnTo>
                  <a:pt x="151" y="323"/>
                </a:lnTo>
                <a:lnTo>
                  <a:pt x="174" y="316"/>
                </a:lnTo>
                <a:lnTo>
                  <a:pt x="174" y="316"/>
                </a:lnTo>
                <a:lnTo>
                  <a:pt x="185" y="309"/>
                </a:lnTo>
                <a:lnTo>
                  <a:pt x="196" y="304"/>
                </a:lnTo>
                <a:lnTo>
                  <a:pt x="208" y="301"/>
                </a:lnTo>
                <a:lnTo>
                  <a:pt x="219" y="298"/>
                </a:lnTo>
                <a:lnTo>
                  <a:pt x="219" y="298"/>
                </a:lnTo>
                <a:lnTo>
                  <a:pt x="236" y="290"/>
                </a:lnTo>
                <a:lnTo>
                  <a:pt x="252" y="283"/>
                </a:lnTo>
                <a:lnTo>
                  <a:pt x="286" y="271"/>
                </a:lnTo>
                <a:lnTo>
                  <a:pt x="323" y="260"/>
                </a:lnTo>
                <a:lnTo>
                  <a:pt x="359" y="250"/>
                </a:lnTo>
                <a:lnTo>
                  <a:pt x="359" y="250"/>
                </a:lnTo>
                <a:lnTo>
                  <a:pt x="393" y="241"/>
                </a:lnTo>
                <a:lnTo>
                  <a:pt x="428" y="229"/>
                </a:lnTo>
                <a:lnTo>
                  <a:pt x="460" y="219"/>
                </a:lnTo>
                <a:lnTo>
                  <a:pt x="475" y="215"/>
                </a:lnTo>
                <a:lnTo>
                  <a:pt x="490" y="214"/>
                </a:lnTo>
                <a:lnTo>
                  <a:pt x="490" y="214"/>
                </a:lnTo>
                <a:lnTo>
                  <a:pt x="500" y="210"/>
                </a:lnTo>
                <a:lnTo>
                  <a:pt x="509" y="206"/>
                </a:lnTo>
                <a:lnTo>
                  <a:pt x="531" y="200"/>
                </a:lnTo>
                <a:lnTo>
                  <a:pt x="531" y="200"/>
                </a:lnTo>
                <a:lnTo>
                  <a:pt x="528" y="189"/>
                </a:lnTo>
                <a:lnTo>
                  <a:pt x="524" y="178"/>
                </a:lnTo>
                <a:lnTo>
                  <a:pt x="513" y="154"/>
                </a:lnTo>
                <a:lnTo>
                  <a:pt x="504" y="128"/>
                </a:lnTo>
                <a:lnTo>
                  <a:pt x="501" y="117"/>
                </a:lnTo>
                <a:lnTo>
                  <a:pt x="498" y="105"/>
                </a:lnTo>
                <a:lnTo>
                  <a:pt x="498" y="105"/>
                </a:lnTo>
                <a:lnTo>
                  <a:pt x="498" y="93"/>
                </a:lnTo>
                <a:lnTo>
                  <a:pt x="501" y="82"/>
                </a:lnTo>
                <a:lnTo>
                  <a:pt x="504" y="71"/>
                </a:lnTo>
                <a:lnTo>
                  <a:pt x="508" y="60"/>
                </a:lnTo>
                <a:lnTo>
                  <a:pt x="520" y="41"/>
                </a:lnTo>
                <a:lnTo>
                  <a:pt x="532" y="20"/>
                </a:lnTo>
                <a:lnTo>
                  <a:pt x="532" y="20"/>
                </a:lnTo>
                <a:lnTo>
                  <a:pt x="539" y="19"/>
                </a:lnTo>
                <a:lnTo>
                  <a:pt x="547" y="16"/>
                </a:lnTo>
                <a:lnTo>
                  <a:pt x="561" y="11"/>
                </a:lnTo>
                <a:lnTo>
                  <a:pt x="577" y="4"/>
                </a:lnTo>
                <a:lnTo>
                  <a:pt x="585" y="1"/>
                </a:lnTo>
                <a:lnTo>
                  <a:pt x="594" y="0"/>
                </a:lnTo>
                <a:lnTo>
                  <a:pt x="594" y="0"/>
                </a:lnTo>
                <a:lnTo>
                  <a:pt x="604" y="0"/>
                </a:lnTo>
                <a:lnTo>
                  <a:pt x="614" y="0"/>
                </a:lnTo>
                <a:lnTo>
                  <a:pt x="622" y="1"/>
                </a:lnTo>
                <a:lnTo>
                  <a:pt x="632" y="4"/>
                </a:lnTo>
                <a:lnTo>
                  <a:pt x="648" y="10"/>
                </a:lnTo>
                <a:lnTo>
                  <a:pt x="667" y="16"/>
                </a:lnTo>
                <a:lnTo>
                  <a:pt x="667" y="16"/>
                </a:lnTo>
                <a:lnTo>
                  <a:pt x="674" y="27"/>
                </a:lnTo>
                <a:lnTo>
                  <a:pt x="683" y="37"/>
                </a:lnTo>
                <a:lnTo>
                  <a:pt x="693" y="46"/>
                </a:lnTo>
                <a:lnTo>
                  <a:pt x="702" y="57"/>
                </a:lnTo>
                <a:lnTo>
                  <a:pt x="702" y="57"/>
                </a:lnTo>
                <a:lnTo>
                  <a:pt x="708" y="67"/>
                </a:lnTo>
                <a:lnTo>
                  <a:pt x="712" y="78"/>
                </a:lnTo>
                <a:lnTo>
                  <a:pt x="720" y="98"/>
                </a:lnTo>
                <a:lnTo>
                  <a:pt x="728" y="120"/>
                </a:lnTo>
                <a:lnTo>
                  <a:pt x="734" y="129"/>
                </a:lnTo>
                <a:lnTo>
                  <a:pt x="739" y="139"/>
                </a:lnTo>
                <a:lnTo>
                  <a:pt x="739" y="139"/>
                </a:lnTo>
                <a:close/>
                <a:moveTo>
                  <a:pt x="653" y="343"/>
                </a:moveTo>
                <a:lnTo>
                  <a:pt x="653" y="343"/>
                </a:lnTo>
                <a:lnTo>
                  <a:pt x="640" y="313"/>
                </a:lnTo>
                <a:lnTo>
                  <a:pt x="626" y="282"/>
                </a:lnTo>
                <a:lnTo>
                  <a:pt x="626" y="282"/>
                </a:lnTo>
                <a:lnTo>
                  <a:pt x="617" y="259"/>
                </a:lnTo>
                <a:lnTo>
                  <a:pt x="608" y="234"/>
                </a:lnTo>
                <a:lnTo>
                  <a:pt x="606" y="222"/>
                </a:lnTo>
                <a:lnTo>
                  <a:pt x="604" y="208"/>
                </a:lnTo>
                <a:lnTo>
                  <a:pt x="603" y="196"/>
                </a:lnTo>
                <a:lnTo>
                  <a:pt x="604" y="184"/>
                </a:lnTo>
                <a:lnTo>
                  <a:pt x="604" y="184"/>
                </a:lnTo>
                <a:lnTo>
                  <a:pt x="608" y="177"/>
                </a:lnTo>
                <a:lnTo>
                  <a:pt x="614" y="173"/>
                </a:lnTo>
                <a:lnTo>
                  <a:pt x="619" y="169"/>
                </a:lnTo>
                <a:lnTo>
                  <a:pt x="626" y="166"/>
                </a:lnTo>
                <a:lnTo>
                  <a:pt x="634" y="165"/>
                </a:lnTo>
                <a:lnTo>
                  <a:pt x="641" y="165"/>
                </a:lnTo>
                <a:lnTo>
                  <a:pt x="651" y="166"/>
                </a:lnTo>
                <a:lnTo>
                  <a:pt x="660" y="167"/>
                </a:lnTo>
                <a:lnTo>
                  <a:pt x="660" y="167"/>
                </a:lnTo>
                <a:lnTo>
                  <a:pt x="671" y="184"/>
                </a:lnTo>
                <a:lnTo>
                  <a:pt x="682" y="204"/>
                </a:lnTo>
                <a:lnTo>
                  <a:pt x="693" y="225"/>
                </a:lnTo>
                <a:lnTo>
                  <a:pt x="704" y="248"/>
                </a:lnTo>
                <a:lnTo>
                  <a:pt x="724" y="295"/>
                </a:lnTo>
                <a:lnTo>
                  <a:pt x="740" y="340"/>
                </a:lnTo>
                <a:lnTo>
                  <a:pt x="740" y="340"/>
                </a:lnTo>
                <a:lnTo>
                  <a:pt x="754" y="376"/>
                </a:lnTo>
                <a:lnTo>
                  <a:pt x="761" y="395"/>
                </a:lnTo>
                <a:lnTo>
                  <a:pt x="768" y="415"/>
                </a:lnTo>
                <a:lnTo>
                  <a:pt x="772" y="434"/>
                </a:lnTo>
                <a:lnTo>
                  <a:pt x="772" y="444"/>
                </a:lnTo>
                <a:lnTo>
                  <a:pt x="772" y="453"/>
                </a:lnTo>
                <a:lnTo>
                  <a:pt x="772" y="461"/>
                </a:lnTo>
                <a:lnTo>
                  <a:pt x="769" y="470"/>
                </a:lnTo>
                <a:lnTo>
                  <a:pt x="766" y="476"/>
                </a:lnTo>
                <a:lnTo>
                  <a:pt x="761" y="483"/>
                </a:lnTo>
                <a:lnTo>
                  <a:pt x="761" y="483"/>
                </a:lnTo>
                <a:lnTo>
                  <a:pt x="749" y="494"/>
                </a:lnTo>
                <a:lnTo>
                  <a:pt x="739" y="499"/>
                </a:lnTo>
                <a:lnTo>
                  <a:pt x="735" y="502"/>
                </a:lnTo>
                <a:lnTo>
                  <a:pt x="731" y="504"/>
                </a:lnTo>
                <a:lnTo>
                  <a:pt x="731" y="504"/>
                </a:lnTo>
                <a:lnTo>
                  <a:pt x="721" y="504"/>
                </a:lnTo>
                <a:lnTo>
                  <a:pt x="709" y="502"/>
                </a:lnTo>
                <a:lnTo>
                  <a:pt x="697" y="499"/>
                </a:lnTo>
                <a:lnTo>
                  <a:pt x="689" y="495"/>
                </a:lnTo>
                <a:lnTo>
                  <a:pt x="689" y="495"/>
                </a:lnTo>
                <a:lnTo>
                  <a:pt x="685" y="490"/>
                </a:lnTo>
                <a:lnTo>
                  <a:pt x="681" y="483"/>
                </a:lnTo>
                <a:lnTo>
                  <a:pt x="678" y="478"/>
                </a:lnTo>
                <a:lnTo>
                  <a:pt x="675" y="475"/>
                </a:lnTo>
                <a:lnTo>
                  <a:pt x="674" y="472"/>
                </a:lnTo>
                <a:lnTo>
                  <a:pt x="674" y="472"/>
                </a:lnTo>
                <a:lnTo>
                  <a:pt x="632" y="382"/>
                </a:lnTo>
                <a:lnTo>
                  <a:pt x="611" y="338"/>
                </a:lnTo>
                <a:lnTo>
                  <a:pt x="592" y="291"/>
                </a:lnTo>
                <a:lnTo>
                  <a:pt x="574" y="244"/>
                </a:lnTo>
                <a:lnTo>
                  <a:pt x="558" y="195"/>
                </a:lnTo>
                <a:lnTo>
                  <a:pt x="551" y="169"/>
                </a:lnTo>
                <a:lnTo>
                  <a:pt x="546" y="142"/>
                </a:lnTo>
                <a:lnTo>
                  <a:pt x="540" y="114"/>
                </a:lnTo>
                <a:lnTo>
                  <a:pt x="536" y="84"/>
                </a:lnTo>
                <a:lnTo>
                  <a:pt x="536" y="84"/>
                </a:lnTo>
                <a:lnTo>
                  <a:pt x="540" y="78"/>
                </a:lnTo>
                <a:lnTo>
                  <a:pt x="546" y="71"/>
                </a:lnTo>
                <a:lnTo>
                  <a:pt x="558" y="60"/>
                </a:lnTo>
                <a:lnTo>
                  <a:pt x="573" y="50"/>
                </a:lnTo>
                <a:lnTo>
                  <a:pt x="588" y="42"/>
                </a:lnTo>
                <a:lnTo>
                  <a:pt x="588" y="42"/>
                </a:lnTo>
                <a:lnTo>
                  <a:pt x="598" y="42"/>
                </a:lnTo>
                <a:lnTo>
                  <a:pt x="607" y="42"/>
                </a:lnTo>
                <a:lnTo>
                  <a:pt x="625" y="46"/>
                </a:lnTo>
                <a:lnTo>
                  <a:pt x="641" y="52"/>
                </a:lnTo>
                <a:lnTo>
                  <a:pt x="656" y="57"/>
                </a:lnTo>
                <a:lnTo>
                  <a:pt x="656" y="57"/>
                </a:lnTo>
                <a:lnTo>
                  <a:pt x="666" y="71"/>
                </a:lnTo>
                <a:lnTo>
                  <a:pt x="677" y="84"/>
                </a:lnTo>
                <a:lnTo>
                  <a:pt x="686" y="98"/>
                </a:lnTo>
                <a:lnTo>
                  <a:pt x="696" y="112"/>
                </a:lnTo>
                <a:lnTo>
                  <a:pt x="696" y="112"/>
                </a:lnTo>
                <a:lnTo>
                  <a:pt x="700" y="123"/>
                </a:lnTo>
                <a:lnTo>
                  <a:pt x="704" y="133"/>
                </a:lnTo>
                <a:lnTo>
                  <a:pt x="708" y="144"/>
                </a:lnTo>
                <a:lnTo>
                  <a:pt x="712" y="148"/>
                </a:lnTo>
                <a:lnTo>
                  <a:pt x="716" y="152"/>
                </a:lnTo>
                <a:lnTo>
                  <a:pt x="716" y="152"/>
                </a:lnTo>
                <a:lnTo>
                  <a:pt x="717" y="150"/>
                </a:lnTo>
                <a:lnTo>
                  <a:pt x="719" y="150"/>
                </a:lnTo>
                <a:lnTo>
                  <a:pt x="720" y="150"/>
                </a:lnTo>
                <a:lnTo>
                  <a:pt x="723" y="150"/>
                </a:lnTo>
                <a:lnTo>
                  <a:pt x="723" y="150"/>
                </a:lnTo>
                <a:lnTo>
                  <a:pt x="720" y="135"/>
                </a:lnTo>
                <a:lnTo>
                  <a:pt x="716" y="123"/>
                </a:lnTo>
                <a:lnTo>
                  <a:pt x="711" y="110"/>
                </a:lnTo>
                <a:lnTo>
                  <a:pt x="705" y="98"/>
                </a:lnTo>
                <a:lnTo>
                  <a:pt x="693" y="75"/>
                </a:lnTo>
                <a:lnTo>
                  <a:pt x="678" y="50"/>
                </a:lnTo>
                <a:lnTo>
                  <a:pt x="678" y="50"/>
                </a:lnTo>
                <a:lnTo>
                  <a:pt x="666" y="42"/>
                </a:lnTo>
                <a:lnTo>
                  <a:pt x="662" y="37"/>
                </a:lnTo>
                <a:lnTo>
                  <a:pt x="656" y="30"/>
                </a:lnTo>
                <a:lnTo>
                  <a:pt x="656" y="30"/>
                </a:lnTo>
                <a:lnTo>
                  <a:pt x="645" y="26"/>
                </a:lnTo>
                <a:lnTo>
                  <a:pt x="632" y="20"/>
                </a:lnTo>
                <a:lnTo>
                  <a:pt x="623" y="18"/>
                </a:lnTo>
                <a:lnTo>
                  <a:pt x="615" y="16"/>
                </a:lnTo>
                <a:lnTo>
                  <a:pt x="607" y="16"/>
                </a:lnTo>
                <a:lnTo>
                  <a:pt x="599" y="16"/>
                </a:lnTo>
                <a:lnTo>
                  <a:pt x="599" y="16"/>
                </a:lnTo>
                <a:lnTo>
                  <a:pt x="585" y="20"/>
                </a:lnTo>
                <a:lnTo>
                  <a:pt x="570" y="25"/>
                </a:lnTo>
                <a:lnTo>
                  <a:pt x="540" y="35"/>
                </a:lnTo>
                <a:lnTo>
                  <a:pt x="540" y="35"/>
                </a:lnTo>
                <a:lnTo>
                  <a:pt x="535" y="42"/>
                </a:lnTo>
                <a:lnTo>
                  <a:pt x="528" y="49"/>
                </a:lnTo>
                <a:lnTo>
                  <a:pt x="523" y="57"/>
                </a:lnTo>
                <a:lnTo>
                  <a:pt x="519" y="67"/>
                </a:lnTo>
                <a:lnTo>
                  <a:pt x="516" y="76"/>
                </a:lnTo>
                <a:lnTo>
                  <a:pt x="515" y="86"/>
                </a:lnTo>
                <a:lnTo>
                  <a:pt x="515" y="97"/>
                </a:lnTo>
                <a:lnTo>
                  <a:pt x="516" y="109"/>
                </a:lnTo>
                <a:lnTo>
                  <a:pt x="516" y="109"/>
                </a:lnTo>
                <a:lnTo>
                  <a:pt x="524" y="131"/>
                </a:lnTo>
                <a:lnTo>
                  <a:pt x="531" y="154"/>
                </a:lnTo>
                <a:lnTo>
                  <a:pt x="538" y="177"/>
                </a:lnTo>
                <a:lnTo>
                  <a:pt x="546" y="199"/>
                </a:lnTo>
                <a:lnTo>
                  <a:pt x="546" y="199"/>
                </a:lnTo>
                <a:lnTo>
                  <a:pt x="547" y="210"/>
                </a:lnTo>
                <a:lnTo>
                  <a:pt x="550" y="219"/>
                </a:lnTo>
                <a:lnTo>
                  <a:pt x="555" y="237"/>
                </a:lnTo>
                <a:lnTo>
                  <a:pt x="561" y="253"/>
                </a:lnTo>
                <a:lnTo>
                  <a:pt x="562" y="263"/>
                </a:lnTo>
                <a:lnTo>
                  <a:pt x="564" y="271"/>
                </a:lnTo>
                <a:lnTo>
                  <a:pt x="564" y="271"/>
                </a:lnTo>
                <a:lnTo>
                  <a:pt x="577" y="308"/>
                </a:lnTo>
                <a:lnTo>
                  <a:pt x="589" y="344"/>
                </a:lnTo>
                <a:lnTo>
                  <a:pt x="602" y="381"/>
                </a:lnTo>
                <a:lnTo>
                  <a:pt x="608" y="399"/>
                </a:lnTo>
                <a:lnTo>
                  <a:pt x="615" y="415"/>
                </a:lnTo>
                <a:lnTo>
                  <a:pt x="615" y="415"/>
                </a:lnTo>
                <a:lnTo>
                  <a:pt x="629" y="444"/>
                </a:lnTo>
                <a:lnTo>
                  <a:pt x="645" y="471"/>
                </a:lnTo>
                <a:lnTo>
                  <a:pt x="655" y="485"/>
                </a:lnTo>
                <a:lnTo>
                  <a:pt x="663" y="497"/>
                </a:lnTo>
                <a:lnTo>
                  <a:pt x="674" y="508"/>
                </a:lnTo>
                <a:lnTo>
                  <a:pt x="683" y="517"/>
                </a:lnTo>
                <a:lnTo>
                  <a:pt x="683" y="517"/>
                </a:lnTo>
                <a:lnTo>
                  <a:pt x="693" y="519"/>
                </a:lnTo>
                <a:lnTo>
                  <a:pt x="701" y="521"/>
                </a:lnTo>
                <a:lnTo>
                  <a:pt x="708" y="524"/>
                </a:lnTo>
                <a:lnTo>
                  <a:pt x="717" y="525"/>
                </a:lnTo>
                <a:lnTo>
                  <a:pt x="717" y="525"/>
                </a:lnTo>
                <a:lnTo>
                  <a:pt x="721" y="524"/>
                </a:lnTo>
                <a:lnTo>
                  <a:pt x="727" y="523"/>
                </a:lnTo>
                <a:lnTo>
                  <a:pt x="739" y="521"/>
                </a:lnTo>
                <a:lnTo>
                  <a:pt x="750" y="520"/>
                </a:lnTo>
                <a:lnTo>
                  <a:pt x="760" y="519"/>
                </a:lnTo>
                <a:lnTo>
                  <a:pt x="760" y="519"/>
                </a:lnTo>
                <a:lnTo>
                  <a:pt x="761" y="516"/>
                </a:lnTo>
                <a:lnTo>
                  <a:pt x="762" y="514"/>
                </a:lnTo>
                <a:lnTo>
                  <a:pt x="766" y="510"/>
                </a:lnTo>
                <a:lnTo>
                  <a:pt x="779" y="505"/>
                </a:lnTo>
                <a:lnTo>
                  <a:pt x="779" y="505"/>
                </a:lnTo>
                <a:lnTo>
                  <a:pt x="785" y="493"/>
                </a:lnTo>
                <a:lnTo>
                  <a:pt x="789" y="480"/>
                </a:lnTo>
                <a:lnTo>
                  <a:pt x="791" y="467"/>
                </a:lnTo>
                <a:lnTo>
                  <a:pt x="791" y="453"/>
                </a:lnTo>
                <a:lnTo>
                  <a:pt x="789" y="440"/>
                </a:lnTo>
                <a:lnTo>
                  <a:pt x="787" y="425"/>
                </a:lnTo>
                <a:lnTo>
                  <a:pt x="780" y="396"/>
                </a:lnTo>
                <a:lnTo>
                  <a:pt x="780" y="396"/>
                </a:lnTo>
                <a:lnTo>
                  <a:pt x="777" y="380"/>
                </a:lnTo>
                <a:lnTo>
                  <a:pt x="777" y="373"/>
                </a:lnTo>
                <a:lnTo>
                  <a:pt x="775" y="366"/>
                </a:lnTo>
                <a:lnTo>
                  <a:pt x="775" y="366"/>
                </a:lnTo>
                <a:lnTo>
                  <a:pt x="764" y="333"/>
                </a:lnTo>
                <a:lnTo>
                  <a:pt x="750" y="302"/>
                </a:lnTo>
                <a:lnTo>
                  <a:pt x="726" y="244"/>
                </a:lnTo>
                <a:lnTo>
                  <a:pt x="726" y="244"/>
                </a:lnTo>
                <a:lnTo>
                  <a:pt x="717" y="226"/>
                </a:lnTo>
                <a:lnTo>
                  <a:pt x="709" y="208"/>
                </a:lnTo>
                <a:lnTo>
                  <a:pt x="692" y="177"/>
                </a:lnTo>
                <a:lnTo>
                  <a:pt x="692" y="177"/>
                </a:lnTo>
                <a:lnTo>
                  <a:pt x="685" y="163"/>
                </a:lnTo>
                <a:lnTo>
                  <a:pt x="678" y="152"/>
                </a:lnTo>
                <a:lnTo>
                  <a:pt x="678" y="152"/>
                </a:lnTo>
                <a:lnTo>
                  <a:pt x="674" y="148"/>
                </a:lnTo>
                <a:lnTo>
                  <a:pt x="668" y="144"/>
                </a:lnTo>
                <a:lnTo>
                  <a:pt x="662" y="142"/>
                </a:lnTo>
                <a:lnTo>
                  <a:pt x="656" y="139"/>
                </a:lnTo>
                <a:lnTo>
                  <a:pt x="651" y="139"/>
                </a:lnTo>
                <a:lnTo>
                  <a:pt x="644" y="139"/>
                </a:lnTo>
                <a:lnTo>
                  <a:pt x="632" y="140"/>
                </a:lnTo>
                <a:lnTo>
                  <a:pt x="618" y="144"/>
                </a:lnTo>
                <a:lnTo>
                  <a:pt x="607" y="151"/>
                </a:lnTo>
                <a:lnTo>
                  <a:pt x="596" y="159"/>
                </a:lnTo>
                <a:lnTo>
                  <a:pt x="587" y="167"/>
                </a:lnTo>
                <a:lnTo>
                  <a:pt x="587" y="167"/>
                </a:lnTo>
                <a:lnTo>
                  <a:pt x="584" y="185"/>
                </a:lnTo>
                <a:lnTo>
                  <a:pt x="584" y="201"/>
                </a:lnTo>
                <a:lnTo>
                  <a:pt x="585" y="219"/>
                </a:lnTo>
                <a:lnTo>
                  <a:pt x="588" y="234"/>
                </a:lnTo>
                <a:lnTo>
                  <a:pt x="594" y="250"/>
                </a:lnTo>
                <a:lnTo>
                  <a:pt x="599" y="265"/>
                </a:lnTo>
                <a:lnTo>
                  <a:pt x="611" y="297"/>
                </a:lnTo>
                <a:lnTo>
                  <a:pt x="611" y="297"/>
                </a:lnTo>
                <a:lnTo>
                  <a:pt x="617" y="309"/>
                </a:lnTo>
                <a:lnTo>
                  <a:pt x="622" y="321"/>
                </a:lnTo>
                <a:lnTo>
                  <a:pt x="636" y="346"/>
                </a:lnTo>
                <a:lnTo>
                  <a:pt x="636" y="346"/>
                </a:lnTo>
                <a:lnTo>
                  <a:pt x="643" y="358"/>
                </a:lnTo>
                <a:lnTo>
                  <a:pt x="649" y="370"/>
                </a:lnTo>
                <a:lnTo>
                  <a:pt x="653" y="376"/>
                </a:lnTo>
                <a:lnTo>
                  <a:pt x="657" y="380"/>
                </a:lnTo>
                <a:lnTo>
                  <a:pt x="663" y="382"/>
                </a:lnTo>
                <a:lnTo>
                  <a:pt x="668" y="382"/>
                </a:lnTo>
                <a:lnTo>
                  <a:pt x="668" y="382"/>
                </a:lnTo>
                <a:lnTo>
                  <a:pt x="670" y="378"/>
                </a:lnTo>
                <a:lnTo>
                  <a:pt x="670" y="373"/>
                </a:lnTo>
                <a:lnTo>
                  <a:pt x="668" y="369"/>
                </a:lnTo>
                <a:lnTo>
                  <a:pt x="666" y="363"/>
                </a:lnTo>
                <a:lnTo>
                  <a:pt x="653" y="343"/>
                </a:lnTo>
                <a:lnTo>
                  <a:pt x="653" y="343"/>
                </a:lnTo>
                <a:close/>
                <a:moveTo>
                  <a:pt x="678" y="110"/>
                </a:moveTo>
                <a:lnTo>
                  <a:pt x="678" y="110"/>
                </a:lnTo>
                <a:lnTo>
                  <a:pt x="671" y="99"/>
                </a:lnTo>
                <a:lnTo>
                  <a:pt x="663" y="87"/>
                </a:lnTo>
                <a:lnTo>
                  <a:pt x="653" y="76"/>
                </a:lnTo>
                <a:lnTo>
                  <a:pt x="647" y="69"/>
                </a:lnTo>
                <a:lnTo>
                  <a:pt x="647" y="69"/>
                </a:lnTo>
                <a:lnTo>
                  <a:pt x="634" y="64"/>
                </a:lnTo>
                <a:lnTo>
                  <a:pt x="619" y="59"/>
                </a:lnTo>
                <a:lnTo>
                  <a:pt x="604" y="56"/>
                </a:lnTo>
                <a:lnTo>
                  <a:pt x="598" y="56"/>
                </a:lnTo>
                <a:lnTo>
                  <a:pt x="592" y="57"/>
                </a:lnTo>
                <a:lnTo>
                  <a:pt x="592" y="57"/>
                </a:lnTo>
                <a:lnTo>
                  <a:pt x="587" y="60"/>
                </a:lnTo>
                <a:lnTo>
                  <a:pt x="581" y="64"/>
                </a:lnTo>
                <a:lnTo>
                  <a:pt x="577" y="69"/>
                </a:lnTo>
                <a:lnTo>
                  <a:pt x="572" y="74"/>
                </a:lnTo>
                <a:lnTo>
                  <a:pt x="572" y="74"/>
                </a:lnTo>
                <a:lnTo>
                  <a:pt x="560" y="79"/>
                </a:lnTo>
                <a:lnTo>
                  <a:pt x="553" y="83"/>
                </a:lnTo>
                <a:lnTo>
                  <a:pt x="551" y="86"/>
                </a:lnTo>
                <a:lnTo>
                  <a:pt x="550" y="90"/>
                </a:lnTo>
                <a:lnTo>
                  <a:pt x="550" y="90"/>
                </a:lnTo>
                <a:lnTo>
                  <a:pt x="549" y="98"/>
                </a:lnTo>
                <a:lnTo>
                  <a:pt x="549" y="108"/>
                </a:lnTo>
                <a:lnTo>
                  <a:pt x="551" y="125"/>
                </a:lnTo>
                <a:lnTo>
                  <a:pt x="551" y="125"/>
                </a:lnTo>
                <a:lnTo>
                  <a:pt x="555" y="143"/>
                </a:lnTo>
                <a:lnTo>
                  <a:pt x="561" y="161"/>
                </a:lnTo>
                <a:lnTo>
                  <a:pt x="573" y="192"/>
                </a:lnTo>
                <a:lnTo>
                  <a:pt x="573" y="192"/>
                </a:lnTo>
                <a:lnTo>
                  <a:pt x="573" y="184"/>
                </a:lnTo>
                <a:lnTo>
                  <a:pt x="574" y="177"/>
                </a:lnTo>
                <a:lnTo>
                  <a:pt x="576" y="170"/>
                </a:lnTo>
                <a:lnTo>
                  <a:pt x="579" y="165"/>
                </a:lnTo>
                <a:lnTo>
                  <a:pt x="585" y="154"/>
                </a:lnTo>
                <a:lnTo>
                  <a:pt x="595" y="144"/>
                </a:lnTo>
                <a:lnTo>
                  <a:pt x="606" y="138"/>
                </a:lnTo>
                <a:lnTo>
                  <a:pt x="618" y="132"/>
                </a:lnTo>
                <a:lnTo>
                  <a:pt x="630" y="128"/>
                </a:lnTo>
                <a:lnTo>
                  <a:pt x="643" y="127"/>
                </a:lnTo>
                <a:lnTo>
                  <a:pt x="643" y="127"/>
                </a:lnTo>
                <a:lnTo>
                  <a:pt x="651" y="128"/>
                </a:lnTo>
                <a:lnTo>
                  <a:pt x="659" y="129"/>
                </a:lnTo>
                <a:lnTo>
                  <a:pt x="666" y="132"/>
                </a:lnTo>
                <a:lnTo>
                  <a:pt x="671" y="136"/>
                </a:lnTo>
                <a:lnTo>
                  <a:pt x="683" y="144"/>
                </a:lnTo>
                <a:lnTo>
                  <a:pt x="694" y="152"/>
                </a:lnTo>
                <a:lnTo>
                  <a:pt x="694" y="152"/>
                </a:lnTo>
                <a:lnTo>
                  <a:pt x="687" y="131"/>
                </a:lnTo>
                <a:lnTo>
                  <a:pt x="685" y="121"/>
                </a:lnTo>
                <a:lnTo>
                  <a:pt x="678" y="110"/>
                </a:lnTo>
                <a:lnTo>
                  <a:pt x="678" y="110"/>
                </a:lnTo>
                <a:close/>
                <a:moveTo>
                  <a:pt x="981" y="110"/>
                </a:moveTo>
                <a:lnTo>
                  <a:pt x="981" y="110"/>
                </a:lnTo>
                <a:lnTo>
                  <a:pt x="976" y="113"/>
                </a:lnTo>
                <a:lnTo>
                  <a:pt x="968" y="114"/>
                </a:lnTo>
                <a:lnTo>
                  <a:pt x="953" y="116"/>
                </a:lnTo>
                <a:lnTo>
                  <a:pt x="936" y="116"/>
                </a:lnTo>
                <a:lnTo>
                  <a:pt x="920" y="117"/>
                </a:lnTo>
                <a:lnTo>
                  <a:pt x="920" y="117"/>
                </a:lnTo>
                <a:lnTo>
                  <a:pt x="905" y="120"/>
                </a:lnTo>
                <a:lnTo>
                  <a:pt x="890" y="124"/>
                </a:lnTo>
                <a:lnTo>
                  <a:pt x="877" y="128"/>
                </a:lnTo>
                <a:lnTo>
                  <a:pt x="863" y="131"/>
                </a:lnTo>
                <a:lnTo>
                  <a:pt x="863" y="131"/>
                </a:lnTo>
                <a:lnTo>
                  <a:pt x="856" y="131"/>
                </a:lnTo>
                <a:lnTo>
                  <a:pt x="849" y="131"/>
                </a:lnTo>
                <a:lnTo>
                  <a:pt x="843" y="129"/>
                </a:lnTo>
                <a:lnTo>
                  <a:pt x="836" y="131"/>
                </a:lnTo>
                <a:lnTo>
                  <a:pt x="836" y="131"/>
                </a:lnTo>
                <a:lnTo>
                  <a:pt x="819" y="133"/>
                </a:lnTo>
                <a:lnTo>
                  <a:pt x="802" y="139"/>
                </a:lnTo>
                <a:lnTo>
                  <a:pt x="770" y="148"/>
                </a:lnTo>
                <a:lnTo>
                  <a:pt x="738" y="159"/>
                </a:lnTo>
                <a:lnTo>
                  <a:pt x="704" y="170"/>
                </a:lnTo>
                <a:lnTo>
                  <a:pt x="704" y="170"/>
                </a:lnTo>
                <a:lnTo>
                  <a:pt x="712" y="182"/>
                </a:lnTo>
                <a:lnTo>
                  <a:pt x="720" y="197"/>
                </a:lnTo>
                <a:lnTo>
                  <a:pt x="736" y="231"/>
                </a:lnTo>
                <a:lnTo>
                  <a:pt x="766" y="304"/>
                </a:lnTo>
                <a:lnTo>
                  <a:pt x="766" y="304"/>
                </a:lnTo>
                <a:lnTo>
                  <a:pt x="773" y="329"/>
                </a:lnTo>
                <a:lnTo>
                  <a:pt x="781" y="357"/>
                </a:lnTo>
                <a:lnTo>
                  <a:pt x="791" y="384"/>
                </a:lnTo>
                <a:lnTo>
                  <a:pt x="798" y="411"/>
                </a:lnTo>
                <a:lnTo>
                  <a:pt x="804" y="438"/>
                </a:lnTo>
                <a:lnTo>
                  <a:pt x="806" y="452"/>
                </a:lnTo>
                <a:lnTo>
                  <a:pt x="807" y="464"/>
                </a:lnTo>
                <a:lnTo>
                  <a:pt x="807" y="478"/>
                </a:lnTo>
                <a:lnTo>
                  <a:pt x="806" y="490"/>
                </a:lnTo>
                <a:lnTo>
                  <a:pt x="803" y="504"/>
                </a:lnTo>
                <a:lnTo>
                  <a:pt x="799" y="516"/>
                </a:lnTo>
                <a:lnTo>
                  <a:pt x="799" y="516"/>
                </a:lnTo>
                <a:lnTo>
                  <a:pt x="791" y="521"/>
                </a:lnTo>
                <a:lnTo>
                  <a:pt x="781" y="525"/>
                </a:lnTo>
                <a:lnTo>
                  <a:pt x="772" y="529"/>
                </a:lnTo>
                <a:lnTo>
                  <a:pt x="762" y="532"/>
                </a:lnTo>
                <a:lnTo>
                  <a:pt x="740" y="536"/>
                </a:lnTo>
                <a:lnTo>
                  <a:pt x="719" y="543"/>
                </a:lnTo>
                <a:lnTo>
                  <a:pt x="719" y="543"/>
                </a:lnTo>
                <a:lnTo>
                  <a:pt x="711" y="539"/>
                </a:lnTo>
                <a:lnTo>
                  <a:pt x="704" y="536"/>
                </a:lnTo>
                <a:lnTo>
                  <a:pt x="704" y="536"/>
                </a:lnTo>
                <a:lnTo>
                  <a:pt x="690" y="534"/>
                </a:lnTo>
                <a:lnTo>
                  <a:pt x="679" y="529"/>
                </a:lnTo>
                <a:lnTo>
                  <a:pt x="670" y="524"/>
                </a:lnTo>
                <a:lnTo>
                  <a:pt x="660" y="516"/>
                </a:lnTo>
                <a:lnTo>
                  <a:pt x="652" y="508"/>
                </a:lnTo>
                <a:lnTo>
                  <a:pt x="645" y="498"/>
                </a:lnTo>
                <a:lnTo>
                  <a:pt x="634" y="478"/>
                </a:lnTo>
                <a:lnTo>
                  <a:pt x="634" y="478"/>
                </a:lnTo>
                <a:lnTo>
                  <a:pt x="619" y="448"/>
                </a:lnTo>
                <a:lnTo>
                  <a:pt x="604" y="415"/>
                </a:lnTo>
                <a:lnTo>
                  <a:pt x="591" y="382"/>
                </a:lnTo>
                <a:lnTo>
                  <a:pt x="577" y="347"/>
                </a:lnTo>
                <a:lnTo>
                  <a:pt x="566" y="313"/>
                </a:lnTo>
                <a:lnTo>
                  <a:pt x="554" y="279"/>
                </a:lnTo>
                <a:lnTo>
                  <a:pt x="536" y="214"/>
                </a:lnTo>
                <a:lnTo>
                  <a:pt x="536" y="214"/>
                </a:lnTo>
                <a:lnTo>
                  <a:pt x="523" y="216"/>
                </a:lnTo>
                <a:lnTo>
                  <a:pt x="511" y="221"/>
                </a:lnTo>
                <a:lnTo>
                  <a:pt x="489" y="227"/>
                </a:lnTo>
                <a:lnTo>
                  <a:pt x="489" y="227"/>
                </a:lnTo>
                <a:lnTo>
                  <a:pt x="457" y="237"/>
                </a:lnTo>
                <a:lnTo>
                  <a:pt x="432" y="244"/>
                </a:lnTo>
                <a:lnTo>
                  <a:pt x="432" y="244"/>
                </a:lnTo>
                <a:lnTo>
                  <a:pt x="408" y="252"/>
                </a:lnTo>
                <a:lnTo>
                  <a:pt x="385" y="260"/>
                </a:lnTo>
                <a:lnTo>
                  <a:pt x="385" y="260"/>
                </a:lnTo>
                <a:lnTo>
                  <a:pt x="362" y="267"/>
                </a:lnTo>
                <a:lnTo>
                  <a:pt x="339" y="272"/>
                </a:lnTo>
                <a:lnTo>
                  <a:pt x="316" y="276"/>
                </a:lnTo>
                <a:lnTo>
                  <a:pt x="294" y="283"/>
                </a:lnTo>
                <a:lnTo>
                  <a:pt x="294" y="283"/>
                </a:lnTo>
                <a:lnTo>
                  <a:pt x="281" y="289"/>
                </a:lnTo>
                <a:lnTo>
                  <a:pt x="267" y="294"/>
                </a:lnTo>
                <a:lnTo>
                  <a:pt x="240" y="306"/>
                </a:lnTo>
                <a:lnTo>
                  <a:pt x="240" y="306"/>
                </a:lnTo>
                <a:lnTo>
                  <a:pt x="203" y="320"/>
                </a:lnTo>
                <a:lnTo>
                  <a:pt x="166" y="333"/>
                </a:lnTo>
                <a:lnTo>
                  <a:pt x="130" y="347"/>
                </a:lnTo>
                <a:lnTo>
                  <a:pt x="112" y="355"/>
                </a:lnTo>
                <a:lnTo>
                  <a:pt x="94" y="365"/>
                </a:lnTo>
                <a:lnTo>
                  <a:pt x="94" y="365"/>
                </a:lnTo>
                <a:lnTo>
                  <a:pt x="83" y="366"/>
                </a:lnTo>
                <a:lnTo>
                  <a:pt x="74" y="369"/>
                </a:lnTo>
                <a:lnTo>
                  <a:pt x="66" y="374"/>
                </a:lnTo>
                <a:lnTo>
                  <a:pt x="56" y="378"/>
                </a:lnTo>
                <a:lnTo>
                  <a:pt x="37" y="389"/>
                </a:lnTo>
                <a:lnTo>
                  <a:pt x="27" y="393"/>
                </a:lnTo>
                <a:lnTo>
                  <a:pt x="18" y="396"/>
                </a:lnTo>
                <a:lnTo>
                  <a:pt x="18" y="396"/>
                </a:lnTo>
                <a:lnTo>
                  <a:pt x="18" y="455"/>
                </a:lnTo>
                <a:lnTo>
                  <a:pt x="22" y="514"/>
                </a:lnTo>
                <a:lnTo>
                  <a:pt x="29" y="576"/>
                </a:lnTo>
                <a:lnTo>
                  <a:pt x="38" y="640"/>
                </a:lnTo>
                <a:lnTo>
                  <a:pt x="38" y="640"/>
                </a:lnTo>
                <a:lnTo>
                  <a:pt x="44" y="664"/>
                </a:lnTo>
                <a:lnTo>
                  <a:pt x="51" y="689"/>
                </a:lnTo>
                <a:lnTo>
                  <a:pt x="59" y="713"/>
                </a:lnTo>
                <a:lnTo>
                  <a:pt x="61" y="725"/>
                </a:lnTo>
                <a:lnTo>
                  <a:pt x="63" y="739"/>
                </a:lnTo>
                <a:lnTo>
                  <a:pt x="63" y="739"/>
                </a:lnTo>
                <a:lnTo>
                  <a:pt x="68" y="777"/>
                </a:lnTo>
                <a:lnTo>
                  <a:pt x="75" y="815"/>
                </a:lnTo>
                <a:lnTo>
                  <a:pt x="83" y="853"/>
                </a:lnTo>
                <a:lnTo>
                  <a:pt x="94" y="891"/>
                </a:lnTo>
                <a:lnTo>
                  <a:pt x="94" y="891"/>
                </a:lnTo>
                <a:lnTo>
                  <a:pt x="105" y="931"/>
                </a:lnTo>
                <a:lnTo>
                  <a:pt x="115" y="969"/>
                </a:lnTo>
                <a:lnTo>
                  <a:pt x="124" y="1007"/>
                </a:lnTo>
                <a:lnTo>
                  <a:pt x="135" y="1044"/>
                </a:lnTo>
                <a:lnTo>
                  <a:pt x="135" y="1044"/>
                </a:lnTo>
                <a:lnTo>
                  <a:pt x="144" y="1074"/>
                </a:lnTo>
                <a:lnTo>
                  <a:pt x="155" y="1102"/>
                </a:lnTo>
                <a:lnTo>
                  <a:pt x="178" y="1158"/>
                </a:lnTo>
                <a:lnTo>
                  <a:pt x="178" y="1158"/>
                </a:lnTo>
                <a:lnTo>
                  <a:pt x="198" y="1204"/>
                </a:lnTo>
                <a:lnTo>
                  <a:pt x="215" y="1249"/>
                </a:lnTo>
                <a:lnTo>
                  <a:pt x="215" y="1249"/>
                </a:lnTo>
                <a:lnTo>
                  <a:pt x="232" y="1290"/>
                </a:lnTo>
                <a:lnTo>
                  <a:pt x="248" y="1330"/>
                </a:lnTo>
                <a:lnTo>
                  <a:pt x="266" y="1368"/>
                </a:lnTo>
                <a:lnTo>
                  <a:pt x="275" y="1385"/>
                </a:lnTo>
                <a:lnTo>
                  <a:pt x="285" y="1403"/>
                </a:lnTo>
                <a:lnTo>
                  <a:pt x="285" y="1403"/>
                </a:lnTo>
                <a:lnTo>
                  <a:pt x="300" y="1391"/>
                </a:lnTo>
                <a:lnTo>
                  <a:pt x="315" y="1380"/>
                </a:lnTo>
                <a:lnTo>
                  <a:pt x="346" y="1358"/>
                </a:lnTo>
                <a:lnTo>
                  <a:pt x="380" y="1340"/>
                </a:lnTo>
                <a:lnTo>
                  <a:pt x="414" y="1323"/>
                </a:lnTo>
                <a:lnTo>
                  <a:pt x="448" y="1306"/>
                </a:lnTo>
                <a:lnTo>
                  <a:pt x="483" y="1291"/>
                </a:lnTo>
                <a:lnTo>
                  <a:pt x="553" y="1263"/>
                </a:lnTo>
                <a:lnTo>
                  <a:pt x="553" y="1263"/>
                </a:lnTo>
                <a:lnTo>
                  <a:pt x="589" y="1248"/>
                </a:lnTo>
                <a:lnTo>
                  <a:pt x="629" y="1236"/>
                </a:lnTo>
                <a:lnTo>
                  <a:pt x="668" y="1225"/>
                </a:lnTo>
                <a:lnTo>
                  <a:pt x="708" y="1215"/>
                </a:lnTo>
                <a:lnTo>
                  <a:pt x="789" y="1199"/>
                </a:lnTo>
                <a:lnTo>
                  <a:pt x="830" y="1191"/>
                </a:lnTo>
                <a:lnTo>
                  <a:pt x="870" y="1181"/>
                </a:lnTo>
                <a:lnTo>
                  <a:pt x="870" y="1181"/>
                </a:lnTo>
                <a:lnTo>
                  <a:pt x="905" y="1172"/>
                </a:lnTo>
                <a:lnTo>
                  <a:pt x="936" y="1164"/>
                </a:lnTo>
                <a:lnTo>
                  <a:pt x="996" y="1144"/>
                </a:lnTo>
                <a:lnTo>
                  <a:pt x="996" y="1144"/>
                </a:lnTo>
                <a:lnTo>
                  <a:pt x="1062" y="1125"/>
                </a:lnTo>
                <a:lnTo>
                  <a:pt x="1094" y="1116"/>
                </a:lnTo>
                <a:lnTo>
                  <a:pt x="1126" y="1105"/>
                </a:lnTo>
                <a:lnTo>
                  <a:pt x="1126" y="1105"/>
                </a:lnTo>
                <a:lnTo>
                  <a:pt x="1156" y="1093"/>
                </a:lnTo>
                <a:lnTo>
                  <a:pt x="1184" y="1081"/>
                </a:lnTo>
                <a:lnTo>
                  <a:pt x="1214" y="1068"/>
                </a:lnTo>
                <a:lnTo>
                  <a:pt x="1243" y="1059"/>
                </a:lnTo>
                <a:lnTo>
                  <a:pt x="1243" y="1059"/>
                </a:lnTo>
                <a:lnTo>
                  <a:pt x="1249" y="1053"/>
                </a:lnTo>
                <a:lnTo>
                  <a:pt x="1256" y="1048"/>
                </a:lnTo>
                <a:lnTo>
                  <a:pt x="1266" y="1044"/>
                </a:lnTo>
                <a:lnTo>
                  <a:pt x="1274" y="1041"/>
                </a:lnTo>
                <a:lnTo>
                  <a:pt x="1293" y="1034"/>
                </a:lnTo>
                <a:lnTo>
                  <a:pt x="1309" y="1027"/>
                </a:lnTo>
                <a:lnTo>
                  <a:pt x="1309" y="1027"/>
                </a:lnTo>
                <a:lnTo>
                  <a:pt x="1305" y="1017"/>
                </a:lnTo>
                <a:lnTo>
                  <a:pt x="1301" y="1007"/>
                </a:lnTo>
                <a:lnTo>
                  <a:pt x="1296" y="998"/>
                </a:lnTo>
                <a:lnTo>
                  <a:pt x="1290" y="988"/>
                </a:lnTo>
                <a:lnTo>
                  <a:pt x="1278" y="970"/>
                </a:lnTo>
                <a:lnTo>
                  <a:pt x="1266" y="953"/>
                </a:lnTo>
                <a:lnTo>
                  <a:pt x="1266" y="953"/>
                </a:lnTo>
                <a:lnTo>
                  <a:pt x="1240" y="906"/>
                </a:lnTo>
                <a:lnTo>
                  <a:pt x="1228" y="883"/>
                </a:lnTo>
                <a:lnTo>
                  <a:pt x="1217" y="861"/>
                </a:lnTo>
                <a:lnTo>
                  <a:pt x="1217" y="861"/>
                </a:lnTo>
                <a:lnTo>
                  <a:pt x="1195" y="810"/>
                </a:lnTo>
                <a:lnTo>
                  <a:pt x="1173" y="758"/>
                </a:lnTo>
                <a:lnTo>
                  <a:pt x="1154" y="706"/>
                </a:lnTo>
                <a:lnTo>
                  <a:pt x="1136" y="655"/>
                </a:lnTo>
                <a:lnTo>
                  <a:pt x="1136" y="655"/>
                </a:lnTo>
                <a:lnTo>
                  <a:pt x="1119" y="606"/>
                </a:lnTo>
                <a:lnTo>
                  <a:pt x="1111" y="582"/>
                </a:lnTo>
                <a:lnTo>
                  <a:pt x="1104" y="558"/>
                </a:lnTo>
                <a:lnTo>
                  <a:pt x="1104" y="558"/>
                </a:lnTo>
                <a:lnTo>
                  <a:pt x="1097" y="529"/>
                </a:lnTo>
                <a:lnTo>
                  <a:pt x="1093" y="501"/>
                </a:lnTo>
                <a:lnTo>
                  <a:pt x="1083" y="442"/>
                </a:lnTo>
                <a:lnTo>
                  <a:pt x="1083" y="442"/>
                </a:lnTo>
                <a:lnTo>
                  <a:pt x="1073" y="388"/>
                </a:lnTo>
                <a:lnTo>
                  <a:pt x="1062" y="332"/>
                </a:lnTo>
                <a:lnTo>
                  <a:pt x="1062" y="332"/>
                </a:lnTo>
                <a:lnTo>
                  <a:pt x="1058" y="304"/>
                </a:lnTo>
                <a:lnTo>
                  <a:pt x="1055" y="275"/>
                </a:lnTo>
                <a:lnTo>
                  <a:pt x="1051" y="218"/>
                </a:lnTo>
                <a:lnTo>
                  <a:pt x="1049" y="189"/>
                </a:lnTo>
                <a:lnTo>
                  <a:pt x="1045" y="161"/>
                </a:lnTo>
                <a:lnTo>
                  <a:pt x="1040" y="133"/>
                </a:lnTo>
                <a:lnTo>
                  <a:pt x="1033" y="105"/>
                </a:lnTo>
                <a:lnTo>
                  <a:pt x="1033" y="105"/>
                </a:lnTo>
                <a:lnTo>
                  <a:pt x="1029" y="105"/>
                </a:lnTo>
                <a:lnTo>
                  <a:pt x="1029" y="105"/>
                </a:lnTo>
                <a:lnTo>
                  <a:pt x="1014" y="108"/>
                </a:lnTo>
                <a:lnTo>
                  <a:pt x="1003" y="110"/>
                </a:lnTo>
                <a:lnTo>
                  <a:pt x="994" y="112"/>
                </a:lnTo>
                <a:lnTo>
                  <a:pt x="981" y="110"/>
                </a:lnTo>
                <a:lnTo>
                  <a:pt x="981" y="110"/>
                </a:lnTo>
                <a:close/>
                <a:moveTo>
                  <a:pt x="713" y="490"/>
                </a:moveTo>
                <a:lnTo>
                  <a:pt x="713" y="490"/>
                </a:lnTo>
                <a:lnTo>
                  <a:pt x="721" y="489"/>
                </a:lnTo>
                <a:lnTo>
                  <a:pt x="731" y="486"/>
                </a:lnTo>
                <a:lnTo>
                  <a:pt x="738" y="483"/>
                </a:lnTo>
                <a:lnTo>
                  <a:pt x="739" y="480"/>
                </a:lnTo>
                <a:lnTo>
                  <a:pt x="739" y="479"/>
                </a:lnTo>
                <a:lnTo>
                  <a:pt x="739" y="479"/>
                </a:lnTo>
                <a:lnTo>
                  <a:pt x="745" y="475"/>
                </a:lnTo>
                <a:lnTo>
                  <a:pt x="749" y="470"/>
                </a:lnTo>
                <a:lnTo>
                  <a:pt x="753" y="463"/>
                </a:lnTo>
                <a:lnTo>
                  <a:pt x="754" y="456"/>
                </a:lnTo>
                <a:lnTo>
                  <a:pt x="757" y="441"/>
                </a:lnTo>
                <a:lnTo>
                  <a:pt x="757" y="426"/>
                </a:lnTo>
                <a:lnTo>
                  <a:pt x="757" y="426"/>
                </a:lnTo>
                <a:lnTo>
                  <a:pt x="743" y="393"/>
                </a:lnTo>
                <a:lnTo>
                  <a:pt x="732" y="362"/>
                </a:lnTo>
                <a:lnTo>
                  <a:pt x="709" y="298"/>
                </a:lnTo>
                <a:lnTo>
                  <a:pt x="697" y="267"/>
                </a:lnTo>
                <a:lnTo>
                  <a:pt x="683" y="237"/>
                </a:lnTo>
                <a:lnTo>
                  <a:pt x="668" y="210"/>
                </a:lnTo>
                <a:lnTo>
                  <a:pt x="660" y="196"/>
                </a:lnTo>
                <a:lnTo>
                  <a:pt x="651" y="184"/>
                </a:lnTo>
                <a:lnTo>
                  <a:pt x="651" y="184"/>
                </a:lnTo>
                <a:lnTo>
                  <a:pt x="640" y="182"/>
                </a:lnTo>
                <a:lnTo>
                  <a:pt x="632" y="181"/>
                </a:lnTo>
                <a:lnTo>
                  <a:pt x="628" y="181"/>
                </a:lnTo>
                <a:lnTo>
                  <a:pt x="623" y="182"/>
                </a:lnTo>
                <a:lnTo>
                  <a:pt x="621" y="185"/>
                </a:lnTo>
                <a:lnTo>
                  <a:pt x="619" y="188"/>
                </a:lnTo>
                <a:lnTo>
                  <a:pt x="619" y="188"/>
                </a:lnTo>
                <a:lnTo>
                  <a:pt x="622" y="188"/>
                </a:lnTo>
                <a:lnTo>
                  <a:pt x="621" y="189"/>
                </a:lnTo>
                <a:lnTo>
                  <a:pt x="619" y="189"/>
                </a:lnTo>
                <a:lnTo>
                  <a:pt x="619" y="189"/>
                </a:lnTo>
                <a:lnTo>
                  <a:pt x="618" y="206"/>
                </a:lnTo>
                <a:lnTo>
                  <a:pt x="619" y="221"/>
                </a:lnTo>
                <a:lnTo>
                  <a:pt x="623" y="234"/>
                </a:lnTo>
                <a:lnTo>
                  <a:pt x="628" y="246"/>
                </a:lnTo>
                <a:lnTo>
                  <a:pt x="638" y="270"/>
                </a:lnTo>
                <a:lnTo>
                  <a:pt x="644" y="282"/>
                </a:lnTo>
                <a:lnTo>
                  <a:pt x="648" y="295"/>
                </a:lnTo>
                <a:lnTo>
                  <a:pt x="648" y="295"/>
                </a:lnTo>
                <a:lnTo>
                  <a:pt x="653" y="310"/>
                </a:lnTo>
                <a:lnTo>
                  <a:pt x="660" y="324"/>
                </a:lnTo>
                <a:lnTo>
                  <a:pt x="660" y="324"/>
                </a:lnTo>
                <a:lnTo>
                  <a:pt x="662" y="331"/>
                </a:lnTo>
                <a:lnTo>
                  <a:pt x="663" y="338"/>
                </a:lnTo>
                <a:lnTo>
                  <a:pt x="663" y="338"/>
                </a:lnTo>
                <a:lnTo>
                  <a:pt x="668" y="346"/>
                </a:lnTo>
                <a:lnTo>
                  <a:pt x="674" y="353"/>
                </a:lnTo>
                <a:lnTo>
                  <a:pt x="679" y="361"/>
                </a:lnTo>
                <a:lnTo>
                  <a:pt x="685" y="367"/>
                </a:lnTo>
                <a:lnTo>
                  <a:pt x="689" y="376"/>
                </a:lnTo>
                <a:lnTo>
                  <a:pt x="689" y="382"/>
                </a:lnTo>
                <a:lnTo>
                  <a:pt x="689" y="387"/>
                </a:lnTo>
                <a:lnTo>
                  <a:pt x="687" y="391"/>
                </a:lnTo>
                <a:lnTo>
                  <a:pt x="685" y="395"/>
                </a:lnTo>
                <a:lnTo>
                  <a:pt x="681" y="399"/>
                </a:lnTo>
                <a:lnTo>
                  <a:pt x="681" y="399"/>
                </a:lnTo>
                <a:lnTo>
                  <a:pt x="674" y="399"/>
                </a:lnTo>
                <a:lnTo>
                  <a:pt x="668" y="400"/>
                </a:lnTo>
                <a:lnTo>
                  <a:pt x="655" y="403"/>
                </a:lnTo>
                <a:lnTo>
                  <a:pt x="655" y="403"/>
                </a:lnTo>
                <a:lnTo>
                  <a:pt x="660" y="414"/>
                </a:lnTo>
                <a:lnTo>
                  <a:pt x="667" y="426"/>
                </a:lnTo>
                <a:lnTo>
                  <a:pt x="679" y="453"/>
                </a:lnTo>
                <a:lnTo>
                  <a:pt x="686" y="467"/>
                </a:lnTo>
                <a:lnTo>
                  <a:pt x="694" y="478"/>
                </a:lnTo>
                <a:lnTo>
                  <a:pt x="698" y="482"/>
                </a:lnTo>
                <a:lnTo>
                  <a:pt x="704" y="486"/>
                </a:lnTo>
                <a:lnTo>
                  <a:pt x="708" y="489"/>
                </a:lnTo>
                <a:lnTo>
                  <a:pt x="713" y="490"/>
                </a:lnTo>
                <a:lnTo>
                  <a:pt x="713" y="49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字魂131号-酷乐潮玩体" panose="00000500000000000000" pitchFamily="2" charset="-122"/>
              <a:cs typeface="+mn-cs"/>
              <a:sym typeface="字魂131号-酷乐潮玩体" panose="00000500000000000000" pitchFamily="2" charset="-122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4001237-3876-DA42-BCDE-F5A39EDF4DED}"/>
              </a:ext>
            </a:extLst>
          </p:cNvPr>
          <p:cNvSpPr txBox="1"/>
          <p:nvPr/>
        </p:nvSpPr>
        <p:spPr>
          <a:xfrm rot="20953750">
            <a:off x="461326" y="1357369"/>
            <a:ext cx="979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FB40535-9A63-950A-5BAD-10925523F2D9}"/>
              </a:ext>
            </a:extLst>
          </p:cNvPr>
          <p:cNvSpPr txBox="1"/>
          <p:nvPr/>
        </p:nvSpPr>
        <p:spPr>
          <a:xfrm>
            <a:off x="3170639" y="7664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7D2241C-494C-4951-D709-7C1F7F988F6A}"/>
              </a:ext>
            </a:extLst>
          </p:cNvPr>
          <p:cNvSpPr txBox="1"/>
          <p:nvPr/>
        </p:nvSpPr>
        <p:spPr>
          <a:xfrm>
            <a:off x="2654661" y="2490628"/>
            <a:ext cx="242705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yêu mến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5380F9D-75F3-7D49-AC36-A3AE96CD28BA}"/>
              </a:ext>
            </a:extLst>
          </p:cNvPr>
          <p:cNvSpPr txBox="1"/>
          <p:nvPr/>
        </p:nvSpPr>
        <p:spPr>
          <a:xfrm>
            <a:off x="5329137" y="2331749"/>
            <a:ext cx="259566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hân thiết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8E5F754-DD08-E0B3-6E4F-7F3EC0833513}"/>
              </a:ext>
            </a:extLst>
          </p:cNvPr>
          <p:cNvSpPr txBox="1"/>
          <p:nvPr/>
        </p:nvSpPr>
        <p:spPr>
          <a:xfrm>
            <a:off x="3638053" y="3960412"/>
            <a:ext cx="242705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thấu hiểu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9BC753E-B1D1-924D-F08F-2A409E50D160}"/>
              </a:ext>
            </a:extLst>
          </p:cNvPr>
          <p:cNvSpPr txBox="1"/>
          <p:nvPr/>
        </p:nvSpPr>
        <p:spPr>
          <a:xfrm>
            <a:off x="8430082" y="2255600"/>
            <a:ext cx="242705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chia sẻ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92822AC-9708-5A00-FF94-55C0C0029918}"/>
              </a:ext>
            </a:extLst>
          </p:cNvPr>
          <p:cNvSpPr txBox="1"/>
          <p:nvPr/>
        </p:nvSpPr>
        <p:spPr>
          <a:xfrm>
            <a:off x="6628009" y="4002002"/>
            <a:ext cx="242705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gắn bó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A54B9C8-030E-B606-A9FA-E338D1003253}"/>
              </a:ext>
            </a:extLst>
          </p:cNvPr>
          <p:cNvSpPr txBox="1"/>
          <p:nvPr/>
        </p:nvSpPr>
        <p:spPr>
          <a:xfrm>
            <a:off x="9365673" y="3920676"/>
            <a:ext cx="242705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gần gũi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2C27F4A-4CC3-C17C-7666-36573BFE0AB1}"/>
              </a:ext>
            </a:extLst>
          </p:cNvPr>
          <p:cNvSpPr txBox="1"/>
          <p:nvPr/>
        </p:nvSpPr>
        <p:spPr>
          <a:xfrm>
            <a:off x="5183465" y="5589445"/>
            <a:ext cx="242705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giận hờn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0" name="椭圆 31">
            <a:extLst>
              <a:ext uri="{FF2B5EF4-FFF2-40B4-BE49-F238E27FC236}">
                <a16:creationId xmlns:a16="http://schemas.microsoft.com/office/drawing/2014/main" id="{AFAA7CA9-D7B9-A869-63BF-2FA99CF139DE}"/>
              </a:ext>
            </a:extLst>
          </p:cNvPr>
          <p:cNvSpPr/>
          <p:nvPr/>
        </p:nvSpPr>
        <p:spPr>
          <a:xfrm rot="16200000">
            <a:off x="8700044" y="4885991"/>
            <a:ext cx="1296724" cy="2399703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字魂131号-酷乐潮玩体" panose="00000500000000000000" pitchFamily="2" charset="-122"/>
              <a:cs typeface="+mn-cs"/>
              <a:sym typeface="字魂131号-酷乐潮玩体" panose="00000500000000000000" pitchFamily="2" charset="-122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FF94A88-C9F5-DAA6-A74C-57FCB520EC2D}"/>
              </a:ext>
            </a:extLst>
          </p:cNvPr>
          <p:cNvSpPr txBox="1"/>
          <p:nvPr/>
        </p:nvSpPr>
        <p:spPr>
          <a:xfrm>
            <a:off x="8171433" y="5714137"/>
            <a:ext cx="242705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 tâm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2" name="椭圆 31">
            <a:extLst>
              <a:ext uri="{FF2B5EF4-FFF2-40B4-BE49-F238E27FC236}">
                <a16:creationId xmlns:a16="http://schemas.microsoft.com/office/drawing/2014/main" id="{E2B958A1-B7EF-AD47-080B-BBA1B5B79CDD}"/>
              </a:ext>
            </a:extLst>
          </p:cNvPr>
          <p:cNvSpPr/>
          <p:nvPr/>
        </p:nvSpPr>
        <p:spPr>
          <a:xfrm rot="16200000">
            <a:off x="2832463" y="4666794"/>
            <a:ext cx="1296724" cy="227468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字魂131号-酷乐潮玩体" panose="00000500000000000000" pitchFamily="2" charset="-122"/>
              <a:cs typeface="+mn-cs"/>
              <a:sym typeface="字魂131号-酷乐潮玩体" panose="00000500000000000000" pitchFamily="2" charset="-122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610B29B-B03A-4B51-B383-AE0CDB301966}"/>
              </a:ext>
            </a:extLst>
          </p:cNvPr>
          <p:cNvSpPr txBox="1"/>
          <p:nvPr/>
        </p:nvSpPr>
        <p:spPr>
          <a:xfrm>
            <a:off x="2458954" y="5513379"/>
            <a:ext cx="242705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giúp đỡ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9C71643D-8A40-EF37-B156-C2EF5CE157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800" l="9904" r="89936">
                        <a14:foregroundMark x1="27796" y1="30600" x2="38498" y2="28600"/>
                        <a14:foregroundMark x1="47125" y1="90800" x2="54952" y2="94800"/>
                        <a14:foregroundMark x1="54952" y1="94800" x2="55272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82" r="22031"/>
          <a:stretch/>
        </p:blipFill>
        <p:spPr>
          <a:xfrm>
            <a:off x="0" y="2939265"/>
            <a:ext cx="2610074" cy="3486935"/>
          </a:xfrm>
          <a:prstGeom prst="rect">
            <a:avLst/>
          </a:prstGeom>
        </p:spPr>
      </p:pic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4D3AF98F-A7E0-D416-37F6-983624D5BAB7}"/>
              </a:ext>
            </a:extLst>
          </p:cNvPr>
          <p:cNvSpPr/>
          <p:nvPr/>
        </p:nvSpPr>
        <p:spPr>
          <a:xfrm>
            <a:off x="2569029" y="231753"/>
            <a:ext cx="8545286" cy="1012491"/>
          </a:xfrm>
          <a:custGeom>
            <a:avLst/>
            <a:gdLst>
              <a:gd name="connsiteX0" fmla="*/ 0 w 10071802"/>
              <a:gd name="connsiteY0" fmla="*/ 168752 h 1012491"/>
              <a:gd name="connsiteX1" fmla="*/ 168752 w 10071802"/>
              <a:gd name="connsiteY1" fmla="*/ 0 h 1012491"/>
              <a:gd name="connsiteX2" fmla="*/ 1058745 w 10071802"/>
              <a:gd name="connsiteY2" fmla="*/ 0 h 1012491"/>
              <a:gd name="connsiteX3" fmla="*/ 1851395 w 10071802"/>
              <a:gd name="connsiteY3" fmla="*/ 0 h 1012491"/>
              <a:gd name="connsiteX4" fmla="*/ 2254673 w 10071802"/>
              <a:gd name="connsiteY4" fmla="*/ 0 h 1012491"/>
              <a:gd name="connsiteX5" fmla="*/ 2657951 w 10071802"/>
              <a:gd name="connsiteY5" fmla="*/ 0 h 1012491"/>
              <a:gd name="connsiteX6" fmla="*/ 3158572 w 10071802"/>
              <a:gd name="connsiteY6" fmla="*/ 0 h 1012491"/>
              <a:gd name="connsiteX7" fmla="*/ 3561850 w 10071802"/>
              <a:gd name="connsiteY7" fmla="*/ 0 h 1012491"/>
              <a:gd name="connsiteX8" fmla="*/ 3965128 w 10071802"/>
              <a:gd name="connsiteY8" fmla="*/ 0 h 1012491"/>
              <a:gd name="connsiteX9" fmla="*/ 4465749 w 10071802"/>
              <a:gd name="connsiteY9" fmla="*/ 0 h 1012491"/>
              <a:gd name="connsiteX10" fmla="*/ 5161056 w 10071802"/>
              <a:gd name="connsiteY10" fmla="*/ 0 h 1012491"/>
              <a:gd name="connsiteX11" fmla="*/ 5856363 w 10071802"/>
              <a:gd name="connsiteY11" fmla="*/ 0 h 1012491"/>
              <a:gd name="connsiteX12" fmla="*/ 6551670 w 10071802"/>
              <a:gd name="connsiteY12" fmla="*/ 0 h 1012491"/>
              <a:gd name="connsiteX13" fmla="*/ 7441663 w 10071802"/>
              <a:gd name="connsiteY13" fmla="*/ 0 h 1012491"/>
              <a:gd name="connsiteX14" fmla="*/ 8136970 w 10071802"/>
              <a:gd name="connsiteY14" fmla="*/ 0 h 1012491"/>
              <a:gd name="connsiteX15" fmla="*/ 8832277 w 10071802"/>
              <a:gd name="connsiteY15" fmla="*/ 0 h 1012491"/>
              <a:gd name="connsiteX16" fmla="*/ 9903050 w 10071802"/>
              <a:gd name="connsiteY16" fmla="*/ 0 h 1012491"/>
              <a:gd name="connsiteX17" fmla="*/ 10071802 w 10071802"/>
              <a:gd name="connsiteY17" fmla="*/ 168752 h 1012491"/>
              <a:gd name="connsiteX18" fmla="*/ 10071802 w 10071802"/>
              <a:gd name="connsiteY18" fmla="*/ 843739 h 1012491"/>
              <a:gd name="connsiteX19" fmla="*/ 9903050 w 10071802"/>
              <a:gd name="connsiteY19" fmla="*/ 1012491 h 1012491"/>
              <a:gd name="connsiteX20" fmla="*/ 9499772 w 10071802"/>
              <a:gd name="connsiteY20" fmla="*/ 1012491 h 1012491"/>
              <a:gd name="connsiteX21" fmla="*/ 8804465 w 10071802"/>
              <a:gd name="connsiteY21" fmla="*/ 1012491 h 1012491"/>
              <a:gd name="connsiteX22" fmla="*/ 8011815 w 10071802"/>
              <a:gd name="connsiteY22" fmla="*/ 1012491 h 1012491"/>
              <a:gd name="connsiteX23" fmla="*/ 7413851 w 10071802"/>
              <a:gd name="connsiteY23" fmla="*/ 1012491 h 1012491"/>
              <a:gd name="connsiteX24" fmla="*/ 6523858 w 10071802"/>
              <a:gd name="connsiteY24" fmla="*/ 1012491 h 1012491"/>
              <a:gd name="connsiteX25" fmla="*/ 5828551 w 10071802"/>
              <a:gd name="connsiteY25" fmla="*/ 1012491 h 1012491"/>
              <a:gd name="connsiteX26" fmla="*/ 5035901 w 10071802"/>
              <a:gd name="connsiteY26" fmla="*/ 1012491 h 1012491"/>
              <a:gd name="connsiteX27" fmla="*/ 4340594 w 10071802"/>
              <a:gd name="connsiteY27" fmla="*/ 1012491 h 1012491"/>
              <a:gd name="connsiteX28" fmla="*/ 3937316 w 10071802"/>
              <a:gd name="connsiteY28" fmla="*/ 1012491 h 1012491"/>
              <a:gd name="connsiteX29" fmla="*/ 3144666 w 10071802"/>
              <a:gd name="connsiteY29" fmla="*/ 1012491 h 1012491"/>
              <a:gd name="connsiteX30" fmla="*/ 2741388 w 10071802"/>
              <a:gd name="connsiteY30" fmla="*/ 1012491 h 1012491"/>
              <a:gd name="connsiteX31" fmla="*/ 1948738 w 10071802"/>
              <a:gd name="connsiteY31" fmla="*/ 1012491 h 1012491"/>
              <a:gd name="connsiteX32" fmla="*/ 1448117 w 10071802"/>
              <a:gd name="connsiteY32" fmla="*/ 1012491 h 1012491"/>
              <a:gd name="connsiteX33" fmla="*/ 168752 w 10071802"/>
              <a:gd name="connsiteY33" fmla="*/ 1012491 h 1012491"/>
              <a:gd name="connsiteX34" fmla="*/ 0 w 10071802"/>
              <a:gd name="connsiteY34" fmla="*/ 843739 h 1012491"/>
              <a:gd name="connsiteX35" fmla="*/ 0 w 10071802"/>
              <a:gd name="connsiteY35" fmla="*/ 168752 h 1012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071802" h="1012491" fill="none" extrusionOk="0">
                <a:moveTo>
                  <a:pt x="0" y="168752"/>
                </a:moveTo>
                <a:cubicBezTo>
                  <a:pt x="-5347" y="61998"/>
                  <a:pt x="85386" y="-5152"/>
                  <a:pt x="168752" y="0"/>
                </a:cubicBezTo>
                <a:cubicBezTo>
                  <a:pt x="391875" y="6152"/>
                  <a:pt x="732794" y="31421"/>
                  <a:pt x="1058745" y="0"/>
                </a:cubicBezTo>
                <a:cubicBezTo>
                  <a:pt x="1384696" y="-31421"/>
                  <a:pt x="1536694" y="-34480"/>
                  <a:pt x="1851395" y="0"/>
                </a:cubicBezTo>
                <a:cubicBezTo>
                  <a:pt x="2166096" y="34480"/>
                  <a:pt x="2064609" y="-19446"/>
                  <a:pt x="2254673" y="0"/>
                </a:cubicBezTo>
                <a:cubicBezTo>
                  <a:pt x="2444737" y="19446"/>
                  <a:pt x="2481915" y="-14612"/>
                  <a:pt x="2657951" y="0"/>
                </a:cubicBezTo>
                <a:cubicBezTo>
                  <a:pt x="2833987" y="14612"/>
                  <a:pt x="2976945" y="21401"/>
                  <a:pt x="3158572" y="0"/>
                </a:cubicBezTo>
                <a:cubicBezTo>
                  <a:pt x="3340199" y="-21401"/>
                  <a:pt x="3442966" y="16531"/>
                  <a:pt x="3561850" y="0"/>
                </a:cubicBezTo>
                <a:cubicBezTo>
                  <a:pt x="3680734" y="-16531"/>
                  <a:pt x="3883190" y="-9517"/>
                  <a:pt x="3965128" y="0"/>
                </a:cubicBezTo>
                <a:cubicBezTo>
                  <a:pt x="4047066" y="9517"/>
                  <a:pt x="4251675" y="-750"/>
                  <a:pt x="4465749" y="0"/>
                </a:cubicBezTo>
                <a:cubicBezTo>
                  <a:pt x="4679823" y="750"/>
                  <a:pt x="4989541" y="24682"/>
                  <a:pt x="5161056" y="0"/>
                </a:cubicBezTo>
                <a:cubicBezTo>
                  <a:pt x="5332571" y="-24682"/>
                  <a:pt x="5701700" y="-27105"/>
                  <a:pt x="5856363" y="0"/>
                </a:cubicBezTo>
                <a:cubicBezTo>
                  <a:pt x="6011026" y="27105"/>
                  <a:pt x="6258066" y="5667"/>
                  <a:pt x="6551670" y="0"/>
                </a:cubicBezTo>
                <a:cubicBezTo>
                  <a:pt x="6845274" y="-5667"/>
                  <a:pt x="7184095" y="-3683"/>
                  <a:pt x="7441663" y="0"/>
                </a:cubicBezTo>
                <a:cubicBezTo>
                  <a:pt x="7699231" y="3683"/>
                  <a:pt x="7933414" y="-8220"/>
                  <a:pt x="8136970" y="0"/>
                </a:cubicBezTo>
                <a:cubicBezTo>
                  <a:pt x="8340526" y="8220"/>
                  <a:pt x="8602388" y="-8138"/>
                  <a:pt x="8832277" y="0"/>
                </a:cubicBezTo>
                <a:cubicBezTo>
                  <a:pt x="9062166" y="8138"/>
                  <a:pt x="9459062" y="11580"/>
                  <a:pt x="9903050" y="0"/>
                </a:cubicBezTo>
                <a:cubicBezTo>
                  <a:pt x="9985515" y="6967"/>
                  <a:pt x="10072994" y="73146"/>
                  <a:pt x="10071802" y="168752"/>
                </a:cubicBezTo>
                <a:cubicBezTo>
                  <a:pt x="10043518" y="412611"/>
                  <a:pt x="10073546" y="670845"/>
                  <a:pt x="10071802" y="843739"/>
                </a:cubicBezTo>
                <a:cubicBezTo>
                  <a:pt x="10087947" y="937362"/>
                  <a:pt x="10009896" y="1028171"/>
                  <a:pt x="9903050" y="1012491"/>
                </a:cubicBezTo>
                <a:cubicBezTo>
                  <a:pt x="9708824" y="1002239"/>
                  <a:pt x="9677650" y="1000541"/>
                  <a:pt x="9499772" y="1012491"/>
                </a:cubicBezTo>
                <a:cubicBezTo>
                  <a:pt x="9321894" y="1024441"/>
                  <a:pt x="9124943" y="1035311"/>
                  <a:pt x="8804465" y="1012491"/>
                </a:cubicBezTo>
                <a:cubicBezTo>
                  <a:pt x="8483987" y="989671"/>
                  <a:pt x="8345025" y="1026391"/>
                  <a:pt x="8011815" y="1012491"/>
                </a:cubicBezTo>
                <a:cubicBezTo>
                  <a:pt x="7678605" y="998592"/>
                  <a:pt x="7664051" y="1013003"/>
                  <a:pt x="7413851" y="1012491"/>
                </a:cubicBezTo>
                <a:cubicBezTo>
                  <a:pt x="7163651" y="1011979"/>
                  <a:pt x="6848300" y="974677"/>
                  <a:pt x="6523858" y="1012491"/>
                </a:cubicBezTo>
                <a:cubicBezTo>
                  <a:pt x="6199416" y="1050305"/>
                  <a:pt x="6106498" y="1041577"/>
                  <a:pt x="5828551" y="1012491"/>
                </a:cubicBezTo>
                <a:cubicBezTo>
                  <a:pt x="5550604" y="983405"/>
                  <a:pt x="5389720" y="1047051"/>
                  <a:pt x="5035901" y="1012491"/>
                </a:cubicBezTo>
                <a:cubicBezTo>
                  <a:pt x="4682082" y="977932"/>
                  <a:pt x="4486043" y="1023568"/>
                  <a:pt x="4340594" y="1012491"/>
                </a:cubicBezTo>
                <a:cubicBezTo>
                  <a:pt x="4195145" y="1001414"/>
                  <a:pt x="4073031" y="1027383"/>
                  <a:pt x="3937316" y="1012491"/>
                </a:cubicBezTo>
                <a:cubicBezTo>
                  <a:pt x="3801601" y="997599"/>
                  <a:pt x="3384660" y="991297"/>
                  <a:pt x="3144666" y="1012491"/>
                </a:cubicBezTo>
                <a:cubicBezTo>
                  <a:pt x="2904672" y="1033686"/>
                  <a:pt x="2889662" y="1017736"/>
                  <a:pt x="2741388" y="1012491"/>
                </a:cubicBezTo>
                <a:cubicBezTo>
                  <a:pt x="2593114" y="1007246"/>
                  <a:pt x="2127805" y="1026016"/>
                  <a:pt x="1948738" y="1012491"/>
                </a:cubicBezTo>
                <a:cubicBezTo>
                  <a:pt x="1769671" y="998967"/>
                  <a:pt x="1596395" y="1022090"/>
                  <a:pt x="1448117" y="1012491"/>
                </a:cubicBezTo>
                <a:cubicBezTo>
                  <a:pt x="1299839" y="1002892"/>
                  <a:pt x="754045" y="1004779"/>
                  <a:pt x="168752" y="1012491"/>
                </a:cubicBezTo>
                <a:cubicBezTo>
                  <a:pt x="77009" y="1010113"/>
                  <a:pt x="-1694" y="947296"/>
                  <a:pt x="0" y="843739"/>
                </a:cubicBezTo>
                <a:cubicBezTo>
                  <a:pt x="-27146" y="537705"/>
                  <a:pt x="32142" y="365585"/>
                  <a:pt x="0" y="168752"/>
                </a:cubicBezTo>
                <a:close/>
              </a:path>
              <a:path w="10071802" h="1012491" stroke="0" extrusionOk="0">
                <a:moveTo>
                  <a:pt x="0" y="168752"/>
                </a:moveTo>
                <a:cubicBezTo>
                  <a:pt x="-16704" y="65812"/>
                  <a:pt x="78654" y="8606"/>
                  <a:pt x="168752" y="0"/>
                </a:cubicBezTo>
                <a:cubicBezTo>
                  <a:pt x="563533" y="28950"/>
                  <a:pt x="791004" y="-9537"/>
                  <a:pt x="961402" y="0"/>
                </a:cubicBezTo>
                <a:cubicBezTo>
                  <a:pt x="1131800" y="9537"/>
                  <a:pt x="1529245" y="-19312"/>
                  <a:pt x="1851395" y="0"/>
                </a:cubicBezTo>
                <a:cubicBezTo>
                  <a:pt x="2173545" y="19312"/>
                  <a:pt x="2515401" y="36593"/>
                  <a:pt x="2741388" y="0"/>
                </a:cubicBezTo>
                <a:cubicBezTo>
                  <a:pt x="2967375" y="-36593"/>
                  <a:pt x="3285553" y="34191"/>
                  <a:pt x="3436695" y="0"/>
                </a:cubicBezTo>
                <a:cubicBezTo>
                  <a:pt x="3587837" y="-34191"/>
                  <a:pt x="3774722" y="-14075"/>
                  <a:pt x="3937316" y="0"/>
                </a:cubicBezTo>
                <a:cubicBezTo>
                  <a:pt x="4099910" y="14075"/>
                  <a:pt x="4277576" y="-1518"/>
                  <a:pt x="4535280" y="0"/>
                </a:cubicBezTo>
                <a:cubicBezTo>
                  <a:pt x="4792984" y="1518"/>
                  <a:pt x="4939041" y="-20766"/>
                  <a:pt x="5133244" y="0"/>
                </a:cubicBezTo>
                <a:cubicBezTo>
                  <a:pt x="5327447" y="20766"/>
                  <a:pt x="5536964" y="-32658"/>
                  <a:pt x="5828551" y="0"/>
                </a:cubicBezTo>
                <a:cubicBezTo>
                  <a:pt x="6120138" y="32658"/>
                  <a:pt x="6288023" y="-16533"/>
                  <a:pt x="6426515" y="0"/>
                </a:cubicBezTo>
                <a:cubicBezTo>
                  <a:pt x="6565007" y="16533"/>
                  <a:pt x="6995294" y="-15713"/>
                  <a:pt x="7219165" y="0"/>
                </a:cubicBezTo>
                <a:cubicBezTo>
                  <a:pt x="7443036" y="15713"/>
                  <a:pt x="7527351" y="-18370"/>
                  <a:pt x="7817129" y="0"/>
                </a:cubicBezTo>
                <a:cubicBezTo>
                  <a:pt x="8106907" y="18370"/>
                  <a:pt x="8302159" y="-5438"/>
                  <a:pt x="8707122" y="0"/>
                </a:cubicBezTo>
                <a:cubicBezTo>
                  <a:pt x="9112085" y="5438"/>
                  <a:pt x="9602923" y="57706"/>
                  <a:pt x="9903050" y="0"/>
                </a:cubicBezTo>
                <a:cubicBezTo>
                  <a:pt x="9984393" y="-9447"/>
                  <a:pt x="10092100" y="81330"/>
                  <a:pt x="10071802" y="168752"/>
                </a:cubicBezTo>
                <a:cubicBezTo>
                  <a:pt x="10086328" y="313468"/>
                  <a:pt x="10083030" y="677521"/>
                  <a:pt x="10071802" y="843739"/>
                </a:cubicBezTo>
                <a:cubicBezTo>
                  <a:pt x="10058354" y="949192"/>
                  <a:pt x="9992884" y="1021062"/>
                  <a:pt x="9903050" y="1012491"/>
                </a:cubicBezTo>
                <a:cubicBezTo>
                  <a:pt x="9628816" y="1007107"/>
                  <a:pt x="9491922" y="1025422"/>
                  <a:pt x="9305086" y="1012491"/>
                </a:cubicBezTo>
                <a:cubicBezTo>
                  <a:pt x="9118250" y="999560"/>
                  <a:pt x="8887528" y="1029263"/>
                  <a:pt x="8609779" y="1012491"/>
                </a:cubicBezTo>
                <a:cubicBezTo>
                  <a:pt x="8332030" y="995719"/>
                  <a:pt x="8069812" y="1035332"/>
                  <a:pt x="7719786" y="1012491"/>
                </a:cubicBezTo>
                <a:cubicBezTo>
                  <a:pt x="7369760" y="989650"/>
                  <a:pt x="7451034" y="1003464"/>
                  <a:pt x="7219165" y="1012491"/>
                </a:cubicBezTo>
                <a:cubicBezTo>
                  <a:pt x="6987296" y="1021518"/>
                  <a:pt x="6917427" y="1003655"/>
                  <a:pt x="6815887" y="1012491"/>
                </a:cubicBezTo>
                <a:cubicBezTo>
                  <a:pt x="6714347" y="1021327"/>
                  <a:pt x="6509458" y="1017674"/>
                  <a:pt x="6217923" y="1012491"/>
                </a:cubicBezTo>
                <a:cubicBezTo>
                  <a:pt x="5926388" y="1007308"/>
                  <a:pt x="5857071" y="988865"/>
                  <a:pt x="5619959" y="1012491"/>
                </a:cubicBezTo>
                <a:cubicBezTo>
                  <a:pt x="5382847" y="1036117"/>
                  <a:pt x="5142211" y="995976"/>
                  <a:pt x="5021995" y="1012491"/>
                </a:cubicBezTo>
                <a:cubicBezTo>
                  <a:pt x="4901779" y="1029006"/>
                  <a:pt x="4548914" y="981829"/>
                  <a:pt x="4229345" y="1012491"/>
                </a:cubicBezTo>
                <a:cubicBezTo>
                  <a:pt x="3909776" y="1043154"/>
                  <a:pt x="3799399" y="1012170"/>
                  <a:pt x="3631381" y="1012491"/>
                </a:cubicBezTo>
                <a:cubicBezTo>
                  <a:pt x="3463363" y="1012812"/>
                  <a:pt x="2938277" y="1020304"/>
                  <a:pt x="2741388" y="1012491"/>
                </a:cubicBezTo>
                <a:cubicBezTo>
                  <a:pt x="2544499" y="1004678"/>
                  <a:pt x="2199963" y="980533"/>
                  <a:pt x="2046081" y="1012491"/>
                </a:cubicBezTo>
                <a:cubicBezTo>
                  <a:pt x="1892199" y="1044449"/>
                  <a:pt x="1357953" y="1032502"/>
                  <a:pt x="1156088" y="1012491"/>
                </a:cubicBezTo>
                <a:cubicBezTo>
                  <a:pt x="954223" y="992480"/>
                  <a:pt x="443014" y="1057177"/>
                  <a:pt x="168752" y="1012491"/>
                </a:cubicBezTo>
                <a:cubicBezTo>
                  <a:pt x="69842" y="1005879"/>
                  <a:pt x="-7138" y="955626"/>
                  <a:pt x="0" y="843739"/>
                </a:cubicBezTo>
                <a:cubicBezTo>
                  <a:pt x="-9174" y="548096"/>
                  <a:pt x="4568" y="330147"/>
                  <a:pt x="0" y="168752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9F7EEE-D597-5154-588C-25D30883831A}"/>
              </a:ext>
            </a:extLst>
          </p:cNvPr>
          <p:cNvSpPr txBox="1"/>
          <p:nvPr/>
        </p:nvSpPr>
        <p:spPr>
          <a:xfrm>
            <a:off x="1734765" y="269659"/>
            <a:ext cx="103103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ừ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bè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5647826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 animBg="1"/>
      <p:bldP spid="51" grpId="0"/>
      <p:bldP spid="52" grpId="0" animBg="1"/>
      <p:bldP spid="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CC6861-A7C3-2CA9-706F-80918CCDA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" y="0"/>
            <a:ext cx="12191546" cy="6858000"/>
          </a:xfrm>
          <a:prstGeom prst="rect">
            <a:avLst/>
          </a:prstGeom>
        </p:spPr>
      </p:pic>
      <p:sp>
        <p:nvSpPr>
          <p:cNvPr id="3045" name="Google Shape;3045;p47"/>
          <p:cNvSpPr/>
          <p:nvPr/>
        </p:nvSpPr>
        <p:spPr>
          <a:xfrm rot="20526851">
            <a:off x="8084420" y="300933"/>
            <a:ext cx="261399" cy="767986"/>
          </a:xfrm>
          <a:custGeom>
            <a:avLst/>
            <a:gdLst/>
            <a:ahLst/>
            <a:cxnLst/>
            <a:rect l="l" t="t" r="r" b="b"/>
            <a:pathLst>
              <a:path w="3532" h="10377" extrusionOk="0">
                <a:moveTo>
                  <a:pt x="1272" y="1"/>
                </a:moveTo>
                <a:cubicBezTo>
                  <a:pt x="1218" y="1"/>
                  <a:pt x="1160" y="9"/>
                  <a:pt x="1092" y="23"/>
                </a:cubicBezTo>
                <a:cubicBezTo>
                  <a:pt x="1021" y="42"/>
                  <a:pt x="949" y="73"/>
                  <a:pt x="877" y="122"/>
                </a:cubicBezTo>
                <a:cubicBezTo>
                  <a:pt x="797" y="166"/>
                  <a:pt x="726" y="230"/>
                  <a:pt x="654" y="314"/>
                </a:cubicBezTo>
                <a:cubicBezTo>
                  <a:pt x="470" y="515"/>
                  <a:pt x="354" y="767"/>
                  <a:pt x="273" y="963"/>
                </a:cubicBezTo>
                <a:cubicBezTo>
                  <a:pt x="135" y="1298"/>
                  <a:pt x="50" y="1684"/>
                  <a:pt x="23" y="2114"/>
                </a:cubicBezTo>
                <a:cubicBezTo>
                  <a:pt x="1" y="2480"/>
                  <a:pt x="32" y="2883"/>
                  <a:pt x="112" y="3345"/>
                </a:cubicBezTo>
                <a:cubicBezTo>
                  <a:pt x="189" y="3742"/>
                  <a:pt x="305" y="4164"/>
                  <a:pt x="466" y="4629"/>
                </a:cubicBezTo>
                <a:cubicBezTo>
                  <a:pt x="604" y="5019"/>
                  <a:pt x="775" y="5434"/>
                  <a:pt x="994" y="5901"/>
                </a:cubicBezTo>
                <a:cubicBezTo>
                  <a:pt x="1173" y="6277"/>
                  <a:pt x="1370" y="6661"/>
                  <a:pt x="1576" y="7056"/>
                </a:cubicBezTo>
                <a:cubicBezTo>
                  <a:pt x="2189" y="8215"/>
                  <a:pt x="2870" y="9365"/>
                  <a:pt x="3465" y="10376"/>
                </a:cubicBezTo>
                <a:cubicBezTo>
                  <a:pt x="3478" y="10376"/>
                  <a:pt x="3482" y="10368"/>
                  <a:pt x="3492" y="10359"/>
                </a:cubicBezTo>
                <a:lnTo>
                  <a:pt x="3496" y="10328"/>
                </a:lnTo>
                <a:lnTo>
                  <a:pt x="3496" y="10301"/>
                </a:lnTo>
                <a:cubicBezTo>
                  <a:pt x="3501" y="10193"/>
                  <a:pt x="3505" y="10086"/>
                  <a:pt x="3509" y="9973"/>
                </a:cubicBezTo>
                <a:lnTo>
                  <a:pt x="3519" y="9817"/>
                </a:lnTo>
                <a:cubicBezTo>
                  <a:pt x="3523" y="9593"/>
                  <a:pt x="3528" y="9374"/>
                  <a:pt x="3532" y="9150"/>
                </a:cubicBezTo>
                <a:cubicBezTo>
                  <a:pt x="3532" y="8824"/>
                  <a:pt x="3528" y="8546"/>
                  <a:pt x="3519" y="8287"/>
                </a:cubicBezTo>
                <a:lnTo>
                  <a:pt x="3519" y="8152"/>
                </a:lnTo>
                <a:lnTo>
                  <a:pt x="3515" y="8018"/>
                </a:lnTo>
                <a:cubicBezTo>
                  <a:pt x="3501" y="7508"/>
                  <a:pt x="3488" y="6998"/>
                  <a:pt x="3465" y="6487"/>
                </a:cubicBezTo>
                <a:cubicBezTo>
                  <a:pt x="3420" y="5403"/>
                  <a:pt x="3344" y="4124"/>
                  <a:pt x="3094" y="2829"/>
                </a:cubicBezTo>
                <a:cubicBezTo>
                  <a:pt x="3053" y="2606"/>
                  <a:pt x="2990" y="2310"/>
                  <a:pt x="2906" y="2011"/>
                </a:cubicBezTo>
                <a:cubicBezTo>
                  <a:pt x="2856" y="1823"/>
                  <a:pt x="2780" y="1621"/>
                  <a:pt x="2686" y="1402"/>
                </a:cubicBezTo>
                <a:cubicBezTo>
                  <a:pt x="2592" y="1196"/>
                  <a:pt x="2489" y="1003"/>
                  <a:pt x="2381" y="833"/>
                </a:cubicBezTo>
                <a:cubicBezTo>
                  <a:pt x="2261" y="654"/>
                  <a:pt x="2135" y="493"/>
                  <a:pt x="2005" y="358"/>
                </a:cubicBezTo>
                <a:cubicBezTo>
                  <a:pt x="1862" y="224"/>
                  <a:pt x="1715" y="122"/>
                  <a:pt x="1563" y="59"/>
                </a:cubicBezTo>
                <a:cubicBezTo>
                  <a:pt x="1468" y="23"/>
                  <a:pt x="1370" y="1"/>
                  <a:pt x="127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17687" tIns="117687" rIns="117687" bIns="117687" anchor="ctr" anchorCtr="0">
            <a:noAutofit/>
          </a:bodyPr>
          <a:lstStyle/>
          <a:p>
            <a:pPr defTabSz="1177016">
              <a:buClr>
                <a:srgbClr val="000000"/>
              </a:buClr>
              <a:defRPr/>
            </a:pPr>
            <a:endParaRPr sz="1802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46" name="Google Shape;3046;p47"/>
          <p:cNvSpPr/>
          <p:nvPr/>
        </p:nvSpPr>
        <p:spPr>
          <a:xfrm rot="20526851">
            <a:off x="7858915" y="796115"/>
            <a:ext cx="485422" cy="539152"/>
          </a:xfrm>
          <a:custGeom>
            <a:avLst/>
            <a:gdLst/>
            <a:ahLst/>
            <a:cxnLst/>
            <a:rect l="l" t="t" r="r" b="b"/>
            <a:pathLst>
              <a:path w="6559" h="7285" extrusionOk="0">
                <a:moveTo>
                  <a:pt x="740" y="1"/>
                </a:moveTo>
                <a:cubicBezTo>
                  <a:pt x="659" y="6"/>
                  <a:pt x="579" y="27"/>
                  <a:pt x="494" y="68"/>
                </a:cubicBezTo>
                <a:cubicBezTo>
                  <a:pt x="354" y="135"/>
                  <a:pt x="234" y="275"/>
                  <a:pt x="145" y="467"/>
                </a:cubicBezTo>
                <a:cubicBezTo>
                  <a:pt x="46" y="690"/>
                  <a:pt x="1" y="941"/>
                  <a:pt x="19" y="1188"/>
                </a:cubicBezTo>
                <a:cubicBezTo>
                  <a:pt x="42" y="1434"/>
                  <a:pt x="113" y="1684"/>
                  <a:pt x="238" y="1957"/>
                </a:cubicBezTo>
                <a:cubicBezTo>
                  <a:pt x="350" y="2199"/>
                  <a:pt x="502" y="2450"/>
                  <a:pt x="717" y="2736"/>
                </a:cubicBezTo>
                <a:cubicBezTo>
                  <a:pt x="910" y="2991"/>
                  <a:pt x="1138" y="3250"/>
                  <a:pt x="1407" y="3529"/>
                </a:cubicBezTo>
                <a:cubicBezTo>
                  <a:pt x="1881" y="4012"/>
                  <a:pt x="2418" y="4477"/>
                  <a:pt x="3153" y="5041"/>
                </a:cubicBezTo>
                <a:cubicBezTo>
                  <a:pt x="3685" y="5448"/>
                  <a:pt x="4258" y="5855"/>
                  <a:pt x="4961" y="6322"/>
                </a:cubicBezTo>
                <a:cubicBezTo>
                  <a:pt x="5261" y="6518"/>
                  <a:pt x="5560" y="6711"/>
                  <a:pt x="5883" y="6917"/>
                </a:cubicBezTo>
                <a:cubicBezTo>
                  <a:pt x="6134" y="7047"/>
                  <a:pt x="6349" y="7163"/>
                  <a:pt x="6537" y="7270"/>
                </a:cubicBezTo>
                <a:lnTo>
                  <a:pt x="6558" y="7284"/>
                </a:lnTo>
                <a:cubicBezTo>
                  <a:pt x="6558" y="7270"/>
                  <a:pt x="6554" y="7266"/>
                  <a:pt x="6550" y="7262"/>
                </a:cubicBezTo>
                <a:cubicBezTo>
                  <a:pt x="6389" y="6935"/>
                  <a:pt x="6246" y="6644"/>
                  <a:pt x="6107" y="6380"/>
                </a:cubicBezTo>
                <a:cubicBezTo>
                  <a:pt x="5914" y="6017"/>
                  <a:pt x="5721" y="5667"/>
                  <a:pt x="5533" y="5341"/>
                </a:cubicBezTo>
                <a:cubicBezTo>
                  <a:pt x="5027" y="4481"/>
                  <a:pt x="4527" y="3725"/>
                  <a:pt x="4003" y="3027"/>
                </a:cubicBezTo>
                <a:cubicBezTo>
                  <a:pt x="3932" y="2942"/>
                  <a:pt x="3873" y="2857"/>
                  <a:pt x="3810" y="2777"/>
                </a:cubicBezTo>
                <a:cubicBezTo>
                  <a:pt x="3752" y="2692"/>
                  <a:pt x="3690" y="2601"/>
                  <a:pt x="3631" y="2517"/>
                </a:cubicBezTo>
                <a:lnTo>
                  <a:pt x="3591" y="2454"/>
                </a:lnTo>
                <a:lnTo>
                  <a:pt x="3546" y="2396"/>
                </a:lnTo>
                <a:cubicBezTo>
                  <a:pt x="3502" y="2337"/>
                  <a:pt x="3461" y="2283"/>
                  <a:pt x="3416" y="2230"/>
                </a:cubicBezTo>
                <a:cubicBezTo>
                  <a:pt x="3089" y="1814"/>
                  <a:pt x="2651" y="1273"/>
                  <a:pt x="2145" y="789"/>
                </a:cubicBezTo>
                <a:cubicBezTo>
                  <a:pt x="1930" y="587"/>
                  <a:pt x="1734" y="422"/>
                  <a:pt x="1541" y="292"/>
                </a:cubicBezTo>
                <a:cubicBezTo>
                  <a:pt x="1339" y="157"/>
                  <a:pt x="1165" y="73"/>
                  <a:pt x="995" y="27"/>
                </a:cubicBezTo>
                <a:cubicBezTo>
                  <a:pt x="918" y="10"/>
                  <a:pt x="847" y="1"/>
                  <a:pt x="78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17687" tIns="117687" rIns="117687" bIns="117687" anchor="ctr" anchorCtr="0">
            <a:noAutofit/>
          </a:bodyPr>
          <a:lstStyle/>
          <a:p>
            <a:pPr defTabSz="1177016">
              <a:buClr>
                <a:srgbClr val="000000"/>
              </a:buClr>
              <a:defRPr/>
            </a:pPr>
            <a:endParaRPr sz="1802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47" name="Google Shape;3047;p47"/>
          <p:cNvSpPr/>
          <p:nvPr/>
        </p:nvSpPr>
        <p:spPr>
          <a:xfrm rot="11172114">
            <a:off x="813179" y="438300"/>
            <a:ext cx="6943310" cy="5336007"/>
          </a:xfrm>
          <a:custGeom>
            <a:avLst/>
            <a:gdLst/>
            <a:ahLst/>
            <a:cxnLst/>
            <a:rect l="l" t="t" r="r" b="b"/>
            <a:pathLst>
              <a:path w="36173" h="26317" extrusionOk="0">
                <a:moveTo>
                  <a:pt x="21182" y="1"/>
                </a:moveTo>
                <a:cubicBezTo>
                  <a:pt x="18966" y="1"/>
                  <a:pt x="16970" y="64"/>
                  <a:pt x="15076" y="189"/>
                </a:cubicBezTo>
                <a:cubicBezTo>
                  <a:pt x="13819" y="279"/>
                  <a:pt x="12592" y="395"/>
                  <a:pt x="11423" y="548"/>
                </a:cubicBezTo>
                <a:cubicBezTo>
                  <a:pt x="10229" y="699"/>
                  <a:pt x="9235" y="860"/>
                  <a:pt x="8303" y="1058"/>
                </a:cubicBezTo>
                <a:cubicBezTo>
                  <a:pt x="6093" y="1519"/>
                  <a:pt x="4450" y="2176"/>
                  <a:pt x="3143" y="3130"/>
                </a:cubicBezTo>
                <a:cubicBezTo>
                  <a:pt x="2364" y="3699"/>
                  <a:pt x="1692" y="4419"/>
                  <a:pt x="1200" y="5207"/>
                </a:cubicBezTo>
                <a:cubicBezTo>
                  <a:pt x="954" y="5610"/>
                  <a:pt x="739" y="6058"/>
                  <a:pt x="564" y="6545"/>
                </a:cubicBezTo>
                <a:cubicBezTo>
                  <a:pt x="412" y="6971"/>
                  <a:pt x="291" y="7436"/>
                  <a:pt x="197" y="7969"/>
                </a:cubicBezTo>
                <a:cubicBezTo>
                  <a:pt x="45" y="8833"/>
                  <a:pt x="0" y="9791"/>
                  <a:pt x="54" y="10977"/>
                </a:cubicBezTo>
                <a:cubicBezTo>
                  <a:pt x="77" y="11433"/>
                  <a:pt x="116" y="11925"/>
                  <a:pt x="175" y="12485"/>
                </a:cubicBezTo>
                <a:cubicBezTo>
                  <a:pt x="219" y="12915"/>
                  <a:pt x="283" y="13340"/>
                  <a:pt x="354" y="13761"/>
                </a:cubicBezTo>
                <a:cubicBezTo>
                  <a:pt x="641" y="15448"/>
                  <a:pt x="1142" y="16939"/>
                  <a:pt x="1845" y="18193"/>
                </a:cubicBezTo>
                <a:cubicBezTo>
                  <a:pt x="2198" y="18828"/>
                  <a:pt x="2619" y="19419"/>
                  <a:pt x="3089" y="19943"/>
                </a:cubicBezTo>
                <a:cubicBezTo>
                  <a:pt x="3559" y="20466"/>
                  <a:pt x="4097" y="20932"/>
                  <a:pt x="4687" y="21325"/>
                </a:cubicBezTo>
                <a:cubicBezTo>
                  <a:pt x="5117" y="21616"/>
                  <a:pt x="5591" y="21872"/>
                  <a:pt x="6093" y="22091"/>
                </a:cubicBezTo>
                <a:cubicBezTo>
                  <a:pt x="6097" y="22122"/>
                  <a:pt x="6101" y="22154"/>
                  <a:pt x="6105" y="22189"/>
                </a:cubicBezTo>
                <a:cubicBezTo>
                  <a:pt x="6132" y="22467"/>
                  <a:pt x="6124" y="22758"/>
                  <a:pt x="6084" y="23054"/>
                </a:cubicBezTo>
                <a:cubicBezTo>
                  <a:pt x="6030" y="23393"/>
                  <a:pt x="5936" y="23725"/>
                  <a:pt x="5801" y="24042"/>
                </a:cubicBezTo>
                <a:cubicBezTo>
                  <a:pt x="5659" y="24356"/>
                  <a:pt x="5483" y="24651"/>
                  <a:pt x="5278" y="24911"/>
                </a:cubicBezTo>
                <a:lnTo>
                  <a:pt x="5291" y="24897"/>
                </a:lnTo>
                <a:lnTo>
                  <a:pt x="5291" y="24897"/>
                </a:lnTo>
                <a:cubicBezTo>
                  <a:pt x="5103" y="25126"/>
                  <a:pt x="4893" y="25323"/>
                  <a:pt x="4665" y="25488"/>
                </a:cubicBezTo>
                <a:cubicBezTo>
                  <a:pt x="4485" y="25618"/>
                  <a:pt x="4289" y="25726"/>
                  <a:pt x="4091" y="25806"/>
                </a:cubicBezTo>
                <a:cubicBezTo>
                  <a:pt x="4043" y="25824"/>
                  <a:pt x="4011" y="25887"/>
                  <a:pt x="4011" y="25936"/>
                </a:cubicBezTo>
                <a:cubicBezTo>
                  <a:pt x="4011" y="26003"/>
                  <a:pt x="4056" y="26066"/>
                  <a:pt x="4123" y="26089"/>
                </a:cubicBezTo>
                <a:cubicBezTo>
                  <a:pt x="4539" y="26213"/>
                  <a:pt x="4977" y="26290"/>
                  <a:pt x="5425" y="26312"/>
                </a:cubicBezTo>
                <a:cubicBezTo>
                  <a:pt x="5506" y="26316"/>
                  <a:pt x="5591" y="26316"/>
                  <a:pt x="5671" y="26316"/>
                </a:cubicBezTo>
                <a:cubicBezTo>
                  <a:pt x="6016" y="26316"/>
                  <a:pt x="6374" y="26285"/>
                  <a:pt x="6733" y="26213"/>
                </a:cubicBezTo>
                <a:cubicBezTo>
                  <a:pt x="7144" y="26133"/>
                  <a:pt x="7561" y="26003"/>
                  <a:pt x="7973" y="25820"/>
                </a:cubicBezTo>
                <a:cubicBezTo>
                  <a:pt x="8357" y="25649"/>
                  <a:pt x="8729" y="25426"/>
                  <a:pt x="9087" y="25153"/>
                </a:cubicBezTo>
                <a:cubicBezTo>
                  <a:pt x="9584" y="24777"/>
                  <a:pt x="10018" y="24298"/>
                  <a:pt x="10340" y="23769"/>
                </a:cubicBezTo>
                <a:cubicBezTo>
                  <a:pt x="10489" y="23528"/>
                  <a:pt x="10617" y="23259"/>
                  <a:pt x="10725" y="22982"/>
                </a:cubicBezTo>
                <a:cubicBezTo>
                  <a:pt x="11809" y="23062"/>
                  <a:pt x="12919" y="23098"/>
                  <a:pt x="14119" y="23098"/>
                </a:cubicBezTo>
                <a:cubicBezTo>
                  <a:pt x="15045" y="23098"/>
                  <a:pt x="15999" y="23075"/>
                  <a:pt x="17028" y="23027"/>
                </a:cubicBezTo>
                <a:cubicBezTo>
                  <a:pt x="18125" y="22978"/>
                  <a:pt x="19319" y="22901"/>
                  <a:pt x="20685" y="22785"/>
                </a:cubicBezTo>
                <a:cubicBezTo>
                  <a:pt x="21581" y="22713"/>
                  <a:pt x="22753" y="22610"/>
                  <a:pt x="23912" y="22476"/>
                </a:cubicBezTo>
                <a:cubicBezTo>
                  <a:pt x="25636" y="22284"/>
                  <a:pt x="27655" y="21984"/>
                  <a:pt x="29552" y="21201"/>
                </a:cubicBezTo>
                <a:cubicBezTo>
                  <a:pt x="30461" y="20829"/>
                  <a:pt x="31289" y="20346"/>
                  <a:pt x="32010" y="19768"/>
                </a:cubicBezTo>
                <a:cubicBezTo>
                  <a:pt x="32551" y="19338"/>
                  <a:pt x="33049" y="18815"/>
                  <a:pt x="33487" y="18214"/>
                </a:cubicBezTo>
                <a:cubicBezTo>
                  <a:pt x="33872" y="17695"/>
                  <a:pt x="34221" y="17105"/>
                  <a:pt x="34557" y="16406"/>
                </a:cubicBezTo>
                <a:cubicBezTo>
                  <a:pt x="34870" y="15766"/>
                  <a:pt x="35148" y="15055"/>
                  <a:pt x="35385" y="14293"/>
                </a:cubicBezTo>
                <a:cubicBezTo>
                  <a:pt x="35859" y="12768"/>
                  <a:pt x="36115" y="11200"/>
                  <a:pt x="36141" y="9634"/>
                </a:cubicBezTo>
                <a:cubicBezTo>
                  <a:pt x="36173" y="7996"/>
                  <a:pt x="35935" y="6505"/>
                  <a:pt x="35443" y="5203"/>
                </a:cubicBezTo>
                <a:cubicBezTo>
                  <a:pt x="35188" y="4540"/>
                  <a:pt x="34857" y="3922"/>
                  <a:pt x="34449" y="3376"/>
                </a:cubicBezTo>
                <a:cubicBezTo>
                  <a:pt x="34015" y="2794"/>
                  <a:pt x="33478" y="2288"/>
                  <a:pt x="32842" y="1872"/>
                </a:cubicBezTo>
                <a:cubicBezTo>
                  <a:pt x="32189" y="1438"/>
                  <a:pt x="31419" y="1089"/>
                  <a:pt x="30492" y="811"/>
                </a:cubicBezTo>
                <a:cubicBezTo>
                  <a:pt x="29709" y="575"/>
                  <a:pt x="28832" y="395"/>
                  <a:pt x="27816" y="265"/>
                </a:cubicBezTo>
                <a:cubicBezTo>
                  <a:pt x="27023" y="162"/>
                  <a:pt x="26151" y="100"/>
                  <a:pt x="25076" y="59"/>
                </a:cubicBezTo>
                <a:cubicBezTo>
                  <a:pt x="24217" y="28"/>
                  <a:pt x="23343" y="19"/>
                  <a:pt x="22498" y="11"/>
                </a:cubicBezTo>
                <a:lnTo>
                  <a:pt x="22467" y="11"/>
                </a:lnTo>
                <a:lnTo>
                  <a:pt x="22381" y="5"/>
                </a:lnTo>
                <a:cubicBezTo>
                  <a:pt x="21983" y="5"/>
                  <a:pt x="21581" y="1"/>
                  <a:pt x="2118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687" tIns="117687" rIns="117687" bIns="117687" anchor="ctr" anchorCtr="0">
            <a:noAutofit/>
          </a:bodyPr>
          <a:lstStyle/>
          <a:p>
            <a:pPr defTabSz="1177016">
              <a:buClr>
                <a:srgbClr val="000000"/>
              </a:buClr>
              <a:defRPr/>
            </a:pPr>
            <a:endParaRPr sz="1802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172" name="Google Shape;3172;p47"/>
          <p:cNvSpPr txBox="1"/>
          <p:nvPr/>
        </p:nvSpPr>
        <p:spPr>
          <a:xfrm>
            <a:off x="2203174" y="1698384"/>
            <a:ext cx="5210260" cy="234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687" tIns="117687" rIns="117687" bIns="117687" anchor="ctr" anchorCtr="0">
            <a:noAutofit/>
          </a:bodyPr>
          <a:lstStyle/>
          <a:p>
            <a:pPr algn="ctr" defTabSz="1177016">
              <a:buClr>
                <a:srgbClr val="000000"/>
              </a:buClr>
              <a:defRPr/>
            </a:pPr>
            <a:endParaRPr sz="1802" kern="0" dirty="0">
              <a:solidFill>
                <a:srgbClr val="000000"/>
              </a:solidFill>
              <a:latin typeface="#9Slide07 IcielBaliho Script" pitchFamily="2" charset="77"/>
              <a:ea typeface="Patrick Hand SC"/>
              <a:cs typeface="Patrick Hand SC"/>
              <a:sym typeface="Patrick Hand SC"/>
            </a:endParaRPr>
          </a:p>
        </p:txBody>
      </p:sp>
      <p:sp>
        <p:nvSpPr>
          <p:cNvPr id="3173" name="Google Shape;3173;p47"/>
          <p:cNvSpPr txBox="1"/>
          <p:nvPr/>
        </p:nvSpPr>
        <p:spPr>
          <a:xfrm>
            <a:off x="1400175" y="1357202"/>
            <a:ext cx="5935590" cy="435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687" tIns="117687" rIns="117687" bIns="117687" anchor="t" anchorCtr="0">
            <a:noAutofit/>
          </a:bodyPr>
          <a:lstStyle/>
          <a:p>
            <a:pPr algn="ctr" defTabSz="1177016">
              <a:spcAft>
                <a:spcPts val="1545"/>
              </a:spcAft>
              <a:buClr>
                <a:srgbClr val="000000"/>
              </a:buClr>
              <a:defRPr/>
            </a:pPr>
            <a:r>
              <a:rPr lang="en-US" sz="6000" kern="0" dirty="0">
                <a:solidFill>
                  <a:srgbClr val="0E284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Didact Gothic"/>
              </a:rPr>
              <a:t>Em </a:t>
            </a:r>
            <a:r>
              <a:rPr lang="en-US" sz="6000" kern="0" dirty="0" err="1">
                <a:solidFill>
                  <a:srgbClr val="0E284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Didact Gothic"/>
              </a:rPr>
              <a:t>hãy</a:t>
            </a:r>
            <a:r>
              <a:rPr lang="en-US" sz="6000" kern="0" dirty="0">
                <a:solidFill>
                  <a:srgbClr val="0E284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Didact Gothic"/>
              </a:rPr>
              <a:t> </a:t>
            </a:r>
            <a:r>
              <a:rPr lang="en-US" sz="6000" kern="0" dirty="0" err="1">
                <a:solidFill>
                  <a:srgbClr val="0E284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Didact Gothic"/>
              </a:rPr>
              <a:t>tìm</a:t>
            </a:r>
            <a:r>
              <a:rPr lang="en-US" sz="6000" kern="0" dirty="0">
                <a:solidFill>
                  <a:srgbClr val="0E284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Didact Gothic"/>
              </a:rPr>
              <a:t> </a:t>
            </a:r>
            <a:r>
              <a:rPr lang="en-US" sz="6000" kern="0" dirty="0" err="1">
                <a:solidFill>
                  <a:srgbClr val="0E284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Didact Gothic"/>
              </a:rPr>
              <a:t>thêm</a:t>
            </a:r>
            <a:r>
              <a:rPr lang="en-US" sz="6000" kern="0" dirty="0">
                <a:solidFill>
                  <a:srgbClr val="0E284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Didact Gothic"/>
              </a:rPr>
              <a:t> </a:t>
            </a:r>
            <a:r>
              <a:rPr lang="en-US" sz="6000" kern="0" dirty="0" err="1">
                <a:solidFill>
                  <a:srgbClr val="0E284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Didact Gothic"/>
              </a:rPr>
              <a:t>các</a:t>
            </a:r>
            <a:r>
              <a:rPr lang="en-US" sz="6000" kern="0" dirty="0">
                <a:solidFill>
                  <a:srgbClr val="0E284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Didact Gothic"/>
              </a:rPr>
              <a:t> </a:t>
            </a:r>
            <a:r>
              <a:rPr lang="en-US" sz="6000" kern="0" dirty="0" err="1">
                <a:solidFill>
                  <a:srgbClr val="0E284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Didact Gothic"/>
              </a:rPr>
              <a:t>từ</a:t>
            </a:r>
            <a:r>
              <a:rPr lang="en-US" sz="6000" kern="0" dirty="0">
                <a:solidFill>
                  <a:srgbClr val="0E284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Didact Gothic"/>
              </a:rPr>
              <a:t> </a:t>
            </a:r>
            <a:r>
              <a:rPr lang="en-US" sz="6000" kern="0" dirty="0" err="1">
                <a:solidFill>
                  <a:srgbClr val="0E284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Didact Gothic"/>
              </a:rPr>
              <a:t>ngữ</a:t>
            </a:r>
            <a:r>
              <a:rPr lang="en-US" sz="6000" kern="0" dirty="0">
                <a:solidFill>
                  <a:srgbClr val="0E284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Didact Gothic"/>
              </a:rPr>
              <a:t> </a:t>
            </a:r>
            <a:r>
              <a:rPr lang="en-US" sz="6000" kern="0" dirty="0" err="1">
                <a:solidFill>
                  <a:srgbClr val="0E284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Didact Gothic"/>
              </a:rPr>
              <a:t>khác</a:t>
            </a:r>
            <a:r>
              <a:rPr lang="en-US" sz="6000" kern="0" dirty="0">
                <a:solidFill>
                  <a:srgbClr val="0E284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Didact Gothic"/>
              </a:rPr>
              <a:t> </a:t>
            </a:r>
            <a:r>
              <a:rPr lang="en-US" sz="6000" kern="0" dirty="0" err="1">
                <a:solidFill>
                  <a:srgbClr val="0E284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Didact Gothic"/>
              </a:rPr>
              <a:t>chỉ</a:t>
            </a:r>
            <a:r>
              <a:rPr lang="en-US" sz="6000" kern="0" dirty="0">
                <a:solidFill>
                  <a:srgbClr val="0E284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Didact Gothic"/>
              </a:rPr>
              <a:t> </a:t>
            </a:r>
            <a:r>
              <a:rPr lang="en-US" sz="6000" kern="0" dirty="0" err="1">
                <a:solidFill>
                  <a:srgbClr val="0E284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Didact Gothic"/>
              </a:rPr>
              <a:t>tình</a:t>
            </a:r>
            <a:r>
              <a:rPr lang="en-US" sz="6000" kern="0" dirty="0">
                <a:solidFill>
                  <a:srgbClr val="0E284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Didact Gothic"/>
              </a:rPr>
              <a:t> </a:t>
            </a:r>
            <a:r>
              <a:rPr lang="en-US" sz="6000" kern="0" dirty="0" err="1">
                <a:solidFill>
                  <a:srgbClr val="0E284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Didact Gothic"/>
              </a:rPr>
              <a:t>cảm</a:t>
            </a:r>
            <a:r>
              <a:rPr lang="en-US" sz="6000" kern="0" dirty="0">
                <a:solidFill>
                  <a:srgbClr val="0E284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Didact Gothic"/>
              </a:rPr>
              <a:t> </a:t>
            </a:r>
            <a:r>
              <a:rPr lang="en-US" sz="6000" kern="0" dirty="0" err="1">
                <a:solidFill>
                  <a:srgbClr val="0E284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Didact Gothic"/>
              </a:rPr>
              <a:t>bạn</a:t>
            </a:r>
            <a:r>
              <a:rPr lang="en-US" sz="6000" kern="0" dirty="0">
                <a:solidFill>
                  <a:srgbClr val="0E284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Didact Gothic"/>
              </a:rPr>
              <a:t> </a:t>
            </a:r>
            <a:r>
              <a:rPr lang="en-US" sz="6000" kern="0" dirty="0" err="1">
                <a:solidFill>
                  <a:srgbClr val="0E284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Didact Gothic"/>
              </a:rPr>
              <a:t>bè</a:t>
            </a:r>
            <a:r>
              <a:rPr lang="en-US" sz="6000" kern="0" dirty="0">
                <a:solidFill>
                  <a:srgbClr val="0E284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Didact Gothic"/>
              </a:rPr>
              <a:t> </a:t>
            </a:r>
            <a:r>
              <a:rPr lang="en-US" sz="6000" kern="0" dirty="0" err="1">
                <a:solidFill>
                  <a:srgbClr val="0E284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Didact Gothic"/>
              </a:rPr>
              <a:t>mà</a:t>
            </a:r>
            <a:r>
              <a:rPr lang="en-US" sz="6000" kern="0" dirty="0">
                <a:solidFill>
                  <a:srgbClr val="0E284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Didact Gothic"/>
              </a:rPr>
              <a:t> </a:t>
            </a:r>
            <a:r>
              <a:rPr lang="en-US" sz="6000" kern="0" dirty="0" err="1">
                <a:solidFill>
                  <a:srgbClr val="0E284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Didact Gothic"/>
              </a:rPr>
              <a:t>em</a:t>
            </a:r>
            <a:r>
              <a:rPr lang="en-US" sz="6000" kern="0" dirty="0">
                <a:solidFill>
                  <a:srgbClr val="0E284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Didact Gothic"/>
              </a:rPr>
              <a:t> </a:t>
            </a:r>
            <a:r>
              <a:rPr lang="en-US" sz="6000" kern="0" dirty="0" err="1">
                <a:solidFill>
                  <a:srgbClr val="0E284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Didact Gothic"/>
              </a:rPr>
              <a:t>biết</a:t>
            </a:r>
            <a:r>
              <a:rPr lang="en-US" sz="6000" kern="0" dirty="0">
                <a:solidFill>
                  <a:srgbClr val="0E284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Didact Gothic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1E5227-988C-7DFB-4F1B-E0ECDD8B61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011503" y="195271"/>
            <a:ext cx="5768086" cy="666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16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ute girl cartoon writing on a book Royalty Free Vecto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1934" l="0" r="100000">
                        <a14:foregroundMark x1="27000" y1="13994" x2="31600" y2="16132"/>
                        <a14:foregroundMark x1="83800" y1="23712" x2="66000" y2="25462"/>
                        <a14:foregroundMark x1="60800" y1="32847" x2="59600" y2="44121"/>
                        <a14:foregroundMark x1="38600" y1="32653" x2="54400" y2="42177"/>
                        <a14:foregroundMark x1="50600" y1="29932" x2="36000" y2="42760"/>
                        <a14:foregroundMark x1="57400" y1="33625" x2="63400" y2="39650"/>
                        <a14:foregroundMark x1="62000" y1="37123" x2="52200" y2="40039"/>
                        <a14:foregroundMark x1="23400" y1="12828" x2="34400" y2="23518"/>
                        <a14:foregroundMark x1="19800" y1="86200" x2="54600" y2="86395"/>
                        <a14:foregroundMark x1="66600" y1="87561" x2="52600" y2="88338"/>
                        <a14:foregroundMark x1="63400" y1="86589" x2="55800" y2="85423"/>
                        <a14:foregroundMark x1="68600" y1="86395" x2="65000" y2="87366"/>
                        <a14:foregroundMark x1="68400" y1="85811" x2="68400" y2="85811"/>
                        <a14:foregroundMark x1="45400" y1="89116" x2="70000" y2="89796"/>
                        <a14:foregroundMark x1="69300" y1="85714" x2="69300" y2="85714"/>
                        <a14:foregroundMark x1="13600" y1="84451" x2="24300" y2="84645"/>
                        <a14:foregroundMark x1="13700" y1="88727" x2="45900" y2="89504"/>
                        <a14:foregroundMark x1="27600" y1="12731" x2="31300" y2="15743"/>
                        <a14:foregroundMark x1="25000" y1="15743" x2="25000" y2="15743"/>
                        <a14:foregroundMark x1="80700" y1="26142" x2="76400" y2="262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061"/>
          <a:stretch/>
        </p:blipFill>
        <p:spPr bwMode="auto">
          <a:xfrm>
            <a:off x="1086772" y="3969232"/>
            <a:ext cx="3113928" cy="310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2106573" y="1471960"/>
            <a:ext cx="9334578" cy="1260437"/>
          </a:xfrm>
          <a:prstGeom prst="wedgeRoundRectCallout">
            <a:avLst>
              <a:gd name="adj1" fmla="val -42726"/>
              <a:gd name="adj2" fmla="val 149137"/>
              <a:gd name="adj3" fmla="val 16667"/>
            </a:avLst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những từ ngữ các em vừa tìm được, có những từ ngữ nào chỉ hành động? </a:t>
            </a:r>
            <a:endParaRPr lang="en-US" sz="3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ounded Rectangle 15">
            <a:extLst>
              <a:ext uri="{FF2B5EF4-FFF2-40B4-BE49-F238E27FC236}">
                <a16:creationId xmlns:a16="http://schemas.microsoft.com/office/drawing/2014/main" id="{4353AED2-90F4-495B-9E6A-80B3C0F52024}"/>
              </a:ext>
            </a:extLst>
          </p:cNvPr>
          <p:cNvSpPr/>
          <p:nvPr/>
        </p:nvSpPr>
        <p:spPr>
          <a:xfrm>
            <a:off x="4704362" y="3495385"/>
            <a:ext cx="6892906" cy="1260437"/>
          </a:xfrm>
          <a:prstGeom prst="wedgeRoundRectCallout">
            <a:avLst>
              <a:gd name="adj1" fmla="val -59108"/>
              <a:gd name="adj2" fmla="val 68628"/>
              <a:gd name="adj3" fmla="val 16667"/>
            </a:avLst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/>
            <a:r>
              <a:rPr lang="en-US" sz="3999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99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99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99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99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99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99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endParaRPr lang="en-US" sz="3999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ounded Rectangle 15">
            <a:extLst>
              <a:ext uri="{FF2B5EF4-FFF2-40B4-BE49-F238E27FC236}">
                <a16:creationId xmlns:a16="http://schemas.microsoft.com/office/drawing/2014/main" id="{75BD5E1D-EB98-4D45-8821-56D08BC0BF13}"/>
              </a:ext>
            </a:extLst>
          </p:cNvPr>
          <p:cNvSpPr/>
          <p:nvPr/>
        </p:nvSpPr>
        <p:spPr>
          <a:xfrm>
            <a:off x="2106573" y="1460159"/>
            <a:ext cx="9334578" cy="1260437"/>
          </a:xfrm>
          <a:prstGeom prst="wedgeRoundRectCallout">
            <a:avLst>
              <a:gd name="adj1" fmla="val -42726"/>
              <a:gd name="adj2" fmla="val 149137"/>
              <a:gd name="adj3" fmla="val 16667"/>
            </a:avLst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/>
            <a:r>
              <a:rPr lang="en-US" sz="399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3999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ừ ngữ chỉ hành động như: </a:t>
            </a:r>
            <a:endParaRPr lang="en-US" sz="3999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defTabSz="914217"/>
            <a:r>
              <a:rPr lang="vi-VN" sz="399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 đỡ, chia sẻ</a:t>
            </a:r>
            <a:r>
              <a:rPr lang="en-US" sz="399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99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han</a:t>
            </a:r>
            <a:r>
              <a:rPr lang="en-US" sz="399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…..</a:t>
            </a:r>
          </a:p>
        </p:txBody>
      </p:sp>
      <p:sp>
        <p:nvSpPr>
          <p:cNvPr id="23" name="Rounded Rectangle 15">
            <a:extLst>
              <a:ext uri="{FF2B5EF4-FFF2-40B4-BE49-F238E27FC236}">
                <a16:creationId xmlns:a16="http://schemas.microsoft.com/office/drawing/2014/main" id="{B2885764-8E6D-4533-AE8A-AD28B407F66D}"/>
              </a:ext>
            </a:extLst>
          </p:cNvPr>
          <p:cNvSpPr/>
          <p:nvPr/>
        </p:nvSpPr>
        <p:spPr>
          <a:xfrm>
            <a:off x="4704362" y="3507186"/>
            <a:ext cx="7406358" cy="1260437"/>
          </a:xfrm>
          <a:prstGeom prst="wedgeRoundRectCallout">
            <a:avLst>
              <a:gd name="adj1" fmla="val -59108"/>
              <a:gd name="adj2" fmla="val 68628"/>
              <a:gd name="adj3" fmla="val 16667"/>
            </a:avLst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/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ctr" defTabSz="914217"/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quý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mến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quý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 </a:t>
            </a:r>
          </a:p>
        </p:txBody>
      </p:sp>
    </p:spTree>
    <p:extLst>
      <p:ext uri="{BB962C8B-B14F-4D97-AF65-F5344CB8AC3E}">
        <p14:creationId xmlns:p14="http://schemas.microsoft.com/office/powerpoint/2010/main" val="260473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20" grpId="0" animBg="1"/>
      <p:bldP spid="20" grpId="1" animBg="1"/>
      <p:bldP spid="21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200" y="0"/>
            <a:ext cx="14630400" cy="6858000"/>
          </a:xfrm>
          <a:prstGeom prst="rect">
            <a:avLst/>
          </a:prstGeom>
        </p:spPr>
      </p:pic>
      <p:sp>
        <p:nvSpPr>
          <p:cNvPr id="5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2287337" y="2228671"/>
            <a:ext cx="9271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altLang="zh-CN" sz="6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Hãy đặt 1 câu chứa một từ vừa tìm được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0000" l="3429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1300" y="248920"/>
            <a:ext cx="4711700" cy="726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375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787B99-D1AD-481E-9F8B-8311FC9FBF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3"/>
          <a:stretch/>
        </p:blipFill>
        <p:spPr>
          <a:xfrm>
            <a:off x="0" y="-1"/>
            <a:ext cx="12192000" cy="6849491"/>
          </a:xfrm>
          <a:prstGeom prst="rect">
            <a:avLst/>
          </a:prstGeom>
        </p:spPr>
      </p:pic>
      <p:pic>
        <p:nvPicPr>
          <p:cNvPr id="2052" name="Picture 4" descr="Cartoon grunge earth map icon Royalty Free Vector Image">
            <a:extLst>
              <a:ext uri="{FF2B5EF4-FFF2-40B4-BE49-F238E27FC236}">
                <a16:creationId xmlns:a16="http://schemas.microsoft.com/office/drawing/2014/main" id="{976407FC-969C-4A62-861D-B1CEF39B23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93" b="89869" l="3600" r="97000">
                        <a14:foregroundMark x1="4500" y1="79499" x2="12500" y2="63766"/>
                        <a14:foregroundMark x1="6200" y1="79142" x2="30700" y2="77116"/>
                        <a14:foregroundMark x1="30700" y1="77116" x2="37300" y2="77116"/>
                        <a14:foregroundMark x1="37300" y1="77116" x2="54100" y2="81168"/>
                        <a14:foregroundMark x1="54100" y1="81168" x2="54100" y2="81168"/>
                        <a14:foregroundMark x1="54100" y1="81168" x2="54100" y2="81168"/>
                        <a14:foregroundMark x1="56200" y1="79380" x2="73400" y2="77354"/>
                        <a14:foregroundMark x1="73400" y1="77354" x2="93300" y2="78188"/>
                        <a14:foregroundMark x1="93300" y1="78188" x2="90100" y2="57569"/>
                        <a14:foregroundMark x1="97000" y1="79142" x2="97000" y2="79142"/>
                        <a14:foregroundMark x1="21900" y1="74613" x2="21900" y2="74613"/>
                        <a14:foregroundMark x1="23000" y1="75328" x2="29300" y2="75328"/>
                        <a14:foregroundMark x1="3800" y1="80453" x2="13500" y2="38617"/>
                        <a14:foregroundMark x1="14000" y1="37306" x2="15700" y2="30513"/>
                        <a14:foregroundMark x1="15700" y1="30513" x2="21900" y2="28486"/>
                        <a14:foregroundMark x1="21900" y1="28486" x2="34900" y2="28725"/>
                        <a14:foregroundMark x1="15300" y1="28844" x2="38100" y2="27533"/>
                        <a14:foregroundMark x1="38100" y1="27533" x2="39600" y2="27533"/>
                        <a14:foregroundMark x1="16100" y1="28010" x2="30600" y2="26222"/>
                        <a14:foregroundMark x1="13500" y1="36830" x2="14400" y2="27294"/>
                        <a14:foregroundMark x1="14400" y1="30870" x2="7500" y2="68653"/>
                        <a14:foregroundMark x1="51900" y1="31585" x2="59181" y2="28038"/>
                        <a14:foregroundMark x1="3800" y1="80930" x2="3800" y2="80930"/>
                        <a14:foregroundMark x1="3800" y1="80930" x2="3800" y2="80930"/>
                        <a14:foregroundMark x1="3600" y1="81764" x2="5100" y2="79499"/>
                        <a14:foregroundMark x1="60800" y1="29082" x2="69800" y2="26698"/>
                        <a14:backgroundMark x1="37500" y1="24434" x2="43800" y2="25030"/>
                        <a14:backgroundMark x1="43800" y1="25030" x2="49500" y2="27294"/>
                        <a14:backgroundMark x1="49500" y1="27294" x2="66200" y2="24195"/>
                        <a14:backgroundMark x1="60600" y1="27533" x2="66800" y2="25149"/>
                        <a14:backgroundMark x1="70527" y1="25149" x2="72400" y2="25149"/>
                        <a14:backgroundMark x1="66800" y1="25149" x2="69799" y2="25149"/>
                        <a14:backgroundMark x1="6900" y1="54708" x2="0" y2="85816"/>
                        <a14:backgroundMark x1="39600" y1="27533" x2="39600" y2="27533"/>
                        <a14:backgroundMark x1="59300" y1="27771" x2="61200" y2="27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421" b="14260"/>
          <a:stretch/>
        </p:blipFill>
        <p:spPr bwMode="auto">
          <a:xfrm>
            <a:off x="857481" y="-177165"/>
            <a:ext cx="10915566" cy="607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9E610C-058C-402C-B2F8-450A112626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00" b="90000" l="9904" r="89936">
                        <a14:foregroundMark x1="46486" y1="59000" x2="49521" y2="67000"/>
                        <a14:foregroundMark x1="49521" y1="67000" x2="55112" y2="70400"/>
                        <a14:foregroundMark x1="55112" y1="70400" x2="57348" y2="70600"/>
                        <a14:foregroundMark x1="43610" y1="9200" x2="41534" y2="9200"/>
                        <a14:backgroundMark x1="66613" y1="70200" x2="76038" y2="71400"/>
                        <a14:backgroundMark x1="61022" y1="69000" x2="60224" y2="77000"/>
                        <a14:backgroundMark x1="60224" y1="77000" x2="61821" y2="85000"/>
                        <a14:backgroundMark x1="61821" y1="85000" x2="67732" y2="87800"/>
                        <a14:backgroundMark x1="67732" y1="87800" x2="74281" y2="76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18" t="4827" r="24400" b="8826"/>
          <a:stretch/>
        </p:blipFill>
        <p:spPr>
          <a:xfrm>
            <a:off x="9528741" y="3017520"/>
            <a:ext cx="2842963" cy="3566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5B7CEF-A9CD-4E28-8213-07C756EA19D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4800" l="9904" r="89936">
                        <a14:foregroundMark x1="27796" y1="30600" x2="38498" y2="28600"/>
                        <a14:foregroundMark x1="47125" y1="90800" x2="54952" y2="94800"/>
                        <a14:foregroundMark x1="54952" y1="94800" x2="55272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82" r="22031"/>
          <a:stretch/>
        </p:blipFill>
        <p:spPr>
          <a:xfrm>
            <a:off x="-170296" y="3172945"/>
            <a:ext cx="2610074" cy="3486935"/>
          </a:xfrm>
          <a:prstGeom prst="rect">
            <a:avLst/>
          </a:prstGeom>
        </p:spPr>
      </p:pic>
      <p:pic>
        <p:nvPicPr>
          <p:cNvPr id="10" name="Picture 6" descr="Cartoon Location PNG, Vector, PSD, and Clipart With Transparent Background  for Free Download | Pngtree">
            <a:extLst>
              <a:ext uri="{FF2B5EF4-FFF2-40B4-BE49-F238E27FC236}">
                <a16:creationId xmlns:a16="http://schemas.microsoft.com/office/drawing/2014/main" id="{273959BF-82F1-44CB-A0C1-1B90449F9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8333" y1="40556" x2="65057" y2="38243"/>
                        <a14:backgroundMark x1="65000" y1="38333" x2="66944" y2="3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775" y="746760"/>
            <a:ext cx="1303020" cy="130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artoon Location PNG, Vector, PSD, and Clipart With Transparent Background  for Free Download | Pngtree">
            <a:extLst>
              <a:ext uri="{FF2B5EF4-FFF2-40B4-BE49-F238E27FC236}">
                <a16:creationId xmlns:a16="http://schemas.microsoft.com/office/drawing/2014/main" id="{A2C75A0B-94FE-4493-8B06-42F05700E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8333" y1="40556" x2="65057" y2="38243"/>
                        <a14:backgroundMark x1="65000" y1="38333" x2="66944" y2="3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699" y="1210428"/>
            <a:ext cx="1303020" cy="130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7956" y="2808631"/>
            <a:ext cx="916636" cy="1232225"/>
          </a:xfrm>
          <a:prstGeom prst="rect">
            <a:avLst/>
          </a:prstGeom>
        </p:spPr>
      </p:pic>
      <p:pic>
        <p:nvPicPr>
          <p:cNvPr id="13" name="Picture 6" descr="Cartoon Location PNG, Vector, PSD, and Clipart With Transparent Background  for Free Download | Pngtree">
            <a:extLst>
              <a:ext uri="{FF2B5EF4-FFF2-40B4-BE49-F238E27FC236}">
                <a16:creationId xmlns:a16="http://schemas.microsoft.com/office/drawing/2014/main" id="{A2C75A0B-94FE-4493-8B06-42F05700E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8333" y1="40556" x2="65057" y2="38243"/>
                        <a14:backgroundMark x1="65000" y1="38333" x2="66944" y2="3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1420" y="2513448"/>
            <a:ext cx="1303020" cy="130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530555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08333E-6 -6.2963E-6 L 0.06225 -0.09005 L 0.12384 -0.01968 L 0.1323 -0.25765 " pathEditMode="relative" ptsTypes="AAAA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_Office Theme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B6344"/>
      </a:accent1>
      <a:accent2>
        <a:srgbClr val="FFB19E"/>
      </a:accent2>
      <a:accent3>
        <a:srgbClr val="F7D79F"/>
      </a:accent3>
      <a:accent4>
        <a:srgbClr val="C2A256"/>
      </a:accent4>
      <a:accent5>
        <a:srgbClr val="637357"/>
      </a:accent5>
      <a:accent6>
        <a:srgbClr val="FFDEDE"/>
      </a:accent6>
      <a:hlink>
        <a:srgbClr val="4C634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y New Year's Resolution by Slidesgo">
  <a:themeElements>
    <a:clrScheme name="Simple Light">
      <a:dk1>
        <a:srgbClr val="29486D"/>
      </a:dk1>
      <a:lt1>
        <a:srgbClr val="FFFFFF"/>
      </a:lt1>
      <a:dk2>
        <a:srgbClr val="425B6D"/>
      </a:dk2>
      <a:lt2>
        <a:srgbClr val="F4F0ED"/>
      </a:lt2>
      <a:accent1>
        <a:srgbClr val="76D9CA"/>
      </a:accent1>
      <a:accent2>
        <a:srgbClr val="52A2A5"/>
      </a:accent2>
      <a:accent3>
        <a:srgbClr val="E4FFFB"/>
      </a:accent3>
      <a:accent4>
        <a:srgbClr val="FC8E60"/>
      </a:accent4>
      <a:accent5>
        <a:srgbClr val="FC6460"/>
      </a:accent5>
      <a:accent6>
        <a:srgbClr val="FFCF06"/>
      </a:accent6>
      <a:hlink>
        <a:srgbClr val="425B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</TotalTime>
  <Words>630</Words>
  <Application>Microsoft Office PowerPoint</Application>
  <PresentationFormat>Widescreen</PresentationFormat>
  <Paragraphs>63</Paragraphs>
  <Slides>23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23</vt:i4>
      </vt:variant>
    </vt:vector>
  </HeadingPairs>
  <TitlesOfParts>
    <vt:vector size="53" baseType="lpstr">
      <vt:lpstr>等线</vt:lpstr>
      <vt:lpstr>Microsoft YaHei</vt:lpstr>
      <vt:lpstr>宋体</vt:lpstr>
      <vt:lpstr>#9Slide07 IcielBaliho Script</vt:lpstr>
      <vt:lpstr>Aptos</vt:lpstr>
      <vt:lpstr>Aptos Display</vt:lpstr>
      <vt:lpstr>Arial</vt:lpstr>
      <vt:lpstr>Arial-Rounded</vt:lpstr>
      <vt:lpstr>Calibri</vt:lpstr>
      <vt:lpstr>Calibri Light</vt:lpstr>
      <vt:lpstr>Cambria</vt:lpstr>
      <vt:lpstr>Gloria Hallelujah</vt:lpstr>
      <vt:lpstr>Indie Flower</vt:lpstr>
      <vt:lpstr>ITC Avant Garde Std Bk</vt:lpstr>
      <vt:lpstr>Nunito</vt:lpstr>
      <vt:lpstr>SVN-Billo</vt:lpstr>
      <vt:lpstr>UTM Avo</vt:lpstr>
      <vt:lpstr>UVF Lobster12</vt:lpstr>
      <vt:lpstr>Office 主题</vt:lpstr>
      <vt:lpstr>Simple Light</vt:lpstr>
      <vt:lpstr>Office Theme</vt:lpstr>
      <vt:lpstr>My New Year's Resolution by Slidesgo</vt:lpstr>
      <vt:lpstr>Custom Design</vt:lpstr>
      <vt:lpstr>1_Custom Design</vt:lpstr>
      <vt:lpstr>2_Custom Design</vt:lpstr>
      <vt:lpstr>6_Office Theme</vt:lpstr>
      <vt:lpstr>3_Custom Design</vt:lpstr>
      <vt:lpstr>4_Custom Design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Chọn từ trong ngoặc đơn thay cho   (nhớ, tươi vui, thân thiết,  vui đùa)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74</cp:revision>
  <dcterms:created xsi:type="dcterms:W3CDTF">2021-10-17T10:31:34Z</dcterms:created>
  <dcterms:modified xsi:type="dcterms:W3CDTF">2025-12-22T06:03:51Z</dcterms:modified>
</cp:coreProperties>
</file>