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 id="2147483724" r:id="rId2"/>
    <p:sldMasterId id="2147483750" r:id="rId3"/>
  </p:sldMasterIdLst>
  <p:notesMasterIdLst>
    <p:notesMasterId r:id="rId22"/>
  </p:notesMasterIdLst>
  <p:sldIdLst>
    <p:sldId id="256" r:id="rId4"/>
    <p:sldId id="263" r:id="rId5"/>
    <p:sldId id="368" r:id="rId6"/>
    <p:sldId id="274" r:id="rId7"/>
    <p:sldId id="469" r:id="rId8"/>
    <p:sldId id="470" r:id="rId9"/>
    <p:sldId id="471" r:id="rId10"/>
    <p:sldId id="472" r:id="rId11"/>
    <p:sldId id="478" r:id="rId12"/>
    <p:sldId id="279" r:id="rId13"/>
    <p:sldId id="475" r:id="rId14"/>
    <p:sldId id="476" r:id="rId15"/>
    <p:sldId id="477" r:id="rId16"/>
    <p:sldId id="473" r:id="rId17"/>
    <p:sldId id="462" r:id="rId18"/>
    <p:sldId id="464" r:id="rId19"/>
    <p:sldId id="466" r:id="rId20"/>
    <p:sldId id="36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48"/>
      </p:cViewPr>
      <p:guideLst/>
    </p:cSldViewPr>
  </p:slideViewPr>
  <p:notesTextViewPr>
    <p:cViewPr>
      <p:scale>
        <a:sx n="1" d="1"/>
        <a:sy n="1" d="1"/>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69794C-F421-4397-BC71-4FDC4BC3B1BE}" type="datetimeFigureOut">
              <a:rPr lang="en-US" smtClean="0"/>
              <a:t>12/22/2025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9909D4-80D8-40C2-B605-C6A92F01CB26}" type="slidenum">
              <a:rPr lang="en-US" smtClean="0"/>
              <a:t>‹#›</a:t>
            </a:fld>
            <a:endParaRPr lang="en-US"/>
          </a:p>
        </p:txBody>
      </p:sp>
    </p:spTree>
    <p:extLst>
      <p:ext uri="{BB962C8B-B14F-4D97-AF65-F5344CB8AC3E}">
        <p14:creationId xmlns:p14="http://schemas.microsoft.com/office/powerpoint/2010/main" val="42254247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图片 3" descr="19690631"/>
          <p:cNvPicPr>
            <a:picLocks noChangeAspect="1"/>
          </p:cNvPicPr>
          <p:nvPr userDrawn="1"/>
        </p:nvPicPr>
        <p:blipFill>
          <a:blip r:embed="rId2"/>
          <a:stretch>
            <a:fillRect/>
          </a:stretch>
        </p:blipFill>
        <p:spPr>
          <a:xfrm>
            <a:off x="0" y="0"/>
            <a:ext cx="12192000" cy="6858635"/>
          </a:xfrm>
          <a:prstGeom prst="rect">
            <a:avLst/>
          </a:prstGeom>
        </p:spPr>
      </p:pic>
      <p:pic>
        <p:nvPicPr>
          <p:cNvPr id="6" name="图片 5" descr="19690631 -1"/>
          <p:cNvPicPr>
            <a:picLocks noChangeAspect="1"/>
          </p:cNvPicPr>
          <p:nvPr userDrawn="1"/>
        </p:nvPicPr>
        <p:blipFill>
          <a:blip r:embed="rId3"/>
          <a:srcRect r="19388" b="45700"/>
          <a:stretch>
            <a:fillRect/>
          </a:stretch>
        </p:blipFill>
        <p:spPr>
          <a:xfrm>
            <a:off x="1490345" y="631825"/>
            <a:ext cx="8108315" cy="2730500"/>
          </a:xfrm>
          <a:prstGeom prst="rect">
            <a:avLst/>
          </a:prstGeom>
        </p:spPr>
      </p:pic>
    </p:spTree>
    <p:extLst>
      <p:ext uri="{BB962C8B-B14F-4D97-AF65-F5344CB8AC3E}">
        <p14:creationId xmlns:p14="http://schemas.microsoft.com/office/powerpoint/2010/main" val="2756512279"/>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360045" y="-10160"/>
            <a:ext cx="2249170" cy="1252220"/>
            <a:chOff x="777" y="-16"/>
            <a:chExt cx="3542" cy="1972"/>
          </a:xfrm>
        </p:grpSpPr>
        <p:grpSp>
          <p:nvGrpSpPr>
            <p:cNvPr id="4" name="组合 3"/>
            <p:cNvGrpSpPr/>
            <p:nvPr/>
          </p:nvGrpSpPr>
          <p:grpSpPr>
            <a:xfrm>
              <a:off x="777" y="985"/>
              <a:ext cx="3542" cy="971"/>
              <a:chOff x="8059" y="1525"/>
              <a:chExt cx="3542"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059" y="1600"/>
                <a:ext cx="3542" cy="822"/>
              </a:xfrm>
              <a:prstGeom prst="rect">
                <a:avLst/>
              </a:prstGeom>
              <a:noFill/>
            </p:spPr>
            <p:txBody>
              <a:bodyPr wrap="square" rtlCol="0">
                <a:spAutoFit/>
              </a:bodyPr>
              <a:lstStyle/>
              <a:p>
                <a:pPr algn="dist"/>
                <a:r>
                  <a:rPr lang="en-US"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3.12</a:t>
                </a:r>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95730222"/>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8610600" y="6356350"/>
            <a:ext cx="2743200" cy="365125"/>
          </a:xfrm>
        </p:spPr>
        <p:txBody>
          <a:bodyPr/>
          <a:lstStyle/>
          <a:p>
            <a:fld id="{15930160-2BCF-4E93-8737-9C5CB8E57A40}" type="slidenum">
              <a:rPr lang="zh-CN" altLang="en-US" smtClean="0"/>
              <a:t>‹#›</a:t>
            </a:fld>
            <a:endParaRPr lang="zh-CN" altLang="en-US"/>
          </a:p>
        </p:txBody>
      </p:sp>
    </p:spTree>
    <p:extLst>
      <p:ext uri="{BB962C8B-B14F-4D97-AF65-F5344CB8AC3E}">
        <p14:creationId xmlns:p14="http://schemas.microsoft.com/office/powerpoint/2010/main" val="1024365208"/>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18138156"/>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4893093"/>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70979729"/>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2025/12/22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61166107"/>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2025/12/22</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62655249"/>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2025/12/22</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18839210"/>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2025/12/22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66457413"/>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2025/12/22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89173646"/>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pic>
        <p:nvPicPr>
          <p:cNvPr id="9" name="图片 8" descr="19690631 -1"/>
          <p:cNvPicPr>
            <a:picLocks noChangeAspect="1"/>
          </p:cNvPicPr>
          <p:nvPr userDrawn="1"/>
        </p:nvPicPr>
        <p:blipFill>
          <a:blip r:embed="rId5"/>
          <a:srcRect t="51097"/>
          <a:stretch>
            <a:fillRect/>
          </a:stretch>
        </p:blipFill>
        <p:spPr>
          <a:xfrm>
            <a:off x="0" y="3504565"/>
            <a:ext cx="12192000" cy="3354070"/>
          </a:xfrm>
          <a:prstGeom prst="rect">
            <a:avLst/>
          </a:prstGeom>
        </p:spPr>
      </p:pic>
    </p:spTree>
    <p:extLst>
      <p:ext uri="{BB962C8B-B14F-4D97-AF65-F5344CB8AC3E}">
        <p14:creationId xmlns:p14="http://schemas.microsoft.com/office/powerpoint/2010/main" val="3922547857"/>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2025/12/22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91014197"/>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28803014"/>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85316095"/>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extLst>
      <p:ext uri="{BB962C8B-B14F-4D97-AF65-F5344CB8AC3E}">
        <p14:creationId xmlns:p14="http://schemas.microsoft.com/office/powerpoint/2010/main" val="2273534705"/>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0"/>
          <a:stretch/>
        </p:blipFill>
        <p:spPr>
          <a:xfrm>
            <a:off x="1" y="0"/>
            <a:ext cx="12192000" cy="6858000"/>
          </a:xfrm>
          <a:prstGeom prst="rect">
            <a:avLst/>
          </a:prstGeom>
        </p:spPr>
      </p:pic>
    </p:spTree>
    <p:extLst>
      <p:ext uri="{BB962C8B-B14F-4D97-AF65-F5344CB8AC3E}">
        <p14:creationId xmlns:p14="http://schemas.microsoft.com/office/powerpoint/2010/main" val="38459999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0"/>
          <a:stretch/>
        </p:blipFill>
        <p:spPr>
          <a:xfrm>
            <a:off x="1" y="0"/>
            <a:ext cx="12192000" cy="6858000"/>
          </a:xfrm>
          <a:prstGeom prst="rect">
            <a:avLst/>
          </a:prstGeom>
        </p:spPr>
      </p:pic>
      <p:sp>
        <p:nvSpPr>
          <p:cNvPr id="2" name="Rectangle: Rounded Corners 1">
            <a:extLst>
              <a:ext uri="{FF2B5EF4-FFF2-40B4-BE49-F238E27FC236}">
                <a16:creationId xmlns:a16="http://schemas.microsoft.com/office/drawing/2014/main" id="{514F4CA1-DE54-B781-EE25-32BCCC46A673}"/>
              </a:ext>
            </a:extLst>
          </p:cNvPr>
          <p:cNvSpPr/>
          <p:nvPr userDrawn="1"/>
        </p:nvSpPr>
        <p:spPr>
          <a:xfrm>
            <a:off x="470195" y="422422"/>
            <a:ext cx="11251609" cy="6013155"/>
          </a:xfrm>
          <a:prstGeom prst="roundRect">
            <a:avLst>
              <a:gd name="adj" fmla="val 337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3966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E88F7-1EB2-1F54-B08F-D77C6964517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7E3806-E274-0684-2844-41FF27C9CBF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9FBECE-87FD-EEB2-2AB5-B6C73004A05F}"/>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12/22/2025</a:t>
            </a:fld>
            <a:endParaRPr lang="en-US"/>
          </a:p>
        </p:txBody>
      </p:sp>
      <p:sp>
        <p:nvSpPr>
          <p:cNvPr id="5" name="Footer Placeholder 4">
            <a:extLst>
              <a:ext uri="{FF2B5EF4-FFF2-40B4-BE49-F238E27FC236}">
                <a16:creationId xmlns:a16="http://schemas.microsoft.com/office/drawing/2014/main" id="{E4C70872-8D6C-FDE0-92FD-A7E63742D3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BD364FE-8E74-260F-2545-8D56DCAE7E13}"/>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9836826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94E4C-6E34-CBF3-E4BC-0DA2E91536B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2487CBF-0445-61D9-2B2C-693A8C5D065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AA1AF2-779E-EE94-7060-806FC38257D1}"/>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12/22/2025</a:t>
            </a:fld>
            <a:endParaRPr lang="en-US"/>
          </a:p>
        </p:txBody>
      </p:sp>
      <p:sp>
        <p:nvSpPr>
          <p:cNvPr id="5" name="Footer Placeholder 4">
            <a:extLst>
              <a:ext uri="{FF2B5EF4-FFF2-40B4-BE49-F238E27FC236}">
                <a16:creationId xmlns:a16="http://schemas.microsoft.com/office/drawing/2014/main" id="{08288EE1-22F9-9849-F2B9-48B00F6D19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159059-1AA1-B2F2-8315-15E1174C37D7}"/>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9507923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6909B-8A0A-74B3-ABDC-E5F8C18560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3E876FC-70C7-C57D-B58C-89AA2C975A8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5B53F1-EC7E-0DCA-4A77-F69EF3BBBB4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FC17D1-11CD-2810-5053-EDE30D7F1425}"/>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12/22/2025</a:t>
            </a:fld>
            <a:endParaRPr lang="en-US"/>
          </a:p>
        </p:txBody>
      </p:sp>
      <p:sp>
        <p:nvSpPr>
          <p:cNvPr id="6" name="Footer Placeholder 5">
            <a:extLst>
              <a:ext uri="{FF2B5EF4-FFF2-40B4-BE49-F238E27FC236}">
                <a16:creationId xmlns:a16="http://schemas.microsoft.com/office/drawing/2014/main" id="{078D8E63-8E57-1070-56E6-ABCD3FB71C7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D38E259-8F64-345F-68E8-8F4A525DEC27}"/>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0137081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A9269-0998-EAB9-03A8-473A622AC6D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B3FF4C8-1BE6-9472-9C07-47EB2920122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D4DFC6-797F-BAF2-CDD1-B6ED1273ED2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C1C74A-AB6D-48E1-A303-3B2FD69A36A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C47BDF-1DDB-E463-D79F-AB129745A7A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3286A2-E7A1-24E3-76DD-B258C931F598}"/>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12/22/2025</a:t>
            </a:fld>
            <a:endParaRPr lang="en-US"/>
          </a:p>
        </p:txBody>
      </p:sp>
      <p:sp>
        <p:nvSpPr>
          <p:cNvPr id="8" name="Footer Placeholder 7">
            <a:extLst>
              <a:ext uri="{FF2B5EF4-FFF2-40B4-BE49-F238E27FC236}">
                <a16:creationId xmlns:a16="http://schemas.microsoft.com/office/drawing/2014/main" id="{821898E6-CD40-7457-9BDB-8CBAB39796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6E7CD41-EFBE-32D4-2668-4D1486098014}"/>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3372606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2484755" y="1420495"/>
            <a:ext cx="7222490" cy="3592195"/>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2562860" y="1320165"/>
            <a:ext cx="7222490" cy="3592195"/>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9690631 -2"/>
          <p:cNvPicPr>
            <a:picLocks noChangeAspect="1"/>
          </p:cNvPicPr>
          <p:nvPr userDrawn="1"/>
        </p:nvPicPr>
        <p:blipFill>
          <a:blip r:embed="rId6"/>
          <a:stretch>
            <a:fillRect/>
          </a:stretch>
        </p:blipFill>
        <p:spPr>
          <a:xfrm>
            <a:off x="62865" y="0"/>
            <a:ext cx="12129135" cy="6509385"/>
          </a:xfrm>
          <a:prstGeom prst="rect">
            <a:avLst/>
          </a:prstGeom>
        </p:spPr>
      </p:pic>
    </p:spTree>
    <p:extLst>
      <p:ext uri="{BB962C8B-B14F-4D97-AF65-F5344CB8AC3E}">
        <p14:creationId xmlns:p14="http://schemas.microsoft.com/office/powerpoint/2010/main" val="2196128540"/>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80C73-BF37-2024-7D5A-6613F690765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B1A4774-3576-284C-BC9C-185F39CE4FB4}"/>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12/22/2025</a:t>
            </a:fld>
            <a:endParaRPr lang="en-US"/>
          </a:p>
        </p:txBody>
      </p:sp>
      <p:sp>
        <p:nvSpPr>
          <p:cNvPr id="4" name="Footer Placeholder 3">
            <a:extLst>
              <a:ext uri="{FF2B5EF4-FFF2-40B4-BE49-F238E27FC236}">
                <a16:creationId xmlns:a16="http://schemas.microsoft.com/office/drawing/2014/main" id="{8A18849D-A255-2D89-FA2E-888AC04F2F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0807D1F-8534-3368-D439-84FC26C5C69F}"/>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5264850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B1CF1-3829-3783-ED71-EE02726E5B8F}"/>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12/22/2025</a:t>
            </a:fld>
            <a:endParaRPr lang="en-US"/>
          </a:p>
        </p:txBody>
      </p:sp>
      <p:sp>
        <p:nvSpPr>
          <p:cNvPr id="3" name="Footer Placeholder 2">
            <a:extLst>
              <a:ext uri="{FF2B5EF4-FFF2-40B4-BE49-F238E27FC236}">
                <a16:creationId xmlns:a16="http://schemas.microsoft.com/office/drawing/2014/main" id="{00B8383B-E3CC-4F25-00D4-21C819828A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649B5C7-FF20-1519-6AE3-A3F6E7ACD626}"/>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2282128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419E6-BC8E-3D11-675B-3EEE1A50E30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C9BF21-53B8-7653-76EE-08307306EF4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D97F0F-9577-48A0-7559-89D5AF01CD2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821E32-85D8-7F98-D45A-DC03CA121DA9}"/>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12/22/2025</a:t>
            </a:fld>
            <a:endParaRPr lang="en-US"/>
          </a:p>
        </p:txBody>
      </p:sp>
      <p:sp>
        <p:nvSpPr>
          <p:cNvPr id="6" name="Footer Placeholder 5">
            <a:extLst>
              <a:ext uri="{FF2B5EF4-FFF2-40B4-BE49-F238E27FC236}">
                <a16:creationId xmlns:a16="http://schemas.microsoft.com/office/drawing/2014/main" id="{FAF23387-6C21-DFAC-2F2C-1C45648FE1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E96F468-588A-0C09-DE05-8059BDDA31FF}"/>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7381687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5B151-B407-3E7E-D2A3-A4F2A766096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6DB915A-779D-3005-16A3-D4342B83714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8E8ED3-28CB-4B1C-C13E-B3879AB2C28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AB5A5-8C68-7BFA-0A84-9EEF0C400642}"/>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12/22/2025</a:t>
            </a:fld>
            <a:endParaRPr lang="en-US"/>
          </a:p>
        </p:txBody>
      </p:sp>
      <p:sp>
        <p:nvSpPr>
          <p:cNvPr id="6" name="Footer Placeholder 5">
            <a:extLst>
              <a:ext uri="{FF2B5EF4-FFF2-40B4-BE49-F238E27FC236}">
                <a16:creationId xmlns:a16="http://schemas.microsoft.com/office/drawing/2014/main" id="{803B8A0B-425A-FB0C-559D-53A77F82C67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0167D1-1079-FD43-BBDE-2F0FA8A48BFB}"/>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2966552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AF504-D5F6-3E58-BF3F-ED776A840FE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7C5498-E988-C13C-0C83-36F54710E6C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C0B8B7-8714-7BF5-06A9-42FFE4C5F820}"/>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12/22/2025</a:t>
            </a:fld>
            <a:endParaRPr lang="en-US"/>
          </a:p>
        </p:txBody>
      </p:sp>
      <p:sp>
        <p:nvSpPr>
          <p:cNvPr id="5" name="Footer Placeholder 4">
            <a:extLst>
              <a:ext uri="{FF2B5EF4-FFF2-40B4-BE49-F238E27FC236}">
                <a16:creationId xmlns:a16="http://schemas.microsoft.com/office/drawing/2014/main" id="{FE951730-5331-0359-5814-E1C4BDED86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A13AE9-DEA3-0B0E-0626-40FF0142DE3C}"/>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42479916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168C27-295B-5880-A24D-7BD074C177A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FB24D-BBED-DB60-9E33-943B495B668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B47B9D-BDEB-7EE9-7BCB-BC8D0BACF153}"/>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12/22/2025</a:t>
            </a:fld>
            <a:endParaRPr lang="en-US"/>
          </a:p>
        </p:txBody>
      </p:sp>
      <p:sp>
        <p:nvSpPr>
          <p:cNvPr id="5" name="Footer Placeholder 4">
            <a:extLst>
              <a:ext uri="{FF2B5EF4-FFF2-40B4-BE49-F238E27FC236}">
                <a16:creationId xmlns:a16="http://schemas.microsoft.com/office/drawing/2014/main" id="{F51EDE35-87C6-9EA2-1298-C14A61C54E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3676D3E-4E14-00A6-709E-83C9A0F77544}"/>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70010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323215"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001" y="1600"/>
                <a:ext cx="3825" cy="822"/>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植树节的由来</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56919357"/>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323215"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001" y="1600"/>
                <a:ext cx="3825" cy="822"/>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植树节的</a:t>
                </a:r>
                <a:r>
                  <a:rPr lang="zh-CN"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历史</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91958202"/>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323215"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001" y="1600"/>
                <a:ext cx="3825" cy="822"/>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植树节的节徽</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33405941"/>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323215"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001" y="1600"/>
                <a:ext cx="3825" cy="822"/>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植树节的意义</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88868365"/>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323215"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001" y="1600"/>
                <a:ext cx="3825" cy="822"/>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各国的植树节</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4777780"/>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323215"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001" y="1600"/>
                <a:ext cx="3825" cy="822"/>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植树节小问答</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8703203"/>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2988920278"/>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2923365"/>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0004741"/>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4.xml"/><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2.wav"/><Relationship Id="rId7"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32.png"/><Relationship Id="rId11" Type="http://schemas.openxmlformats.org/officeDocument/2006/relationships/audio" Target="../media/audio2.wav"/><Relationship Id="rId5" Type="http://schemas.openxmlformats.org/officeDocument/2006/relationships/image" Target="../media/image31.png"/><Relationship Id="rId10" Type="http://schemas.openxmlformats.org/officeDocument/2006/relationships/audio" Target="../media/audio1.wav"/><Relationship Id="rId4" Type="http://schemas.openxmlformats.org/officeDocument/2006/relationships/image" Target="../media/image30.jpeg"/><Relationship Id="rId9" Type="http://schemas.openxmlformats.org/officeDocument/2006/relationships/image" Target="../media/image35.gif"/></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4.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26.xml"/><Relationship Id="rId6" Type="http://schemas.openxmlformats.org/officeDocument/2006/relationships/image" Target="../media/image14.png"/><Relationship Id="rId5" Type="http://schemas.openxmlformats.org/officeDocument/2006/relationships/image" Target="../media/image12.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Layout" Target="../slideLayouts/slideLayout24.xml"/><Relationship Id="rId6" Type="http://schemas.openxmlformats.org/officeDocument/2006/relationships/image" Target="../media/image17.png"/><Relationship Id="rId5" Type="http://schemas.openxmlformats.org/officeDocument/2006/relationships/image" Target="../media/image12.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18.png"/><Relationship Id="rId1" Type="http://schemas.openxmlformats.org/officeDocument/2006/relationships/slideLayout" Target="../slideLayouts/slideLayout25.xml"/><Relationship Id="rId6" Type="http://schemas.openxmlformats.org/officeDocument/2006/relationships/image" Target="../media/image20.png"/><Relationship Id="rId5" Type="http://schemas.microsoft.com/office/2007/relationships/hdphoto" Target="../media/hdphoto3.wdp"/><Relationship Id="rId4" Type="http://schemas.openxmlformats.org/officeDocument/2006/relationships/image" Target="../media/image19.png"/><Relationship Id="rId9" Type="http://schemas.microsoft.com/office/2007/relationships/hdphoto" Target="../media/hdphoto5.wdp"/></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gif"/><Relationship Id="rId1" Type="http://schemas.openxmlformats.org/officeDocument/2006/relationships/slideLayout" Target="../slideLayouts/slideLayout25.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gif"/><Relationship Id="rId1" Type="http://schemas.openxmlformats.org/officeDocument/2006/relationships/slideLayout" Target="../slideLayouts/slideLayout25.xml"/><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gif"/><Relationship Id="rId1" Type="http://schemas.openxmlformats.org/officeDocument/2006/relationships/slideLayout" Target="../slideLayouts/slideLayout25.xml"/><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HANH TÂM">
            <a:extLst>
              <a:ext uri="{FF2B5EF4-FFF2-40B4-BE49-F238E27FC236}">
                <a16:creationId xmlns:a16="http://schemas.microsoft.com/office/drawing/2014/main" id="{813DF2A7-B8B8-7DD8-ED69-575390A7E7E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3945" b="84196" l="24091" r="46888">
                        <a14:foregroundMark x1="34115" y1="16289" x2="39410" y2="24050"/>
                        <a14:foregroundMark x1="33064" y1="83266" x2="32579" y2="78456"/>
                        <a14:foregroundMark x1="39572" y1="84196" x2="39086" y2="80154"/>
                        <a14:foregroundMark x1="29790" y1="20938" x2="40663" y2="20978"/>
                        <a14:foregroundMark x1="40663" y1="20978" x2="42037" y2="20938"/>
                        <a14:foregroundMark x1="38157" y1="24656" x2="40784" y2="29466"/>
                        <a14:foregroundMark x1="43735" y1="24050" x2="38763" y2="17947"/>
                        <a14:foregroundMark x1="38763" y1="17947" x2="30234" y2="17947"/>
                        <a14:foregroundMark x1="30234" y1="17947" x2="27162" y2="24656"/>
                        <a14:foregroundMark x1="34276" y1="16289" x2="44260" y2="22191"/>
                        <a14:foregroundMark x1="44260" y1="22191" x2="45756" y2="24333"/>
                        <a14:foregroundMark x1="35853" y1="13945" x2="35853" y2="13945"/>
                      </a14:backgroundRemoval>
                    </a14:imgEffect>
                  </a14:imgLayer>
                </a14:imgProps>
              </a:ext>
              <a:ext uri="{28A0092B-C50C-407E-A947-70E740481C1C}">
                <a14:useLocalDpi xmlns:a14="http://schemas.microsoft.com/office/drawing/2010/main" val="0"/>
              </a:ext>
            </a:extLst>
          </a:blip>
          <a:srcRect l="21266" t="11009" r="50207" b="35021"/>
          <a:stretch/>
        </p:blipFill>
        <p:spPr>
          <a:xfrm>
            <a:off x="-44334" y="1456674"/>
            <a:ext cx="2861206" cy="5413109"/>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CB66CEBE-9C61-48B3-CC15-20346EB2231D}"/>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16815" b="84479" l="53719" r="76920">
                        <a14:foregroundMark x1="65764" y1="16815" x2="71746" y2="27284"/>
                        <a14:foregroundMark x1="71746" y1="27284" x2="71867" y2="27769"/>
                        <a14:foregroundMark x1="54325" y1="59741" x2="54204" y2="57154"/>
                        <a14:foregroundMark x1="53961" y1="55457" x2="53961" y2="55457"/>
                        <a14:foregroundMark x1="63460" y1="17421" x2="72716" y2="19604"/>
                        <a14:foregroundMark x1="70534" y1="20695" x2="64430" y2="29507"/>
                        <a14:foregroundMark x1="64430" y1="29507" x2="64430" y2="29507"/>
                        <a14:foregroundMark x1="65158" y1="18876" x2="71180" y2="24576"/>
                        <a14:foregroundMark x1="71180" y1="24576" x2="73323" y2="34115"/>
                        <a14:foregroundMark x1="55174" y1="34964" x2="55457" y2="26880"/>
                        <a14:foregroundMark x1="55457" y1="26880" x2="60509" y2="17138"/>
                        <a14:foregroundMark x1="60509" y1="17138" x2="66815" y2="24576"/>
                        <a14:foregroundMark x1="66815" y1="24576" x2="67259" y2="29264"/>
                        <a14:foregroundMark x1="69321" y1="36297" x2="73686" y2="34721"/>
                        <a14:foregroundMark x1="54568" y1="33994" x2="58327" y2="34479"/>
                        <a14:foregroundMark x1="61641" y1="84479" x2="60792" y2="80800"/>
                        <a14:foregroundMark x1="69078" y1="84115" x2="68230" y2="80315"/>
                        <a14:foregroundMark x1="53840" y1="60226" x2="53840" y2="60226"/>
                        <a14:foregroundMark x1="53719" y1="52668" x2="53719" y2="54729"/>
                        <a14:foregroundMark x1="61035" y1="27284" x2="60671" y2="29628"/>
                      </a14:backgroundRemoval>
                    </a14:imgEffect>
                  </a14:imgLayer>
                </a14:imgProps>
              </a:ext>
              <a:ext uri="{28A0092B-C50C-407E-A947-70E740481C1C}">
                <a14:useLocalDpi xmlns:a14="http://schemas.microsoft.com/office/drawing/2010/main" val="0"/>
              </a:ext>
            </a:extLst>
          </a:blip>
          <a:srcRect l="51307" t="12603" r="20166" b="34796"/>
          <a:stretch/>
        </p:blipFill>
        <p:spPr>
          <a:xfrm>
            <a:off x="9591609" y="1582151"/>
            <a:ext cx="2861206" cy="5275850"/>
          </a:xfrm>
          <a:prstGeom prst="rect">
            <a:avLst/>
          </a:prstGeom>
          <a:effectLst>
            <a:outerShdw blurRad="63500" sx="102000" sy="102000" algn="ctr" rotWithShape="0">
              <a:prstClr val="black">
                <a:alpha val="40000"/>
              </a:prstClr>
            </a:outerShdw>
          </a:effectLst>
        </p:spPr>
      </p:pic>
      <p:grpSp>
        <p:nvGrpSpPr>
          <p:cNvPr id="11" name="Group 10">
            <a:extLst>
              <a:ext uri="{FF2B5EF4-FFF2-40B4-BE49-F238E27FC236}">
                <a16:creationId xmlns:a16="http://schemas.microsoft.com/office/drawing/2014/main" id="{BBE3482C-06D9-B09F-4A6A-9A0E08B67332}"/>
              </a:ext>
            </a:extLst>
          </p:cNvPr>
          <p:cNvGrpSpPr/>
          <p:nvPr/>
        </p:nvGrpSpPr>
        <p:grpSpPr>
          <a:xfrm>
            <a:off x="3212376" y="530517"/>
            <a:ext cx="5767248" cy="5796965"/>
            <a:chOff x="3766208" y="234432"/>
            <a:chExt cx="4589052" cy="4612699"/>
          </a:xfrm>
        </p:grpSpPr>
        <p:pic>
          <p:nvPicPr>
            <p:cNvPr id="9" name="Picture 8">
              <a:extLst>
                <a:ext uri="{FF2B5EF4-FFF2-40B4-BE49-F238E27FC236}">
                  <a16:creationId xmlns:a16="http://schemas.microsoft.com/office/drawing/2014/main" id="{A0C285A6-5108-A5B9-678A-9C62C6B3DF2C}"/>
                </a:ext>
              </a:extLst>
            </p:cNvPr>
            <p:cNvPicPr>
              <a:picLocks noChangeAspect="1"/>
            </p:cNvPicPr>
            <p:nvPr/>
          </p:nvPicPr>
          <p:blipFill rotWithShape="1">
            <a:blip r:embed="rId5">
              <a:extLst>
                <a:ext uri="{28A0092B-C50C-407E-A947-70E740481C1C}">
                  <a14:useLocalDpi xmlns:a14="http://schemas.microsoft.com/office/drawing/2010/main" val="0"/>
                </a:ext>
              </a:extLst>
            </a:blip>
            <a:srcRect r="54069"/>
            <a:stretch/>
          </p:blipFill>
          <p:spPr>
            <a:xfrm>
              <a:off x="4050217" y="234432"/>
              <a:ext cx="3859343" cy="2444483"/>
            </a:xfrm>
            <a:prstGeom prst="rect">
              <a:avLst/>
            </a:prstGeom>
          </p:spPr>
        </p:pic>
        <p:pic>
          <p:nvPicPr>
            <p:cNvPr id="10" name="Picture 9">
              <a:extLst>
                <a:ext uri="{FF2B5EF4-FFF2-40B4-BE49-F238E27FC236}">
                  <a16:creationId xmlns:a16="http://schemas.microsoft.com/office/drawing/2014/main" id="{949FBCB4-3010-BA41-65EA-EC8B542D274C}"/>
                </a:ext>
              </a:extLst>
            </p:cNvPr>
            <p:cNvPicPr>
              <a:picLocks noChangeAspect="1"/>
            </p:cNvPicPr>
            <p:nvPr/>
          </p:nvPicPr>
          <p:blipFill rotWithShape="1">
            <a:blip r:embed="rId5">
              <a:extLst>
                <a:ext uri="{28A0092B-C50C-407E-A947-70E740481C1C}">
                  <a14:useLocalDpi xmlns:a14="http://schemas.microsoft.com/office/drawing/2010/main" val="0"/>
                </a:ext>
              </a:extLst>
            </a:blip>
            <a:srcRect l="45441" t="3740" r="-57" b="-3740"/>
            <a:stretch/>
          </p:blipFill>
          <p:spPr>
            <a:xfrm>
              <a:off x="3766208" y="2402648"/>
              <a:ext cx="4589052" cy="2444483"/>
            </a:xfrm>
            <a:prstGeom prst="rect">
              <a:avLst/>
            </a:prstGeom>
          </p:spPr>
        </p:pic>
      </p:grpSp>
    </p:spTree>
    <p:extLst>
      <p:ext uri="{BB962C8B-B14F-4D97-AF65-F5344CB8AC3E}">
        <p14:creationId xmlns:p14="http://schemas.microsoft.com/office/powerpoint/2010/main" val="723269594"/>
      </p:ext>
    </p:extLst>
  </p:cSld>
  <p:clrMapOvr>
    <a:masterClrMapping/>
  </p:clrMapOvr>
  <p:transition spd="slow">
    <p:comb/>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B64F6A-A1D7-E014-5939-056FC143E9B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3945" b="84196" l="24091" r="46888">
                        <a14:foregroundMark x1="34115" y1="16289" x2="39410" y2="24050"/>
                        <a14:foregroundMark x1="33064" y1="83266" x2="32579" y2="78456"/>
                        <a14:foregroundMark x1="39572" y1="84196" x2="39086" y2="80154"/>
                        <a14:foregroundMark x1="29790" y1="20938" x2="40663" y2="20978"/>
                        <a14:foregroundMark x1="40663" y1="20978" x2="42037" y2="20938"/>
                        <a14:foregroundMark x1="38157" y1="24656" x2="40784" y2="29466"/>
                        <a14:foregroundMark x1="43735" y1="24050" x2="38763" y2="17947"/>
                        <a14:foregroundMark x1="38763" y1="17947" x2="30234" y2="17947"/>
                        <a14:foregroundMark x1="30234" y1="17947" x2="27162" y2="24656"/>
                        <a14:foregroundMark x1="34276" y1="16289" x2="44260" y2="22191"/>
                        <a14:foregroundMark x1="44260" y1="22191" x2="45756" y2="24333"/>
                        <a14:foregroundMark x1="35853" y1="13945" x2="35853" y2="13945"/>
                      </a14:backgroundRemoval>
                    </a14:imgEffect>
                  </a14:imgLayer>
                </a14:imgProps>
              </a:ext>
              <a:ext uri="{28A0092B-C50C-407E-A947-70E740481C1C}">
                <a14:useLocalDpi xmlns:a14="http://schemas.microsoft.com/office/drawing/2010/main" val="0"/>
              </a:ext>
            </a:extLst>
          </a:blip>
          <a:srcRect l="21266" t="11009" r="50207" b="35021"/>
          <a:stretch/>
        </p:blipFill>
        <p:spPr>
          <a:xfrm>
            <a:off x="-44334" y="1456674"/>
            <a:ext cx="2861206" cy="5413109"/>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8C89464E-31C0-6904-07D9-53C57F179854}"/>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16815" b="84479" l="53719" r="76920">
                        <a14:foregroundMark x1="65764" y1="16815" x2="71746" y2="27284"/>
                        <a14:foregroundMark x1="71746" y1="27284" x2="71867" y2="27769"/>
                        <a14:foregroundMark x1="54325" y1="59741" x2="54204" y2="57154"/>
                        <a14:foregroundMark x1="53961" y1="55457" x2="53961" y2="55457"/>
                        <a14:foregroundMark x1="63460" y1="17421" x2="72716" y2="19604"/>
                        <a14:foregroundMark x1="70534" y1="20695" x2="64430" y2="29507"/>
                        <a14:foregroundMark x1="64430" y1="29507" x2="64430" y2="29507"/>
                        <a14:foregroundMark x1="65158" y1="18876" x2="71180" y2="24576"/>
                        <a14:foregroundMark x1="71180" y1="24576" x2="73323" y2="34115"/>
                        <a14:foregroundMark x1="55174" y1="34964" x2="55457" y2="26880"/>
                        <a14:foregroundMark x1="55457" y1="26880" x2="60509" y2="17138"/>
                        <a14:foregroundMark x1="60509" y1="17138" x2="66815" y2="24576"/>
                        <a14:foregroundMark x1="66815" y1="24576" x2="67259" y2="29264"/>
                        <a14:foregroundMark x1="69321" y1="36297" x2="73686" y2="34721"/>
                        <a14:foregroundMark x1="54568" y1="33994" x2="58327" y2="34479"/>
                        <a14:foregroundMark x1="61641" y1="84479" x2="60792" y2="80800"/>
                        <a14:foregroundMark x1="69078" y1="84115" x2="68230" y2="80315"/>
                        <a14:foregroundMark x1="53840" y1="60226" x2="53840" y2="60226"/>
                        <a14:foregroundMark x1="53719" y1="52668" x2="53719" y2="54729"/>
                        <a14:foregroundMark x1="61035" y1="27284" x2="60671" y2="29628"/>
                      </a14:backgroundRemoval>
                    </a14:imgEffect>
                  </a14:imgLayer>
                </a14:imgProps>
              </a:ext>
              <a:ext uri="{28A0092B-C50C-407E-A947-70E740481C1C}">
                <a14:useLocalDpi xmlns:a14="http://schemas.microsoft.com/office/drawing/2010/main" val="0"/>
              </a:ext>
            </a:extLst>
          </a:blip>
          <a:srcRect l="51307" t="12603" r="20166" b="34796"/>
          <a:stretch/>
        </p:blipFill>
        <p:spPr>
          <a:xfrm>
            <a:off x="9591609" y="1582151"/>
            <a:ext cx="2861206" cy="5275850"/>
          </a:xfrm>
          <a:prstGeom prst="rect">
            <a:avLst/>
          </a:prstGeom>
          <a:effectLst>
            <a:outerShdw blurRad="63500" sx="102000" sy="102000" algn="ctr" rotWithShape="0">
              <a:prstClr val="black">
                <a:alpha val="40000"/>
              </a:prstClr>
            </a:outerShdw>
          </a:effectLst>
        </p:spPr>
      </p:pic>
      <p:grpSp>
        <p:nvGrpSpPr>
          <p:cNvPr id="10" name="Group 9">
            <a:extLst>
              <a:ext uri="{FF2B5EF4-FFF2-40B4-BE49-F238E27FC236}">
                <a16:creationId xmlns:a16="http://schemas.microsoft.com/office/drawing/2014/main" id="{3D6BFCDD-0E98-7062-B420-961513B41731}"/>
              </a:ext>
            </a:extLst>
          </p:cNvPr>
          <p:cNvGrpSpPr/>
          <p:nvPr/>
        </p:nvGrpSpPr>
        <p:grpSpPr>
          <a:xfrm>
            <a:off x="2596420" y="889465"/>
            <a:ext cx="6521070" cy="2790995"/>
            <a:chOff x="6494975" y="189821"/>
            <a:chExt cx="4782878" cy="2784660"/>
          </a:xfrm>
        </p:grpSpPr>
        <p:pic>
          <p:nvPicPr>
            <p:cNvPr id="6" name="Picture 5">
              <a:extLst>
                <a:ext uri="{FF2B5EF4-FFF2-40B4-BE49-F238E27FC236}">
                  <a16:creationId xmlns:a16="http://schemas.microsoft.com/office/drawing/2014/main" id="{BD94ABD1-89EA-3732-04BA-8E5447D2E9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494975" y="189821"/>
              <a:ext cx="4782878" cy="2784660"/>
            </a:xfrm>
            <a:prstGeom prst="rect">
              <a:avLst/>
            </a:prstGeom>
          </p:spPr>
        </p:pic>
        <p:sp>
          <p:nvSpPr>
            <p:cNvPr id="7" name="TextBox 6">
              <a:extLst>
                <a:ext uri="{FF2B5EF4-FFF2-40B4-BE49-F238E27FC236}">
                  <a16:creationId xmlns:a16="http://schemas.microsoft.com/office/drawing/2014/main" id="{08597378-4E52-6AB1-0DF4-35BFDA9D115A}"/>
                </a:ext>
              </a:extLst>
            </p:cNvPr>
            <p:cNvSpPr txBox="1"/>
            <p:nvPr/>
          </p:nvSpPr>
          <p:spPr>
            <a:xfrm>
              <a:off x="6746861" y="730038"/>
              <a:ext cx="4096114" cy="1443267"/>
            </a:xfrm>
            <a:prstGeom prst="rect">
              <a:avLst/>
            </a:prstGeom>
            <a:noFill/>
          </p:spPr>
          <p:txBody>
            <a:bodyPr wrap="square" rtlCol="0">
              <a:spAutoFit/>
            </a:bodyPr>
            <a:lstStyle/>
            <a:p>
              <a:pPr marL="0" marR="0" algn="ctr">
                <a:spcBef>
                  <a:spcPts val="0"/>
                </a:spcBef>
                <a:spcAft>
                  <a:spcPts val="0"/>
                </a:spcAft>
              </a:pPr>
              <a:r>
                <a:rPr lang="en-US" altLang="en-US" sz="4400" dirty="0">
                  <a:latin typeface="Cambria" panose="02040503050406030204" pitchFamily="18" charset="0"/>
                  <a:ea typeface="Cambria" panose="02040503050406030204" pitchFamily="18" charset="0"/>
                  <a:cs typeface="Times New Roman" pitchFamily="18" charset="0"/>
                </a:rPr>
                <a:t>Em </a:t>
              </a:r>
              <a:r>
                <a:rPr lang="en-US" altLang="en-US" sz="4400" dirty="0" err="1">
                  <a:latin typeface="Cambria" panose="02040503050406030204" pitchFamily="18" charset="0"/>
                  <a:ea typeface="Cambria" panose="02040503050406030204" pitchFamily="18" charset="0"/>
                  <a:cs typeface="Times New Roman" pitchFamily="18" charset="0"/>
                </a:rPr>
                <a:t>đã</a:t>
              </a:r>
              <a:r>
                <a:rPr lang="en-US" altLang="en-US" sz="4400" dirty="0">
                  <a:latin typeface="Cambria" panose="02040503050406030204" pitchFamily="18" charset="0"/>
                  <a:ea typeface="Cambria" panose="02040503050406030204" pitchFamily="18" charset="0"/>
                  <a:cs typeface="Times New Roman" pitchFamily="18" charset="0"/>
                </a:rPr>
                <a:t> </a:t>
              </a:r>
              <a:r>
                <a:rPr lang="en-US" altLang="en-US" sz="4400" dirty="0" err="1">
                  <a:latin typeface="Cambria" panose="02040503050406030204" pitchFamily="18" charset="0"/>
                  <a:ea typeface="Cambria" panose="02040503050406030204" pitchFamily="18" charset="0"/>
                  <a:cs typeface="Times New Roman" pitchFamily="18" charset="0"/>
                </a:rPr>
                <a:t>tham</a:t>
              </a:r>
              <a:r>
                <a:rPr lang="en-US" altLang="en-US" sz="4400" dirty="0">
                  <a:latin typeface="Cambria" panose="02040503050406030204" pitchFamily="18" charset="0"/>
                  <a:ea typeface="Cambria" panose="02040503050406030204" pitchFamily="18" charset="0"/>
                  <a:cs typeface="Times New Roman" pitchFamily="18" charset="0"/>
                </a:rPr>
                <a:t> </a:t>
              </a:r>
              <a:r>
                <a:rPr lang="en-US" altLang="en-US" sz="4400" dirty="0" err="1">
                  <a:latin typeface="Cambria" panose="02040503050406030204" pitchFamily="18" charset="0"/>
                  <a:ea typeface="Cambria" panose="02040503050406030204" pitchFamily="18" charset="0"/>
                  <a:cs typeface="Times New Roman" pitchFamily="18" charset="0"/>
                </a:rPr>
                <a:t>gia</a:t>
              </a:r>
              <a:r>
                <a:rPr lang="en-US" altLang="en-US" sz="4400" dirty="0">
                  <a:latin typeface="Cambria" panose="02040503050406030204" pitchFamily="18" charset="0"/>
                  <a:ea typeface="Cambria" panose="02040503050406030204" pitchFamily="18" charset="0"/>
                  <a:cs typeface="Times New Roman" pitchFamily="18" charset="0"/>
                </a:rPr>
                <a:t> </a:t>
              </a:r>
              <a:r>
                <a:rPr lang="en-US" altLang="en-US" sz="4400" dirty="0" err="1">
                  <a:latin typeface="Cambria" panose="02040503050406030204" pitchFamily="18" charset="0"/>
                  <a:ea typeface="Cambria" panose="02040503050406030204" pitchFamily="18" charset="0"/>
                  <a:cs typeface="Times New Roman" pitchFamily="18" charset="0"/>
                </a:rPr>
                <a:t>hoạt</a:t>
              </a:r>
              <a:r>
                <a:rPr lang="en-US" altLang="en-US" sz="4400" dirty="0">
                  <a:latin typeface="Cambria" panose="02040503050406030204" pitchFamily="18" charset="0"/>
                  <a:ea typeface="Cambria" panose="02040503050406030204" pitchFamily="18" charset="0"/>
                  <a:cs typeface="Times New Roman" pitchFamily="18" charset="0"/>
                </a:rPr>
                <a:t> </a:t>
              </a:r>
              <a:r>
                <a:rPr lang="en-US" altLang="en-US" sz="4400" dirty="0" err="1">
                  <a:latin typeface="Cambria" panose="02040503050406030204" pitchFamily="18" charset="0"/>
                  <a:ea typeface="Cambria" panose="02040503050406030204" pitchFamily="18" charset="0"/>
                  <a:cs typeface="Times New Roman" pitchFamily="18" charset="0"/>
                </a:rPr>
                <a:t>động</a:t>
              </a:r>
              <a:r>
                <a:rPr lang="en-US" altLang="en-US" sz="4400" dirty="0">
                  <a:latin typeface="Cambria" panose="02040503050406030204" pitchFamily="18" charset="0"/>
                  <a:ea typeface="Cambria" panose="02040503050406030204" pitchFamily="18" charset="0"/>
                  <a:cs typeface="Times New Roman" pitchFamily="18" charset="0"/>
                </a:rPr>
                <a:t> </a:t>
              </a:r>
              <a:r>
                <a:rPr lang="en-US" altLang="en-US" sz="4400" dirty="0" err="1">
                  <a:latin typeface="Cambria" panose="02040503050406030204" pitchFamily="18" charset="0"/>
                  <a:ea typeface="Cambria" panose="02040503050406030204" pitchFamily="18" charset="0"/>
                  <a:cs typeface="Times New Roman" pitchFamily="18" charset="0"/>
                </a:rPr>
                <a:t>gì</a:t>
              </a:r>
              <a:r>
                <a:rPr lang="en-US" altLang="en-US" sz="4400" dirty="0">
                  <a:latin typeface="Cambria" panose="02040503050406030204" pitchFamily="18" charset="0"/>
                  <a:ea typeface="Cambria" panose="02040503050406030204" pitchFamily="18" charset="0"/>
                  <a:cs typeface="Times New Roman" pitchFamily="18" charset="0"/>
                </a:rPr>
                <a:t> </a:t>
              </a:r>
              <a:r>
                <a:rPr lang="en-US" altLang="en-US" sz="4400" dirty="0" err="1">
                  <a:latin typeface="Cambria" panose="02040503050406030204" pitchFamily="18" charset="0"/>
                  <a:ea typeface="Cambria" panose="02040503050406030204" pitchFamily="18" charset="0"/>
                  <a:cs typeface="Times New Roman" pitchFamily="18" charset="0"/>
                </a:rPr>
                <a:t>cùng</a:t>
              </a:r>
              <a:r>
                <a:rPr lang="en-US" altLang="en-US" sz="4400" dirty="0">
                  <a:latin typeface="Cambria" panose="02040503050406030204" pitchFamily="18" charset="0"/>
                  <a:ea typeface="Cambria" panose="02040503050406030204" pitchFamily="18" charset="0"/>
                  <a:cs typeface="Times New Roman" pitchFamily="18" charset="0"/>
                </a:rPr>
                <a:t> </a:t>
              </a:r>
              <a:r>
                <a:rPr lang="en-US" altLang="en-US" sz="4400" dirty="0" err="1">
                  <a:latin typeface="Cambria" panose="02040503050406030204" pitchFamily="18" charset="0"/>
                  <a:ea typeface="Cambria" panose="02040503050406030204" pitchFamily="18" charset="0"/>
                  <a:cs typeface="Times New Roman" pitchFamily="18" charset="0"/>
                </a:rPr>
                <a:t>các</a:t>
              </a:r>
              <a:r>
                <a:rPr lang="en-US" altLang="en-US" sz="4400" dirty="0">
                  <a:latin typeface="Cambria" panose="02040503050406030204" pitchFamily="18" charset="0"/>
                  <a:ea typeface="Cambria" panose="02040503050406030204" pitchFamily="18" charset="0"/>
                  <a:cs typeface="Times New Roman" pitchFamily="18" charset="0"/>
                </a:rPr>
                <a:t> </a:t>
              </a:r>
              <a:r>
                <a:rPr lang="en-US" altLang="en-US" sz="4400" dirty="0" err="1">
                  <a:latin typeface="Cambria" panose="02040503050406030204" pitchFamily="18" charset="0"/>
                  <a:ea typeface="Cambria" panose="02040503050406030204" pitchFamily="18" charset="0"/>
                  <a:cs typeface="Times New Roman" pitchFamily="18" charset="0"/>
                </a:rPr>
                <a:t>bạn</a:t>
              </a:r>
              <a:r>
                <a:rPr lang="en-US" altLang="en-US" sz="4400" dirty="0">
                  <a:latin typeface="Cambria" panose="02040503050406030204" pitchFamily="18" charset="0"/>
                  <a:ea typeface="Cambria" panose="02040503050406030204" pitchFamily="18" charset="0"/>
                  <a:cs typeface="Times New Roman" pitchFamily="18" charset="0"/>
                </a:rPr>
                <a:t>?</a:t>
              </a:r>
              <a:endParaRPr lang="en-US" sz="4400" dirty="0">
                <a:effectLst/>
                <a:latin typeface="Cambria" panose="02040503050406030204" pitchFamily="18" charset="0"/>
                <a:ea typeface="Cambria" panose="02040503050406030204" pitchFamily="18" charset="0"/>
              </a:endParaRPr>
            </a:p>
          </p:txBody>
        </p:sp>
      </p:grpSp>
      <p:grpSp>
        <p:nvGrpSpPr>
          <p:cNvPr id="11" name="Group 10">
            <a:extLst>
              <a:ext uri="{FF2B5EF4-FFF2-40B4-BE49-F238E27FC236}">
                <a16:creationId xmlns:a16="http://schemas.microsoft.com/office/drawing/2014/main" id="{5B60787F-39D8-137E-0BB3-DDC77FBADBFE}"/>
              </a:ext>
            </a:extLst>
          </p:cNvPr>
          <p:cNvGrpSpPr/>
          <p:nvPr/>
        </p:nvGrpSpPr>
        <p:grpSpPr>
          <a:xfrm>
            <a:off x="2900516" y="3774318"/>
            <a:ext cx="6879475" cy="2637911"/>
            <a:chOff x="2467486" y="2736212"/>
            <a:chExt cx="5839105" cy="2995170"/>
          </a:xfrm>
        </p:grpSpPr>
        <p:pic>
          <p:nvPicPr>
            <p:cNvPr id="8" name="Picture 7">
              <a:extLst>
                <a:ext uri="{FF2B5EF4-FFF2-40B4-BE49-F238E27FC236}">
                  <a16:creationId xmlns:a16="http://schemas.microsoft.com/office/drawing/2014/main" id="{3D9BE8D9-44C5-9C63-86A6-30E0F0F1E24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rot="21395019" flipH="1">
              <a:off x="2467486" y="2736212"/>
              <a:ext cx="5839105" cy="2995170"/>
            </a:xfrm>
            <a:prstGeom prst="rect">
              <a:avLst/>
            </a:prstGeom>
          </p:spPr>
        </p:pic>
        <p:sp>
          <p:nvSpPr>
            <p:cNvPr id="9" name="TextBox 8">
              <a:extLst>
                <a:ext uri="{FF2B5EF4-FFF2-40B4-BE49-F238E27FC236}">
                  <a16:creationId xmlns:a16="http://schemas.microsoft.com/office/drawing/2014/main" id="{9717CAD2-24B2-27F1-C65E-65E8EE614649}"/>
                </a:ext>
              </a:extLst>
            </p:cNvPr>
            <p:cNvSpPr txBox="1"/>
            <p:nvPr/>
          </p:nvSpPr>
          <p:spPr>
            <a:xfrm>
              <a:off x="2917056" y="3232840"/>
              <a:ext cx="4939963" cy="17822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0000500000000000000" pitchFamily="2" charset="-34"/>
                </a:rPr>
                <a:t>Học tập, thảo luận nhóm, tham gia câu lạc bộ, vui chơi, đi dã ngoại,...</a:t>
              </a:r>
            </a:p>
          </p:txBody>
        </p:sp>
      </p:grpSp>
    </p:spTree>
    <p:extLst>
      <p:ext uri="{BB962C8B-B14F-4D97-AF65-F5344CB8AC3E}">
        <p14:creationId xmlns:p14="http://schemas.microsoft.com/office/powerpoint/2010/main" val="2827308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righ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B64F6A-A1D7-E014-5939-056FC143E9B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3945" b="84196" l="24091" r="46888">
                        <a14:foregroundMark x1="34115" y1="16289" x2="39410" y2="24050"/>
                        <a14:foregroundMark x1="33064" y1="83266" x2="32579" y2="78456"/>
                        <a14:foregroundMark x1="39572" y1="84196" x2="39086" y2="80154"/>
                        <a14:foregroundMark x1="29790" y1="20938" x2="40663" y2="20978"/>
                        <a14:foregroundMark x1="40663" y1="20978" x2="42037" y2="20938"/>
                        <a14:foregroundMark x1="38157" y1="24656" x2="40784" y2="29466"/>
                        <a14:foregroundMark x1="43735" y1="24050" x2="38763" y2="17947"/>
                        <a14:foregroundMark x1="38763" y1="17947" x2="30234" y2="17947"/>
                        <a14:foregroundMark x1="30234" y1="17947" x2="27162" y2="24656"/>
                        <a14:foregroundMark x1="34276" y1="16289" x2="44260" y2="22191"/>
                        <a14:foregroundMark x1="44260" y1="22191" x2="45756" y2="24333"/>
                        <a14:foregroundMark x1="35853" y1="13945" x2="35853" y2="13945"/>
                      </a14:backgroundRemoval>
                    </a14:imgEffect>
                  </a14:imgLayer>
                </a14:imgProps>
              </a:ext>
              <a:ext uri="{28A0092B-C50C-407E-A947-70E740481C1C}">
                <a14:useLocalDpi xmlns:a14="http://schemas.microsoft.com/office/drawing/2010/main" val="0"/>
              </a:ext>
            </a:extLst>
          </a:blip>
          <a:srcRect l="21266" t="11009" r="50207" b="35021"/>
          <a:stretch/>
        </p:blipFill>
        <p:spPr>
          <a:xfrm>
            <a:off x="-44334" y="1456674"/>
            <a:ext cx="2861206" cy="5413109"/>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8C89464E-31C0-6904-07D9-53C57F179854}"/>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16815" b="84479" l="53719" r="76920">
                        <a14:foregroundMark x1="65764" y1="16815" x2="71746" y2="27284"/>
                        <a14:foregroundMark x1="71746" y1="27284" x2="71867" y2="27769"/>
                        <a14:foregroundMark x1="54325" y1="59741" x2="54204" y2="57154"/>
                        <a14:foregroundMark x1="53961" y1="55457" x2="53961" y2="55457"/>
                        <a14:foregroundMark x1="63460" y1="17421" x2="72716" y2="19604"/>
                        <a14:foregroundMark x1="70534" y1="20695" x2="64430" y2="29507"/>
                        <a14:foregroundMark x1="64430" y1="29507" x2="64430" y2="29507"/>
                        <a14:foregroundMark x1="65158" y1="18876" x2="71180" y2="24576"/>
                        <a14:foregroundMark x1="71180" y1="24576" x2="73323" y2="34115"/>
                        <a14:foregroundMark x1="55174" y1="34964" x2="55457" y2="26880"/>
                        <a14:foregroundMark x1="55457" y1="26880" x2="60509" y2="17138"/>
                        <a14:foregroundMark x1="60509" y1="17138" x2="66815" y2="24576"/>
                        <a14:foregroundMark x1="66815" y1="24576" x2="67259" y2="29264"/>
                        <a14:foregroundMark x1="69321" y1="36297" x2="73686" y2="34721"/>
                        <a14:foregroundMark x1="54568" y1="33994" x2="58327" y2="34479"/>
                        <a14:foregroundMark x1="61641" y1="84479" x2="60792" y2="80800"/>
                        <a14:foregroundMark x1="69078" y1="84115" x2="68230" y2="80315"/>
                        <a14:foregroundMark x1="53840" y1="60226" x2="53840" y2="60226"/>
                        <a14:foregroundMark x1="53719" y1="52668" x2="53719" y2="54729"/>
                        <a14:foregroundMark x1="61035" y1="27284" x2="60671" y2="29628"/>
                      </a14:backgroundRemoval>
                    </a14:imgEffect>
                  </a14:imgLayer>
                </a14:imgProps>
              </a:ext>
              <a:ext uri="{28A0092B-C50C-407E-A947-70E740481C1C}">
                <a14:useLocalDpi xmlns:a14="http://schemas.microsoft.com/office/drawing/2010/main" val="0"/>
              </a:ext>
            </a:extLst>
          </a:blip>
          <a:srcRect l="51307" t="12603" r="20166" b="34796"/>
          <a:stretch/>
        </p:blipFill>
        <p:spPr>
          <a:xfrm>
            <a:off x="9591609" y="1582151"/>
            <a:ext cx="2861206" cy="5275850"/>
          </a:xfrm>
          <a:prstGeom prst="rect">
            <a:avLst/>
          </a:prstGeom>
          <a:effectLst>
            <a:outerShdw blurRad="63500" sx="102000" sy="102000" algn="ctr" rotWithShape="0">
              <a:prstClr val="black">
                <a:alpha val="40000"/>
              </a:prstClr>
            </a:outerShdw>
          </a:effectLst>
        </p:spPr>
      </p:pic>
      <p:grpSp>
        <p:nvGrpSpPr>
          <p:cNvPr id="10" name="Group 9">
            <a:extLst>
              <a:ext uri="{FF2B5EF4-FFF2-40B4-BE49-F238E27FC236}">
                <a16:creationId xmlns:a16="http://schemas.microsoft.com/office/drawing/2014/main" id="{3D6BFCDD-0E98-7062-B420-961513B41731}"/>
              </a:ext>
            </a:extLst>
          </p:cNvPr>
          <p:cNvGrpSpPr/>
          <p:nvPr/>
        </p:nvGrpSpPr>
        <p:grpSpPr>
          <a:xfrm>
            <a:off x="2596420" y="889465"/>
            <a:ext cx="6521070" cy="2790995"/>
            <a:chOff x="6494975" y="189821"/>
            <a:chExt cx="4782878" cy="2784660"/>
          </a:xfrm>
        </p:grpSpPr>
        <p:pic>
          <p:nvPicPr>
            <p:cNvPr id="6" name="Picture 5">
              <a:extLst>
                <a:ext uri="{FF2B5EF4-FFF2-40B4-BE49-F238E27FC236}">
                  <a16:creationId xmlns:a16="http://schemas.microsoft.com/office/drawing/2014/main" id="{BD94ABD1-89EA-3732-04BA-8E5447D2E9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494975" y="189821"/>
              <a:ext cx="4782878" cy="2784660"/>
            </a:xfrm>
            <a:prstGeom prst="rect">
              <a:avLst/>
            </a:prstGeom>
          </p:spPr>
        </p:pic>
        <p:sp>
          <p:nvSpPr>
            <p:cNvPr id="7" name="TextBox 6">
              <a:extLst>
                <a:ext uri="{FF2B5EF4-FFF2-40B4-BE49-F238E27FC236}">
                  <a16:creationId xmlns:a16="http://schemas.microsoft.com/office/drawing/2014/main" id="{08597378-4E52-6AB1-0DF4-35BFDA9D115A}"/>
                </a:ext>
              </a:extLst>
            </p:cNvPr>
            <p:cNvSpPr txBox="1"/>
            <p:nvPr/>
          </p:nvSpPr>
          <p:spPr>
            <a:xfrm>
              <a:off x="6746861" y="730038"/>
              <a:ext cx="4153805" cy="19345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Hoạt</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động</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đó</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diễn</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ra</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ở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đâu</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Có</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những</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bạn</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nào</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cùng</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tham</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gia</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1" name="Group 10">
            <a:extLst>
              <a:ext uri="{FF2B5EF4-FFF2-40B4-BE49-F238E27FC236}">
                <a16:creationId xmlns:a16="http://schemas.microsoft.com/office/drawing/2014/main" id="{5B60787F-39D8-137E-0BB3-DDC77FBADBFE}"/>
              </a:ext>
            </a:extLst>
          </p:cNvPr>
          <p:cNvGrpSpPr/>
          <p:nvPr/>
        </p:nvGrpSpPr>
        <p:grpSpPr>
          <a:xfrm>
            <a:off x="2900516" y="3774318"/>
            <a:ext cx="6879475" cy="2637911"/>
            <a:chOff x="2467486" y="2736212"/>
            <a:chExt cx="5839105" cy="2995170"/>
          </a:xfrm>
        </p:grpSpPr>
        <p:pic>
          <p:nvPicPr>
            <p:cNvPr id="8" name="Picture 7">
              <a:extLst>
                <a:ext uri="{FF2B5EF4-FFF2-40B4-BE49-F238E27FC236}">
                  <a16:creationId xmlns:a16="http://schemas.microsoft.com/office/drawing/2014/main" id="{3D9BE8D9-44C5-9C63-86A6-30E0F0F1E24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rot="21395019" flipH="1">
              <a:off x="2467486" y="2736212"/>
              <a:ext cx="5839105" cy="2995170"/>
            </a:xfrm>
            <a:prstGeom prst="rect">
              <a:avLst/>
            </a:prstGeom>
          </p:spPr>
        </p:pic>
        <p:sp>
          <p:nvSpPr>
            <p:cNvPr id="9" name="TextBox 8">
              <a:extLst>
                <a:ext uri="{FF2B5EF4-FFF2-40B4-BE49-F238E27FC236}">
                  <a16:creationId xmlns:a16="http://schemas.microsoft.com/office/drawing/2014/main" id="{9717CAD2-24B2-27F1-C65E-65E8EE614649}"/>
                </a:ext>
              </a:extLst>
            </p:cNvPr>
            <p:cNvSpPr txBox="1"/>
            <p:nvPr/>
          </p:nvSpPr>
          <p:spPr>
            <a:xfrm>
              <a:off x="2917056" y="3232840"/>
              <a:ext cx="4939963" cy="19919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0000500000000000000" pitchFamily="2" charset="-34"/>
                </a:rPr>
                <a:t>Trong lớp học, trên sân trường, câu lạc bộ, công viên, khu du lịch, … </a:t>
              </a:r>
            </a:p>
          </p:txBody>
        </p:sp>
      </p:grpSp>
    </p:spTree>
    <p:extLst>
      <p:ext uri="{BB962C8B-B14F-4D97-AF65-F5344CB8AC3E}">
        <p14:creationId xmlns:p14="http://schemas.microsoft.com/office/powerpoint/2010/main" val="3016020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righ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B64F6A-A1D7-E014-5939-056FC143E9B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3945" b="84196" l="24091" r="46888">
                        <a14:foregroundMark x1="34115" y1="16289" x2="39410" y2="24050"/>
                        <a14:foregroundMark x1="33064" y1="83266" x2="32579" y2="78456"/>
                        <a14:foregroundMark x1="39572" y1="84196" x2="39086" y2="80154"/>
                        <a14:foregroundMark x1="29790" y1="20938" x2="40663" y2="20978"/>
                        <a14:foregroundMark x1="40663" y1="20978" x2="42037" y2="20938"/>
                        <a14:foregroundMark x1="38157" y1="24656" x2="40784" y2="29466"/>
                        <a14:foregroundMark x1="43735" y1="24050" x2="38763" y2="17947"/>
                        <a14:foregroundMark x1="38763" y1="17947" x2="30234" y2="17947"/>
                        <a14:foregroundMark x1="30234" y1="17947" x2="27162" y2="24656"/>
                        <a14:foregroundMark x1="34276" y1="16289" x2="44260" y2="22191"/>
                        <a14:foregroundMark x1="44260" y1="22191" x2="45756" y2="24333"/>
                        <a14:foregroundMark x1="35853" y1="13945" x2="35853" y2="13945"/>
                      </a14:backgroundRemoval>
                    </a14:imgEffect>
                  </a14:imgLayer>
                </a14:imgProps>
              </a:ext>
              <a:ext uri="{28A0092B-C50C-407E-A947-70E740481C1C}">
                <a14:useLocalDpi xmlns:a14="http://schemas.microsoft.com/office/drawing/2010/main" val="0"/>
              </a:ext>
            </a:extLst>
          </a:blip>
          <a:srcRect l="21266" t="11009" r="50207" b="35021"/>
          <a:stretch/>
        </p:blipFill>
        <p:spPr>
          <a:xfrm>
            <a:off x="-44334" y="1456674"/>
            <a:ext cx="2861206" cy="5413109"/>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8C89464E-31C0-6904-07D9-53C57F179854}"/>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16815" b="84479" l="53719" r="76920">
                        <a14:foregroundMark x1="65764" y1="16815" x2="71746" y2="27284"/>
                        <a14:foregroundMark x1="71746" y1="27284" x2="71867" y2="27769"/>
                        <a14:foregroundMark x1="54325" y1="59741" x2="54204" y2="57154"/>
                        <a14:foregroundMark x1="53961" y1="55457" x2="53961" y2="55457"/>
                        <a14:foregroundMark x1="63460" y1="17421" x2="72716" y2="19604"/>
                        <a14:foregroundMark x1="70534" y1="20695" x2="64430" y2="29507"/>
                        <a14:foregroundMark x1="64430" y1="29507" x2="64430" y2="29507"/>
                        <a14:foregroundMark x1="65158" y1="18876" x2="71180" y2="24576"/>
                        <a14:foregroundMark x1="71180" y1="24576" x2="73323" y2="34115"/>
                        <a14:foregroundMark x1="55174" y1="34964" x2="55457" y2="26880"/>
                        <a14:foregroundMark x1="55457" y1="26880" x2="60509" y2="17138"/>
                        <a14:foregroundMark x1="60509" y1="17138" x2="66815" y2="24576"/>
                        <a14:foregroundMark x1="66815" y1="24576" x2="67259" y2="29264"/>
                        <a14:foregroundMark x1="69321" y1="36297" x2="73686" y2="34721"/>
                        <a14:foregroundMark x1="54568" y1="33994" x2="58327" y2="34479"/>
                        <a14:foregroundMark x1="61641" y1="84479" x2="60792" y2="80800"/>
                        <a14:foregroundMark x1="69078" y1="84115" x2="68230" y2="80315"/>
                        <a14:foregroundMark x1="53840" y1="60226" x2="53840" y2="60226"/>
                        <a14:foregroundMark x1="53719" y1="52668" x2="53719" y2="54729"/>
                        <a14:foregroundMark x1="61035" y1="27284" x2="60671" y2="29628"/>
                      </a14:backgroundRemoval>
                    </a14:imgEffect>
                  </a14:imgLayer>
                </a14:imgProps>
              </a:ext>
              <a:ext uri="{28A0092B-C50C-407E-A947-70E740481C1C}">
                <a14:useLocalDpi xmlns:a14="http://schemas.microsoft.com/office/drawing/2010/main" val="0"/>
              </a:ext>
            </a:extLst>
          </a:blip>
          <a:srcRect l="51307" t="12603" r="20166" b="34796"/>
          <a:stretch/>
        </p:blipFill>
        <p:spPr>
          <a:xfrm>
            <a:off x="9591609" y="1582151"/>
            <a:ext cx="2861206" cy="5275850"/>
          </a:xfrm>
          <a:prstGeom prst="rect">
            <a:avLst/>
          </a:prstGeom>
          <a:effectLst>
            <a:outerShdw blurRad="63500" sx="102000" sy="102000" algn="ctr" rotWithShape="0">
              <a:prstClr val="black">
                <a:alpha val="40000"/>
              </a:prstClr>
            </a:outerShdw>
          </a:effectLst>
        </p:spPr>
      </p:pic>
      <p:grpSp>
        <p:nvGrpSpPr>
          <p:cNvPr id="10" name="Group 9">
            <a:extLst>
              <a:ext uri="{FF2B5EF4-FFF2-40B4-BE49-F238E27FC236}">
                <a16:creationId xmlns:a16="http://schemas.microsoft.com/office/drawing/2014/main" id="{3D6BFCDD-0E98-7062-B420-961513B41731}"/>
              </a:ext>
            </a:extLst>
          </p:cNvPr>
          <p:cNvGrpSpPr/>
          <p:nvPr/>
        </p:nvGrpSpPr>
        <p:grpSpPr>
          <a:xfrm>
            <a:off x="2596420" y="889465"/>
            <a:ext cx="6521070" cy="2790995"/>
            <a:chOff x="6494975" y="189821"/>
            <a:chExt cx="4782878" cy="2784660"/>
          </a:xfrm>
        </p:grpSpPr>
        <p:pic>
          <p:nvPicPr>
            <p:cNvPr id="6" name="Picture 5">
              <a:extLst>
                <a:ext uri="{FF2B5EF4-FFF2-40B4-BE49-F238E27FC236}">
                  <a16:creationId xmlns:a16="http://schemas.microsoft.com/office/drawing/2014/main" id="{BD94ABD1-89EA-3732-04BA-8E5447D2E9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494975" y="189821"/>
              <a:ext cx="4782878" cy="2784660"/>
            </a:xfrm>
            <a:prstGeom prst="rect">
              <a:avLst/>
            </a:prstGeom>
          </p:spPr>
        </p:pic>
        <p:sp>
          <p:nvSpPr>
            <p:cNvPr id="7" name="TextBox 6">
              <a:extLst>
                <a:ext uri="{FF2B5EF4-FFF2-40B4-BE49-F238E27FC236}">
                  <a16:creationId xmlns:a16="http://schemas.microsoft.com/office/drawing/2014/main" id="{08597378-4E52-6AB1-0DF4-35BFDA9D115A}"/>
                </a:ext>
              </a:extLst>
            </p:cNvPr>
            <p:cNvSpPr txBox="1"/>
            <p:nvPr/>
          </p:nvSpPr>
          <p:spPr>
            <a:xfrm>
              <a:off x="6746861" y="730038"/>
              <a:ext cx="4153805" cy="15660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4800" dirty="0">
                  <a:latin typeface="Cambria" panose="02040503050406030204" pitchFamily="18" charset="0"/>
                  <a:ea typeface="Cambria" panose="02040503050406030204" pitchFamily="18" charset="0"/>
                  <a:cs typeface="Times New Roman" pitchFamily="18" charset="0"/>
                </a:rPr>
                <a:t>Em </a:t>
              </a:r>
              <a:r>
                <a:rPr lang="en-US" altLang="en-US" sz="4800" dirty="0" err="1">
                  <a:latin typeface="Cambria" panose="02040503050406030204" pitchFamily="18" charset="0"/>
                  <a:ea typeface="Cambria" panose="02040503050406030204" pitchFamily="18" charset="0"/>
                  <a:cs typeface="Times New Roman" pitchFamily="18" charset="0"/>
                </a:rPr>
                <a:t>và</a:t>
              </a:r>
              <a:r>
                <a:rPr lang="en-US" altLang="en-US" sz="4800" dirty="0">
                  <a:latin typeface="Cambria" panose="02040503050406030204" pitchFamily="18" charset="0"/>
                  <a:ea typeface="Cambria" panose="02040503050406030204" pitchFamily="18" charset="0"/>
                  <a:cs typeface="Times New Roman" pitchFamily="18" charset="0"/>
                </a:rPr>
                <a:t> </a:t>
              </a:r>
              <a:r>
                <a:rPr lang="en-US" altLang="en-US" sz="4800" dirty="0" err="1">
                  <a:latin typeface="Cambria" panose="02040503050406030204" pitchFamily="18" charset="0"/>
                  <a:ea typeface="Cambria" panose="02040503050406030204" pitchFamily="18" charset="0"/>
                  <a:cs typeface="Times New Roman" pitchFamily="18" charset="0"/>
                </a:rPr>
                <a:t>các</a:t>
              </a:r>
              <a:r>
                <a:rPr lang="en-US" altLang="en-US" sz="4800" dirty="0">
                  <a:latin typeface="Cambria" panose="02040503050406030204" pitchFamily="18" charset="0"/>
                  <a:ea typeface="Cambria" panose="02040503050406030204" pitchFamily="18" charset="0"/>
                  <a:cs typeface="Times New Roman" pitchFamily="18" charset="0"/>
                </a:rPr>
                <a:t> </a:t>
              </a:r>
              <a:r>
                <a:rPr lang="en-US" altLang="en-US" sz="4800" dirty="0" err="1">
                  <a:latin typeface="Cambria" panose="02040503050406030204" pitchFamily="18" charset="0"/>
                  <a:ea typeface="Cambria" panose="02040503050406030204" pitchFamily="18" charset="0"/>
                  <a:cs typeface="Times New Roman" pitchFamily="18" charset="0"/>
                </a:rPr>
                <a:t>bạn</a:t>
              </a:r>
              <a:r>
                <a:rPr lang="en-US" altLang="en-US" sz="4800" dirty="0">
                  <a:latin typeface="Cambria" panose="02040503050406030204" pitchFamily="18" charset="0"/>
                  <a:ea typeface="Cambria" panose="02040503050406030204" pitchFamily="18" charset="0"/>
                  <a:cs typeface="Times New Roman" pitchFamily="18" charset="0"/>
                </a:rPr>
                <a:t> </a:t>
              </a:r>
              <a:r>
                <a:rPr lang="en-US" altLang="en-US" sz="4800" dirty="0" err="1">
                  <a:latin typeface="Cambria" panose="02040503050406030204" pitchFamily="18" charset="0"/>
                  <a:ea typeface="Cambria" panose="02040503050406030204" pitchFamily="18" charset="0"/>
                  <a:cs typeface="Times New Roman" pitchFamily="18" charset="0"/>
                </a:rPr>
                <a:t>đã</a:t>
              </a:r>
              <a:r>
                <a:rPr lang="en-US" altLang="en-US" sz="4800" dirty="0">
                  <a:latin typeface="Cambria" panose="02040503050406030204" pitchFamily="18" charset="0"/>
                  <a:ea typeface="Cambria" panose="02040503050406030204" pitchFamily="18" charset="0"/>
                  <a:cs typeface="Times New Roman" pitchFamily="18" charset="0"/>
                </a:rPr>
                <a:t> </a:t>
              </a:r>
              <a:r>
                <a:rPr lang="en-US" altLang="en-US" sz="4800" dirty="0" err="1">
                  <a:latin typeface="Cambria" panose="02040503050406030204" pitchFamily="18" charset="0"/>
                  <a:ea typeface="Cambria" panose="02040503050406030204" pitchFamily="18" charset="0"/>
                  <a:cs typeface="Times New Roman" pitchFamily="18" charset="0"/>
                </a:rPr>
                <a:t>làm</a:t>
              </a:r>
              <a:r>
                <a:rPr lang="en-US" altLang="en-US" sz="4800" dirty="0">
                  <a:latin typeface="Cambria" panose="02040503050406030204" pitchFamily="18" charset="0"/>
                  <a:ea typeface="Cambria" panose="02040503050406030204" pitchFamily="18" charset="0"/>
                  <a:cs typeface="Times New Roman" pitchFamily="18" charset="0"/>
                </a:rPr>
                <a:t> </a:t>
              </a:r>
              <a:r>
                <a:rPr lang="en-US" altLang="en-US" sz="4800" dirty="0" err="1">
                  <a:latin typeface="Cambria" panose="02040503050406030204" pitchFamily="18" charset="0"/>
                  <a:ea typeface="Cambria" panose="02040503050406030204" pitchFamily="18" charset="0"/>
                  <a:cs typeface="Times New Roman" pitchFamily="18" charset="0"/>
                </a:rPr>
                <a:t>những</a:t>
              </a:r>
              <a:r>
                <a:rPr lang="en-US" altLang="en-US" sz="4800" dirty="0">
                  <a:latin typeface="Cambria" panose="02040503050406030204" pitchFamily="18" charset="0"/>
                  <a:ea typeface="Cambria" panose="02040503050406030204" pitchFamily="18" charset="0"/>
                  <a:cs typeface="Times New Roman" pitchFamily="18" charset="0"/>
                </a:rPr>
                <a:t> </a:t>
              </a:r>
              <a:r>
                <a:rPr lang="en-US" altLang="en-US" sz="4800" dirty="0" err="1">
                  <a:latin typeface="Cambria" panose="02040503050406030204" pitchFamily="18" charset="0"/>
                  <a:ea typeface="Cambria" panose="02040503050406030204" pitchFamily="18" charset="0"/>
                  <a:cs typeface="Times New Roman" pitchFamily="18" charset="0"/>
                </a:rPr>
                <a:t>việc</a:t>
              </a:r>
              <a:r>
                <a:rPr lang="en-US" altLang="en-US" sz="4800" dirty="0">
                  <a:latin typeface="Cambria" panose="02040503050406030204" pitchFamily="18" charset="0"/>
                  <a:ea typeface="Cambria" panose="02040503050406030204" pitchFamily="18" charset="0"/>
                  <a:cs typeface="Times New Roman" pitchFamily="18" charset="0"/>
                </a:rPr>
                <a:t> </a:t>
              </a:r>
              <a:r>
                <a:rPr lang="en-US" altLang="en-US" sz="4800" dirty="0" err="1">
                  <a:latin typeface="Cambria" panose="02040503050406030204" pitchFamily="18" charset="0"/>
                  <a:ea typeface="Cambria" panose="02040503050406030204" pitchFamily="18" charset="0"/>
                  <a:cs typeface="Times New Roman" pitchFamily="18" charset="0"/>
                </a:rPr>
                <a:t>gì</a:t>
              </a:r>
              <a:r>
                <a:rPr lang="en-US" altLang="en-US" sz="4800" dirty="0">
                  <a:latin typeface="Cambria" panose="02040503050406030204" pitchFamily="18" charset="0"/>
                  <a:ea typeface="Cambria" panose="02040503050406030204" pitchFamily="18" charset="0"/>
                  <a:cs typeface="Times New Roman" pitchFamily="18" charset="0"/>
                </a:rPr>
                <a:t>?</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1" name="Group 10">
            <a:extLst>
              <a:ext uri="{FF2B5EF4-FFF2-40B4-BE49-F238E27FC236}">
                <a16:creationId xmlns:a16="http://schemas.microsoft.com/office/drawing/2014/main" id="{5B60787F-39D8-137E-0BB3-DDC77FBADBFE}"/>
              </a:ext>
            </a:extLst>
          </p:cNvPr>
          <p:cNvGrpSpPr/>
          <p:nvPr/>
        </p:nvGrpSpPr>
        <p:grpSpPr>
          <a:xfrm>
            <a:off x="2900516" y="3774318"/>
            <a:ext cx="6879475" cy="2960779"/>
            <a:chOff x="2467486" y="2736212"/>
            <a:chExt cx="5839105" cy="2995170"/>
          </a:xfrm>
        </p:grpSpPr>
        <p:pic>
          <p:nvPicPr>
            <p:cNvPr id="8" name="Picture 7">
              <a:extLst>
                <a:ext uri="{FF2B5EF4-FFF2-40B4-BE49-F238E27FC236}">
                  <a16:creationId xmlns:a16="http://schemas.microsoft.com/office/drawing/2014/main" id="{3D9BE8D9-44C5-9C63-86A6-30E0F0F1E24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rot="21395019" flipH="1">
              <a:off x="2467486" y="2736212"/>
              <a:ext cx="5839105" cy="2995170"/>
            </a:xfrm>
            <a:prstGeom prst="rect">
              <a:avLst/>
            </a:prstGeom>
          </p:spPr>
        </p:pic>
        <p:sp>
          <p:nvSpPr>
            <p:cNvPr id="9" name="TextBox 8">
              <a:extLst>
                <a:ext uri="{FF2B5EF4-FFF2-40B4-BE49-F238E27FC236}">
                  <a16:creationId xmlns:a16="http://schemas.microsoft.com/office/drawing/2014/main" id="{9717CAD2-24B2-27F1-C65E-65E8EE614649}"/>
                </a:ext>
              </a:extLst>
            </p:cNvPr>
            <p:cNvSpPr txBox="1"/>
            <p:nvPr/>
          </p:nvSpPr>
          <p:spPr>
            <a:xfrm>
              <a:off x="2917056" y="3232840"/>
              <a:ext cx="4939963" cy="20618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0000500000000000000" pitchFamily="2" charset="-34"/>
                </a:rPr>
                <a:t>Vẽ tranh, tập múa, tập hát, trao đổi với bạn trong nhóm, đá bóng, đá cầu, biểu diễn văn nghệ, khám phá thiên nhiên, chăm sóc cây cối, …</a:t>
              </a:r>
            </a:p>
          </p:txBody>
        </p:sp>
      </p:grpSp>
    </p:spTree>
    <p:extLst>
      <p:ext uri="{BB962C8B-B14F-4D97-AF65-F5344CB8AC3E}">
        <p14:creationId xmlns:p14="http://schemas.microsoft.com/office/powerpoint/2010/main" val="1415096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righ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B64F6A-A1D7-E014-5939-056FC143E9B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3945" b="84196" l="24091" r="46888">
                        <a14:foregroundMark x1="34115" y1="16289" x2="39410" y2="24050"/>
                        <a14:foregroundMark x1="33064" y1="83266" x2="32579" y2="78456"/>
                        <a14:foregroundMark x1="39572" y1="84196" x2="39086" y2="80154"/>
                        <a14:foregroundMark x1="29790" y1="20938" x2="40663" y2="20978"/>
                        <a14:foregroundMark x1="40663" y1="20978" x2="42037" y2="20938"/>
                        <a14:foregroundMark x1="38157" y1="24656" x2="40784" y2="29466"/>
                        <a14:foregroundMark x1="43735" y1="24050" x2="38763" y2="17947"/>
                        <a14:foregroundMark x1="38763" y1="17947" x2="30234" y2="17947"/>
                        <a14:foregroundMark x1="30234" y1="17947" x2="27162" y2="24656"/>
                        <a14:foregroundMark x1="34276" y1="16289" x2="44260" y2="22191"/>
                        <a14:foregroundMark x1="44260" y1="22191" x2="45756" y2="24333"/>
                        <a14:foregroundMark x1="35853" y1="13945" x2="35853" y2="13945"/>
                      </a14:backgroundRemoval>
                    </a14:imgEffect>
                  </a14:imgLayer>
                </a14:imgProps>
              </a:ext>
              <a:ext uri="{28A0092B-C50C-407E-A947-70E740481C1C}">
                <a14:useLocalDpi xmlns:a14="http://schemas.microsoft.com/office/drawing/2010/main" val="0"/>
              </a:ext>
            </a:extLst>
          </a:blip>
          <a:srcRect l="21266" t="11009" r="50207" b="35021"/>
          <a:stretch/>
        </p:blipFill>
        <p:spPr>
          <a:xfrm>
            <a:off x="-44334" y="1456674"/>
            <a:ext cx="2861206" cy="5413109"/>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8C89464E-31C0-6904-07D9-53C57F179854}"/>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16815" b="84479" l="53719" r="76920">
                        <a14:foregroundMark x1="65764" y1="16815" x2="71746" y2="27284"/>
                        <a14:foregroundMark x1="71746" y1="27284" x2="71867" y2="27769"/>
                        <a14:foregroundMark x1="54325" y1="59741" x2="54204" y2="57154"/>
                        <a14:foregroundMark x1="53961" y1="55457" x2="53961" y2="55457"/>
                        <a14:foregroundMark x1="63460" y1="17421" x2="72716" y2="19604"/>
                        <a14:foregroundMark x1="70534" y1="20695" x2="64430" y2="29507"/>
                        <a14:foregroundMark x1="64430" y1="29507" x2="64430" y2="29507"/>
                        <a14:foregroundMark x1="65158" y1="18876" x2="71180" y2="24576"/>
                        <a14:foregroundMark x1="71180" y1="24576" x2="73323" y2="34115"/>
                        <a14:foregroundMark x1="55174" y1="34964" x2="55457" y2="26880"/>
                        <a14:foregroundMark x1="55457" y1="26880" x2="60509" y2="17138"/>
                        <a14:foregroundMark x1="60509" y1="17138" x2="66815" y2="24576"/>
                        <a14:foregroundMark x1="66815" y1="24576" x2="67259" y2="29264"/>
                        <a14:foregroundMark x1="69321" y1="36297" x2="73686" y2="34721"/>
                        <a14:foregroundMark x1="54568" y1="33994" x2="58327" y2="34479"/>
                        <a14:foregroundMark x1="61641" y1="84479" x2="60792" y2="80800"/>
                        <a14:foregroundMark x1="69078" y1="84115" x2="68230" y2="80315"/>
                        <a14:foregroundMark x1="53840" y1="60226" x2="53840" y2="60226"/>
                        <a14:foregroundMark x1="53719" y1="52668" x2="53719" y2="54729"/>
                        <a14:foregroundMark x1="61035" y1="27284" x2="60671" y2="29628"/>
                      </a14:backgroundRemoval>
                    </a14:imgEffect>
                  </a14:imgLayer>
                </a14:imgProps>
              </a:ext>
              <a:ext uri="{28A0092B-C50C-407E-A947-70E740481C1C}">
                <a14:useLocalDpi xmlns:a14="http://schemas.microsoft.com/office/drawing/2010/main" val="0"/>
              </a:ext>
            </a:extLst>
          </a:blip>
          <a:srcRect l="51307" t="12603" r="20166" b="34796"/>
          <a:stretch/>
        </p:blipFill>
        <p:spPr>
          <a:xfrm>
            <a:off x="9591609" y="1582151"/>
            <a:ext cx="2861206" cy="5275850"/>
          </a:xfrm>
          <a:prstGeom prst="rect">
            <a:avLst/>
          </a:prstGeom>
          <a:effectLst>
            <a:outerShdw blurRad="63500" sx="102000" sy="102000" algn="ctr" rotWithShape="0">
              <a:prstClr val="black">
                <a:alpha val="40000"/>
              </a:prstClr>
            </a:outerShdw>
          </a:effectLst>
        </p:spPr>
      </p:pic>
      <p:grpSp>
        <p:nvGrpSpPr>
          <p:cNvPr id="10" name="Group 9">
            <a:extLst>
              <a:ext uri="{FF2B5EF4-FFF2-40B4-BE49-F238E27FC236}">
                <a16:creationId xmlns:a16="http://schemas.microsoft.com/office/drawing/2014/main" id="{3D6BFCDD-0E98-7062-B420-961513B41731}"/>
              </a:ext>
            </a:extLst>
          </p:cNvPr>
          <p:cNvGrpSpPr/>
          <p:nvPr/>
        </p:nvGrpSpPr>
        <p:grpSpPr>
          <a:xfrm>
            <a:off x="2596420" y="889465"/>
            <a:ext cx="6521070" cy="2790995"/>
            <a:chOff x="6494975" y="189821"/>
            <a:chExt cx="4782878" cy="2784660"/>
          </a:xfrm>
        </p:grpSpPr>
        <p:pic>
          <p:nvPicPr>
            <p:cNvPr id="6" name="Picture 5">
              <a:extLst>
                <a:ext uri="{FF2B5EF4-FFF2-40B4-BE49-F238E27FC236}">
                  <a16:creationId xmlns:a16="http://schemas.microsoft.com/office/drawing/2014/main" id="{BD94ABD1-89EA-3732-04BA-8E5447D2E9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494975" y="189821"/>
              <a:ext cx="4782878" cy="2784660"/>
            </a:xfrm>
            <a:prstGeom prst="rect">
              <a:avLst/>
            </a:prstGeom>
          </p:spPr>
        </p:pic>
        <p:sp>
          <p:nvSpPr>
            <p:cNvPr id="7" name="TextBox 6">
              <a:extLst>
                <a:ext uri="{FF2B5EF4-FFF2-40B4-BE49-F238E27FC236}">
                  <a16:creationId xmlns:a16="http://schemas.microsoft.com/office/drawing/2014/main" id="{08597378-4E52-6AB1-0DF4-35BFDA9D115A}"/>
                </a:ext>
              </a:extLst>
            </p:cNvPr>
            <p:cNvSpPr txBox="1"/>
            <p:nvPr/>
          </p:nvSpPr>
          <p:spPr>
            <a:xfrm>
              <a:off x="6746861" y="730038"/>
              <a:ext cx="4153805" cy="13204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Em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cảm</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thấy</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thế</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nào</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khi</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tham</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gia</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hoạt</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động</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đó</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1" name="Group 10">
            <a:extLst>
              <a:ext uri="{FF2B5EF4-FFF2-40B4-BE49-F238E27FC236}">
                <a16:creationId xmlns:a16="http://schemas.microsoft.com/office/drawing/2014/main" id="{5B60787F-39D8-137E-0BB3-DDC77FBADBFE}"/>
              </a:ext>
            </a:extLst>
          </p:cNvPr>
          <p:cNvGrpSpPr/>
          <p:nvPr/>
        </p:nvGrpSpPr>
        <p:grpSpPr>
          <a:xfrm>
            <a:off x="2900516" y="3774318"/>
            <a:ext cx="6879475" cy="2960779"/>
            <a:chOff x="2467486" y="2736212"/>
            <a:chExt cx="5839105" cy="2995170"/>
          </a:xfrm>
        </p:grpSpPr>
        <p:pic>
          <p:nvPicPr>
            <p:cNvPr id="8" name="Picture 7">
              <a:extLst>
                <a:ext uri="{FF2B5EF4-FFF2-40B4-BE49-F238E27FC236}">
                  <a16:creationId xmlns:a16="http://schemas.microsoft.com/office/drawing/2014/main" id="{3D9BE8D9-44C5-9C63-86A6-30E0F0F1E24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rot="21395019" flipH="1">
              <a:off x="2467486" y="2736212"/>
              <a:ext cx="5839105" cy="2995170"/>
            </a:xfrm>
            <a:prstGeom prst="rect">
              <a:avLst/>
            </a:prstGeom>
          </p:spPr>
        </p:pic>
        <p:sp>
          <p:nvSpPr>
            <p:cNvPr id="9" name="TextBox 8">
              <a:extLst>
                <a:ext uri="{FF2B5EF4-FFF2-40B4-BE49-F238E27FC236}">
                  <a16:creationId xmlns:a16="http://schemas.microsoft.com/office/drawing/2014/main" id="{9717CAD2-24B2-27F1-C65E-65E8EE614649}"/>
                </a:ext>
              </a:extLst>
            </p:cNvPr>
            <p:cNvSpPr txBox="1"/>
            <p:nvPr/>
          </p:nvSpPr>
          <p:spPr>
            <a:xfrm>
              <a:off x="2917056" y="3232840"/>
              <a:ext cx="4939963" cy="19615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0000500000000000000" pitchFamily="2" charset="-34"/>
                </a:rPr>
                <a:t>Vui vẻ, thích thú, hào hứng, thoải mái, thú vị, hạnh phúc, …</a:t>
              </a:r>
            </a:p>
          </p:txBody>
        </p:sp>
      </p:grpSp>
    </p:spTree>
    <p:extLst>
      <p:ext uri="{BB962C8B-B14F-4D97-AF65-F5344CB8AC3E}">
        <p14:creationId xmlns:p14="http://schemas.microsoft.com/office/powerpoint/2010/main" val="2834111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righ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7AB51A-A29A-6B17-E32D-C2645F055814}"/>
              </a:ext>
            </a:extLst>
          </p:cNvPr>
          <p:cNvPicPr>
            <a:picLocks noChangeAspect="1"/>
          </p:cNvPicPr>
          <p:nvPr/>
        </p:nvPicPr>
        <p:blipFill>
          <a:blip r:embed="rId2"/>
          <a:stretch>
            <a:fillRect/>
          </a:stretch>
        </p:blipFill>
        <p:spPr>
          <a:xfrm>
            <a:off x="3087329" y="678426"/>
            <a:ext cx="6105831" cy="5496232"/>
          </a:xfrm>
          <a:prstGeom prst="rect">
            <a:avLst/>
          </a:prstGeom>
        </p:spPr>
      </p:pic>
    </p:spTree>
    <p:extLst>
      <p:ext uri="{BB962C8B-B14F-4D97-AF65-F5344CB8AC3E}">
        <p14:creationId xmlns:p14="http://schemas.microsoft.com/office/powerpoint/2010/main" val="356012485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 y="402337"/>
            <a:ext cx="11804904" cy="58646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3" name="Rectangle 2"/>
          <p:cNvSpPr/>
          <p:nvPr/>
        </p:nvSpPr>
        <p:spPr>
          <a:xfrm>
            <a:off x="804672" y="591037"/>
            <a:ext cx="11000232" cy="5527089"/>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pic>
        <p:nvPicPr>
          <p:cNvPr id="14" name="Picture 2" descr="20210409090849_wm_shs-tieng-viet-2-tap-1">
            <a:extLst>
              <a:ext uri="{FF2B5EF4-FFF2-40B4-BE49-F238E27FC236}">
                <a16:creationId xmlns:a16="http://schemas.microsoft.com/office/drawing/2014/main" id="{B1E204C5-F0C2-441E-AAB4-DF6348CE895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582999" y="283210"/>
            <a:ext cx="696191" cy="640080"/>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2DEEAE1A-60B7-43C8-89F7-A4C699C88408}"/>
              </a:ext>
            </a:extLst>
          </p:cNvPr>
          <p:cNvSpPr txBox="1"/>
          <p:nvPr/>
        </p:nvSpPr>
        <p:spPr>
          <a:xfrm>
            <a:off x="780449" y="1791597"/>
            <a:ext cx="8525476" cy="3970318"/>
          </a:xfrm>
          <a:prstGeom prst="rect">
            <a:avLst/>
          </a:prstGeom>
          <a:noFill/>
        </p:spPr>
        <p:txBody>
          <a:bodyPr wrap="square">
            <a:spAutoFit/>
          </a:bodyPr>
          <a:lstStyle/>
          <a:p>
            <a:pPr algn="just"/>
            <a:r>
              <a:rPr lang="en-US" sz="36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srgbClr val="000000"/>
                </a:solidFill>
                <a:latin typeface="Cambria" panose="02040503050406030204" pitchFamily="18" charset="0"/>
                <a:ea typeface="Cambria" panose="02040503050406030204" pitchFamily="18" charset="0"/>
                <a:cs typeface="Calibri" panose="020F0502020204030204" pitchFamily="34" charset="0"/>
              </a:rPr>
              <a:t>Vào giờ ra chơi, em đã cùng các bạn trong nhóm xuống sân trường. Chúng em cùng nhau chơi đá cầu. Bốn nhóm thi đấu với nhau. Em cùng nhóm với bạn Lan Anh. Trận đấu diễn ra rất sôi nổi. Sau mười lăm phút thi đấu, Lan Anh đã giành chiến thắng. Giờ ra chơi hôm đó thật vui vẻ.</a:t>
            </a:r>
            <a:endParaRPr lang="vi-VN" sz="36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E4EED988-698B-032F-0ECC-217E3136E558}"/>
              </a:ext>
            </a:extLst>
          </p:cNvPr>
          <p:cNvPicPr>
            <a:picLocks noChangeAspect="1"/>
          </p:cNvPicPr>
          <p:nvPr/>
        </p:nvPicPr>
        <p:blipFill>
          <a:blip r:embed="rId4"/>
          <a:stretch>
            <a:fillRect/>
          </a:stretch>
        </p:blipFill>
        <p:spPr>
          <a:xfrm>
            <a:off x="2066641" y="550469"/>
            <a:ext cx="6553768" cy="1737511"/>
          </a:xfrm>
          <a:prstGeom prst="rect">
            <a:avLst/>
          </a:prstGeom>
        </p:spPr>
      </p:pic>
      <p:pic>
        <p:nvPicPr>
          <p:cNvPr id="5" name="Picture 4">
            <a:extLst>
              <a:ext uri="{FF2B5EF4-FFF2-40B4-BE49-F238E27FC236}">
                <a16:creationId xmlns:a16="http://schemas.microsoft.com/office/drawing/2014/main" id="{A695C432-B0D4-C5E3-CA8B-C724844350BC}"/>
              </a:ext>
            </a:extLst>
          </p:cNvPr>
          <p:cNvPicPr>
            <a:picLocks noChangeAspect="1"/>
          </p:cNvPicPr>
          <p:nvPr/>
        </p:nvPicPr>
        <p:blipFill>
          <a:blip r:embed="rId5"/>
          <a:stretch>
            <a:fillRect/>
          </a:stretch>
        </p:blipFill>
        <p:spPr>
          <a:xfrm>
            <a:off x="8873359" y="1584503"/>
            <a:ext cx="3584759" cy="527349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831348422"/>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wipe(up)">
                                      <p:cBhvr>
                                        <p:cTn id="7" dur="75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 y="402337"/>
            <a:ext cx="11804904" cy="58646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3" name="Rectangle 2"/>
          <p:cNvSpPr/>
          <p:nvPr/>
        </p:nvSpPr>
        <p:spPr>
          <a:xfrm>
            <a:off x="804672" y="591037"/>
            <a:ext cx="11000232" cy="5527089"/>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pic>
        <p:nvPicPr>
          <p:cNvPr id="14" name="Picture 2" descr="20210409090849_wm_shs-tieng-viet-2-tap-1">
            <a:extLst>
              <a:ext uri="{FF2B5EF4-FFF2-40B4-BE49-F238E27FC236}">
                <a16:creationId xmlns:a16="http://schemas.microsoft.com/office/drawing/2014/main" id="{B1E204C5-F0C2-441E-AAB4-DF6348CE895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582999" y="283210"/>
            <a:ext cx="696191" cy="640080"/>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92A926D-FC2E-4C0B-A407-6DDB9F7F7C2B}"/>
              </a:ext>
            </a:extLst>
          </p:cNvPr>
          <p:cNvSpPr txBox="1"/>
          <p:nvPr/>
        </p:nvSpPr>
        <p:spPr>
          <a:xfrm>
            <a:off x="923324" y="1524897"/>
            <a:ext cx="7382476" cy="4524315"/>
          </a:xfrm>
          <a:prstGeom prst="rect">
            <a:avLst/>
          </a:prstGeom>
          <a:noFill/>
        </p:spPr>
        <p:txBody>
          <a:bodyPr wrap="square">
            <a:spAutoFit/>
          </a:bodyPr>
          <a:lstStyle/>
          <a:p>
            <a:pPr algn="just"/>
            <a:r>
              <a:rPr lang="en-US" sz="36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srgbClr val="000000"/>
                </a:solidFill>
                <a:latin typeface="Cambria" panose="02040503050406030204" pitchFamily="18" charset="0"/>
                <a:ea typeface="Cambria" panose="02040503050406030204" pitchFamily="18" charset="0"/>
                <a:cs typeface="Calibri" panose="020F0502020204030204" pitchFamily="34" charset="0"/>
              </a:rPr>
              <a:t>Hôm nay, trường em đã tổ chức Tết Trung thu. Tất cả học sinh trong trường đều được tham dự. Các tiết mục văn nghệ lần lượt diễn ra. Sau đó, chúng em được tham gia trò chơi của chị Hằng và chú Quậy. Cuối cùng, em và các bạn trở về lớp để phá cỗ. Em cảm thấy rất vui vẻ và thích thú.</a:t>
            </a:r>
            <a:endParaRPr lang="vi-VN" sz="36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9FE4EC4F-1F9A-5480-C184-CDC31CC40259}"/>
              </a:ext>
            </a:extLst>
          </p:cNvPr>
          <p:cNvPicPr>
            <a:picLocks noChangeAspect="1"/>
          </p:cNvPicPr>
          <p:nvPr/>
        </p:nvPicPr>
        <p:blipFill>
          <a:blip r:embed="rId4"/>
          <a:stretch>
            <a:fillRect/>
          </a:stretch>
        </p:blipFill>
        <p:spPr>
          <a:xfrm>
            <a:off x="2047591" y="398069"/>
            <a:ext cx="6553768" cy="1737511"/>
          </a:xfrm>
          <a:prstGeom prst="rect">
            <a:avLst/>
          </a:prstGeom>
        </p:spPr>
      </p:pic>
      <p:pic>
        <p:nvPicPr>
          <p:cNvPr id="5" name="Picture 4">
            <a:extLst>
              <a:ext uri="{FF2B5EF4-FFF2-40B4-BE49-F238E27FC236}">
                <a16:creationId xmlns:a16="http://schemas.microsoft.com/office/drawing/2014/main" id="{696F41F0-CCBD-86AF-8185-20B82CB0E570}"/>
              </a:ext>
            </a:extLst>
          </p:cNvPr>
          <p:cNvPicPr>
            <a:picLocks noChangeAspect="1"/>
          </p:cNvPicPr>
          <p:nvPr/>
        </p:nvPicPr>
        <p:blipFill>
          <a:blip r:embed="rId5"/>
          <a:stretch>
            <a:fillRect/>
          </a:stretch>
        </p:blipFill>
        <p:spPr>
          <a:xfrm>
            <a:off x="8260603" y="1444283"/>
            <a:ext cx="3420152" cy="541371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774002241"/>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21" name="Picture 20" descr="A group of children's toys&#10;&#10;Description automatically generated with low confidence">
            <a:extLst>
              <a:ext uri="{FF2B5EF4-FFF2-40B4-BE49-F238E27FC236}">
                <a16:creationId xmlns:a16="http://schemas.microsoft.com/office/drawing/2014/main" id="{6EAED75D-402C-4D98-A987-944E9FB1D344}"/>
              </a:ext>
            </a:extLst>
          </p:cNvPr>
          <p:cNvPicPr>
            <a:picLocks noChangeAspect="1"/>
          </p:cNvPicPr>
          <p:nvPr/>
        </p:nvPicPr>
        <p:blipFill rotWithShape="1">
          <a:blip r:embed="rId7">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22" name="Picture 21" descr="A group of children's toys&#10;&#10;Description automatically generated with low confidence">
            <a:extLst>
              <a:ext uri="{FF2B5EF4-FFF2-40B4-BE49-F238E27FC236}">
                <a16:creationId xmlns:a16="http://schemas.microsoft.com/office/drawing/2014/main" id="{A4E2DFAD-86CB-41F8-8EFD-C8B2031C0301}"/>
              </a:ext>
            </a:extLst>
          </p:cNvPr>
          <p:cNvPicPr>
            <a:picLocks noChangeAspect="1"/>
          </p:cNvPicPr>
          <p:nvPr/>
        </p:nvPicPr>
        <p:blipFill rotWithShape="1">
          <a:blip r:embed="rId7">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23" name="Picture 22" descr="A group of children's toys&#10;&#10;Description automatically generated with low confidence">
            <a:extLst>
              <a:ext uri="{FF2B5EF4-FFF2-40B4-BE49-F238E27FC236}">
                <a16:creationId xmlns:a16="http://schemas.microsoft.com/office/drawing/2014/main" id="{A746D3FA-BC9A-41DC-ADB8-3F064521F287}"/>
              </a:ext>
            </a:extLst>
          </p:cNvPr>
          <p:cNvPicPr>
            <a:picLocks noChangeAspect="1"/>
          </p:cNvPicPr>
          <p:nvPr/>
        </p:nvPicPr>
        <p:blipFill rotWithShape="1">
          <a:blip r:embed="rId7">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26" name="Group 25">
            <a:extLst>
              <a:ext uri="{FF2B5EF4-FFF2-40B4-BE49-F238E27FC236}">
                <a16:creationId xmlns:a16="http://schemas.microsoft.com/office/drawing/2014/main" id="{AD3C220C-10B9-4D97-AF91-C40882BC29CC}"/>
              </a:ext>
            </a:extLst>
          </p:cNvPr>
          <p:cNvGrpSpPr/>
          <p:nvPr/>
        </p:nvGrpSpPr>
        <p:grpSpPr>
          <a:xfrm>
            <a:off x="8470120" y="1134348"/>
            <a:ext cx="3704506" cy="2468880"/>
            <a:chOff x="9026330" y="1381655"/>
            <a:chExt cx="3704506" cy="2468880"/>
          </a:xfrm>
        </p:grpSpPr>
        <p:pic>
          <p:nvPicPr>
            <p:cNvPr id="27" name="Picture 26">
              <a:extLst>
                <a:ext uri="{FF2B5EF4-FFF2-40B4-BE49-F238E27FC236}">
                  <a16:creationId xmlns:a16="http://schemas.microsoft.com/office/drawing/2014/main" id="{5E76E97B-5E54-4448-96BE-6D6A2136C712}"/>
                </a:ext>
              </a:extLst>
            </p:cNvPr>
            <p:cNvPicPr>
              <a:picLocks noChangeAspect="1"/>
            </p:cNvPicPr>
            <p:nvPr/>
          </p:nvPicPr>
          <p:blipFill rotWithShape="1">
            <a:blip r:embed="rId8">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28" name="TextBox 27">
              <a:extLst>
                <a:ext uri="{FF2B5EF4-FFF2-40B4-BE49-F238E27FC236}">
                  <a16:creationId xmlns:a16="http://schemas.microsoft.com/office/drawing/2014/main" id="{01703497-05D0-4BE2-88E5-43FBD9EEDE6A}"/>
                </a:ext>
              </a:extLst>
            </p:cNvPr>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grpSp>
        <p:nvGrpSpPr>
          <p:cNvPr id="29" name="Group 28">
            <a:extLst>
              <a:ext uri="{FF2B5EF4-FFF2-40B4-BE49-F238E27FC236}">
                <a16:creationId xmlns:a16="http://schemas.microsoft.com/office/drawing/2014/main" id="{5F09E5DA-2239-4F0D-B69D-32988696B88D}"/>
              </a:ext>
            </a:extLst>
          </p:cNvPr>
          <p:cNvGrpSpPr/>
          <p:nvPr/>
        </p:nvGrpSpPr>
        <p:grpSpPr>
          <a:xfrm>
            <a:off x="4254832" y="997188"/>
            <a:ext cx="3672992" cy="2743200"/>
            <a:chOff x="4672461" y="1214043"/>
            <a:chExt cx="3672992" cy="2743200"/>
          </a:xfrm>
        </p:grpSpPr>
        <p:pic>
          <p:nvPicPr>
            <p:cNvPr id="31" name="Picture 30">
              <a:extLst>
                <a:ext uri="{FF2B5EF4-FFF2-40B4-BE49-F238E27FC236}">
                  <a16:creationId xmlns:a16="http://schemas.microsoft.com/office/drawing/2014/main" id="{739AD539-1F73-484F-ADE6-6A69841713B5}"/>
                </a:ext>
              </a:extLst>
            </p:cNvPr>
            <p:cNvPicPr>
              <a:picLocks noChangeAspect="1"/>
            </p:cNvPicPr>
            <p:nvPr/>
          </p:nvPicPr>
          <p:blipFill rotWithShape="1">
            <a:blip r:embed="rId8">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33" name="TextBox 32">
              <a:extLst>
                <a:ext uri="{FF2B5EF4-FFF2-40B4-BE49-F238E27FC236}">
                  <a16:creationId xmlns:a16="http://schemas.microsoft.com/office/drawing/2014/main" id="{C5F46114-F2D9-4EC6-97C6-4003117F1A7E}"/>
                </a:ext>
              </a:extLst>
            </p:cNvPr>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34" name="Group 33">
            <a:extLst>
              <a:ext uri="{FF2B5EF4-FFF2-40B4-BE49-F238E27FC236}">
                <a16:creationId xmlns:a16="http://schemas.microsoft.com/office/drawing/2014/main" id="{AB89C010-3E5E-4280-8E07-02D7BB819AAD}"/>
              </a:ext>
            </a:extLst>
          </p:cNvPr>
          <p:cNvGrpSpPr/>
          <p:nvPr/>
        </p:nvGrpSpPr>
        <p:grpSpPr>
          <a:xfrm rot="10374921" flipV="1">
            <a:off x="419481" y="1206020"/>
            <a:ext cx="3550560" cy="2651760"/>
            <a:chOff x="1758356" y="1446550"/>
            <a:chExt cx="3550560" cy="2651760"/>
          </a:xfrm>
        </p:grpSpPr>
        <p:pic>
          <p:nvPicPr>
            <p:cNvPr id="35" name="Picture 34">
              <a:extLst>
                <a:ext uri="{FF2B5EF4-FFF2-40B4-BE49-F238E27FC236}">
                  <a16:creationId xmlns:a16="http://schemas.microsoft.com/office/drawing/2014/main" id="{F4282E6F-EB55-4BC7-8073-3556C89FAF5E}"/>
                </a:ext>
              </a:extLst>
            </p:cNvPr>
            <p:cNvPicPr>
              <a:picLocks noChangeAspect="1"/>
            </p:cNvPicPr>
            <p:nvPr/>
          </p:nvPicPr>
          <p:blipFill rotWithShape="1">
            <a:blip r:embed="rId8">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36" name="TextBox 35">
              <a:extLst>
                <a:ext uri="{FF2B5EF4-FFF2-40B4-BE49-F238E27FC236}">
                  <a16:creationId xmlns:a16="http://schemas.microsoft.com/office/drawing/2014/main" id="{555C7DA2-D660-443F-A5F6-FBA788F95743}"/>
                </a:ext>
              </a:extLst>
            </p:cNvPr>
            <p:cNvSpPr txBox="1"/>
            <p:nvPr/>
          </p:nvSpPr>
          <p:spPr>
            <a:xfrm>
              <a:off x="2143481" y="1928279"/>
              <a:ext cx="265580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yêu</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cầu</a:t>
              </a:r>
              <a:endPar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đủ</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4-5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sp>
        <p:nvSpPr>
          <p:cNvPr id="37" name="TextBox 36">
            <a:extLst>
              <a:ext uri="{FF2B5EF4-FFF2-40B4-BE49-F238E27FC236}">
                <a16:creationId xmlns:a16="http://schemas.microsoft.com/office/drawing/2014/main" id="{104F372C-04C4-4004-B0B4-B0EC37F02EA7}"/>
              </a:ext>
            </a:extLst>
          </p:cNvPr>
          <p:cNvSpPr txBox="1"/>
          <p:nvPr/>
        </p:nvSpPr>
        <p:spPr>
          <a:xfrm>
            <a:off x="3866734" y="645398"/>
            <a:ext cx="4464579" cy="769441"/>
          </a:xfrm>
          <a:prstGeom prst="rect">
            <a:avLst/>
          </a:prstGeom>
          <a:noFill/>
        </p:spPr>
        <p:txBody>
          <a:bodyPr wrap="square" rtlCol="0">
            <a:prstTxWarp prst="textArchUp">
              <a:avLst>
                <a:gd name="adj" fmla="val 1079999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Trao</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đổi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bài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viết</a:t>
            </a:r>
            <a:endPar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endParaRPr>
          </a:p>
        </p:txBody>
      </p:sp>
      <p:pic>
        <p:nvPicPr>
          <p:cNvPr id="2050" name="Picture 2" descr="Animated Butterflies Flying Wallpaper posted by Zoey Mercado">
            <a:extLst>
              <a:ext uri="{FF2B5EF4-FFF2-40B4-BE49-F238E27FC236}">
                <a16:creationId xmlns:a16="http://schemas.microsoft.com/office/drawing/2014/main" id="{4B84AFB1-F081-4CEB-BD18-BDDB43391F0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7810"/>
            <a:ext cx="239843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Animated Butterflies Flying Wallpaper posted by Zoey Mercado">
            <a:extLst>
              <a:ext uri="{FF2B5EF4-FFF2-40B4-BE49-F238E27FC236}">
                <a16:creationId xmlns:a16="http://schemas.microsoft.com/office/drawing/2014/main" id="{CD0C8E0D-9695-4D57-8A6F-7B4C9C42C3F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9793570" y="-635"/>
            <a:ext cx="239843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7912997"/>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out)">
                                          <p:cBhvr>
                                            <p:cTn id="14" dur="500"/>
                                            <p:tgtEl>
                                              <p:spTgt spid="3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left)">
                                          <p:cBhvr>
                                            <p:cTn id="18" dur="500"/>
                                            <p:tgtEl>
                                              <p:spTgt spid="2050"/>
                                            </p:tgtEl>
                                          </p:cBhvr>
                                        </p:animEffect>
                                      </p:childTnLst>
                                    </p:cTn>
                                  </p:par>
                                  <p:par>
                                    <p:cTn id="19" presetID="22" presetClass="entr" presetSubtype="2"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14:presetBounceEnd="40000">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14:bounceEnd="40000">
                                          <p:cBhvr additive="base">
                                            <p:cTn id="26"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27"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2" name="uỷn.wav"/>
                                            </p:tgtEl>
                                          </p:cMediaNode>
                                        </p:audio>
                                      </p:subTnLst>
                                    </p:cTn>
                                  </p:par>
                                  <p:par>
                                    <p:cTn id="28" presetID="2" presetClass="entr" presetSubtype="4" fill="hold" nodeType="withEffect" p14:presetBounceEnd="40000">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14:bounceEnd="40000">
                                          <p:cBhvr additive="base">
                                            <p:cTn id="30" dur="750" fill="hold"/>
                                            <p:tgtEl>
                                              <p:spTgt spid="22"/>
                                            </p:tgtEl>
                                            <p:attrNameLst>
                                              <p:attrName>ppt_x</p:attrName>
                                            </p:attrNameLst>
                                          </p:cBhvr>
                                          <p:tavLst>
                                            <p:tav tm="0">
                                              <p:val>
                                                <p:strVal val="#ppt_x"/>
                                              </p:val>
                                            </p:tav>
                                            <p:tav tm="100000">
                                              <p:val>
                                                <p:strVal val="#ppt_x"/>
                                              </p:val>
                                            </p:tav>
                                          </p:tavLst>
                                        </p:anim>
                                        <p:anim calcmode="lin" valueType="num" p14:bounceEnd="40000">
                                          <p:cBhvr additive="base">
                                            <p:cTn id="31"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uỷn.wav"/>
                                            </p:tgtEl>
                                          </p:cMediaNode>
                                        </p:audio>
                                      </p:subTnLst>
                                    </p:cTn>
                                  </p:par>
                                  <p:par>
                                    <p:cTn id="32" presetID="2" presetClass="entr" presetSubtype="4" fill="hold" nodeType="withEffect" p14:presetBounceEnd="40000">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14:bounceEnd="40000">
                                          <p:cBhvr additive="base">
                                            <p:cTn id="34"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35"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uỷn.wav"/>
                                            </p:tgtEl>
                                          </p:cMediaNode>
                                        </p:audio>
                                      </p:sub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circle(in)">
                                          <p:cBhvr>
                                            <p:cTn id="40" dur="500"/>
                                            <p:tgtEl>
                                              <p:spTgt spid="34"/>
                                            </p:tgtEl>
                                          </p:cBhvr>
                                        </p:animEffect>
                                      </p:childTnLst>
                                      <p:subTnLst>
                                        <p:audio>
                                          <p:cMediaNode>
                                            <p:cTn display="0" masterRel="sameClick">
                                              <p:stCondLst>
                                                <p:cond evt="begin" delay="0">
                                                  <p:tn val="38"/>
                                                </p:cond>
                                              </p:stCondLst>
                                              <p:endCondLst>
                                                <p:cond evt="onStopAudio" delay="0">
                                                  <p:tgtEl>
                                                    <p:sldTgt/>
                                                  </p:tgtEl>
                                                </p:cond>
                                              </p:endCondLst>
                                            </p:cTn>
                                            <p:tgtEl>
                                              <p:sndTgt r:embed="rId3" name="Trò-chơi-chíu.wav"/>
                                            </p:tgtEl>
                                          </p:cMediaNode>
                                        </p:audio>
                                      </p:sub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circle(in)">
                                          <p:cBhvr>
                                            <p:cTn id="45" dur="500"/>
                                            <p:tgtEl>
                                              <p:spTgt spid="29"/>
                                            </p:tgtEl>
                                          </p:cBhvr>
                                        </p:animEffect>
                                      </p:childTnLst>
                                      <p:subTnLst>
                                        <p:audio>
                                          <p:cMediaNode>
                                            <p:cTn display="0" masterRel="sameClick">
                                              <p:stCondLst>
                                                <p:cond evt="begin" delay="0">
                                                  <p:tn val="43"/>
                                                </p:cond>
                                              </p:stCondLst>
                                              <p:endCondLst>
                                                <p:cond evt="onStopAudio" delay="0">
                                                  <p:tgtEl>
                                                    <p:sldTgt/>
                                                  </p:tgtEl>
                                                </p:cond>
                                              </p:endCondLst>
                                            </p:cTn>
                                            <p:tgtEl>
                                              <p:sndTgt r:embed="rId3" name="Trò-chơi-chíu.wav"/>
                                            </p:tgtEl>
                                          </p:cMediaNode>
                                        </p:audio>
                                      </p:sub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circle(in)">
                                          <p:cBhvr>
                                            <p:cTn id="50" dur="500"/>
                                            <p:tgtEl>
                                              <p:spTgt spid="26"/>
                                            </p:tgtEl>
                                          </p:cBhvr>
                                        </p:animEffect>
                                      </p:childTnLst>
                                      <p:subTnLst>
                                        <p:audio>
                                          <p:cMediaNode>
                                            <p:cTn display="0" masterRel="sameClick">
                                              <p:stCondLst>
                                                <p:cond evt="begin" delay="0">
                                                  <p:tn val="48"/>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out)">
                                          <p:cBhvr>
                                            <p:cTn id="14" dur="500"/>
                                            <p:tgtEl>
                                              <p:spTgt spid="3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left)">
                                          <p:cBhvr>
                                            <p:cTn id="18" dur="500"/>
                                            <p:tgtEl>
                                              <p:spTgt spid="2050"/>
                                            </p:tgtEl>
                                          </p:cBhvr>
                                        </p:animEffect>
                                      </p:childTnLst>
                                    </p:cTn>
                                  </p:par>
                                  <p:par>
                                    <p:cTn id="19" presetID="22" presetClass="entr" presetSubtype="2"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750" fill="hold"/>
                                            <p:tgtEl>
                                              <p:spTgt spid="21"/>
                                            </p:tgtEl>
                                            <p:attrNameLst>
                                              <p:attrName>ppt_x</p:attrName>
                                            </p:attrNameLst>
                                          </p:cBhvr>
                                          <p:tavLst>
                                            <p:tav tm="0">
                                              <p:val>
                                                <p:strVal val="#ppt_x"/>
                                              </p:val>
                                            </p:tav>
                                            <p:tav tm="100000">
                                              <p:val>
                                                <p:strVal val="#ppt_x"/>
                                              </p:val>
                                            </p:tav>
                                          </p:tavLst>
                                        </p:anim>
                                        <p:anim calcmode="lin" valueType="num">
                                          <p:cBhvr additive="base">
                                            <p:cTn id="27"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10" name="uỷn.wav"/>
                                            </p:tgtEl>
                                          </p:cMediaNode>
                                        </p:audio>
                                      </p:subTnLst>
                                    </p:cTn>
                                  </p:par>
                                  <p:par>
                                    <p:cTn id="28" presetID="2" presetClass="entr" presetSubtype="4"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750" fill="hold"/>
                                            <p:tgtEl>
                                              <p:spTgt spid="22"/>
                                            </p:tgtEl>
                                            <p:attrNameLst>
                                              <p:attrName>ppt_x</p:attrName>
                                            </p:attrNameLst>
                                          </p:cBhvr>
                                          <p:tavLst>
                                            <p:tav tm="0">
                                              <p:val>
                                                <p:strVal val="#ppt_x"/>
                                              </p:val>
                                            </p:tav>
                                            <p:tav tm="100000">
                                              <p:val>
                                                <p:strVal val="#ppt_x"/>
                                              </p:val>
                                            </p:tav>
                                          </p:tavLst>
                                        </p:anim>
                                        <p:anim calcmode="lin" valueType="num">
                                          <p:cBhvr additive="base">
                                            <p:cTn id="31"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0" name="uỷn.wav"/>
                                            </p:tgtEl>
                                          </p:cMediaNode>
                                        </p:audio>
                                      </p:subTnLst>
                                    </p:cTn>
                                  </p:par>
                                  <p:par>
                                    <p:cTn id="32" presetID="2" presetClass="entr" presetSubtype="4"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additive="base">
                                            <p:cTn id="34" dur="750" fill="hold"/>
                                            <p:tgtEl>
                                              <p:spTgt spid="23"/>
                                            </p:tgtEl>
                                            <p:attrNameLst>
                                              <p:attrName>ppt_x</p:attrName>
                                            </p:attrNameLst>
                                          </p:cBhvr>
                                          <p:tavLst>
                                            <p:tav tm="0">
                                              <p:val>
                                                <p:strVal val="#ppt_x"/>
                                              </p:val>
                                            </p:tav>
                                            <p:tav tm="100000">
                                              <p:val>
                                                <p:strVal val="#ppt_x"/>
                                              </p:val>
                                            </p:tav>
                                          </p:tavLst>
                                        </p:anim>
                                        <p:anim calcmode="lin" valueType="num">
                                          <p:cBhvr additive="base">
                                            <p:cTn id="35"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10" name="uỷn.wav"/>
                                            </p:tgtEl>
                                          </p:cMediaNode>
                                        </p:audio>
                                      </p:sub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circle(in)">
                                          <p:cBhvr>
                                            <p:cTn id="40" dur="500"/>
                                            <p:tgtEl>
                                              <p:spTgt spid="34"/>
                                            </p:tgtEl>
                                          </p:cBhvr>
                                        </p:animEffect>
                                      </p:childTnLst>
                                      <p:subTnLst>
                                        <p:audio>
                                          <p:cMediaNode>
                                            <p:cTn display="0" masterRel="sameClick">
                                              <p:stCondLst>
                                                <p:cond evt="begin" delay="0">
                                                  <p:tn val="38"/>
                                                </p:cond>
                                              </p:stCondLst>
                                              <p:endCondLst>
                                                <p:cond evt="onStopAudio" delay="0">
                                                  <p:tgtEl>
                                                    <p:sldTgt/>
                                                  </p:tgtEl>
                                                </p:cond>
                                              </p:endCondLst>
                                            </p:cTn>
                                            <p:tgtEl>
                                              <p:sndTgt r:embed="rId11" name="Trò-chơi-chíu.wav"/>
                                            </p:tgtEl>
                                          </p:cMediaNode>
                                        </p:audio>
                                      </p:sub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circle(in)">
                                          <p:cBhvr>
                                            <p:cTn id="45" dur="500"/>
                                            <p:tgtEl>
                                              <p:spTgt spid="29"/>
                                            </p:tgtEl>
                                          </p:cBhvr>
                                        </p:animEffect>
                                      </p:childTnLst>
                                      <p:subTnLst>
                                        <p:audio>
                                          <p:cMediaNode>
                                            <p:cTn display="0" masterRel="sameClick">
                                              <p:stCondLst>
                                                <p:cond evt="begin" delay="0">
                                                  <p:tn val="43"/>
                                                </p:cond>
                                              </p:stCondLst>
                                              <p:endCondLst>
                                                <p:cond evt="onStopAudio" delay="0">
                                                  <p:tgtEl>
                                                    <p:sldTgt/>
                                                  </p:tgtEl>
                                                </p:cond>
                                              </p:endCondLst>
                                            </p:cTn>
                                            <p:tgtEl>
                                              <p:sndTgt r:embed="rId11" name="Trò-chơi-chíu.wav"/>
                                            </p:tgtEl>
                                          </p:cMediaNode>
                                        </p:audio>
                                      </p:sub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circle(in)">
                                          <p:cBhvr>
                                            <p:cTn id="50" dur="500"/>
                                            <p:tgtEl>
                                              <p:spTgt spid="26"/>
                                            </p:tgtEl>
                                          </p:cBhvr>
                                        </p:animEffect>
                                      </p:childTnLst>
                                      <p:subTnLst>
                                        <p:audio>
                                          <p:cMediaNode>
                                            <p:cTn display="0" masterRel="sameClick">
                                              <p:stCondLst>
                                                <p:cond evt="begin" delay="0">
                                                  <p:tn val="48"/>
                                                </p:cond>
                                              </p:stCondLst>
                                              <p:endCondLst>
                                                <p:cond evt="onStopAudio" delay="0">
                                                  <p:tgtEl>
                                                    <p:sldTgt/>
                                                  </p:tgtEl>
                                                </p:cond>
                                              </p:endCondLst>
                                            </p:cTn>
                                            <p:tgtEl>
                                              <p:sndTgt r:embed="rId11"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B4A74F-794A-78B8-EB2E-B0DDE49E6603}"/>
              </a:ext>
            </a:extLst>
          </p:cNvPr>
          <p:cNvPicPr>
            <a:picLocks noChangeAspect="1"/>
          </p:cNvPicPr>
          <p:nvPr/>
        </p:nvPicPr>
        <p:blipFill>
          <a:blip r:embed="rId2"/>
          <a:stretch>
            <a:fillRect/>
          </a:stretch>
        </p:blipFill>
        <p:spPr>
          <a:xfrm>
            <a:off x="8873359" y="1584503"/>
            <a:ext cx="3584759" cy="5273497"/>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631110FD-4F4A-1CF2-932B-860FBED777B4}"/>
              </a:ext>
            </a:extLst>
          </p:cNvPr>
          <p:cNvPicPr>
            <a:picLocks noChangeAspect="1"/>
          </p:cNvPicPr>
          <p:nvPr/>
        </p:nvPicPr>
        <p:blipFill>
          <a:blip r:embed="rId3"/>
          <a:stretch>
            <a:fillRect/>
          </a:stretch>
        </p:blipFill>
        <p:spPr>
          <a:xfrm>
            <a:off x="-53931" y="1428987"/>
            <a:ext cx="3420152" cy="5413717"/>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67EA7B04-1837-8217-9674-861AF5F1941E}"/>
              </a:ext>
            </a:extLst>
          </p:cNvPr>
          <p:cNvPicPr>
            <a:picLocks noChangeAspect="1"/>
          </p:cNvPicPr>
          <p:nvPr/>
        </p:nvPicPr>
        <p:blipFill>
          <a:blip r:embed="rId4"/>
          <a:stretch>
            <a:fillRect/>
          </a:stretch>
        </p:blipFill>
        <p:spPr>
          <a:xfrm>
            <a:off x="108155" y="934207"/>
            <a:ext cx="12192000" cy="3947365"/>
          </a:xfrm>
          <a:prstGeom prst="rect">
            <a:avLst/>
          </a:prstGeom>
        </p:spPr>
      </p:pic>
    </p:spTree>
    <p:extLst>
      <p:ext uri="{BB962C8B-B14F-4D97-AF65-F5344CB8AC3E}">
        <p14:creationId xmlns:p14="http://schemas.microsoft.com/office/powerpoint/2010/main" val="32588378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HANH TÂM">
            <a:extLst>
              <a:ext uri="{FF2B5EF4-FFF2-40B4-BE49-F238E27FC236}">
                <a16:creationId xmlns:a16="http://schemas.microsoft.com/office/drawing/2014/main" id="{768430C4-F406-02A8-E861-9356821F23ED}"/>
              </a:ext>
            </a:extLst>
          </p:cNvPr>
          <p:cNvPicPr>
            <a:picLocks noChangeAspect="1"/>
          </p:cNvPicPr>
          <p:nvPr/>
        </p:nvPicPr>
        <p:blipFill rotWithShape="1">
          <a:blip r:embed="rId2">
            <a:extLst>
              <a:ext uri="{28A0092B-C50C-407E-A947-70E740481C1C}">
                <a14:useLocalDpi xmlns:a14="http://schemas.microsoft.com/office/drawing/2010/main" val="0"/>
              </a:ext>
            </a:extLst>
          </a:blip>
          <a:srcRect t="15620"/>
          <a:stretch/>
        </p:blipFill>
        <p:spPr>
          <a:xfrm>
            <a:off x="1" y="0"/>
            <a:ext cx="12192000" cy="6858000"/>
          </a:xfrm>
          <a:prstGeom prst="rect">
            <a:avLst/>
          </a:prstGeom>
        </p:spPr>
      </p:pic>
      <p:sp>
        <p:nvSpPr>
          <p:cNvPr id="11" name="Rectangle: Rounded Corners 10">
            <a:extLst>
              <a:ext uri="{FF2B5EF4-FFF2-40B4-BE49-F238E27FC236}">
                <a16:creationId xmlns:a16="http://schemas.microsoft.com/office/drawing/2014/main" id="{0E97AE4B-7D84-6F30-D866-AEAADC477A1D}"/>
              </a:ext>
            </a:extLst>
          </p:cNvPr>
          <p:cNvSpPr/>
          <p:nvPr/>
        </p:nvSpPr>
        <p:spPr>
          <a:xfrm>
            <a:off x="2311400" y="1911673"/>
            <a:ext cx="7694930" cy="4005849"/>
          </a:xfrm>
          <a:prstGeom prst="roundRect">
            <a:avLst/>
          </a:prstGeom>
          <a:solidFill>
            <a:schemeClr val="bg1"/>
          </a:solidFill>
          <a:ln w="76200">
            <a:solidFill>
              <a:srgbClr val="FF3399"/>
            </a:solidFill>
          </a:ln>
          <a:effectLst>
            <a:glow rad="228600">
              <a:srgbClr val="FF3399">
                <a:alpha val="40000"/>
              </a:srgbClr>
            </a:glow>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0066"/>
                </a:solid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15C2553-CA80-F8B4-F80E-A36CA1D64E0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945" b="84196" l="24091" r="46888">
                        <a14:foregroundMark x1="34115" y1="16289" x2="39410" y2="24050"/>
                        <a14:foregroundMark x1="33064" y1="83266" x2="32579" y2="78456"/>
                        <a14:foregroundMark x1="39572" y1="84196" x2="39086" y2="80154"/>
                        <a14:foregroundMark x1="29790" y1="20938" x2="40663" y2="20978"/>
                        <a14:foregroundMark x1="40663" y1="20978" x2="42037" y2="20938"/>
                        <a14:foregroundMark x1="38157" y1="24656" x2="40784" y2="29466"/>
                        <a14:foregroundMark x1="43735" y1="24050" x2="38763" y2="17947"/>
                        <a14:foregroundMark x1="38763" y1="17947" x2="30234" y2="17947"/>
                        <a14:foregroundMark x1="30234" y1="17947" x2="27162" y2="24656"/>
                        <a14:foregroundMark x1="34276" y1="16289" x2="44260" y2="22191"/>
                        <a14:foregroundMark x1="44260" y1="22191" x2="45756" y2="24333"/>
                        <a14:foregroundMark x1="35853" y1="13945" x2="35853" y2="13945"/>
                      </a14:backgroundRemoval>
                    </a14:imgEffect>
                  </a14:imgLayer>
                </a14:imgProps>
              </a:ext>
              <a:ext uri="{28A0092B-C50C-407E-A947-70E740481C1C}">
                <a14:useLocalDpi xmlns:a14="http://schemas.microsoft.com/office/drawing/2010/main" val="0"/>
              </a:ext>
            </a:extLst>
          </a:blip>
          <a:srcRect l="21266" t="11009" r="50207" b="35021"/>
          <a:stretch/>
        </p:blipFill>
        <p:spPr>
          <a:xfrm>
            <a:off x="-44334" y="1456674"/>
            <a:ext cx="2861206" cy="5413109"/>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EDBAAD55-6099-6098-C880-3548E962D060}"/>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16815" b="84479" l="53719" r="76920">
                        <a14:foregroundMark x1="65764" y1="16815" x2="71746" y2="27284"/>
                        <a14:foregroundMark x1="71746" y1="27284" x2="71867" y2="27769"/>
                        <a14:foregroundMark x1="54325" y1="59741" x2="54204" y2="57154"/>
                        <a14:foregroundMark x1="53961" y1="55457" x2="53961" y2="55457"/>
                        <a14:foregroundMark x1="63460" y1="17421" x2="72716" y2="19604"/>
                        <a14:foregroundMark x1="70534" y1="20695" x2="64430" y2="29507"/>
                        <a14:foregroundMark x1="64430" y1="29507" x2="64430" y2="29507"/>
                        <a14:foregroundMark x1="65158" y1="18876" x2="71180" y2="24576"/>
                        <a14:foregroundMark x1="71180" y1="24576" x2="73323" y2="34115"/>
                        <a14:foregroundMark x1="55174" y1="34964" x2="55457" y2="26880"/>
                        <a14:foregroundMark x1="55457" y1="26880" x2="60509" y2="17138"/>
                        <a14:foregroundMark x1="60509" y1="17138" x2="66815" y2="24576"/>
                        <a14:foregroundMark x1="66815" y1="24576" x2="67259" y2="29264"/>
                        <a14:foregroundMark x1="69321" y1="36297" x2="73686" y2="34721"/>
                        <a14:foregroundMark x1="54568" y1="33994" x2="58327" y2="34479"/>
                        <a14:foregroundMark x1="61641" y1="84479" x2="60792" y2="80800"/>
                        <a14:foregroundMark x1="69078" y1="84115" x2="68230" y2="80315"/>
                        <a14:foregroundMark x1="53840" y1="60226" x2="53840" y2="60226"/>
                        <a14:foregroundMark x1="53719" y1="52668" x2="53719" y2="54729"/>
                        <a14:foregroundMark x1="61035" y1="27284" x2="60671" y2="29628"/>
                      </a14:backgroundRemoval>
                    </a14:imgEffect>
                  </a14:imgLayer>
                </a14:imgProps>
              </a:ext>
              <a:ext uri="{28A0092B-C50C-407E-A947-70E740481C1C}">
                <a14:useLocalDpi xmlns:a14="http://schemas.microsoft.com/office/drawing/2010/main" val="0"/>
              </a:ext>
            </a:extLst>
          </a:blip>
          <a:srcRect l="51307" t="12603" r="20166" b="34796"/>
          <a:stretch/>
        </p:blipFill>
        <p:spPr>
          <a:xfrm>
            <a:off x="9591609" y="1582151"/>
            <a:ext cx="2861206" cy="5275850"/>
          </a:xfrm>
          <a:prstGeom prst="rect">
            <a:avLst/>
          </a:prstGeom>
          <a:effectLst>
            <a:outerShdw blurRad="63500" sx="102000" sy="102000" algn="ctr" rotWithShape="0">
              <a:prstClr val="black">
                <a:alpha val="40000"/>
              </a:prstClr>
            </a:outerShdw>
          </a:effectLst>
        </p:spPr>
      </p:pic>
      <p:pic>
        <p:nvPicPr>
          <p:cNvPr id="17" name="Picture 16">
            <a:extLst>
              <a:ext uri="{FF2B5EF4-FFF2-40B4-BE49-F238E27FC236}">
                <a16:creationId xmlns:a16="http://schemas.microsoft.com/office/drawing/2014/main" id="{116442D6-46D6-5D6E-773E-79A4CF03FD1B}"/>
              </a:ext>
            </a:extLst>
          </p:cNvPr>
          <p:cNvPicPr>
            <a:picLocks noChangeAspect="1"/>
          </p:cNvPicPr>
          <p:nvPr/>
        </p:nvPicPr>
        <p:blipFill>
          <a:blip r:embed="rId6"/>
          <a:stretch>
            <a:fillRect/>
          </a:stretch>
        </p:blipFill>
        <p:spPr>
          <a:xfrm>
            <a:off x="3033584" y="333085"/>
            <a:ext cx="6646925" cy="1130805"/>
          </a:xfrm>
          <a:prstGeom prst="rect">
            <a:avLst/>
          </a:prstGeom>
        </p:spPr>
      </p:pic>
      <p:pic>
        <p:nvPicPr>
          <p:cNvPr id="8" name="Picture 7">
            <a:extLst>
              <a:ext uri="{FF2B5EF4-FFF2-40B4-BE49-F238E27FC236}">
                <a16:creationId xmlns:a16="http://schemas.microsoft.com/office/drawing/2014/main" id="{A3CE91E3-D2F0-B059-EB40-36FEC749A407}"/>
              </a:ext>
            </a:extLst>
          </p:cNvPr>
          <p:cNvPicPr>
            <a:picLocks noChangeAspect="1"/>
          </p:cNvPicPr>
          <p:nvPr/>
        </p:nvPicPr>
        <p:blipFill>
          <a:blip r:embed="rId7"/>
          <a:stretch>
            <a:fillRect/>
          </a:stretch>
        </p:blipFill>
        <p:spPr>
          <a:xfrm>
            <a:off x="2231215" y="2245295"/>
            <a:ext cx="7876715" cy="3103133"/>
          </a:xfrm>
          <a:prstGeom prst="rect">
            <a:avLst/>
          </a:prstGeom>
        </p:spPr>
      </p:pic>
    </p:spTree>
    <p:extLst>
      <p:ext uri="{BB962C8B-B14F-4D97-AF65-F5344CB8AC3E}">
        <p14:creationId xmlns:p14="http://schemas.microsoft.com/office/powerpoint/2010/main" val="2595653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E63A2AF6-EE97-88FE-D854-5D946526E6C3}"/>
              </a:ext>
            </a:extLst>
          </p:cNvPr>
          <p:cNvSpPr/>
          <p:nvPr/>
        </p:nvSpPr>
        <p:spPr>
          <a:xfrm>
            <a:off x="1044652" y="708210"/>
            <a:ext cx="10102695" cy="5029650"/>
          </a:xfrm>
          <a:custGeom>
            <a:avLst/>
            <a:gdLst/>
            <a:ahLst/>
            <a:cxnLst/>
            <a:rect l="l" t="t" r="r" b="b"/>
            <a:pathLst>
              <a:path w="13322210" h="11096192">
                <a:moveTo>
                  <a:pt x="0" y="0"/>
                </a:moveTo>
                <a:lnTo>
                  <a:pt x="13322210" y="0"/>
                </a:lnTo>
                <a:lnTo>
                  <a:pt x="13322210" y="11096191"/>
                </a:lnTo>
                <a:lnTo>
                  <a:pt x="0" y="11096191"/>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7772F12-6CDF-5A58-DC9F-E95D26248B5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945" b="84196" l="24091" r="46888">
                        <a14:foregroundMark x1="34115" y1="16289" x2="39410" y2="24050"/>
                        <a14:foregroundMark x1="33064" y1="83266" x2="32579" y2="78456"/>
                        <a14:foregroundMark x1="39572" y1="84196" x2="39086" y2="80154"/>
                        <a14:foregroundMark x1="29790" y1="20938" x2="40663" y2="20978"/>
                        <a14:foregroundMark x1="40663" y1="20978" x2="42037" y2="20938"/>
                        <a14:foregroundMark x1="38157" y1="24656" x2="40784" y2="29466"/>
                        <a14:foregroundMark x1="43735" y1="24050" x2="38763" y2="17947"/>
                        <a14:foregroundMark x1="38763" y1="17947" x2="30234" y2="17947"/>
                        <a14:foregroundMark x1="30234" y1="17947" x2="27162" y2="24656"/>
                        <a14:foregroundMark x1="34276" y1="16289" x2="44260" y2="22191"/>
                        <a14:foregroundMark x1="44260" y1="22191" x2="45756" y2="24333"/>
                        <a14:foregroundMark x1="35853" y1="13945" x2="35853" y2="13945"/>
                      </a14:backgroundRemoval>
                    </a14:imgEffect>
                  </a14:imgLayer>
                </a14:imgProps>
              </a:ext>
              <a:ext uri="{28A0092B-C50C-407E-A947-70E740481C1C}">
                <a14:useLocalDpi xmlns:a14="http://schemas.microsoft.com/office/drawing/2010/main" val="0"/>
              </a:ext>
            </a:extLst>
          </a:blip>
          <a:srcRect l="21266" t="11009" r="50207" b="35021"/>
          <a:stretch/>
        </p:blipFill>
        <p:spPr>
          <a:xfrm>
            <a:off x="-44334" y="1456674"/>
            <a:ext cx="2861206" cy="5413109"/>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8D925006-4C27-6D34-9FBE-55E91EA5F52D}"/>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16815" b="84479" l="53719" r="76920">
                        <a14:foregroundMark x1="65764" y1="16815" x2="71746" y2="27284"/>
                        <a14:foregroundMark x1="71746" y1="27284" x2="71867" y2="27769"/>
                        <a14:foregroundMark x1="54325" y1="59741" x2="54204" y2="57154"/>
                        <a14:foregroundMark x1="53961" y1="55457" x2="53961" y2="55457"/>
                        <a14:foregroundMark x1="63460" y1="17421" x2="72716" y2="19604"/>
                        <a14:foregroundMark x1="70534" y1="20695" x2="64430" y2="29507"/>
                        <a14:foregroundMark x1="64430" y1="29507" x2="64430" y2="29507"/>
                        <a14:foregroundMark x1="65158" y1="18876" x2="71180" y2="24576"/>
                        <a14:foregroundMark x1="71180" y1="24576" x2="73323" y2="34115"/>
                        <a14:foregroundMark x1="55174" y1="34964" x2="55457" y2="26880"/>
                        <a14:foregroundMark x1="55457" y1="26880" x2="60509" y2="17138"/>
                        <a14:foregroundMark x1="60509" y1="17138" x2="66815" y2="24576"/>
                        <a14:foregroundMark x1="66815" y1="24576" x2="67259" y2="29264"/>
                        <a14:foregroundMark x1="69321" y1="36297" x2="73686" y2="34721"/>
                        <a14:foregroundMark x1="54568" y1="33994" x2="58327" y2="34479"/>
                        <a14:foregroundMark x1="61641" y1="84479" x2="60792" y2="80800"/>
                        <a14:foregroundMark x1="69078" y1="84115" x2="68230" y2="80315"/>
                        <a14:foregroundMark x1="53840" y1="60226" x2="53840" y2="60226"/>
                        <a14:foregroundMark x1="53719" y1="52668" x2="53719" y2="54729"/>
                        <a14:foregroundMark x1="61035" y1="27284" x2="60671" y2="29628"/>
                      </a14:backgroundRemoval>
                    </a14:imgEffect>
                  </a14:imgLayer>
                </a14:imgProps>
              </a:ext>
              <a:ext uri="{28A0092B-C50C-407E-A947-70E740481C1C}">
                <a14:useLocalDpi xmlns:a14="http://schemas.microsoft.com/office/drawing/2010/main" val="0"/>
              </a:ext>
            </a:extLst>
          </a:blip>
          <a:srcRect l="51307" t="12603" r="20166" b="34796"/>
          <a:stretch/>
        </p:blipFill>
        <p:spPr>
          <a:xfrm>
            <a:off x="9591609" y="1582151"/>
            <a:ext cx="2861206" cy="5275850"/>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A498A57D-A609-A327-D218-A2BAFEE5A684}"/>
              </a:ext>
            </a:extLst>
          </p:cNvPr>
          <p:cNvPicPr>
            <a:picLocks noChangeAspect="1"/>
          </p:cNvPicPr>
          <p:nvPr/>
        </p:nvPicPr>
        <p:blipFill>
          <a:blip r:embed="rId6"/>
          <a:stretch>
            <a:fillRect/>
          </a:stretch>
        </p:blipFill>
        <p:spPr>
          <a:xfrm>
            <a:off x="2353780" y="1861901"/>
            <a:ext cx="7547502" cy="2566638"/>
          </a:xfrm>
          <a:prstGeom prst="rect">
            <a:avLst/>
          </a:prstGeom>
        </p:spPr>
      </p:pic>
    </p:spTree>
    <p:extLst>
      <p:ext uri="{BB962C8B-B14F-4D97-AF65-F5344CB8AC3E}">
        <p14:creationId xmlns:p14="http://schemas.microsoft.com/office/powerpoint/2010/main" val="174388726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69F5566-509C-C60E-096C-E0F4A7ADD508}"/>
              </a:ext>
            </a:extLst>
          </p:cNvPr>
          <p:cNvSpPr/>
          <p:nvPr/>
        </p:nvSpPr>
        <p:spPr>
          <a:xfrm>
            <a:off x="804672" y="591037"/>
            <a:ext cx="11000232" cy="5527089"/>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pitchFamily="34" charset="0"/>
              <a:ea typeface="字魂105号-简雅黑"/>
              <a:cs typeface="Calibri" panose="020F0502020204030204" pitchFamily="34" charset="0"/>
            </a:endParaRPr>
          </a:p>
        </p:txBody>
      </p:sp>
      <p:pic>
        <p:nvPicPr>
          <p:cNvPr id="11" name="Picture 2" descr="20210409090849_wm_shs-tieng-viet-2-tap-1">
            <a:extLst>
              <a:ext uri="{FF2B5EF4-FFF2-40B4-BE49-F238E27FC236}">
                <a16:creationId xmlns:a16="http://schemas.microsoft.com/office/drawing/2014/main" id="{3D38DB05-9CCC-E81D-DDFB-CEF2EF11138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582999" y="283210"/>
            <a:ext cx="696191" cy="640080"/>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F79257E-5E54-08E4-AE3C-932F7F38B7C7}"/>
              </a:ext>
            </a:extLst>
          </p:cNvPr>
          <p:cNvSpPr txBox="1"/>
          <p:nvPr/>
        </p:nvSpPr>
        <p:spPr>
          <a:xfrm>
            <a:off x="1625600" y="728151"/>
            <a:ext cx="9489440" cy="502766"/>
          </a:xfrm>
          <a:prstGeom prst="rect">
            <a:avLst/>
          </a:prstGeom>
          <a:noFill/>
        </p:spPr>
        <p:txBody>
          <a:bodyPr wrap="square" rtlCol="0">
            <a:spAutoFit/>
          </a:bodyPr>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Arial-Rounded" panose="020B0500000000000000" pitchFamily="34" charset="0"/>
                <a:cs typeface="Calibri" panose="020F0502020204030204" pitchFamily="34" charset="0"/>
              </a:rPr>
              <a:t>1.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Arial-Rounded" panose="020B0500000000000000" pitchFamily="34" charset="0"/>
                <a:cs typeface="Calibri" panose="020F0502020204030204" pitchFamily="34" charset="0"/>
              </a:rPr>
              <a:t>Nói</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Arial-Rounded" panose="020B0500000000000000" pitchFamily="34" charset="0"/>
                <a:cs typeface="Calibri" panose="020F0502020204030204" pitchFamily="34" charset="0"/>
              </a:rPr>
              <a:t>về</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Arial-Rounded" panose="020B0500000000000000" pitchFamily="34" charset="0"/>
                <a:cs typeface="Calibri" panose="020F0502020204030204" pitchFamily="34" charset="0"/>
              </a:rPr>
              <a:t>việc</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Arial-Rounded" panose="020B0500000000000000" pitchFamily="34" charset="0"/>
                <a:cs typeface="Calibri" panose="020F0502020204030204" pitchFamily="34" charset="0"/>
              </a:rPr>
              <a:t>làm</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Arial-Rounded" panose="020B0500000000000000" pitchFamily="34" charset="0"/>
                <a:cs typeface="Calibri" panose="020F0502020204030204" pitchFamily="34" charset="0"/>
              </a:rPr>
              <a:t>của</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Arial-Rounded" panose="020B0500000000000000" pitchFamily="34" charset="0"/>
                <a:cs typeface="Calibri" panose="020F0502020204030204" pitchFamily="34" charset="0"/>
              </a:rPr>
              <a:t>các</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Arial-Rounded" panose="020B0500000000000000" pitchFamily="34" charset="0"/>
                <a:cs typeface="Calibri" panose="020F0502020204030204" pitchFamily="34" charset="0"/>
              </a:rPr>
              <a:t>bạn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Arial-Rounded" panose="020B0500000000000000" pitchFamily="34" charset="0"/>
                <a:cs typeface="Calibri" panose="020F0502020204030204" pitchFamily="34" charset="0"/>
              </a:rPr>
              <a:t>trong</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Arial-Rounded" panose="020B0500000000000000" pitchFamily="34" charset="0"/>
                <a:cs typeface="Calibri" panose="020F0502020204030204" pitchFamily="34" charset="0"/>
              </a:rPr>
              <a:t>mỗi</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Arial-Rounded" panose="020B0500000000000000" pitchFamily="34" charset="0"/>
                <a:cs typeface="Calibri" panose="020F0502020204030204" pitchFamily="34" charset="0"/>
              </a:rPr>
              <a:t>tranh</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39E1AFBA-F4A3-D9DC-6068-95F1610CE489}"/>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42000"/>
                    </a14:imgEffect>
                  </a14:imgLayer>
                </a14:imgProps>
              </a:ext>
            </a:extLst>
          </a:blip>
          <a:srcRect l="1678" r="3013"/>
          <a:stretch/>
        </p:blipFill>
        <p:spPr>
          <a:xfrm>
            <a:off x="1452949" y="1713732"/>
            <a:ext cx="2461487" cy="2682793"/>
          </a:xfrm>
          <a:prstGeom prst="rect">
            <a:avLst/>
          </a:prstGeom>
        </p:spPr>
      </p:pic>
      <p:pic>
        <p:nvPicPr>
          <p:cNvPr id="17" name="Picture 16">
            <a:extLst>
              <a:ext uri="{FF2B5EF4-FFF2-40B4-BE49-F238E27FC236}">
                <a16:creationId xmlns:a16="http://schemas.microsoft.com/office/drawing/2014/main" id="{B2A036CA-9EAF-2850-3E03-034F25257FA4}"/>
              </a:ext>
            </a:extLst>
          </p:cNvPr>
          <p:cNvPicPr>
            <a:picLocks noChangeAspect="1"/>
          </p:cNvPicPr>
          <p:nvPr/>
        </p:nvPicPr>
        <p:blipFill>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sharpenSoften amount="56000"/>
                    </a14:imgEffect>
                  </a14:imgLayer>
                </a14:imgProps>
              </a:ext>
            </a:extLst>
          </a:blip>
          <a:stretch>
            <a:fillRect/>
          </a:stretch>
        </p:blipFill>
        <p:spPr>
          <a:xfrm>
            <a:off x="7541260" y="1522651"/>
            <a:ext cx="2607644" cy="2946796"/>
          </a:xfrm>
          <a:prstGeom prst="rect">
            <a:avLst/>
          </a:prstGeom>
        </p:spPr>
      </p:pic>
      <p:pic>
        <p:nvPicPr>
          <p:cNvPr id="18" name="Picture 17">
            <a:extLst>
              <a:ext uri="{FF2B5EF4-FFF2-40B4-BE49-F238E27FC236}">
                <a16:creationId xmlns:a16="http://schemas.microsoft.com/office/drawing/2014/main" id="{863C824E-D102-0CB1-77C0-52E34865AB48}"/>
              </a:ext>
            </a:extLst>
          </p:cNvPr>
          <p:cNvPicPr>
            <a:picLocks noChangeAspect="1"/>
          </p:cNvPicPr>
          <p:nvPr/>
        </p:nvPicPr>
        <p:blipFill>
          <a:blip r:embed="rId8">
            <a:clrChange>
              <a:clrFrom>
                <a:srgbClr val="FFFFFB"/>
              </a:clrFrom>
              <a:clrTo>
                <a:srgbClr val="FFFFFB">
                  <a:alpha val="0"/>
                </a:srgbClr>
              </a:clrTo>
            </a:clrChange>
            <a:extLst>
              <a:ext uri="{BEBA8EAE-BF5A-486C-A8C5-ECC9F3942E4B}">
                <a14:imgProps xmlns:a14="http://schemas.microsoft.com/office/drawing/2010/main">
                  <a14:imgLayer r:embed="rId9">
                    <a14:imgEffect>
                      <a14:sharpenSoften amount="19000"/>
                    </a14:imgEffect>
                  </a14:imgLayer>
                </a14:imgProps>
              </a:ext>
            </a:extLst>
          </a:blip>
          <a:stretch>
            <a:fillRect/>
          </a:stretch>
        </p:blipFill>
        <p:spPr>
          <a:xfrm>
            <a:off x="4510523" y="1589704"/>
            <a:ext cx="2507487" cy="2879743"/>
          </a:xfrm>
          <a:prstGeom prst="rect">
            <a:avLst/>
          </a:prstGeom>
        </p:spPr>
      </p:pic>
    </p:spTree>
    <p:extLst>
      <p:ext uri="{BB962C8B-B14F-4D97-AF65-F5344CB8AC3E}">
        <p14:creationId xmlns:p14="http://schemas.microsoft.com/office/powerpoint/2010/main" val="1923964172"/>
      </p:ext>
    </p:extLst>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56822E5-9D50-3409-F58C-8EDEF93455A2}"/>
              </a:ext>
            </a:extLst>
          </p:cNvPr>
          <p:cNvGrpSpPr/>
          <p:nvPr/>
        </p:nvGrpSpPr>
        <p:grpSpPr>
          <a:xfrm>
            <a:off x="4024389" y="950735"/>
            <a:ext cx="7053514" cy="4619747"/>
            <a:chOff x="2534548" y="1686459"/>
            <a:chExt cx="7053514" cy="4619747"/>
          </a:xfrm>
        </p:grpSpPr>
        <p:sp>
          <p:nvSpPr>
            <p:cNvPr id="4" name="Rectangle: Rounded Corners 3">
              <a:extLst>
                <a:ext uri="{FF2B5EF4-FFF2-40B4-BE49-F238E27FC236}">
                  <a16:creationId xmlns:a16="http://schemas.microsoft.com/office/drawing/2014/main" id="{250E51F7-6018-18B4-5326-1037CE5D6F2F}"/>
                </a:ext>
              </a:extLst>
            </p:cNvPr>
            <p:cNvSpPr/>
            <p:nvPr/>
          </p:nvSpPr>
          <p:spPr>
            <a:xfrm>
              <a:off x="3821385" y="1686459"/>
              <a:ext cx="5766677" cy="4619747"/>
            </a:xfrm>
            <a:prstGeom prst="roundRect">
              <a:avLst/>
            </a:prstGeom>
            <a:solidFill>
              <a:srgbClr val="B9FFED"/>
            </a:solidFill>
            <a:ln w="57150">
              <a:solidFill>
                <a:srgbClr val="09FFBF"/>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0CE04CD-2810-7CCF-52C1-5EAB5F618C1E}"/>
                </a:ext>
              </a:extLst>
            </p:cNvPr>
            <p:cNvPicPr>
              <a:picLocks noChangeAspect="1"/>
            </p:cNvPicPr>
            <p:nvPr/>
          </p:nvPicPr>
          <p:blipFill rotWithShape="1">
            <a:blip r:embed="rId2">
              <a:extLst>
                <a:ext uri="{28A0092B-C50C-407E-A947-70E740481C1C}">
                  <a14:useLocalDpi xmlns:a14="http://schemas.microsoft.com/office/drawing/2010/main" val="0"/>
                </a:ext>
              </a:extLst>
            </a:blip>
            <a:srcRect l="18024" t="24054" r="25621" b="24106"/>
            <a:stretch/>
          </p:blipFill>
          <p:spPr>
            <a:xfrm>
              <a:off x="2534548" y="1843494"/>
              <a:ext cx="2070929" cy="1428750"/>
            </a:xfrm>
            <a:prstGeom prst="rect">
              <a:avLst/>
            </a:prstGeom>
          </p:spPr>
        </p:pic>
        <p:sp>
          <p:nvSpPr>
            <p:cNvPr id="6" name="Hình chữ nhật 7">
              <a:extLst>
                <a:ext uri="{FF2B5EF4-FFF2-40B4-BE49-F238E27FC236}">
                  <a16:creationId xmlns:a16="http://schemas.microsoft.com/office/drawing/2014/main" id="{D3013D02-6279-1248-9326-94F7EA433F84}"/>
                </a:ext>
              </a:extLst>
            </p:cNvPr>
            <p:cNvSpPr/>
            <p:nvPr/>
          </p:nvSpPr>
          <p:spPr>
            <a:xfrm>
              <a:off x="4381453" y="2044842"/>
              <a:ext cx="5164568" cy="3970318"/>
            </a:xfrm>
            <a:prstGeom prst="rect">
              <a:avLst/>
            </a:prstGeom>
            <a:noFill/>
          </p:spPr>
          <p:txBody>
            <a:bodyPr wrap="square" lIns="91440" tIns="45720" rIns="91440" bIns="45720">
              <a:spAutoFit/>
            </a:bodyPr>
            <a:lstStyle/>
            <a:p>
              <a:pPr algn="just"/>
              <a:r>
                <a:rPr lang="en-US" sz="3600" dirty="0">
                  <a:ln w="0">
                    <a:noFill/>
                  </a:ln>
                  <a:latin typeface="Cambria" panose="02040503050406030204" pitchFamily="18" charset="0"/>
                  <a:ea typeface="Cambria" panose="02040503050406030204" pitchFamily="18" charset="0"/>
                </a:rPr>
                <a:t>   </a:t>
              </a:r>
              <a:r>
                <a:rPr lang="vi-VN" sz="3600" dirty="0">
                  <a:ln w="0">
                    <a:noFill/>
                  </a:ln>
                  <a:latin typeface="Cambria" panose="02040503050406030204" pitchFamily="18" charset="0"/>
                  <a:ea typeface="Cambria" panose="02040503050406030204" pitchFamily="18" charset="0"/>
                </a:rPr>
                <a:t>Trên con đường làng, có hai bạn học sinh đang đi đến trường. Các bạn vừa đi vừa trò chuyện rất vui, vẻ mặt luôn tươi cười. Phía sau, có một em nhỏ được mẹ đưa đi học. </a:t>
              </a:r>
            </a:p>
          </p:txBody>
        </p:sp>
      </p:grpSp>
      <p:pic>
        <p:nvPicPr>
          <p:cNvPr id="7" name="Picture 6">
            <a:extLst>
              <a:ext uri="{FF2B5EF4-FFF2-40B4-BE49-F238E27FC236}">
                <a16:creationId xmlns:a16="http://schemas.microsoft.com/office/drawing/2014/main" id="{24785CF3-283A-A289-95F8-88BCE9B3F4FC}"/>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42000"/>
                    </a14:imgEffect>
                  </a14:imgLayer>
                </a14:imgProps>
              </a:ext>
            </a:extLst>
          </a:blip>
          <a:srcRect l="1678" r="3013"/>
          <a:stretch/>
        </p:blipFill>
        <p:spPr>
          <a:xfrm>
            <a:off x="1200701" y="1703221"/>
            <a:ext cx="3191444" cy="3478378"/>
          </a:xfrm>
          <a:prstGeom prst="rect">
            <a:avLst/>
          </a:prstGeom>
        </p:spPr>
      </p:pic>
    </p:spTree>
    <p:extLst>
      <p:ext uri="{BB962C8B-B14F-4D97-AF65-F5344CB8AC3E}">
        <p14:creationId xmlns:p14="http://schemas.microsoft.com/office/powerpoint/2010/main" val="3637396182"/>
      </p:ext>
    </p:ext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56822E5-9D50-3409-F58C-8EDEF93455A2}"/>
              </a:ext>
            </a:extLst>
          </p:cNvPr>
          <p:cNvGrpSpPr/>
          <p:nvPr/>
        </p:nvGrpSpPr>
        <p:grpSpPr>
          <a:xfrm>
            <a:off x="4024389" y="950735"/>
            <a:ext cx="7053514" cy="4619747"/>
            <a:chOff x="2534548" y="1686459"/>
            <a:chExt cx="7053514" cy="4619747"/>
          </a:xfrm>
        </p:grpSpPr>
        <p:sp>
          <p:nvSpPr>
            <p:cNvPr id="4" name="Rectangle: Rounded Corners 3">
              <a:extLst>
                <a:ext uri="{FF2B5EF4-FFF2-40B4-BE49-F238E27FC236}">
                  <a16:creationId xmlns:a16="http://schemas.microsoft.com/office/drawing/2014/main" id="{250E51F7-6018-18B4-5326-1037CE5D6F2F}"/>
                </a:ext>
              </a:extLst>
            </p:cNvPr>
            <p:cNvSpPr/>
            <p:nvPr/>
          </p:nvSpPr>
          <p:spPr>
            <a:xfrm>
              <a:off x="3821385" y="1686459"/>
              <a:ext cx="5766677" cy="4619747"/>
            </a:xfrm>
            <a:prstGeom prst="roundRect">
              <a:avLst/>
            </a:prstGeom>
            <a:solidFill>
              <a:srgbClr val="B9FFED"/>
            </a:solidFill>
            <a:ln w="57150">
              <a:solidFill>
                <a:srgbClr val="09FFBF"/>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0CE04CD-2810-7CCF-52C1-5EAB5F618C1E}"/>
                </a:ext>
              </a:extLst>
            </p:cNvPr>
            <p:cNvPicPr>
              <a:picLocks noChangeAspect="1"/>
            </p:cNvPicPr>
            <p:nvPr/>
          </p:nvPicPr>
          <p:blipFill rotWithShape="1">
            <a:blip r:embed="rId2">
              <a:extLst>
                <a:ext uri="{28A0092B-C50C-407E-A947-70E740481C1C}">
                  <a14:useLocalDpi xmlns:a14="http://schemas.microsoft.com/office/drawing/2010/main" val="0"/>
                </a:ext>
              </a:extLst>
            </a:blip>
            <a:srcRect l="18024" t="24054" r="25621" b="24106"/>
            <a:stretch/>
          </p:blipFill>
          <p:spPr>
            <a:xfrm>
              <a:off x="2534548" y="1843494"/>
              <a:ext cx="2070929" cy="1428750"/>
            </a:xfrm>
            <a:prstGeom prst="rect">
              <a:avLst/>
            </a:prstGeom>
          </p:spPr>
        </p:pic>
        <p:sp>
          <p:nvSpPr>
            <p:cNvPr id="6" name="Hình chữ nhật 7">
              <a:extLst>
                <a:ext uri="{FF2B5EF4-FFF2-40B4-BE49-F238E27FC236}">
                  <a16:creationId xmlns:a16="http://schemas.microsoft.com/office/drawing/2014/main" id="{D3013D02-6279-1248-9326-94F7EA433F84}"/>
                </a:ext>
              </a:extLst>
            </p:cNvPr>
            <p:cNvSpPr/>
            <p:nvPr/>
          </p:nvSpPr>
          <p:spPr>
            <a:xfrm>
              <a:off x="4028090" y="1824125"/>
              <a:ext cx="5402317" cy="4401205"/>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a:ln w="0">
                    <a:noFill/>
                  </a:ln>
                  <a:solidFill>
                    <a:prstClr val="black"/>
                  </a:solidFill>
                  <a:latin typeface="Cambria" panose="02040503050406030204" pitchFamily="18" charset="0"/>
                  <a:ea typeface="Cambria" panose="02040503050406030204" pitchFamily="18" charset="0"/>
                </a:rPr>
                <a:t>   </a:t>
              </a:r>
              <a:r>
                <a:rPr kumimoji="0" lang="en-US" sz="4000" b="0" i="0" u="none" strike="noStrike" kern="1200" cap="none" spc="0" normalizeH="0" baseline="0" noProof="0" dirty="0">
                  <a:ln w="0">
                    <a:noFill/>
                  </a:ln>
                  <a:solidFill>
                    <a:prstClr val="black"/>
                  </a:solidFill>
                  <a:effectLst/>
                  <a:uLnTx/>
                  <a:uFillTx/>
                  <a:latin typeface="Cambria" panose="02040503050406030204" pitchFamily="18" charset="0"/>
                  <a:ea typeface="Cambria" panose="02040503050406030204" pitchFamily="18" charset="0"/>
                  <a:cs typeface="+mn-cs"/>
                </a:rPr>
                <a:t>Ba </a:t>
              </a:r>
              <a:r>
                <a:rPr kumimoji="0" lang="en-US" sz="4000" b="0" i="0" u="none" strike="noStrike" kern="1200" cap="none" spc="0" normalizeH="0" baseline="0" noProof="0" dirty="0" err="1">
                  <a:ln w="0">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4000" b="0" i="0" u="none" strike="noStrike" kern="1200" cap="none" spc="0" normalizeH="0" baseline="0" noProof="0" dirty="0">
                  <a:ln w="0">
                    <a:noFill/>
                  </a:ln>
                  <a:solidFill>
                    <a:prstClr val="black"/>
                  </a:solidFill>
                  <a:effectLst/>
                  <a:uLnTx/>
                  <a:uFillTx/>
                  <a:latin typeface="Cambria" panose="02040503050406030204" pitchFamily="18" charset="0"/>
                  <a:ea typeface="Cambria" panose="02040503050406030204" pitchFamily="18" charset="0"/>
                  <a:cs typeface="+mn-cs"/>
                </a:rPr>
                <a:t> Nam, </a:t>
              </a:r>
              <a:r>
                <a:rPr kumimoji="0" lang="en-US" sz="4000" b="0" i="0" u="none" strike="noStrike" kern="1200" cap="none" spc="0" normalizeH="0" baseline="0" noProof="0" dirty="0" err="1">
                  <a:ln w="0">
                    <a:noFill/>
                  </a:ln>
                  <a:solidFill>
                    <a:prstClr val="black"/>
                  </a:solidFill>
                  <a:effectLst/>
                  <a:uLnTx/>
                  <a:uFillTx/>
                  <a:latin typeface="Cambria" panose="02040503050406030204" pitchFamily="18" charset="0"/>
                  <a:ea typeface="Cambria" panose="02040503050406030204" pitchFamily="18" charset="0"/>
                  <a:cs typeface="+mn-cs"/>
                </a:rPr>
                <a:t>Tuấn</a:t>
              </a:r>
              <a:r>
                <a:rPr kumimoji="0" lang="en-US" sz="4000" b="0" i="0" u="none" strike="noStrike" kern="1200" cap="none" spc="0" normalizeH="0" baseline="0" noProof="0" dirty="0">
                  <a:ln w="0">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w="0">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000" b="0" i="0" u="none" strike="noStrike" kern="1200" cap="none" spc="0" normalizeH="0" baseline="0" noProof="0" dirty="0">
                  <a:ln w="0">
                    <a:noFill/>
                  </a:ln>
                  <a:solidFill>
                    <a:prstClr val="black"/>
                  </a:solidFill>
                  <a:effectLst/>
                  <a:uLnTx/>
                  <a:uFillTx/>
                  <a:latin typeface="Cambria" panose="02040503050406030204" pitchFamily="18" charset="0"/>
                  <a:ea typeface="Cambria" panose="02040503050406030204" pitchFamily="18" charset="0"/>
                  <a:cs typeface="+mn-cs"/>
                </a:rPr>
                <a:t> Mai </a:t>
              </a:r>
              <a:r>
                <a:rPr kumimoji="0" lang="en-US" sz="4000" b="0" i="0" u="none" strike="noStrike" kern="1200" cap="none" spc="0" normalizeH="0" baseline="0" noProof="0" dirty="0" err="1">
                  <a:ln w="0">
                    <a:noFill/>
                  </a:ln>
                  <a:solidFill>
                    <a:prstClr val="black"/>
                  </a:solidFill>
                  <a:effectLst/>
                  <a:uLnTx/>
                  <a:uFillTx/>
                  <a:latin typeface="Cambria" panose="02040503050406030204" pitchFamily="18" charset="0"/>
                  <a:ea typeface="Cambria" panose="02040503050406030204" pitchFamily="18" charset="0"/>
                  <a:cs typeface="+mn-cs"/>
                </a:rPr>
                <a:t>đang</a:t>
              </a:r>
              <a:r>
                <a:rPr kumimoji="0" lang="en-US" sz="4000" b="0" i="0" u="none" strike="noStrike" kern="1200" cap="none" spc="0" normalizeH="0" baseline="0" noProof="0" dirty="0">
                  <a:ln w="0">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w="0">
                    <a:noFill/>
                  </a:ln>
                  <a:solidFill>
                    <a:prstClr val="black"/>
                  </a:solidFill>
                  <a:effectLst/>
                  <a:uLnTx/>
                  <a:uFillTx/>
                  <a:latin typeface="Cambria" panose="02040503050406030204" pitchFamily="18" charset="0"/>
                  <a:ea typeface="Cambria" panose="02040503050406030204" pitchFamily="18" charset="0"/>
                  <a:cs typeface="+mn-cs"/>
                </a:rPr>
                <a:t>trao</a:t>
              </a:r>
              <a:r>
                <a:rPr kumimoji="0" lang="en-US" sz="4000" b="0" i="0" u="none" strike="noStrike" kern="1200" cap="none" spc="0" normalizeH="0" baseline="0" noProof="0" dirty="0">
                  <a:ln w="0">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w="0">
                    <a:noFill/>
                  </a:ln>
                  <a:solidFill>
                    <a:prstClr val="black"/>
                  </a:solidFill>
                  <a:effectLst/>
                  <a:uLnTx/>
                  <a:uFillTx/>
                  <a:latin typeface="Cambria" panose="02040503050406030204" pitchFamily="18" charset="0"/>
                  <a:ea typeface="Cambria" panose="02040503050406030204" pitchFamily="18" charset="0"/>
                  <a:cs typeface="+mn-cs"/>
                </a:rPr>
                <a:t>đổi</a:t>
              </a:r>
              <a:r>
                <a:rPr kumimoji="0" lang="en-US" sz="4000" b="0" i="0" u="none" strike="noStrike" kern="1200" cap="none" spc="0" normalizeH="0" baseline="0" noProof="0" dirty="0">
                  <a:ln w="0">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w="0">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4000" b="0" i="0" u="none" strike="noStrike" kern="1200" cap="none" spc="0" normalizeH="0" baseline="0" noProof="0" dirty="0">
                  <a:ln w="0">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w="0">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4000" b="0" i="0" u="none" strike="noStrike" kern="1200" cap="none" spc="0" normalizeH="0" baseline="0" noProof="0" dirty="0">
                  <a:ln w="0">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w="0">
                    <a:noFill/>
                  </a:ln>
                  <a:solidFill>
                    <a:prstClr val="black"/>
                  </a:solidFill>
                  <a:effectLst/>
                  <a:uLnTx/>
                  <a:uFillTx/>
                  <a:latin typeface="Cambria" panose="02040503050406030204" pitchFamily="18" charset="0"/>
                  <a:ea typeface="Cambria" panose="02040503050406030204" pitchFamily="18" charset="0"/>
                  <a:cs typeface="+mn-cs"/>
                </a:rPr>
                <a:t>nhau</a:t>
              </a:r>
              <a:r>
                <a:rPr kumimoji="0" lang="en-US" sz="4000" b="0" i="0" u="none" strike="noStrike" kern="1200" cap="none" spc="0" normalizeH="0" baseline="0" noProof="0" dirty="0">
                  <a:ln w="0">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w="0">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4000" b="0" i="0" u="none" strike="noStrike" kern="1200" cap="none" spc="0" normalizeH="0" baseline="0" noProof="0" dirty="0">
                  <a:ln w="0">
                    <a:noFill/>
                  </a:ln>
                  <a:solidFill>
                    <a:prstClr val="black"/>
                  </a:solidFill>
                  <a:effectLst/>
                  <a:uLnTx/>
                  <a:uFillTx/>
                  <a:latin typeface="Cambria" panose="02040503050406030204" pitchFamily="18" charset="0"/>
                  <a:ea typeface="Cambria" panose="02040503050406030204" pitchFamily="18" charset="0"/>
                  <a:cs typeface="+mn-cs"/>
                </a:rPr>
                <a:t> Mai ở </a:t>
              </a:r>
              <a:r>
                <a:rPr kumimoji="0" lang="en-US" sz="4000" b="0" i="0" u="none" strike="noStrike" kern="1200" cap="none" spc="0" normalizeH="0" baseline="0" noProof="0" dirty="0" err="1">
                  <a:ln w="0">
                    <a:noFill/>
                  </a:ln>
                  <a:solidFill>
                    <a:prstClr val="black"/>
                  </a:solidFill>
                  <a:effectLst/>
                  <a:uLnTx/>
                  <a:uFillTx/>
                  <a:latin typeface="Cambria" panose="02040503050406030204" pitchFamily="18" charset="0"/>
                  <a:ea typeface="Cambria" panose="02040503050406030204" pitchFamily="18" charset="0"/>
                  <a:cs typeface="+mn-cs"/>
                </a:rPr>
                <a:t>giữa</a:t>
              </a:r>
              <a:r>
                <a:rPr kumimoji="0" lang="en-US" sz="4000" b="0" i="0" u="none" strike="noStrike" kern="1200" cap="none" spc="0" normalizeH="0" baseline="0" noProof="0" dirty="0">
                  <a:ln w="0">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w="0">
                    <a:noFill/>
                  </a:ln>
                  <a:solidFill>
                    <a:prstClr val="black"/>
                  </a:solidFill>
                  <a:effectLst/>
                  <a:uLnTx/>
                  <a:uFillTx/>
                  <a:latin typeface="Cambria" panose="02040503050406030204" pitchFamily="18" charset="0"/>
                  <a:ea typeface="Cambria" panose="02040503050406030204" pitchFamily="18" charset="0"/>
                  <a:cs typeface="+mn-cs"/>
                </a:rPr>
                <a:t>đang</a:t>
              </a:r>
              <a:r>
                <a:rPr kumimoji="0" lang="en-US" sz="4000" b="0" i="0" u="none" strike="noStrike" kern="1200" cap="none" spc="0" normalizeH="0" baseline="0" noProof="0" dirty="0">
                  <a:ln w="0">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w="0">
                    <a:noFill/>
                  </a:ln>
                  <a:solidFill>
                    <a:prstClr val="black"/>
                  </a:solidFill>
                  <a:effectLst/>
                  <a:uLnTx/>
                  <a:uFillTx/>
                  <a:latin typeface="Cambria" panose="02040503050406030204" pitchFamily="18" charset="0"/>
                  <a:ea typeface="Cambria" panose="02040503050406030204" pitchFamily="18" charset="0"/>
                  <a:cs typeface="+mn-cs"/>
                </a:rPr>
                <a:t>chỉ</a:t>
              </a:r>
              <a:r>
                <a:rPr kumimoji="0" lang="en-US" sz="4000" b="0" i="0" u="none" strike="noStrike" kern="1200" cap="none" spc="0" normalizeH="0" baseline="0" noProof="0" dirty="0">
                  <a:ln w="0">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w="0">
                    <a:noFill/>
                  </a:ln>
                  <a:solidFill>
                    <a:prstClr val="black"/>
                  </a:solidFill>
                  <a:effectLst/>
                  <a:uLnTx/>
                  <a:uFillTx/>
                  <a:latin typeface="Cambria" panose="02040503050406030204" pitchFamily="18" charset="0"/>
                  <a:ea typeface="Cambria" panose="02040503050406030204" pitchFamily="18" charset="0"/>
                  <a:cs typeface="+mn-cs"/>
                </a:rPr>
                <a:t>tay</a:t>
              </a:r>
              <a:r>
                <a:rPr kumimoji="0" lang="en-US" sz="4000" b="0" i="0" u="none" strike="noStrike" kern="1200" cap="none" spc="0" normalizeH="0" baseline="0" noProof="0" dirty="0">
                  <a:ln w="0">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w="0">
                    <a:noFill/>
                  </a:ln>
                  <a:solidFill>
                    <a:prstClr val="black"/>
                  </a:solidFill>
                  <a:effectLst/>
                  <a:uLnTx/>
                  <a:uFillTx/>
                  <a:latin typeface="Cambria" panose="02040503050406030204" pitchFamily="18" charset="0"/>
                  <a:ea typeface="Cambria" panose="02040503050406030204" pitchFamily="18" charset="0"/>
                  <a:cs typeface="+mn-cs"/>
                </a:rPr>
                <a:t>vào</a:t>
              </a:r>
              <a:r>
                <a:rPr kumimoji="0" lang="en-US" sz="4000" b="0" i="0" u="none" strike="noStrike" kern="1200" cap="none" spc="0" normalizeH="0" baseline="0" noProof="0" dirty="0">
                  <a:ln w="0">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w="0">
                    <a:noFill/>
                  </a:ln>
                  <a:solidFill>
                    <a:prstClr val="black"/>
                  </a:solidFill>
                  <a:effectLst/>
                  <a:uLnTx/>
                  <a:uFillTx/>
                  <a:latin typeface="Cambria" panose="02040503050406030204" pitchFamily="18" charset="0"/>
                  <a:ea typeface="Cambria" panose="02040503050406030204" pitchFamily="18" charset="0"/>
                  <a:cs typeface="+mn-cs"/>
                </a:rPr>
                <a:t>quyển</a:t>
              </a:r>
              <a:r>
                <a:rPr kumimoji="0" lang="en-US" sz="4000" b="0" i="0" u="none" strike="noStrike" kern="1200" cap="none" spc="0" normalizeH="0" baseline="0" noProof="0" dirty="0">
                  <a:ln w="0">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w="0">
                    <a:noFill/>
                  </a:ln>
                  <a:solidFill>
                    <a:prstClr val="black"/>
                  </a:solidFill>
                  <a:effectLst/>
                  <a:uLnTx/>
                  <a:uFillTx/>
                  <a:latin typeface="Cambria" panose="02040503050406030204" pitchFamily="18" charset="0"/>
                  <a:ea typeface="Cambria" panose="02040503050406030204" pitchFamily="18" charset="0"/>
                  <a:cs typeface="+mn-cs"/>
                </a:rPr>
                <a:t>sách</a:t>
              </a:r>
              <a:r>
                <a:rPr kumimoji="0" lang="en-US" sz="4000" b="0" i="0" u="none" strike="noStrike" kern="1200" cap="none" spc="0" normalizeH="0" baseline="0" noProof="0" dirty="0">
                  <a:ln w="0">
                    <a:noFill/>
                  </a:ln>
                  <a:solidFill>
                    <a:prstClr val="black"/>
                  </a:solidFill>
                  <a:effectLst/>
                  <a:uLnTx/>
                  <a:uFillTx/>
                  <a:latin typeface="Cambria" panose="02040503050406030204" pitchFamily="18" charset="0"/>
                  <a:ea typeface="Cambria" panose="02040503050406030204" pitchFamily="18" charset="0"/>
                  <a:cs typeface="+mn-cs"/>
                </a:rPr>
                <a:t>. Nam </a:t>
              </a:r>
              <a:r>
                <a:rPr kumimoji="0" lang="en-US" sz="4000" b="0" i="0" u="none" strike="noStrike" kern="1200" cap="none" spc="0" normalizeH="0" baseline="0" noProof="0" dirty="0" err="1">
                  <a:ln w="0">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000" b="0" i="0" u="none" strike="noStrike" kern="1200" cap="none" spc="0" normalizeH="0" baseline="0" noProof="0" dirty="0">
                  <a:ln w="0">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w="0">
                    <a:noFill/>
                  </a:ln>
                  <a:solidFill>
                    <a:prstClr val="black"/>
                  </a:solidFill>
                  <a:effectLst/>
                  <a:uLnTx/>
                  <a:uFillTx/>
                  <a:latin typeface="Cambria" panose="02040503050406030204" pitchFamily="18" charset="0"/>
                  <a:ea typeface="Cambria" panose="02040503050406030204" pitchFamily="18" charset="0"/>
                  <a:cs typeface="+mn-cs"/>
                </a:rPr>
                <a:t>Tuấn</a:t>
              </a:r>
              <a:r>
                <a:rPr kumimoji="0" lang="en-US" sz="4000" b="0" i="0" u="none" strike="noStrike" kern="1200" cap="none" spc="0" normalizeH="0" baseline="0" noProof="0" dirty="0">
                  <a:ln w="0">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w="0">
                    <a:noFill/>
                  </a:ln>
                  <a:solidFill>
                    <a:prstClr val="black"/>
                  </a:solidFill>
                  <a:effectLst/>
                  <a:uLnTx/>
                  <a:uFillTx/>
                  <a:latin typeface="Cambria" panose="02040503050406030204" pitchFamily="18" charset="0"/>
                  <a:ea typeface="Cambria" panose="02040503050406030204" pitchFamily="18" charset="0"/>
                  <a:cs typeface="+mn-cs"/>
                </a:rPr>
                <a:t>ngồi</a:t>
              </a:r>
              <a:r>
                <a:rPr kumimoji="0" lang="en-US" sz="4000" b="0" i="0" u="none" strike="noStrike" kern="1200" cap="none" spc="0" normalizeH="0" baseline="0" noProof="0" dirty="0">
                  <a:ln w="0">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w="0">
                    <a:noFill/>
                  </a:ln>
                  <a:solidFill>
                    <a:prstClr val="black"/>
                  </a:solidFill>
                  <a:effectLst/>
                  <a:uLnTx/>
                  <a:uFillTx/>
                  <a:latin typeface="Cambria" panose="02040503050406030204" pitchFamily="18" charset="0"/>
                  <a:ea typeface="Cambria" panose="02040503050406030204" pitchFamily="18" charset="0"/>
                  <a:cs typeface="+mn-cs"/>
                </a:rPr>
                <a:t>chăm</a:t>
              </a:r>
              <a:r>
                <a:rPr kumimoji="0" lang="en-US" sz="4000" b="0" i="0" u="none" strike="noStrike" kern="1200" cap="none" spc="0" normalizeH="0" baseline="0" noProof="0" dirty="0">
                  <a:ln w="0">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w="0">
                    <a:noFill/>
                  </a:ln>
                  <a:solidFill>
                    <a:prstClr val="black"/>
                  </a:solidFill>
                  <a:effectLst/>
                  <a:uLnTx/>
                  <a:uFillTx/>
                  <a:latin typeface="Cambria" panose="02040503050406030204" pitchFamily="18" charset="0"/>
                  <a:ea typeface="Cambria" panose="02040503050406030204" pitchFamily="18" charset="0"/>
                  <a:cs typeface="+mn-cs"/>
                </a:rPr>
                <a:t>chú</a:t>
              </a:r>
              <a:r>
                <a:rPr kumimoji="0" lang="en-US" sz="4000" b="0" i="0" u="none" strike="noStrike" kern="1200" cap="none" spc="0" normalizeH="0" baseline="0" noProof="0" dirty="0">
                  <a:ln w="0">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w="0">
                    <a:noFill/>
                  </a:ln>
                  <a:solidFill>
                    <a:prstClr val="black"/>
                  </a:solidFill>
                  <a:effectLst/>
                  <a:uLnTx/>
                  <a:uFillTx/>
                  <a:latin typeface="Cambria" panose="02040503050406030204" pitchFamily="18" charset="0"/>
                  <a:ea typeface="Cambria" panose="02040503050406030204" pitchFamily="18" charset="0"/>
                  <a:cs typeface="+mn-cs"/>
                </a:rPr>
                <a:t>lắng</a:t>
              </a:r>
              <a:r>
                <a:rPr kumimoji="0" lang="en-US" sz="4000" b="0" i="0" u="none" strike="noStrike" kern="1200" cap="none" spc="0" normalizeH="0" baseline="0" noProof="0" dirty="0">
                  <a:ln w="0">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w="0">
                    <a:noFill/>
                  </a:ln>
                  <a:solidFill>
                    <a:prstClr val="black"/>
                  </a:solidFill>
                  <a:effectLst/>
                  <a:uLnTx/>
                  <a:uFillTx/>
                  <a:latin typeface="Cambria" panose="02040503050406030204" pitchFamily="18" charset="0"/>
                  <a:ea typeface="Cambria" panose="02040503050406030204" pitchFamily="18" charset="0"/>
                  <a:cs typeface="+mn-cs"/>
                </a:rPr>
                <a:t>nghe</a:t>
              </a:r>
              <a:r>
                <a:rPr kumimoji="0" lang="en-US" sz="4000" b="0" i="0" u="none" strike="noStrike" kern="1200" cap="none" spc="0" normalizeH="0" baseline="0" noProof="0" dirty="0">
                  <a:ln w="0">
                    <a:noFill/>
                  </a:ln>
                  <a:solidFill>
                    <a:prstClr val="black"/>
                  </a:solidFill>
                  <a:effectLst/>
                  <a:uLnTx/>
                  <a:uFillTx/>
                  <a:latin typeface="Cambria" panose="02040503050406030204" pitchFamily="18" charset="0"/>
                  <a:ea typeface="Cambria" panose="02040503050406030204" pitchFamily="18" charset="0"/>
                  <a:cs typeface="+mn-cs"/>
                </a:rPr>
                <a:t>. </a:t>
              </a:r>
            </a:p>
          </p:txBody>
        </p:sp>
      </p:grpSp>
      <p:pic>
        <p:nvPicPr>
          <p:cNvPr id="2" name="Picture 1">
            <a:extLst>
              <a:ext uri="{FF2B5EF4-FFF2-40B4-BE49-F238E27FC236}">
                <a16:creationId xmlns:a16="http://schemas.microsoft.com/office/drawing/2014/main" id="{FBF7B713-5853-C1C3-79CD-093125CECDBD}"/>
              </a:ext>
            </a:extLst>
          </p:cNvPr>
          <p:cNvPicPr>
            <a:picLocks noChangeAspect="1"/>
          </p:cNvPicPr>
          <p:nvPr/>
        </p:nvPicPr>
        <p:blipFill>
          <a:blip r:embed="rId3">
            <a:clrChange>
              <a:clrFrom>
                <a:srgbClr val="FFFFFB"/>
              </a:clrFrom>
              <a:clrTo>
                <a:srgbClr val="FFFFFB">
                  <a:alpha val="0"/>
                </a:srgbClr>
              </a:clrTo>
            </a:clrChange>
            <a:extLst>
              <a:ext uri="{BEBA8EAE-BF5A-486C-A8C5-ECC9F3942E4B}">
                <a14:imgProps xmlns:a14="http://schemas.microsoft.com/office/drawing/2010/main">
                  <a14:imgLayer r:embed="rId4">
                    <a14:imgEffect>
                      <a14:sharpenSoften amount="19000"/>
                    </a14:imgEffect>
                  </a14:imgLayer>
                </a14:imgProps>
              </a:ext>
            </a:extLst>
          </a:blip>
          <a:stretch>
            <a:fillRect/>
          </a:stretch>
        </p:blipFill>
        <p:spPr>
          <a:xfrm>
            <a:off x="937006" y="1484600"/>
            <a:ext cx="3676685" cy="4222517"/>
          </a:xfrm>
          <a:prstGeom prst="rect">
            <a:avLst/>
          </a:prstGeom>
        </p:spPr>
      </p:pic>
    </p:spTree>
    <p:extLst>
      <p:ext uri="{BB962C8B-B14F-4D97-AF65-F5344CB8AC3E}">
        <p14:creationId xmlns:p14="http://schemas.microsoft.com/office/powerpoint/2010/main" val="2875408140"/>
      </p:ext>
    </p:extLst>
  </p:cSld>
  <p:clrMapOvr>
    <a:masterClrMapping/>
  </p:clrMapOvr>
  <p:transition spd="slow">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56822E5-9D50-3409-F58C-8EDEF93455A2}"/>
              </a:ext>
            </a:extLst>
          </p:cNvPr>
          <p:cNvGrpSpPr/>
          <p:nvPr/>
        </p:nvGrpSpPr>
        <p:grpSpPr>
          <a:xfrm>
            <a:off x="4024389" y="950735"/>
            <a:ext cx="7053514" cy="4661981"/>
            <a:chOff x="2534548" y="1686459"/>
            <a:chExt cx="7053514" cy="4661981"/>
          </a:xfrm>
        </p:grpSpPr>
        <p:sp>
          <p:nvSpPr>
            <p:cNvPr id="4" name="Rectangle: Rounded Corners 3">
              <a:extLst>
                <a:ext uri="{FF2B5EF4-FFF2-40B4-BE49-F238E27FC236}">
                  <a16:creationId xmlns:a16="http://schemas.microsoft.com/office/drawing/2014/main" id="{250E51F7-6018-18B4-5326-1037CE5D6F2F}"/>
                </a:ext>
              </a:extLst>
            </p:cNvPr>
            <p:cNvSpPr/>
            <p:nvPr/>
          </p:nvSpPr>
          <p:spPr>
            <a:xfrm>
              <a:off x="3821385" y="1686459"/>
              <a:ext cx="5766677" cy="4619747"/>
            </a:xfrm>
            <a:prstGeom prst="roundRect">
              <a:avLst/>
            </a:prstGeom>
            <a:solidFill>
              <a:srgbClr val="B9FFED"/>
            </a:solidFill>
            <a:ln w="57150">
              <a:solidFill>
                <a:srgbClr val="09FFBF"/>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0CE04CD-2810-7CCF-52C1-5EAB5F618C1E}"/>
                </a:ext>
              </a:extLst>
            </p:cNvPr>
            <p:cNvPicPr>
              <a:picLocks noChangeAspect="1"/>
            </p:cNvPicPr>
            <p:nvPr/>
          </p:nvPicPr>
          <p:blipFill rotWithShape="1">
            <a:blip r:embed="rId2">
              <a:extLst>
                <a:ext uri="{28A0092B-C50C-407E-A947-70E740481C1C}">
                  <a14:useLocalDpi xmlns:a14="http://schemas.microsoft.com/office/drawing/2010/main" val="0"/>
                </a:ext>
              </a:extLst>
            </a:blip>
            <a:srcRect l="18024" t="24054" r="25621" b="24106"/>
            <a:stretch/>
          </p:blipFill>
          <p:spPr>
            <a:xfrm>
              <a:off x="2534548" y="1843494"/>
              <a:ext cx="2070929" cy="1428750"/>
            </a:xfrm>
            <a:prstGeom prst="rect">
              <a:avLst/>
            </a:prstGeom>
          </p:spPr>
        </p:pic>
        <p:sp>
          <p:nvSpPr>
            <p:cNvPr id="6" name="Hình chữ nhật 7">
              <a:extLst>
                <a:ext uri="{FF2B5EF4-FFF2-40B4-BE49-F238E27FC236}">
                  <a16:creationId xmlns:a16="http://schemas.microsoft.com/office/drawing/2014/main" id="{D3013D02-6279-1248-9326-94F7EA433F84}"/>
                </a:ext>
              </a:extLst>
            </p:cNvPr>
            <p:cNvSpPr/>
            <p:nvPr/>
          </p:nvSpPr>
          <p:spPr>
            <a:xfrm>
              <a:off x="4028090" y="1824125"/>
              <a:ext cx="5402317" cy="4524315"/>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dirty="0">
                  <a:ln w="0">
                    <a:noFill/>
                  </a:ln>
                  <a:solidFill>
                    <a:prstClr val="black"/>
                  </a:solidFill>
                  <a:latin typeface="Cambria" panose="02040503050406030204" pitchFamily="18" charset="0"/>
                  <a:ea typeface="Cambria" panose="02040503050406030204" pitchFamily="18" charset="0"/>
                </a:rPr>
                <a:t>   </a:t>
              </a:r>
              <a:r>
                <a:rPr kumimoji="0" lang="vi-VN" sz="3600" b="0" i="0" u="none" strike="noStrike" kern="1200" cap="none" spc="0" normalizeH="0" baseline="0" noProof="0" dirty="0">
                  <a:ln w="0">
                    <a:noFill/>
                  </a:ln>
                  <a:solidFill>
                    <a:prstClr val="black"/>
                  </a:solidFill>
                  <a:effectLst/>
                  <a:uLnTx/>
                  <a:uFillTx/>
                  <a:latin typeface="Cambria" panose="02040503050406030204" pitchFamily="18" charset="0"/>
                  <a:ea typeface="Cambria" panose="02040503050406030204" pitchFamily="18" charset="0"/>
                  <a:cs typeface="+mn-cs"/>
                </a:rPr>
                <a:t>Tranh vẽ cảnh giờ ra chơi trên sân trường. Các bạn học sinh đang vui chơi. Có ba bạn đang chơi đá cầu. Ở phía xa, có hai bạn đang chơi nhảy dây. Bạn còn lại đứng vỗ tay cổ vũ, khen ngợi.</a:t>
              </a:r>
            </a:p>
          </p:txBody>
        </p:sp>
      </p:grpSp>
      <p:pic>
        <p:nvPicPr>
          <p:cNvPr id="7" name="Picture 6">
            <a:extLst>
              <a:ext uri="{FF2B5EF4-FFF2-40B4-BE49-F238E27FC236}">
                <a16:creationId xmlns:a16="http://schemas.microsoft.com/office/drawing/2014/main" id="{94537A8B-16D7-B3B9-DA25-165E3EB25BC5}"/>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6000"/>
                    </a14:imgEffect>
                  </a14:imgLayer>
                </a14:imgProps>
              </a:ext>
            </a:extLst>
          </a:blip>
          <a:stretch>
            <a:fillRect/>
          </a:stretch>
        </p:blipFill>
        <p:spPr>
          <a:xfrm>
            <a:off x="804128" y="1291423"/>
            <a:ext cx="3893995" cy="4215997"/>
          </a:xfrm>
          <a:prstGeom prst="rect">
            <a:avLst/>
          </a:prstGeom>
        </p:spPr>
      </p:pic>
    </p:spTree>
    <p:extLst>
      <p:ext uri="{BB962C8B-B14F-4D97-AF65-F5344CB8AC3E}">
        <p14:creationId xmlns:p14="http://schemas.microsoft.com/office/powerpoint/2010/main" val="3242700288"/>
      </p:ext>
    </p:extLst>
  </p:cSld>
  <p:clrMapOvr>
    <a:masterClrMapping/>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0210409090849_wm_shs-tieng-viet-2-tap-1">
            <a:extLst>
              <a:ext uri="{FF2B5EF4-FFF2-40B4-BE49-F238E27FC236}">
                <a16:creationId xmlns:a16="http://schemas.microsoft.com/office/drawing/2014/main" id="{2007351F-A3F1-D6FF-E7DD-740A126B8A1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1292407" y="604665"/>
            <a:ext cx="696191" cy="640080"/>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82B4B16-1033-4780-9A2B-6CC857B740D4}"/>
              </a:ext>
            </a:extLst>
          </p:cNvPr>
          <p:cNvSpPr txBox="1"/>
          <p:nvPr/>
        </p:nvSpPr>
        <p:spPr>
          <a:xfrm>
            <a:off x="2052068" y="637792"/>
            <a:ext cx="9009222" cy="1098378"/>
          </a:xfrm>
          <a:prstGeom prst="rect">
            <a:avLst/>
          </a:prstGeom>
          <a:noFill/>
        </p:spPr>
        <p:txBody>
          <a:bodyPr wrap="square" rtlCol="0">
            <a:spAutoFit/>
          </a:bodyPr>
          <a:lstStyle/>
          <a:p>
            <a:pPr marL="0" marR="0" lvl="0" indent="0" algn="just" defTabSz="1219170" rtl="0" eaLnBrk="1" fontAlgn="auto" latinLnBrk="0" hangingPunct="1">
              <a:lnSpc>
                <a:spcPts val="4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2. </a:t>
            </a:r>
            <a:r>
              <a:rPr kumimoji="0" lang="en-US" sz="32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Viết</a:t>
            </a:r>
            <a:r>
              <a:rPr kumimoji="0" lang="en-US"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3 - 4 </a:t>
            </a:r>
            <a:r>
              <a:rPr kumimoji="0" lang="en-US" sz="32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câu</a:t>
            </a:r>
            <a:r>
              <a:rPr kumimoji="0" lang="en-US"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kể</a:t>
            </a:r>
            <a:r>
              <a:rPr kumimoji="0" lang="en-US"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về</a:t>
            </a:r>
            <a:r>
              <a:rPr kumimoji="0" lang="en-US"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hoạt</a:t>
            </a:r>
            <a:r>
              <a:rPr kumimoji="0" lang="en-US"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động</a:t>
            </a:r>
            <a:r>
              <a:rPr kumimoji="0" lang="en-US"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em</a:t>
            </a:r>
            <a:r>
              <a:rPr kumimoji="0" lang="en-US"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tham</a:t>
            </a:r>
            <a:r>
              <a:rPr kumimoji="0" lang="en-US"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gia</a:t>
            </a:r>
            <a:r>
              <a:rPr kumimoji="0" lang="en-US"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cùng</a:t>
            </a:r>
            <a:r>
              <a:rPr kumimoji="0" lang="en-US"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các</a:t>
            </a:r>
            <a:r>
              <a:rPr kumimoji="0" lang="en-US"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bạn</a:t>
            </a:r>
            <a:r>
              <a:rPr kumimoji="0" lang="en-US"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a:t>
            </a:r>
          </a:p>
        </p:txBody>
      </p:sp>
      <p:grpSp>
        <p:nvGrpSpPr>
          <p:cNvPr id="26" name="Group 25">
            <a:extLst>
              <a:ext uri="{FF2B5EF4-FFF2-40B4-BE49-F238E27FC236}">
                <a16:creationId xmlns:a16="http://schemas.microsoft.com/office/drawing/2014/main" id="{88A2A65D-1043-760B-3B41-B923FD7335D2}"/>
              </a:ext>
            </a:extLst>
          </p:cNvPr>
          <p:cNvGrpSpPr/>
          <p:nvPr/>
        </p:nvGrpSpPr>
        <p:grpSpPr>
          <a:xfrm>
            <a:off x="1988598" y="1707143"/>
            <a:ext cx="8280423" cy="4513066"/>
            <a:chOff x="768927" y="1641595"/>
            <a:chExt cx="5340928" cy="2511698"/>
          </a:xfrm>
        </p:grpSpPr>
        <p:grpSp>
          <p:nvGrpSpPr>
            <p:cNvPr id="27" name="Group 26">
              <a:extLst>
                <a:ext uri="{FF2B5EF4-FFF2-40B4-BE49-F238E27FC236}">
                  <a16:creationId xmlns:a16="http://schemas.microsoft.com/office/drawing/2014/main" id="{BBA0588E-DACC-EFA2-C859-D220DA87592E}"/>
                </a:ext>
              </a:extLst>
            </p:cNvPr>
            <p:cNvGrpSpPr/>
            <p:nvPr/>
          </p:nvGrpSpPr>
          <p:grpSpPr>
            <a:xfrm>
              <a:off x="768927" y="1641595"/>
              <a:ext cx="5340928" cy="2511698"/>
              <a:chOff x="768927" y="1641595"/>
              <a:chExt cx="5340928" cy="2511698"/>
            </a:xfrm>
          </p:grpSpPr>
          <p:sp>
            <p:nvSpPr>
              <p:cNvPr id="29" name="Rectangle 14">
                <a:extLst>
                  <a:ext uri="{FF2B5EF4-FFF2-40B4-BE49-F238E27FC236}">
                    <a16:creationId xmlns:a16="http://schemas.microsoft.com/office/drawing/2014/main" id="{38DAE905-2E41-CBE5-68BD-1E3A3188378E}"/>
                  </a:ext>
                </a:extLst>
              </p:cNvPr>
              <p:cNvSpPr/>
              <p:nvPr/>
            </p:nvSpPr>
            <p:spPr>
              <a:xfrm>
                <a:off x="2820697" y="1661594"/>
                <a:ext cx="1269423" cy="589771"/>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nvGrpSpPr>
              <p:cNvPr id="30" name="Google Shape;1251;p47">
                <a:extLst>
                  <a:ext uri="{FF2B5EF4-FFF2-40B4-BE49-F238E27FC236}">
                    <a16:creationId xmlns:a16="http://schemas.microsoft.com/office/drawing/2014/main" id="{D0B62199-98D1-C4C1-78AD-DB891476320D}"/>
                  </a:ext>
                </a:extLst>
              </p:cNvPr>
              <p:cNvGrpSpPr/>
              <p:nvPr/>
            </p:nvGrpSpPr>
            <p:grpSpPr>
              <a:xfrm>
                <a:off x="768927" y="1641595"/>
                <a:ext cx="5340928" cy="2511698"/>
                <a:chOff x="4875791" y="946666"/>
                <a:chExt cx="1252993" cy="1443671"/>
              </a:xfrm>
            </p:grpSpPr>
            <p:sp>
              <p:nvSpPr>
                <p:cNvPr id="32" name="Google Shape;1252;p47">
                  <a:extLst>
                    <a:ext uri="{FF2B5EF4-FFF2-40B4-BE49-F238E27FC236}">
                      <a16:creationId xmlns:a16="http://schemas.microsoft.com/office/drawing/2014/main" id="{0D44A800-8B68-F1B6-1346-1B8F21B15954}"/>
                    </a:ext>
                  </a:extLst>
                </p:cNvPr>
                <p:cNvSpPr/>
                <p:nvPr/>
              </p:nvSpPr>
              <p:spPr>
                <a:xfrm>
                  <a:off x="5455534" y="1055601"/>
                  <a:ext cx="53695" cy="44148"/>
                </a:xfrm>
                <a:custGeom>
                  <a:avLst/>
                  <a:gdLst/>
                  <a:ahLst/>
                  <a:cxnLst/>
                  <a:rect l="l" t="t" r="r" b="b"/>
                  <a:pathLst>
                    <a:path w="3442" h="2830" extrusionOk="0">
                      <a:moveTo>
                        <a:pt x="2902" y="0"/>
                      </a:moveTo>
                      <a:cubicBezTo>
                        <a:pt x="2802" y="0"/>
                        <a:pt x="2699" y="38"/>
                        <a:pt x="2608" y="113"/>
                      </a:cubicBezTo>
                      <a:cubicBezTo>
                        <a:pt x="2174" y="439"/>
                        <a:pt x="1666" y="838"/>
                        <a:pt x="1232" y="1200"/>
                      </a:cubicBezTo>
                      <a:cubicBezTo>
                        <a:pt x="906" y="1490"/>
                        <a:pt x="580" y="1743"/>
                        <a:pt x="254" y="1997"/>
                      </a:cubicBezTo>
                      <a:cubicBezTo>
                        <a:pt x="36" y="2142"/>
                        <a:pt x="0" y="2432"/>
                        <a:pt x="145" y="2649"/>
                      </a:cubicBezTo>
                      <a:cubicBezTo>
                        <a:pt x="254" y="2758"/>
                        <a:pt x="362" y="2830"/>
                        <a:pt x="507" y="2830"/>
                      </a:cubicBezTo>
                      <a:cubicBezTo>
                        <a:pt x="616" y="2830"/>
                        <a:pt x="725" y="2794"/>
                        <a:pt x="797" y="2721"/>
                      </a:cubicBezTo>
                      <a:cubicBezTo>
                        <a:pt x="1123" y="2504"/>
                        <a:pt x="1449" y="2214"/>
                        <a:pt x="1811" y="1924"/>
                      </a:cubicBezTo>
                      <a:cubicBezTo>
                        <a:pt x="2246" y="1562"/>
                        <a:pt x="2717" y="1200"/>
                        <a:pt x="3151" y="874"/>
                      </a:cubicBezTo>
                      <a:cubicBezTo>
                        <a:pt x="3369" y="729"/>
                        <a:pt x="3441" y="403"/>
                        <a:pt x="3260" y="222"/>
                      </a:cubicBezTo>
                      <a:cubicBezTo>
                        <a:pt x="3176" y="74"/>
                        <a:pt x="3042" y="0"/>
                        <a:pt x="290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33" name="Google Shape;1253;p47">
                  <a:extLst>
                    <a:ext uri="{FF2B5EF4-FFF2-40B4-BE49-F238E27FC236}">
                      <a16:creationId xmlns:a16="http://schemas.microsoft.com/office/drawing/2014/main" id="{6290E77B-7729-425A-5603-C7946B47E141}"/>
                    </a:ext>
                  </a:extLst>
                </p:cNvPr>
                <p:cNvSpPr/>
                <p:nvPr/>
              </p:nvSpPr>
              <p:spPr>
                <a:xfrm>
                  <a:off x="4952637" y="2200313"/>
                  <a:ext cx="1086088" cy="135782"/>
                </a:xfrm>
                <a:custGeom>
                  <a:avLst/>
                  <a:gdLst/>
                  <a:ahLst/>
                  <a:cxnLst/>
                  <a:rect l="l" t="t" r="r" b="b"/>
                  <a:pathLst>
                    <a:path w="69621" h="8704" extrusionOk="0">
                      <a:moveTo>
                        <a:pt x="68963" y="1"/>
                      </a:moveTo>
                      <a:cubicBezTo>
                        <a:pt x="68838" y="1"/>
                        <a:pt x="68709" y="56"/>
                        <a:pt x="68603" y="191"/>
                      </a:cubicBezTo>
                      <a:cubicBezTo>
                        <a:pt x="68096" y="771"/>
                        <a:pt x="67589" y="1278"/>
                        <a:pt x="67010" y="1821"/>
                      </a:cubicBezTo>
                      <a:cubicBezTo>
                        <a:pt x="66539" y="2256"/>
                        <a:pt x="66032" y="2727"/>
                        <a:pt x="65561" y="3234"/>
                      </a:cubicBezTo>
                      <a:cubicBezTo>
                        <a:pt x="65380" y="3415"/>
                        <a:pt x="65380" y="3704"/>
                        <a:pt x="65597" y="3886"/>
                      </a:cubicBezTo>
                      <a:cubicBezTo>
                        <a:pt x="65670" y="3958"/>
                        <a:pt x="65814" y="3994"/>
                        <a:pt x="65923" y="3994"/>
                      </a:cubicBezTo>
                      <a:cubicBezTo>
                        <a:pt x="66032" y="3994"/>
                        <a:pt x="66177" y="3958"/>
                        <a:pt x="66249" y="3849"/>
                      </a:cubicBezTo>
                      <a:cubicBezTo>
                        <a:pt x="66684" y="3415"/>
                        <a:pt x="67191" y="2944"/>
                        <a:pt x="67662" y="2509"/>
                      </a:cubicBezTo>
                      <a:cubicBezTo>
                        <a:pt x="68241" y="1966"/>
                        <a:pt x="68821" y="1386"/>
                        <a:pt x="69328" y="771"/>
                      </a:cubicBezTo>
                      <a:cubicBezTo>
                        <a:pt x="69620" y="425"/>
                        <a:pt x="69308" y="1"/>
                        <a:pt x="68963" y="1"/>
                      </a:cubicBezTo>
                      <a:close/>
                      <a:moveTo>
                        <a:pt x="65670" y="481"/>
                      </a:moveTo>
                      <a:cubicBezTo>
                        <a:pt x="64329" y="481"/>
                        <a:pt x="61214" y="4393"/>
                        <a:pt x="60599" y="5407"/>
                      </a:cubicBezTo>
                      <a:cubicBezTo>
                        <a:pt x="60417" y="5624"/>
                        <a:pt x="60490" y="5914"/>
                        <a:pt x="60743" y="6059"/>
                      </a:cubicBezTo>
                      <a:cubicBezTo>
                        <a:pt x="60816" y="6095"/>
                        <a:pt x="60888" y="6131"/>
                        <a:pt x="60961" y="6131"/>
                      </a:cubicBezTo>
                      <a:cubicBezTo>
                        <a:pt x="61142" y="6131"/>
                        <a:pt x="61287" y="6059"/>
                        <a:pt x="61359" y="5914"/>
                      </a:cubicBezTo>
                      <a:cubicBezTo>
                        <a:pt x="62373" y="4320"/>
                        <a:pt x="65054" y="1459"/>
                        <a:pt x="65670" y="1423"/>
                      </a:cubicBezTo>
                      <a:cubicBezTo>
                        <a:pt x="66285" y="1423"/>
                        <a:pt x="66285" y="481"/>
                        <a:pt x="65670" y="481"/>
                      </a:cubicBezTo>
                      <a:close/>
                      <a:moveTo>
                        <a:pt x="2877" y="4720"/>
                      </a:moveTo>
                      <a:cubicBezTo>
                        <a:pt x="2764" y="4720"/>
                        <a:pt x="2645" y="4763"/>
                        <a:pt x="2536" y="4864"/>
                      </a:cubicBezTo>
                      <a:cubicBezTo>
                        <a:pt x="1956" y="5479"/>
                        <a:pt x="1377" y="6168"/>
                        <a:pt x="906" y="6892"/>
                      </a:cubicBezTo>
                      <a:cubicBezTo>
                        <a:pt x="652" y="7254"/>
                        <a:pt x="435" y="7616"/>
                        <a:pt x="145" y="7942"/>
                      </a:cubicBezTo>
                      <a:cubicBezTo>
                        <a:pt x="0" y="8160"/>
                        <a:pt x="36" y="8449"/>
                        <a:pt x="254" y="8631"/>
                      </a:cubicBezTo>
                      <a:cubicBezTo>
                        <a:pt x="326" y="8667"/>
                        <a:pt x="435" y="8703"/>
                        <a:pt x="507" y="8703"/>
                      </a:cubicBezTo>
                      <a:cubicBezTo>
                        <a:pt x="688" y="8703"/>
                        <a:pt x="797" y="8667"/>
                        <a:pt x="906" y="8522"/>
                      </a:cubicBezTo>
                      <a:cubicBezTo>
                        <a:pt x="1159" y="8196"/>
                        <a:pt x="1449" y="7797"/>
                        <a:pt x="1703" y="7435"/>
                      </a:cubicBezTo>
                      <a:cubicBezTo>
                        <a:pt x="2137" y="6747"/>
                        <a:pt x="2644" y="6131"/>
                        <a:pt x="3224" y="5516"/>
                      </a:cubicBezTo>
                      <a:cubicBezTo>
                        <a:pt x="3558" y="5182"/>
                        <a:pt x="3251" y="4720"/>
                        <a:pt x="2877" y="4720"/>
                      </a:cubicBezTo>
                      <a:close/>
                    </a:path>
                  </a:pathLst>
                </a:custGeom>
                <a:solidFill>
                  <a:srgbClr val="21305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34" name="Google Shape;1254;p47">
                  <a:extLst>
                    <a:ext uri="{FF2B5EF4-FFF2-40B4-BE49-F238E27FC236}">
                      <a16:creationId xmlns:a16="http://schemas.microsoft.com/office/drawing/2014/main" id="{C617BCFD-5676-2A39-9510-3C5BD6C86AC1}"/>
                    </a:ext>
                  </a:extLst>
                </p:cNvPr>
                <p:cNvSpPr/>
                <p:nvPr/>
              </p:nvSpPr>
              <p:spPr>
                <a:xfrm>
                  <a:off x="4875791" y="946666"/>
                  <a:ext cx="1252993" cy="1443671"/>
                </a:xfrm>
                <a:custGeom>
                  <a:avLst/>
                  <a:gdLst/>
                  <a:ahLst/>
                  <a:cxnLst/>
                  <a:rect l="l" t="t" r="r" b="b"/>
                  <a:pathLst>
                    <a:path w="80992" h="92543" extrusionOk="0">
                      <a:moveTo>
                        <a:pt x="38286" y="939"/>
                      </a:moveTo>
                      <a:cubicBezTo>
                        <a:pt x="38395" y="975"/>
                        <a:pt x="38503" y="1011"/>
                        <a:pt x="38576" y="1084"/>
                      </a:cubicBezTo>
                      <a:cubicBezTo>
                        <a:pt x="39409" y="1663"/>
                        <a:pt x="40206" y="2315"/>
                        <a:pt x="40894" y="3040"/>
                      </a:cubicBezTo>
                      <a:cubicBezTo>
                        <a:pt x="40982" y="3127"/>
                        <a:pt x="41109" y="3175"/>
                        <a:pt x="41237" y="3175"/>
                      </a:cubicBezTo>
                      <a:cubicBezTo>
                        <a:pt x="41319" y="3175"/>
                        <a:pt x="41402" y="3155"/>
                        <a:pt x="41474" y="3112"/>
                      </a:cubicBezTo>
                      <a:cubicBezTo>
                        <a:pt x="42234" y="2714"/>
                        <a:pt x="43031" y="2315"/>
                        <a:pt x="43828" y="1989"/>
                      </a:cubicBezTo>
                      <a:cubicBezTo>
                        <a:pt x="44009" y="1881"/>
                        <a:pt x="44190" y="1844"/>
                        <a:pt x="44371" y="1844"/>
                      </a:cubicBezTo>
                      <a:cubicBezTo>
                        <a:pt x="44589" y="1844"/>
                        <a:pt x="44806" y="1953"/>
                        <a:pt x="44987" y="2098"/>
                      </a:cubicBezTo>
                      <a:cubicBezTo>
                        <a:pt x="45494" y="2424"/>
                        <a:pt x="45929" y="2931"/>
                        <a:pt x="46219" y="3510"/>
                      </a:cubicBezTo>
                      <a:cubicBezTo>
                        <a:pt x="46298" y="3670"/>
                        <a:pt x="46455" y="3770"/>
                        <a:pt x="46633" y="3770"/>
                      </a:cubicBezTo>
                      <a:cubicBezTo>
                        <a:pt x="46698" y="3770"/>
                        <a:pt x="46766" y="3757"/>
                        <a:pt x="46834" y="3728"/>
                      </a:cubicBezTo>
                      <a:lnTo>
                        <a:pt x="49877" y="2532"/>
                      </a:lnTo>
                      <a:lnTo>
                        <a:pt x="49877" y="2532"/>
                      </a:lnTo>
                      <a:cubicBezTo>
                        <a:pt x="49442" y="5177"/>
                        <a:pt x="49189" y="7821"/>
                        <a:pt x="49152" y="10501"/>
                      </a:cubicBezTo>
                      <a:cubicBezTo>
                        <a:pt x="49008" y="14232"/>
                        <a:pt x="48863" y="18071"/>
                        <a:pt x="47595" y="21694"/>
                      </a:cubicBezTo>
                      <a:cubicBezTo>
                        <a:pt x="47052" y="21186"/>
                        <a:pt x="46508" y="20752"/>
                        <a:pt x="45893" y="20390"/>
                      </a:cubicBezTo>
                      <a:cubicBezTo>
                        <a:pt x="45675" y="20208"/>
                        <a:pt x="45422" y="20136"/>
                        <a:pt x="45168" y="20100"/>
                      </a:cubicBezTo>
                      <a:lnTo>
                        <a:pt x="45096" y="20100"/>
                      </a:lnTo>
                      <a:cubicBezTo>
                        <a:pt x="44842" y="20136"/>
                        <a:pt x="44589" y="20245"/>
                        <a:pt x="44371" y="20462"/>
                      </a:cubicBezTo>
                      <a:lnTo>
                        <a:pt x="43430" y="21295"/>
                      </a:lnTo>
                      <a:cubicBezTo>
                        <a:pt x="43246" y="21494"/>
                        <a:pt x="42997" y="21590"/>
                        <a:pt x="42749" y="21590"/>
                      </a:cubicBezTo>
                      <a:cubicBezTo>
                        <a:pt x="42411" y="21590"/>
                        <a:pt x="42075" y="21412"/>
                        <a:pt x="41908" y="21078"/>
                      </a:cubicBezTo>
                      <a:lnTo>
                        <a:pt x="41800" y="20897"/>
                      </a:lnTo>
                      <a:cubicBezTo>
                        <a:pt x="41510" y="20390"/>
                        <a:pt x="41039" y="20027"/>
                        <a:pt x="40496" y="19846"/>
                      </a:cubicBezTo>
                      <a:cubicBezTo>
                        <a:pt x="40314" y="19774"/>
                        <a:pt x="40097" y="19738"/>
                        <a:pt x="39916" y="19738"/>
                      </a:cubicBezTo>
                      <a:cubicBezTo>
                        <a:pt x="39300" y="19774"/>
                        <a:pt x="38721" y="19955"/>
                        <a:pt x="38214" y="20208"/>
                      </a:cubicBezTo>
                      <a:lnTo>
                        <a:pt x="35533" y="21331"/>
                      </a:lnTo>
                      <a:cubicBezTo>
                        <a:pt x="34773" y="20788"/>
                        <a:pt x="34012" y="20136"/>
                        <a:pt x="33360" y="19448"/>
                      </a:cubicBezTo>
                      <a:cubicBezTo>
                        <a:pt x="33276" y="19342"/>
                        <a:pt x="33142" y="19286"/>
                        <a:pt x="33009" y="19286"/>
                      </a:cubicBezTo>
                      <a:cubicBezTo>
                        <a:pt x="32914" y="19286"/>
                        <a:pt x="32820" y="19315"/>
                        <a:pt x="32744" y="19375"/>
                      </a:cubicBezTo>
                      <a:lnTo>
                        <a:pt x="31875" y="20027"/>
                      </a:lnTo>
                      <a:cubicBezTo>
                        <a:pt x="32020" y="13978"/>
                        <a:pt x="32636" y="7966"/>
                        <a:pt x="33795" y="2025"/>
                      </a:cubicBezTo>
                      <a:lnTo>
                        <a:pt x="35497" y="2750"/>
                      </a:lnTo>
                      <a:cubicBezTo>
                        <a:pt x="35557" y="2786"/>
                        <a:pt x="35622" y="2802"/>
                        <a:pt x="35686" y="2802"/>
                      </a:cubicBezTo>
                      <a:cubicBezTo>
                        <a:pt x="35815" y="2802"/>
                        <a:pt x="35944" y="2738"/>
                        <a:pt x="36040" y="2641"/>
                      </a:cubicBezTo>
                      <a:cubicBezTo>
                        <a:pt x="36620" y="2025"/>
                        <a:pt x="37272" y="1482"/>
                        <a:pt x="37996" y="1047"/>
                      </a:cubicBezTo>
                      <a:cubicBezTo>
                        <a:pt x="38069" y="1011"/>
                        <a:pt x="38177" y="939"/>
                        <a:pt x="38286" y="939"/>
                      </a:cubicBezTo>
                      <a:close/>
                      <a:moveTo>
                        <a:pt x="14090" y="12892"/>
                      </a:moveTo>
                      <a:cubicBezTo>
                        <a:pt x="19089" y="12892"/>
                        <a:pt x="25065" y="12928"/>
                        <a:pt x="31295" y="12964"/>
                      </a:cubicBezTo>
                      <a:cubicBezTo>
                        <a:pt x="31078" y="15645"/>
                        <a:pt x="30969" y="18289"/>
                        <a:pt x="30933" y="20969"/>
                      </a:cubicBezTo>
                      <a:cubicBezTo>
                        <a:pt x="30933" y="21114"/>
                        <a:pt x="31006" y="21295"/>
                        <a:pt x="31187" y="21368"/>
                      </a:cubicBezTo>
                      <a:cubicBezTo>
                        <a:pt x="31252" y="21400"/>
                        <a:pt x="31332" y="21418"/>
                        <a:pt x="31410" y="21418"/>
                      </a:cubicBezTo>
                      <a:cubicBezTo>
                        <a:pt x="31505" y="21418"/>
                        <a:pt x="31598" y="21391"/>
                        <a:pt x="31658" y="21331"/>
                      </a:cubicBezTo>
                      <a:lnTo>
                        <a:pt x="32962" y="20390"/>
                      </a:lnTo>
                      <a:cubicBezTo>
                        <a:pt x="33650" y="21078"/>
                        <a:pt x="34410" y="21694"/>
                        <a:pt x="35244" y="22237"/>
                      </a:cubicBezTo>
                      <a:cubicBezTo>
                        <a:pt x="35312" y="22306"/>
                        <a:pt x="35410" y="22331"/>
                        <a:pt x="35510" y="22331"/>
                      </a:cubicBezTo>
                      <a:cubicBezTo>
                        <a:pt x="35567" y="22331"/>
                        <a:pt x="35625" y="22323"/>
                        <a:pt x="35678" y="22309"/>
                      </a:cubicBezTo>
                      <a:lnTo>
                        <a:pt x="38576" y="21042"/>
                      </a:lnTo>
                      <a:cubicBezTo>
                        <a:pt x="38979" y="20840"/>
                        <a:pt x="39429" y="20730"/>
                        <a:pt x="39888" y="20730"/>
                      </a:cubicBezTo>
                      <a:cubicBezTo>
                        <a:pt x="40005" y="20730"/>
                        <a:pt x="40124" y="20737"/>
                        <a:pt x="40242" y="20752"/>
                      </a:cubicBezTo>
                      <a:cubicBezTo>
                        <a:pt x="40568" y="20824"/>
                        <a:pt x="40749" y="21078"/>
                        <a:pt x="41003" y="21440"/>
                      </a:cubicBezTo>
                      <a:lnTo>
                        <a:pt x="41184" y="21657"/>
                      </a:lnTo>
                      <a:cubicBezTo>
                        <a:pt x="41546" y="22164"/>
                        <a:pt x="42162" y="22490"/>
                        <a:pt x="42814" y="22527"/>
                      </a:cubicBezTo>
                      <a:cubicBezTo>
                        <a:pt x="42959" y="22527"/>
                        <a:pt x="43067" y="22490"/>
                        <a:pt x="43212" y="22490"/>
                      </a:cubicBezTo>
                      <a:cubicBezTo>
                        <a:pt x="43502" y="22382"/>
                        <a:pt x="43792" y="22201"/>
                        <a:pt x="44045" y="21983"/>
                      </a:cubicBezTo>
                      <a:lnTo>
                        <a:pt x="44987" y="21186"/>
                      </a:lnTo>
                      <a:cubicBezTo>
                        <a:pt x="45023" y="21150"/>
                        <a:pt x="45096" y="21078"/>
                        <a:pt x="45132" y="21078"/>
                      </a:cubicBezTo>
                      <a:cubicBezTo>
                        <a:pt x="45204" y="21078"/>
                        <a:pt x="45277" y="21114"/>
                        <a:pt x="45349" y="21186"/>
                      </a:cubicBezTo>
                      <a:cubicBezTo>
                        <a:pt x="46110" y="21657"/>
                        <a:pt x="46798" y="22237"/>
                        <a:pt x="47450" y="22853"/>
                      </a:cubicBezTo>
                      <a:cubicBezTo>
                        <a:pt x="47523" y="22925"/>
                        <a:pt x="47667" y="22997"/>
                        <a:pt x="47776" y="22997"/>
                      </a:cubicBezTo>
                      <a:lnTo>
                        <a:pt x="47885" y="22997"/>
                      </a:lnTo>
                      <a:cubicBezTo>
                        <a:pt x="48030" y="22961"/>
                        <a:pt x="48175" y="22853"/>
                        <a:pt x="48211" y="22708"/>
                      </a:cubicBezTo>
                      <a:cubicBezTo>
                        <a:pt x="49442" y="19593"/>
                        <a:pt x="49804" y="16369"/>
                        <a:pt x="49986" y="13182"/>
                      </a:cubicBezTo>
                      <a:cubicBezTo>
                        <a:pt x="64112" y="13363"/>
                        <a:pt x="76391" y="13544"/>
                        <a:pt x="78782" y="13580"/>
                      </a:cubicBezTo>
                      <a:cubicBezTo>
                        <a:pt x="79941" y="26982"/>
                        <a:pt x="77369" y="83559"/>
                        <a:pt x="77188" y="88087"/>
                      </a:cubicBezTo>
                      <a:cubicBezTo>
                        <a:pt x="72044" y="90369"/>
                        <a:pt x="57157" y="91637"/>
                        <a:pt x="36149" y="91637"/>
                      </a:cubicBezTo>
                      <a:cubicBezTo>
                        <a:pt x="18799" y="91637"/>
                        <a:pt x="3441" y="90695"/>
                        <a:pt x="2137" y="89934"/>
                      </a:cubicBezTo>
                      <a:cubicBezTo>
                        <a:pt x="725" y="87508"/>
                        <a:pt x="1304" y="42847"/>
                        <a:pt x="2029" y="13037"/>
                      </a:cubicBezTo>
                      <a:cubicBezTo>
                        <a:pt x="4274" y="12928"/>
                        <a:pt x="8331" y="12892"/>
                        <a:pt x="14090" y="12892"/>
                      </a:cubicBezTo>
                      <a:close/>
                      <a:moveTo>
                        <a:pt x="38269" y="0"/>
                      </a:moveTo>
                      <a:cubicBezTo>
                        <a:pt x="37999" y="0"/>
                        <a:pt x="37725" y="82"/>
                        <a:pt x="37489" y="251"/>
                      </a:cubicBezTo>
                      <a:cubicBezTo>
                        <a:pt x="36801" y="685"/>
                        <a:pt x="36149" y="1192"/>
                        <a:pt x="35569" y="1772"/>
                      </a:cubicBezTo>
                      <a:lnTo>
                        <a:pt x="33650" y="866"/>
                      </a:lnTo>
                      <a:cubicBezTo>
                        <a:pt x="33577" y="830"/>
                        <a:pt x="33505" y="812"/>
                        <a:pt x="33432" y="812"/>
                      </a:cubicBezTo>
                      <a:cubicBezTo>
                        <a:pt x="33360" y="812"/>
                        <a:pt x="33288" y="830"/>
                        <a:pt x="33215" y="866"/>
                      </a:cubicBezTo>
                      <a:cubicBezTo>
                        <a:pt x="33106" y="939"/>
                        <a:pt x="32998" y="1047"/>
                        <a:pt x="32998" y="1192"/>
                      </a:cubicBezTo>
                      <a:cubicBezTo>
                        <a:pt x="32273" y="4778"/>
                        <a:pt x="31730" y="8364"/>
                        <a:pt x="31404" y="12022"/>
                      </a:cubicBezTo>
                      <a:cubicBezTo>
                        <a:pt x="25102" y="11950"/>
                        <a:pt x="19125" y="11914"/>
                        <a:pt x="14090" y="11914"/>
                      </a:cubicBezTo>
                      <a:cubicBezTo>
                        <a:pt x="7933" y="11914"/>
                        <a:pt x="3695" y="11986"/>
                        <a:pt x="1521" y="12059"/>
                      </a:cubicBezTo>
                      <a:cubicBezTo>
                        <a:pt x="1268" y="12095"/>
                        <a:pt x="1087" y="12276"/>
                        <a:pt x="1051" y="12530"/>
                      </a:cubicBezTo>
                      <a:cubicBezTo>
                        <a:pt x="1051" y="12711"/>
                        <a:pt x="616" y="31691"/>
                        <a:pt x="399" y="50671"/>
                      </a:cubicBezTo>
                      <a:cubicBezTo>
                        <a:pt x="0" y="89282"/>
                        <a:pt x="1051" y="90188"/>
                        <a:pt x="1485" y="90586"/>
                      </a:cubicBezTo>
                      <a:cubicBezTo>
                        <a:pt x="2862" y="91782"/>
                        <a:pt x="20501" y="92542"/>
                        <a:pt x="36149" y="92542"/>
                      </a:cubicBezTo>
                      <a:cubicBezTo>
                        <a:pt x="46291" y="92542"/>
                        <a:pt x="70740" y="92180"/>
                        <a:pt x="77840" y="88811"/>
                      </a:cubicBezTo>
                      <a:cubicBezTo>
                        <a:pt x="77985" y="88739"/>
                        <a:pt x="78093" y="88558"/>
                        <a:pt x="78093" y="88413"/>
                      </a:cubicBezTo>
                      <a:cubicBezTo>
                        <a:pt x="78130" y="87761"/>
                        <a:pt x="80991" y="26185"/>
                        <a:pt x="79687" y="13037"/>
                      </a:cubicBezTo>
                      <a:cubicBezTo>
                        <a:pt x="79651" y="12819"/>
                        <a:pt x="79470" y="12638"/>
                        <a:pt x="79216" y="12602"/>
                      </a:cubicBezTo>
                      <a:cubicBezTo>
                        <a:pt x="78999" y="12602"/>
                        <a:pt x="65669" y="12421"/>
                        <a:pt x="50022" y="12204"/>
                      </a:cubicBezTo>
                      <a:cubicBezTo>
                        <a:pt x="50058" y="11660"/>
                        <a:pt x="50058" y="11117"/>
                        <a:pt x="50094" y="10537"/>
                      </a:cubicBezTo>
                      <a:cubicBezTo>
                        <a:pt x="50203" y="7676"/>
                        <a:pt x="50312" y="4706"/>
                        <a:pt x="50927" y="1881"/>
                      </a:cubicBezTo>
                      <a:cubicBezTo>
                        <a:pt x="51013" y="1565"/>
                        <a:pt x="50782" y="1318"/>
                        <a:pt x="50520" y="1318"/>
                      </a:cubicBezTo>
                      <a:cubicBezTo>
                        <a:pt x="50451" y="1318"/>
                        <a:pt x="50380" y="1336"/>
                        <a:pt x="50312" y="1373"/>
                      </a:cubicBezTo>
                      <a:lnTo>
                        <a:pt x="46834" y="2714"/>
                      </a:lnTo>
                      <a:cubicBezTo>
                        <a:pt x="46508" y="2170"/>
                        <a:pt x="46037" y="1699"/>
                        <a:pt x="45530" y="1337"/>
                      </a:cubicBezTo>
                      <a:cubicBezTo>
                        <a:pt x="45168" y="1047"/>
                        <a:pt x="44770" y="903"/>
                        <a:pt x="44371" y="903"/>
                      </a:cubicBezTo>
                      <a:cubicBezTo>
                        <a:pt x="44045" y="903"/>
                        <a:pt x="43719" y="975"/>
                        <a:pt x="43466" y="1120"/>
                      </a:cubicBezTo>
                      <a:cubicBezTo>
                        <a:pt x="42705" y="1446"/>
                        <a:pt x="42017" y="1772"/>
                        <a:pt x="41329" y="2134"/>
                      </a:cubicBezTo>
                      <a:cubicBezTo>
                        <a:pt x="40640" y="1482"/>
                        <a:pt x="39916" y="866"/>
                        <a:pt x="39119" y="323"/>
                      </a:cubicBezTo>
                      <a:cubicBezTo>
                        <a:pt x="38886" y="110"/>
                        <a:pt x="38581" y="0"/>
                        <a:pt x="382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3200" b="0" i="0" u="none" strike="noStrike" kern="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endParaRPr kumimoji="0" sz="3200" b="0" i="0" u="none" strike="noStrike" kern="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35" name="Google Shape;1255;p47">
                  <a:extLst>
                    <a:ext uri="{FF2B5EF4-FFF2-40B4-BE49-F238E27FC236}">
                      <a16:creationId xmlns:a16="http://schemas.microsoft.com/office/drawing/2014/main" id="{078D3E2F-32FA-2C07-3D14-500B84355663}"/>
                    </a:ext>
                  </a:extLst>
                </p:cNvPr>
                <p:cNvSpPr/>
                <p:nvPr/>
              </p:nvSpPr>
              <p:spPr>
                <a:xfrm>
                  <a:off x="5451010" y="1048035"/>
                  <a:ext cx="109075" cy="99419"/>
                </a:xfrm>
                <a:custGeom>
                  <a:avLst/>
                  <a:gdLst/>
                  <a:ahLst/>
                  <a:cxnLst/>
                  <a:rect l="l" t="t" r="r" b="b"/>
                  <a:pathLst>
                    <a:path w="6992" h="6373" extrusionOk="0">
                      <a:moveTo>
                        <a:pt x="6448" y="1"/>
                      </a:moveTo>
                      <a:cubicBezTo>
                        <a:pt x="6330" y="1"/>
                        <a:pt x="6212" y="55"/>
                        <a:pt x="6122" y="164"/>
                      </a:cubicBezTo>
                      <a:cubicBezTo>
                        <a:pt x="4311" y="2011"/>
                        <a:pt x="2210" y="4148"/>
                        <a:pt x="326" y="5488"/>
                      </a:cubicBezTo>
                      <a:cubicBezTo>
                        <a:pt x="73" y="5633"/>
                        <a:pt x="0" y="5959"/>
                        <a:pt x="182" y="6176"/>
                      </a:cubicBezTo>
                      <a:cubicBezTo>
                        <a:pt x="269" y="6307"/>
                        <a:pt x="408" y="6372"/>
                        <a:pt x="552" y="6372"/>
                      </a:cubicBezTo>
                      <a:cubicBezTo>
                        <a:pt x="648" y="6372"/>
                        <a:pt x="747" y="6343"/>
                        <a:pt x="834" y="6285"/>
                      </a:cubicBezTo>
                      <a:cubicBezTo>
                        <a:pt x="2826" y="4872"/>
                        <a:pt x="4963" y="2735"/>
                        <a:pt x="6774" y="816"/>
                      </a:cubicBezTo>
                      <a:cubicBezTo>
                        <a:pt x="6991" y="635"/>
                        <a:pt x="6991" y="345"/>
                        <a:pt x="6774" y="164"/>
                      </a:cubicBezTo>
                      <a:cubicBezTo>
                        <a:pt x="6683" y="55"/>
                        <a:pt x="6566" y="1"/>
                        <a:pt x="644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36" name="Google Shape;1256;p47">
                  <a:extLst>
                    <a:ext uri="{FF2B5EF4-FFF2-40B4-BE49-F238E27FC236}">
                      <a16:creationId xmlns:a16="http://schemas.microsoft.com/office/drawing/2014/main" id="{A9AF1267-2B19-A725-5F99-7D4B3592025F}"/>
                    </a:ext>
                  </a:extLst>
                </p:cNvPr>
                <p:cNvSpPr/>
                <p:nvPr/>
              </p:nvSpPr>
              <p:spPr>
                <a:xfrm>
                  <a:off x="5519557" y="1088423"/>
                  <a:ext cx="44476" cy="37346"/>
                </a:xfrm>
                <a:custGeom>
                  <a:avLst/>
                  <a:gdLst/>
                  <a:ahLst/>
                  <a:cxnLst/>
                  <a:rect l="l" t="t" r="r" b="b"/>
                  <a:pathLst>
                    <a:path w="2851" h="2394" extrusionOk="0">
                      <a:moveTo>
                        <a:pt x="2320" y="0"/>
                      </a:moveTo>
                      <a:cubicBezTo>
                        <a:pt x="2232" y="0"/>
                        <a:pt x="2141" y="24"/>
                        <a:pt x="2054" y="74"/>
                      </a:cubicBezTo>
                      <a:cubicBezTo>
                        <a:pt x="1366" y="472"/>
                        <a:pt x="786" y="980"/>
                        <a:pt x="315" y="1595"/>
                      </a:cubicBezTo>
                      <a:cubicBezTo>
                        <a:pt x="0" y="1910"/>
                        <a:pt x="226" y="2394"/>
                        <a:pt x="634" y="2394"/>
                      </a:cubicBezTo>
                      <a:cubicBezTo>
                        <a:pt x="648" y="2394"/>
                        <a:pt x="663" y="2393"/>
                        <a:pt x="677" y="2392"/>
                      </a:cubicBezTo>
                      <a:cubicBezTo>
                        <a:pt x="822" y="2356"/>
                        <a:pt x="931" y="2320"/>
                        <a:pt x="1040" y="2211"/>
                      </a:cubicBezTo>
                      <a:cubicBezTo>
                        <a:pt x="1438" y="1668"/>
                        <a:pt x="1945" y="1233"/>
                        <a:pt x="2525" y="907"/>
                      </a:cubicBezTo>
                      <a:cubicBezTo>
                        <a:pt x="2778" y="798"/>
                        <a:pt x="2851" y="472"/>
                        <a:pt x="2742" y="255"/>
                      </a:cubicBezTo>
                      <a:cubicBezTo>
                        <a:pt x="2647" y="89"/>
                        <a:pt x="2489" y="0"/>
                        <a:pt x="23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37" name="Google Shape;1257;p47">
                  <a:extLst>
                    <a:ext uri="{FF2B5EF4-FFF2-40B4-BE49-F238E27FC236}">
                      <a16:creationId xmlns:a16="http://schemas.microsoft.com/office/drawing/2014/main" id="{C3E8DA60-AB8C-5E78-3C39-9CF54DB86F93}"/>
                    </a:ext>
                  </a:extLst>
                </p:cNvPr>
                <p:cNvSpPr/>
                <p:nvPr/>
              </p:nvSpPr>
              <p:spPr>
                <a:xfrm>
                  <a:off x="5895142" y="2207801"/>
                  <a:ext cx="92118" cy="88171"/>
                </a:xfrm>
                <a:custGeom>
                  <a:avLst/>
                  <a:gdLst/>
                  <a:ahLst/>
                  <a:cxnLst/>
                  <a:rect l="l" t="t" r="r" b="b"/>
                  <a:pathLst>
                    <a:path w="5905" h="5652" extrusionOk="0">
                      <a:moveTo>
                        <a:pt x="5253" y="1"/>
                      </a:moveTo>
                      <a:cubicBezTo>
                        <a:pt x="3912" y="1"/>
                        <a:pt x="797" y="3913"/>
                        <a:pt x="182" y="4927"/>
                      </a:cubicBezTo>
                      <a:cubicBezTo>
                        <a:pt x="0" y="5144"/>
                        <a:pt x="73" y="5434"/>
                        <a:pt x="326" y="5579"/>
                      </a:cubicBezTo>
                      <a:cubicBezTo>
                        <a:pt x="399" y="5615"/>
                        <a:pt x="471" y="5651"/>
                        <a:pt x="544" y="5651"/>
                      </a:cubicBezTo>
                      <a:cubicBezTo>
                        <a:pt x="725" y="5651"/>
                        <a:pt x="870" y="5579"/>
                        <a:pt x="942" y="5434"/>
                      </a:cubicBezTo>
                      <a:cubicBezTo>
                        <a:pt x="1956" y="3840"/>
                        <a:pt x="4637" y="979"/>
                        <a:pt x="5253" y="943"/>
                      </a:cubicBezTo>
                      <a:cubicBezTo>
                        <a:pt x="5904" y="943"/>
                        <a:pt x="5904" y="1"/>
                        <a:pt x="525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38" name="Google Shape;1258;p47">
                  <a:extLst>
                    <a:ext uri="{FF2B5EF4-FFF2-40B4-BE49-F238E27FC236}">
                      <a16:creationId xmlns:a16="http://schemas.microsoft.com/office/drawing/2014/main" id="{074B6D1B-4CB9-8A8A-3403-E18BA6237DF3}"/>
                    </a:ext>
                  </a:extLst>
                </p:cNvPr>
                <p:cNvSpPr/>
                <p:nvPr/>
              </p:nvSpPr>
              <p:spPr>
                <a:xfrm>
                  <a:off x="5972549" y="2200578"/>
                  <a:ext cx="66768" cy="62618"/>
                </a:xfrm>
                <a:custGeom>
                  <a:avLst/>
                  <a:gdLst/>
                  <a:ahLst/>
                  <a:cxnLst/>
                  <a:rect l="l" t="t" r="r" b="b"/>
                  <a:pathLst>
                    <a:path w="4280" h="4014" extrusionOk="0">
                      <a:moveTo>
                        <a:pt x="3613" y="0"/>
                      </a:moveTo>
                      <a:cubicBezTo>
                        <a:pt x="3490" y="0"/>
                        <a:pt x="3364" y="51"/>
                        <a:pt x="3261" y="174"/>
                      </a:cubicBezTo>
                      <a:cubicBezTo>
                        <a:pt x="2754" y="754"/>
                        <a:pt x="2210" y="1297"/>
                        <a:pt x="1631" y="1804"/>
                      </a:cubicBezTo>
                      <a:cubicBezTo>
                        <a:pt x="1160" y="2239"/>
                        <a:pt x="653" y="2710"/>
                        <a:pt x="182" y="3217"/>
                      </a:cubicBezTo>
                      <a:cubicBezTo>
                        <a:pt x="1" y="3398"/>
                        <a:pt x="37" y="3687"/>
                        <a:pt x="254" y="3869"/>
                      </a:cubicBezTo>
                      <a:cubicBezTo>
                        <a:pt x="327" y="3941"/>
                        <a:pt x="435" y="4013"/>
                        <a:pt x="544" y="4013"/>
                      </a:cubicBezTo>
                      <a:cubicBezTo>
                        <a:pt x="689" y="4013"/>
                        <a:pt x="798" y="3941"/>
                        <a:pt x="906" y="3832"/>
                      </a:cubicBezTo>
                      <a:cubicBezTo>
                        <a:pt x="1341" y="3398"/>
                        <a:pt x="1812" y="2927"/>
                        <a:pt x="2283" y="2492"/>
                      </a:cubicBezTo>
                      <a:cubicBezTo>
                        <a:pt x="2898" y="1949"/>
                        <a:pt x="3442" y="1369"/>
                        <a:pt x="3985" y="790"/>
                      </a:cubicBezTo>
                      <a:cubicBezTo>
                        <a:pt x="4280" y="415"/>
                        <a:pt x="3960" y="0"/>
                        <a:pt x="361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39" name="Google Shape;1259;p47">
                  <a:extLst>
                    <a:ext uri="{FF2B5EF4-FFF2-40B4-BE49-F238E27FC236}">
                      <a16:creationId xmlns:a16="http://schemas.microsoft.com/office/drawing/2014/main" id="{BD4BAB3E-2C97-8132-7691-495DB1E403FE}"/>
                    </a:ext>
                  </a:extLst>
                </p:cNvPr>
                <p:cNvSpPr/>
                <p:nvPr/>
              </p:nvSpPr>
              <p:spPr>
                <a:xfrm>
                  <a:off x="5653295" y="1253830"/>
                  <a:ext cx="46348" cy="54990"/>
                </a:xfrm>
                <a:custGeom>
                  <a:avLst/>
                  <a:gdLst/>
                  <a:ahLst/>
                  <a:cxnLst/>
                  <a:rect l="l" t="t" r="r" b="b"/>
                  <a:pathLst>
                    <a:path w="2971" h="3525" extrusionOk="0">
                      <a:moveTo>
                        <a:pt x="2423" y="1"/>
                      </a:moveTo>
                      <a:cubicBezTo>
                        <a:pt x="2312" y="1"/>
                        <a:pt x="2199" y="38"/>
                        <a:pt x="2102" y="120"/>
                      </a:cubicBezTo>
                      <a:cubicBezTo>
                        <a:pt x="1558" y="663"/>
                        <a:pt x="1087" y="1243"/>
                        <a:pt x="725" y="1931"/>
                      </a:cubicBezTo>
                      <a:cubicBezTo>
                        <a:pt x="544" y="2257"/>
                        <a:pt x="363" y="2547"/>
                        <a:pt x="182" y="2800"/>
                      </a:cubicBezTo>
                      <a:cubicBezTo>
                        <a:pt x="1" y="2981"/>
                        <a:pt x="37" y="3307"/>
                        <a:pt x="254" y="3452"/>
                      </a:cubicBezTo>
                      <a:cubicBezTo>
                        <a:pt x="327" y="3489"/>
                        <a:pt x="435" y="3525"/>
                        <a:pt x="544" y="3525"/>
                      </a:cubicBezTo>
                      <a:cubicBezTo>
                        <a:pt x="689" y="3525"/>
                        <a:pt x="834" y="3452"/>
                        <a:pt x="906" y="3344"/>
                      </a:cubicBezTo>
                      <a:cubicBezTo>
                        <a:pt x="1124" y="3054"/>
                        <a:pt x="1341" y="2764"/>
                        <a:pt x="1522" y="2402"/>
                      </a:cubicBezTo>
                      <a:cubicBezTo>
                        <a:pt x="1848" y="1822"/>
                        <a:pt x="2246" y="1315"/>
                        <a:pt x="2717" y="844"/>
                      </a:cubicBezTo>
                      <a:cubicBezTo>
                        <a:pt x="2935" y="663"/>
                        <a:pt x="2971" y="374"/>
                        <a:pt x="2790" y="156"/>
                      </a:cubicBezTo>
                      <a:cubicBezTo>
                        <a:pt x="2690" y="57"/>
                        <a:pt x="2558" y="1"/>
                        <a:pt x="24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40" name="Google Shape;1260;p47">
                  <a:extLst>
                    <a:ext uri="{FF2B5EF4-FFF2-40B4-BE49-F238E27FC236}">
                      <a16:creationId xmlns:a16="http://schemas.microsoft.com/office/drawing/2014/main" id="{63CDB02C-B623-678F-2087-4AEBF135E736}"/>
                    </a:ext>
                  </a:extLst>
                </p:cNvPr>
                <p:cNvSpPr/>
                <p:nvPr/>
              </p:nvSpPr>
              <p:spPr>
                <a:xfrm>
                  <a:off x="5717458" y="1246482"/>
                  <a:ext cx="39406" cy="33056"/>
                </a:xfrm>
                <a:custGeom>
                  <a:avLst/>
                  <a:gdLst/>
                  <a:ahLst/>
                  <a:cxnLst/>
                  <a:rect l="l" t="t" r="r" b="b"/>
                  <a:pathLst>
                    <a:path w="2526" h="2119" extrusionOk="0">
                      <a:moveTo>
                        <a:pt x="1813" y="0"/>
                      </a:moveTo>
                      <a:cubicBezTo>
                        <a:pt x="1710" y="0"/>
                        <a:pt x="1602" y="36"/>
                        <a:pt x="1502" y="120"/>
                      </a:cubicBezTo>
                      <a:cubicBezTo>
                        <a:pt x="1104" y="482"/>
                        <a:pt x="705" y="917"/>
                        <a:pt x="307" y="1315"/>
                      </a:cubicBezTo>
                      <a:cubicBezTo>
                        <a:pt x="1" y="1621"/>
                        <a:pt x="205" y="2119"/>
                        <a:pt x="591" y="2119"/>
                      </a:cubicBezTo>
                      <a:cubicBezTo>
                        <a:pt x="616" y="2119"/>
                        <a:pt x="642" y="2117"/>
                        <a:pt x="669" y="2112"/>
                      </a:cubicBezTo>
                      <a:cubicBezTo>
                        <a:pt x="778" y="2112"/>
                        <a:pt x="922" y="2076"/>
                        <a:pt x="995" y="1967"/>
                      </a:cubicBezTo>
                      <a:cubicBezTo>
                        <a:pt x="1357" y="1569"/>
                        <a:pt x="1756" y="1171"/>
                        <a:pt x="2154" y="808"/>
                      </a:cubicBezTo>
                      <a:cubicBezTo>
                        <a:pt x="2525" y="494"/>
                        <a:pt x="2199" y="0"/>
                        <a:pt x="181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41" name="Google Shape;1261;p47">
                  <a:extLst>
                    <a:ext uri="{FF2B5EF4-FFF2-40B4-BE49-F238E27FC236}">
                      <a16:creationId xmlns:a16="http://schemas.microsoft.com/office/drawing/2014/main" id="{48110FA1-5C22-D468-341D-94E1A0D80ED4}"/>
                    </a:ext>
                  </a:extLst>
                </p:cNvPr>
                <p:cNvSpPr/>
                <p:nvPr/>
              </p:nvSpPr>
              <p:spPr>
                <a:xfrm>
                  <a:off x="4952637" y="2273945"/>
                  <a:ext cx="55505" cy="62150"/>
                </a:xfrm>
                <a:custGeom>
                  <a:avLst/>
                  <a:gdLst/>
                  <a:ahLst/>
                  <a:cxnLst/>
                  <a:rect l="l" t="t" r="r" b="b"/>
                  <a:pathLst>
                    <a:path w="3558" h="3984" extrusionOk="0">
                      <a:moveTo>
                        <a:pt x="2894" y="0"/>
                      </a:moveTo>
                      <a:cubicBezTo>
                        <a:pt x="2786" y="0"/>
                        <a:pt x="2673" y="43"/>
                        <a:pt x="2572" y="144"/>
                      </a:cubicBezTo>
                      <a:cubicBezTo>
                        <a:pt x="1956" y="759"/>
                        <a:pt x="1377" y="1448"/>
                        <a:pt x="906" y="2172"/>
                      </a:cubicBezTo>
                      <a:cubicBezTo>
                        <a:pt x="688" y="2534"/>
                        <a:pt x="435" y="2896"/>
                        <a:pt x="145" y="3222"/>
                      </a:cubicBezTo>
                      <a:cubicBezTo>
                        <a:pt x="0" y="3440"/>
                        <a:pt x="36" y="3729"/>
                        <a:pt x="254" y="3911"/>
                      </a:cubicBezTo>
                      <a:cubicBezTo>
                        <a:pt x="326" y="3947"/>
                        <a:pt x="435" y="3983"/>
                        <a:pt x="544" y="3983"/>
                      </a:cubicBezTo>
                      <a:cubicBezTo>
                        <a:pt x="688" y="3983"/>
                        <a:pt x="797" y="3947"/>
                        <a:pt x="906" y="3802"/>
                      </a:cubicBezTo>
                      <a:cubicBezTo>
                        <a:pt x="1196" y="3476"/>
                        <a:pt x="1449" y="3077"/>
                        <a:pt x="1703" y="2715"/>
                      </a:cubicBezTo>
                      <a:cubicBezTo>
                        <a:pt x="2137" y="2027"/>
                        <a:pt x="2644" y="1411"/>
                        <a:pt x="3224" y="796"/>
                      </a:cubicBezTo>
                      <a:cubicBezTo>
                        <a:pt x="3558" y="462"/>
                        <a:pt x="3251" y="0"/>
                        <a:pt x="289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sp>
            <p:nvSpPr>
              <p:cNvPr id="31" name="Rectangle 14">
                <a:extLst>
                  <a:ext uri="{FF2B5EF4-FFF2-40B4-BE49-F238E27FC236}">
                    <a16:creationId xmlns:a16="http://schemas.microsoft.com/office/drawing/2014/main" id="{6742C774-69F2-3937-4289-E16BF3D8D37A}"/>
                  </a:ext>
                </a:extLst>
              </p:cNvPr>
              <p:cNvSpPr/>
              <p:nvPr/>
            </p:nvSpPr>
            <p:spPr>
              <a:xfrm>
                <a:off x="3161301" y="1767517"/>
                <a:ext cx="615357" cy="371363"/>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sp>
          <p:nvSpPr>
            <p:cNvPr id="28" name="TextBox 27">
              <a:extLst>
                <a:ext uri="{FF2B5EF4-FFF2-40B4-BE49-F238E27FC236}">
                  <a16:creationId xmlns:a16="http://schemas.microsoft.com/office/drawing/2014/main" id="{9DE74A72-C8A1-3546-889D-F10FBCEF91D0}"/>
                </a:ext>
              </a:extLst>
            </p:cNvPr>
            <p:cNvSpPr txBox="1"/>
            <p:nvPr/>
          </p:nvSpPr>
          <p:spPr>
            <a:xfrm>
              <a:off x="2928685" y="1732699"/>
              <a:ext cx="1129909" cy="39396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Gợi</a:t>
              </a:r>
              <a:r>
                <a:rPr kumimoji="0" lang="en-US" sz="40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ý</a:t>
              </a:r>
            </a:p>
          </p:txBody>
        </p:sp>
      </p:grpSp>
      <p:sp>
        <p:nvSpPr>
          <p:cNvPr id="42" name="TextBox 41">
            <a:extLst>
              <a:ext uri="{FF2B5EF4-FFF2-40B4-BE49-F238E27FC236}">
                <a16:creationId xmlns:a16="http://schemas.microsoft.com/office/drawing/2014/main" id="{C28D59D8-AF70-85A5-E2D7-44A353ECADEC}"/>
              </a:ext>
            </a:extLst>
          </p:cNvPr>
          <p:cNvSpPr txBox="1"/>
          <p:nvPr/>
        </p:nvSpPr>
        <p:spPr>
          <a:xfrm>
            <a:off x="2522330" y="2790347"/>
            <a:ext cx="7317335" cy="3125727"/>
          </a:xfrm>
          <a:prstGeom prst="rect">
            <a:avLst/>
          </a:prstGeom>
          <a:noFill/>
        </p:spPr>
        <p:txBody>
          <a:bodyPr wrap="square" rtlCol="0">
            <a:spAutoFit/>
          </a:bodyPr>
          <a:lstStyle/>
          <a:p>
            <a:pPr lvl="0" defTabSz="1219170">
              <a:lnSpc>
                <a:spcPts val="4000"/>
              </a:lnSpc>
              <a:buClr>
                <a:srgbClr val="000000"/>
              </a:buClr>
              <a:defRPr/>
            </a:pPr>
            <a:r>
              <a:rPr lang="vi-VN" sz="3200" kern="0" dirty="0">
                <a:solidFill>
                  <a:srgbClr val="FF0000"/>
                </a:solidFill>
                <a:latin typeface="Cambria" panose="02040503050406030204" pitchFamily="18" charset="0"/>
                <a:ea typeface="Cambria" panose="02040503050406030204" pitchFamily="18" charset="0"/>
                <a:cs typeface="Calibri" panose="020F0502020204030204" pitchFamily="34" charset="0"/>
                <a:sym typeface="Arial"/>
              </a:rPr>
              <a:t>- Hoạt động em tham gia là gì? (học tập/ vui chơi…)</a:t>
            </a:r>
          </a:p>
          <a:p>
            <a:pPr lvl="0" defTabSz="1219170">
              <a:lnSpc>
                <a:spcPts val="4000"/>
              </a:lnSpc>
              <a:buClr>
                <a:srgbClr val="000000"/>
              </a:buClr>
              <a:defRPr/>
            </a:pPr>
            <a:r>
              <a:rPr lang="vi-VN" sz="3200" kern="0" dirty="0">
                <a:solidFill>
                  <a:srgbClr val="FF0000"/>
                </a:solidFill>
                <a:latin typeface="Cambria" panose="02040503050406030204" pitchFamily="18" charset="0"/>
                <a:ea typeface="Cambria" panose="02040503050406030204" pitchFamily="18" charset="0"/>
                <a:cs typeface="Calibri" panose="020F0502020204030204" pitchFamily="34" charset="0"/>
                <a:sym typeface="Arial"/>
              </a:rPr>
              <a:t>- Hoạt động diễn ra ở đâu? Có những ai cùng tham gia?</a:t>
            </a:r>
            <a:endParaRPr lang="en-US" sz="3200" kern="0" dirty="0">
              <a:solidFill>
                <a:srgbClr val="FF0000"/>
              </a:solidFill>
              <a:latin typeface="Cambria" panose="02040503050406030204" pitchFamily="18" charset="0"/>
              <a:ea typeface="Cambria" panose="02040503050406030204" pitchFamily="18" charset="0"/>
              <a:cs typeface="Calibri" panose="020F0502020204030204" pitchFamily="34" charset="0"/>
              <a:sym typeface="Arial"/>
            </a:endParaRPr>
          </a:p>
          <a:p>
            <a:pPr lvl="0" defTabSz="1219170">
              <a:lnSpc>
                <a:spcPts val="4000"/>
              </a:lnSpc>
              <a:buClr>
                <a:srgbClr val="000000"/>
              </a:buClr>
              <a:defRPr/>
            </a:pPr>
            <a:r>
              <a:rPr lang="vi-VN" sz="3200" kern="0" dirty="0">
                <a:solidFill>
                  <a:srgbClr val="FF0000"/>
                </a:solidFill>
                <a:latin typeface="Cambria" panose="02040503050406030204" pitchFamily="18" charset="0"/>
                <a:ea typeface="Cambria" panose="02040503050406030204" pitchFamily="18" charset="0"/>
                <a:cs typeface="Calibri" panose="020F0502020204030204" pitchFamily="34" charset="0"/>
                <a:sym typeface="Arial"/>
              </a:rPr>
              <a:t>- Em và các bạn cùng tham gia việc gì?</a:t>
            </a:r>
          </a:p>
          <a:p>
            <a:pPr lvl="0" defTabSz="1219170">
              <a:lnSpc>
                <a:spcPts val="4000"/>
              </a:lnSpc>
              <a:buClr>
                <a:srgbClr val="000000"/>
              </a:buClr>
              <a:defRPr/>
            </a:pPr>
            <a:r>
              <a:rPr lang="vi-VN" sz="3200" kern="0" dirty="0">
                <a:solidFill>
                  <a:srgbClr val="FF0000"/>
                </a:solidFill>
                <a:latin typeface="Cambria" panose="02040503050406030204" pitchFamily="18" charset="0"/>
                <a:ea typeface="Cambria" panose="02040503050406030204" pitchFamily="18" charset="0"/>
                <a:cs typeface="Calibri" panose="020F0502020204030204" pitchFamily="34" charset="0"/>
                <a:sym typeface="Arial"/>
              </a:rPr>
              <a:t>- Em cảm thấy thế nào khi tham gia?</a:t>
            </a:r>
          </a:p>
        </p:txBody>
      </p:sp>
    </p:spTree>
    <p:extLst>
      <p:ext uri="{BB962C8B-B14F-4D97-AF65-F5344CB8AC3E}">
        <p14:creationId xmlns:p14="http://schemas.microsoft.com/office/powerpoint/2010/main" val="416980911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com - Bài hát giờ ra chơi rồi  TH Sài Đồng  Long Biên  Hà Nội_720pHFR">
            <a:hlinkClick r:id="" action="ppaction://media"/>
            <a:extLst>
              <a:ext uri="{FF2B5EF4-FFF2-40B4-BE49-F238E27FC236}">
                <a16:creationId xmlns:a16="http://schemas.microsoft.com/office/drawing/2014/main" id="{850BB40D-6AEE-5A26-B8D9-3DFCA36959B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826254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1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heme/theme1.xml><?xml version="1.0" encoding="utf-8"?>
<a:theme xmlns:a="http://schemas.openxmlformats.org/drawingml/2006/main" name="1_-">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字魂105号-简雅黑"/>
        <a:cs typeface=""/>
      </a:majorFont>
      <a:minorFont>
        <a:latin typeface="Arial"/>
        <a:ea typeface="字魂105号-简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TotalTime>
  <Words>545</Words>
  <Application>Microsoft Office PowerPoint</Application>
  <PresentationFormat>Widescreen</PresentationFormat>
  <Paragraphs>28</Paragraphs>
  <Slides>18</Slides>
  <Notes>0</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18</vt:i4>
      </vt:variant>
    </vt:vector>
  </HeadingPairs>
  <TitlesOfParts>
    <vt:vector size="27" baseType="lpstr">
      <vt:lpstr>Arial</vt:lpstr>
      <vt:lpstr>Calibri</vt:lpstr>
      <vt:lpstr>Cambria</vt:lpstr>
      <vt:lpstr>SVN-Roselina Script</vt:lpstr>
      <vt:lpstr>Wingdings</vt:lpstr>
      <vt:lpstr>字魂55号-龙吟手书</vt:lpstr>
      <vt:lpstr>1_-</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40</cp:revision>
  <dcterms:created xsi:type="dcterms:W3CDTF">2021-07-30T03:54:44Z</dcterms:created>
  <dcterms:modified xsi:type="dcterms:W3CDTF">2025-12-22T06:06:27Z</dcterms:modified>
</cp:coreProperties>
</file>