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692" r:id="rId4"/>
    <p:sldMasterId id="2147483766" r:id="rId5"/>
    <p:sldMasterId id="2147483787" r:id="rId6"/>
    <p:sldMasterId id="2147483849" r:id="rId7"/>
  </p:sldMasterIdLst>
  <p:notesMasterIdLst>
    <p:notesMasterId r:id="rId39"/>
  </p:notesMasterIdLst>
  <p:sldIdLst>
    <p:sldId id="257" r:id="rId8"/>
    <p:sldId id="324" r:id="rId9"/>
    <p:sldId id="258" r:id="rId10"/>
    <p:sldId id="299" r:id="rId11"/>
    <p:sldId id="300" r:id="rId12"/>
    <p:sldId id="301" r:id="rId13"/>
    <p:sldId id="262" r:id="rId14"/>
    <p:sldId id="325" r:id="rId15"/>
    <p:sldId id="327" r:id="rId16"/>
    <p:sldId id="263" r:id="rId17"/>
    <p:sldId id="302" r:id="rId18"/>
    <p:sldId id="264" r:id="rId19"/>
    <p:sldId id="303" r:id="rId20"/>
    <p:sldId id="304" r:id="rId21"/>
    <p:sldId id="305" r:id="rId22"/>
    <p:sldId id="306" r:id="rId23"/>
    <p:sldId id="308" r:id="rId24"/>
    <p:sldId id="307" r:id="rId25"/>
    <p:sldId id="271" r:id="rId26"/>
    <p:sldId id="309" r:id="rId27"/>
    <p:sldId id="310" r:id="rId28"/>
    <p:sldId id="311" r:id="rId29"/>
    <p:sldId id="312" r:id="rId30"/>
    <p:sldId id="292" r:id="rId31"/>
    <p:sldId id="319" r:id="rId32"/>
    <p:sldId id="320" r:id="rId33"/>
    <p:sldId id="321" r:id="rId34"/>
    <p:sldId id="322" r:id="rId35"/>
    <p:sldId id="323" r:id="rId36"/>
    <p:sldId id="318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53" autoAdjust="0"/>
  </p:normalViewPr>
  <p:slideViewPr>
    <p:cSldViewPr snapToGrid="0">
      <p:cViewPr varScale="1">
        <p:scale>
          <a:sx n="87" d="100"/>
          <a:sy n="87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96DF-1D7F-4CF4-82B6-270BBB66045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1FCF-7A67-4F99-81B5-98BD9995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1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76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0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3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5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1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5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92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60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3CCB6CA-BE65-4DA3-A6EB-21D1E12311E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92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trứng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81FCF-7A67-4F99-81B5-98BD9995BE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46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40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09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6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3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3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3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7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62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18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9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8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5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9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29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8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9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2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7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1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6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0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6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92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7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93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77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8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12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8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98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4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54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65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40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7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69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78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09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4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4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8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68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5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4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37570E95-FF94-4E61-A96A-52D49F4AB569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12/22/2025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FC6541B-21F7-484C-BBCE-31F3E9E1DECC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1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4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0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8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3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2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4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9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3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83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0A0EF3-23D9-D785-6041-B586416F6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510" y="202324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B71A30-0F08-CE51-8999-39D009C22A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510" y="202324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8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5971AE-F98A-E9B3-7008-1BEF3F54D0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510" y="202324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7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117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88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ontrol" Target="../activeX/activeX3.xml"/><Relationship Id="rId7" Type="http://schemas.openxmlformats.org/officeDocument/2006/relationships/image" Target="../media/image37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0.wmf"/><Relationship Id="rId4" Type="http://schemas.openxmlformats.org/officeDocument/2006/relationships/control" Target="../activeX/activeX4.xml"/><Relationship Id="rId9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55.xml"/><Relationship Id="rId21" Type="http://schemas.microsoft.com/office/2007/relationships/hdphoto" Target="../media/hdphoto12.wdp"/><Relationship Id="rId7" Type="http://schemas.openxmlformats.org/officeDocument/2006/relationships/image" Target="../media/image48.png"/><Relationship Id="rId12" Type="http://schemas.openxmlformats.org/officeDocument/2006/relationships/slide" Target="slide17.xml"/><Relationship Id="rId17" Type="http://schemas.openxmlformats.org/officeDocument/2006/relationships/image" Target="../media/image53.png"/><Relationship Id="rId2" Type="http://schemas.openxmlformats.org/officeDocument/2006/relationships/audio" Target="../media/media5.mp3"/><Relationship Id="rId16" Type="http://schemas.microsoft.com/office/2007/relationships/hdphoto" Target="../media/hdphoto10.wdp"/><Relationship Id="rId20" Type="http://schemas.openxmlformats.org/officeDocument/2006/relationships/image" Target="../media/image55.png"/><Relationship Id="rId1" Type="http://schemas.microsoft.com/office/2007/relationships/media" Target="../media/media5.mp3"/><Relationship Id="rId6" Type="http://schemas.openxmlformats.org/officeDocument/2006/relationships/slide" Target="slide3.xml"/><Relationship Id="rId11" Type="http://schemas.microsoft.com/office/2007/relationships/hdphoto" Target="../media/hdphoto8.wdp"/><Relationship Id="rId5" Type="http://schemas.openxmlformats.org/officeDocument/2006/relationships/image" Target="../media/image47.jp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png"/><Relationship Id="rId18" Type="http://schemas.openxmlformats.org/officeDocument/2006/relationships/image" Target="../media/image60.gif"/><Relationship Id="rId3" Type="http://schemas.openxmlformats.org/officeDocument/2006/relationships/image" Target="../media/image56.jpg"/><Relationship Id="rId7" Type="http://schemas.openxmlformats.org/officeDocument/2006/relationships/image" Target="../media/image50.png"/><Relationship Id="rId12" Type="http://schemas.openxmlformats.org/officeDocument/2006/relationships/slide" Target="slide29.xml"/><Relationship Id="rId17" Type="http://schemas.microsoft.com/office/2007/relationships/hdphoto" Target="../media/hdphoto15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55.xml"/><Relationship Id="rId6" Type="http://schemas.microsoft.com/office/2007/relationships/hdphoto" Target="../media/hdphoto13.wdp"/><Relationship Id="rId11" Type="http://schemas.microsoft.com/office/2007/relationships/hdphoto" Target="../media/hdphoto10.wdp"/><Relationship Id="rId5" Type="http://schemas.openxmlformats.org/officeDocument/2006/relationships/image" Target="../media/image57.png"/><Relationship Id="rId15" Type="http://schemas.openxmlformats.org/officeDocument/2006/relationships/slide" Target="slide27.xml"/><Relationship Id="rId10" Type="http://schemas.openxmlformats.org/officeDocument/2006/relationships/image" Target="../media/image52.png"/><Relationship Id="rId19" Type="http://schemas.openxmlformats.org/officeDocument/2006/relationships/image" Target="../media/image55.png"/><Relationship Id="rId4" Type="http://schemas.openxmlformats.org/officeDocument/2006/relationships/slide" Target="slide12.xml"/><Relationship Id="rId9" Type="http://schemas.openxmlformats.org/officeDocument/2006/relationships/slide" Target="slide28.xml"/><Relationship Id="rId1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2905" y="900676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58" name="Table 20">
            <a:extLst>
              <a:ext uri="{FF2B5EF4-FFF2-40B4-BE49-F238E27FC236}">
                <a16:creationId xmlns:a16="http://schemas.microsoft.com/office/drawing/2014/main" id="{D3B2FB91-A837-4EAF-9C79-C46DC5B67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338272"/>
              </p:ext>
            </p:extLst>
          </p:nvPr>
        </p:nvGraphicFramePr>
        <p:xfrm>
          <a:off x="1212182" y="4344722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B34E66C-0F44-4F4A-A7CD-E157B5B76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02109" y="42165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68FB85D-3F32-4110-88AA-9C0BC646023F}"/>
              </a:ext>
            </a:extLst>
          </p:cNvPr>
          <p:cNvGrpSpPr/>
          <p:nvPr/>
        </p:nvGrpSpPr>
        <p:grpSpPr>
          <a:xfrm>
            <a:off x="9298330" y="558333"/>
            <a:ext cx="2393819" cy="862691"/>
            <a:chOff x="4615909" y="561512"/>
            <a:chExt cx="2393819" cy="8037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1" name="Speech Bubble: Oval 4">
              <a:extLst>
                <a:ext uri="{FF2B5EF4-FFF2-40B4-BE49-F238E27FC236}">
                  <a16:creationId xmlns:a16="http://schemas.microsoft.com/office/drawing/2014/main" id="{5C1441A6-570B-4CEC-BA9C-059020742CF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3F53A3-D10C-4F10-A57E-510AA8CCBC31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C871035A-A13D-481A-840F-F5A86176389D}"/>
              </a:ext>
            </a:extLst>
          </p:cNvPr>
          <p:cNvSpPr/>
          <p:nvPr/>
        </p:nvSpPr>
        <p:spPr>
          <a:xfrm>
            <a:off x="2242651" y="135399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64" name="Table 20">
            <a:extLst>
              <a:ext uri="{FF2B5EF4-FFF2-40B4-BE49-F238E27FC236}">
                <a16:creationId xmlns:a16="http://schemas.microsoft.com/office/drawing/2014/main" id="{17F8C38A-B618-4361-BB36-5ED6F40E8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23049"/>
              </p:ext>
            </p:extLst>
          </p:nvPr>
        </p:nvGraphicFramePr>
        <p:xfrm>
          <a:off x="1195057" y="2203245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377C53E-B6E2-40C4-A917-696DED6A4C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311" y="2780603"/>
            <a:ext cx="401802" cy="1171968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id="{084B1CAD-FAE0-462E-AF68-8A2117D97423}"/>
              </a:ext>
            </a:extLst>
          </p:cNvPr>
          <p:cNvSpPr/>
          <p:nvPr/>
        </p:nvSpPr>
        <p:spPr>
          <a:xfrm>
            <a:off x="4482466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9D0FB269-C8A5-4024-A43C-FD36C486676F}"/>
              </a:ext>
            </a:extLst>
          </p:cNvPr>
          <p:cNvSpPr/>
          <p:nvPr/>
        </p:nvSpPr>
        <p:spPr>
          <a:xfrm>
            <a:off x="4269650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97C1975A-5A9D-474D-A625-4DB5BB63DD14}"/>
              </a:ext>
            </a:extLst>
          </p:cNvPr>
          <p:cNvSpPr/>
          <p:nvPr/>
        </p:nvSpPr>
        <p:spPr>
          <a:xfrm>
            <a:off x="382132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DFFC72BF-BCFE-4AC5-83E6-A86526BF02C6}"/>
              </a:ext>
            </a:extLst>
          </p:cNvPr>
          <p:cNvSpPr/>
          <p:nvPr/>
        </p:nvSpPr>
        <p:spPr>
          <a:xfrm>
            <a:off x="3684498" y="490067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13">
            <a:extLst>
              <a:ext uri="{FF2B5EF4-FFF2-40B4-BE49-F238E27FC236}">
                <a16:creationId xmlns:a16="http://schemas.microsoft.com/office/drawing/2014/main" id="{F66BF305-B9C6-4AB5-AB39-08E538CC6A36}"/>
              </a:ext>
            </a:extLst>
          </p:cNvPr>
          <p:cNvSpPr/>
          <p:nvPr/>
        </p:nvSpPr>
        <p:spPr>
          <a:xfrm>
            <a:off x="6001092" y="333039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A777D58-3FB2-48A1-8BD1-272111383840}"/>
              </a:ext>
            </a:extLst>
          </p:cNvPr>
          <p:cNvSpPr/>
          <p:nvPr/>
        </p:nvSpPr>
        <p:spPr>
          <a:xfrm>
            <a:off x="6275419" y="334724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DBF066-8193-4B19-A5F6-8A5024120B85}"/>
              </a:ext>
            </a:extLst>
          </p:cNvPr>
          <p:cNvSpPr/>
          <p:nvPr/>
        </p:nvSpPr>
        <p:spPr>
          <a:xfrm>
            <a:off x="6024017" y="385792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D13476-BAEE-4D5D-97EB-FF75D77C7227}"/>
              </a:ext>
            </a:extLst>
          </p:cNvPr>
          <p:cNvSpPr/>
          <p:nvPr/>
        </p:nvSpPr>
        <p:spPr>
          <a:xfrm>
            <a:off x="6590681" y="421008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3386E30-8D8F-4B9F-BEC8-D011E49DA4EA}"/>
              </a:ext>
            </a:extLst>
          </p:cNvPr>
          <p:cNvCxnSpPr/>
          <p:nvPr/>
        </p:nvCxnSpPr>
        <p:spPr>
          <a:xfrm>
            <a:off x="6138255" y="504108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5E87C5F-E439-4DB6-A039-176C708C0DD5}"/>
              </a:ext>
            </a:extLst>
          </p:cNvPr>
          <p:cNvSpPr/>
          <p:nvPr/>
        </p:nvSpPr>
        <p:spPr>
          <a:xfrm>
            <a:off x="6596541" y="50671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034EA4-9CA3-4A3B-A0D7-BCEA359E15FD}"/>
              </a:ext>
            </a:extLst>
          </p:cNvPr>
          <p:cNvSpPr/>
          <p:nvPr/>
        </p:nvSpPr>
        <p:spPr>
          <a:xfrm>
            <a:off x="6263309" y="50618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2D8E8B-D3B4-4183-9935-49B19709E52C}"/>
              </a:ext>
            </a:extLst>
          </p:cNvPr>
          <p:cNvSpPr txBox="1"/>
          <p:nvPr/>
        </p:nvSpPr>
        <p:spPr>
          <a:xfrm>
            <a:off x="7603204" y="3341899"/>
            <a:ext cx="3891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78" name="Rectangle: Rounded Corners 21">
            <a:extLst>
              <a:ext uri="{FF2B5EF4-FFF2-40B4-BE49-F238E27FC236}">
                <a16:creationId xmlns:a16="http://schemas.microsoft.com/office/drawing/2014/main" id="{9A2A63A1-E446-43F0-96F8-A29B3C5DF220}"/>
              </a:ext>
            </a:extLst>
          </p:cNvPr>
          <p:cNvSpPr/>
          <p:nvPr/>
        </p:nvSpPr>
        <p:spPr>
          <a:xfrm>
            <a:off x="8347599" y="53422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3E996E4-40E1-4394-958A-E5F9051B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062" y="1067080"/>
            <a:ext cx="3587595" cy="246565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2E127E9-9585-493D-837D-C9E82F463841}"/>
              </a:ext>
            </a:extLst>
          </p:cNvPr>
          <p:cNvGrpSpPr/>
          <p:nvPr/>
        </p:nvGrpSpPr>
        <p:grpSpPr>
          <a:xfrm>
            <a:off x="4802569" y="645485"/>
            <a:ext cx="2175644" cy="967090"/>
            <a:chOff x="2461083" y="1127778"/>
            <a:chExt cx="2175644" cy="967090"/>
          </a:xfrm>
        </p:grpSpPr>
        <p:sp>
          <p:nvSpPr>
            <p:cNvPr id="81" name="Speech Bubble: Oval 24">
              <a:extLst>
                <a:ext uri="{FF2B5EF4-FFF2-40B4-BE49-F238E27FC236}">
                  <a16:creationId xmlns:a16="http://schemas.microsoft.com/office/drawing/2014/main" id="{8DDE1B98-A947-48B3-8FF3-E466E13950C5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116587-8AD9-44C1-9DD7-88CF877AA28E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389849-F916-420A-BAAE-A52177EFFF9C}"/>
              </a:ext>
            </a:extLst>
          </p:cNvPr>
          <p:cNvGrpSpPr/>
          <p:nvPr/>
        </p:nvGrpSpPr>
        <p:grpSpPr>
          <a:xfrm>
            <a:off x="6974838" y="639433"/>
            <a:ext cx="2369997" cy="678674"/>
            <a:chOff x="2574258" y="2918249"/>
            <a:chExt cx="2369997" cy="678674"/>
          </a:xfrm>
        </p:grpSpPr>
        <p:sp>
          <p:nvSpPr>
            <p:cNvPr id="84" name="Speech Bubble: Oval 27">
              <a:extLst>
                <a:ext uri="{FF2B5EF4-FFF2-40B4-BE49-F238E27FC236}">
                  <a16:creationId xmlns:a16="http://schemas.microsoft.com/office/drawing/2014/main" id="{342669A5-353A-436A-8512-3E438CD9D7F7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0438839-FC4F-42ED-BE8D-E5B7ABB6713F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50026046-AA2F-4FD6-A0C7-BE58FFB6EE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7856" y="1796397"/>
            <a:ext cx="1143881" cy="14972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425B8A-DAC6-4776-B923-FA7B01B3C9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216" y="2780603"/>
            <a:ext cx="401802" cy="117196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4CC04CA-E29C-4EFC-B903-054A8B28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9356" y="2780603"/>
            <a:ext cx="401802" cy="1171968"/>
          </a:xfrm>
          <a:prstGeom prst="rect">
            <a:avLst/>
          </a:prstGeom>
        </p:spPr>
      </p:pic>
      <p:sp>
        <p:nvSpPr>
          <p:cNvPr id="89" name="Rectangle: Rounded Corners 32">
            <a:extLst>
              <a:ext uri="{FF2B5EF4-FFF2-40B4-BE49-F238E27FC236}">
                <a16:creationId xmlns:a16="http://schemas.microsoft.com/office/drawing/2014/main" id="{0D5E5D8A-128E-4481-AD93-0A720672E8AC}"/>
              </a:ext>
            </a:extLst>
          </p:cNvPr>
          <p:cNvSpPr/>
          <p:nvPr/>
        </p:nvSpPr>
        <p:spPr>
          <a:xfrm>
            <a:off x="2565643" y="2741511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D4386D-71AA-48D1-B2C6-4B34C75E286F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3100950" y="3366588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B4CCF5BA-0AE4-46E9-BBD4-3FEFA2606F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50" y="4951308"/>
            <a:ext cx="401802" cy="11719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52AAE10-CB6E-4BBD-A77C-C7AAC737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055" y="4951308"/>
            <a:ext cx="401802" cy="1171968"/>
          </a:xfrm>
          <a:prstGeom prst="rect">
            <a:avLst/>
          </a:prstGeom>
        </p:spPr>
      </p:pic>
      <p:sp>
        <p:nvSpPr>
          <p:cNvPr id="93" name="Arrow: Down 36">
            <a:extLst>
              <a:ext uri="{FF2B5EF4-FFF2-40B4-BE49-F238E27FC236}">
                <a16:creationId xmlns:a16="http://schemas.microsoft.com/office/drawing/2014/main" id="{BB0D7879-52FB-4DBF-BB27-BABF964AD4EA}"/>
              </a:ext>
            </a:extLst>
          </p:cNvPr>
          <p:cNvSpPr/>
          <p:nvPr/>
        </p:nvSpPr>
        <p:spPr>
          <a:xfrm>
            <a:off x="3239348" y="3940506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id="{F73DACE5-B8B6-46BD-9F3B-31CDA3781D5A}"/>
              </a:ext>
            </a:extLst>
          </p:cNvPr>
          <p:cNvSpPr/>
          <p:nvPr/>
        </p:nvSpPr>
        <p:spPr>
          <a:xfrm>
            <a:off x="3553985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id="{1E3299E1-D356-4C5C-AF25-39846286FE99}"/>
              </a:ext>
            </a:extLst>
          </p:cNvPr>
          <p:cNvSpPr/>
          <p:nvPr/>
        </p:nvSpPr>
        <p:spPr>
          <a:xfrm>
            <a:off x="395162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id="{1DDFCFA8-2B23-4EC9-92CA-4B236C4F849D}"/>
              </a:ext>
            </a:extLst>
          </p:cNvPr>
          <p:cNvSpPr/>
          <p:nvPr/>
        </p:nvSpPr>
        <p:spPr>
          <a:xfrm>
            <a:off x="408193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id="{A47CBDD9-6AF6-479B-8D35-8D50E27F2EE0}"/>
              </a:ext>
            </a:extLst>
          </p:cNvPr>
          <p:cNvSpPr/>
          <p:nvPr/>
        </p:nvSpPr>
        <p:spPr>
          <a:xfrm>
            <a:off x="4212244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an 33">
            <a:extLst>
              <a:ext uri="{FF2B5EF4-FFF2-40B4-BE49-F238E27FC236}">
                <a16:creationId xmlns:a16="http://schemas.microsoft.com/office/drawing/2014/main" id="{B68D83B2-6D02-42D3-BE69-3438CB620A65}"/>
              </a:ext>
            </a:extLst>
          </p:cNvPr>
          <p:cNvSpPr/>
          <p:nvPr/>
        </p:nvSpPr>
        <p:spPr>
          <a:xfrm>
            <a:off x="4342552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an 33">
            <a:extLst>
              <a:ext uri="{FF2B5EF4-FFF2-40B4-BE49-F238E27FC236}">
                <a16:creationId xmlns:a16="http://schemas.microsoft.com/office/drawing/2014/main" id="{EB507970-2381-45FD-BC7D-0598A2058907}"/>
              </a:ext>
            </a:extLst>
          </p:cNvPr>
          <p:cNvSpPr/>
          <p:nvPr/>
        </p:nvSpPr>
        <p:spPr>
          <a:xfrm>
            <a:off x="447286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Can 33">
            <a:extLst>
              <a:ext uri="{FF2B5EF4-FFF2-40B4-BE49-F238E27FC236}">
                <a16:creationId xmlns:a16="http://schemas.microsoft.com/office/drawing/2014/main" id="{4541D745-16E4-459F-AAD6-92A24501E4C0}"/>
              </a:ext>
            </a:extLst>
          </p:cNvPr>
          <p:cNvSpPr/>
          <p:nvPr/>
        </p:nvSpPr>
        <p:spPr>
          <a:xfrm>
            <a:off x="460316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Can 33">
            <a:extLst>
              <a:ext uri="{FF2B5EF4-FFF2-40B4-BE49-F238E27FC236}">
                <a16:creationId xmlns:a16="http://schemas.microsoft.com/office/drawing/2014/main" id="{CCB18082-1B6B-46C6-9AFD-F1E02A8704C7}"/>
              </a:ext>
            </a:extLst>
          </p:cNvPr>
          <p:cNvSpPr/>
          <p:nvPr/>
        </p:nvSpPr>
        <p:spPr>
          <a:xfrm>
            <a:off x="473347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an 33">
            <a:extLst>
              <a:ext uri="{FF2B5EF4-FFF2-40B4-BE49-F238E27FC236}">
                <a16:creationId xmlns:a16="http://schemas.microsoft.com/office/drawing/2014/main" id="{525B03E7-B8B3-4C14-A6CE-2CDCD422CD4B}"/>
              </a:ext>
            </a:extLst>
          </p:cNvPr>
          <p:cNvSpPr/>
          <p:nvPr/>
        </p:nvSpPr>
        <p:spPr>
          <a:xfrm>
            <a:off x="5116899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Can 33">
            <a:extLst>
              <a:ext uri="{FF2B5EF4-FFF2-40B4-BE49-F238E27FC236}">
                <a16:creationId xmlns:a16="http://schemas.microsoft.com/office/drawing/2014/main" id="{78A38B96-2280-4EF6-8B36-438D48B3646A}"/>
              </a:ext>
            </a:extLst>
          </p:cNvPr>
          <p:cNvSpPr/>
          <p:nvPr/>
        </p:nvSpPr>
        <p:spPr>
          <a:xfrm>
            <a:off x="5247207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8363425-C3CD-4D12-9A57-849179AA0D78}"/>
              </a:ext>
            </a:extLst>
          </p:cNvPr>
          <p:cNvCxnSpPr/>
          <p:nvPr/>
        </p:nvCxnSpPr>
        <p:spPr>
          <a:xfrm flipV="1">
            <a:off x="3493601" y="4989565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4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5" grpId="0"/>
      <p:bldP spid="76" grpId="0" build="p"/>
      <p:bldP spid="77" grpId="0" uiExpand="1" build="p"/>
      <p:bldP spid="78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63FF9-C69A-EA20-A63B-C27467A6A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639" y="321568"/>
            <a:ext cx="690127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7555F1-354B-4DAA-953E-1DA624BC08D5}"/>
              </a:ext>
            </a:extLst>
          </p:cNvPr>
          <p:cNvGrpSpPr/>
          <p:nvPr/>
        </p:nvGrpSpPr>
        <p:grpSpPr>
          <a:xfrm>
            <a:off x="2467524" y="2188333"/>
            <a:ext cx="8229600" cy="2199588"/>
            <a:chOff x="2478157" y="1382506"/>
            <a:chExt cx="8229600" cy="2199588"/>
          </a:xfrm>
        </p:grpSpPr>
        <p:sp>
          <p:nvSpPr>
            <p:cNvPr id="28" name="Rectangle: Rounded Corners 2">
              <a:extLst>
                <a:ext uri="{FF2B5EF4-FFF2-40B4-BE49-F238E27FC236}">
                  <a16:creationId xmlns:a16="http://schemas.microsoft.com/office/drawing/2014/main" id="{3DFCE20B-F8F3-4152-9236-FB197B306815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rgbClr val="FFECA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C17740-BAE7-48AD-B436-9E16F6D553F5}"/>
                </a:ext>
              </a:extLst>
            </p:cNvPr>
            <p:cNvGrpSpPr/>
            <p:nvPr/>
          </p:nvGrpSpPr>
          <p:grpSpPr>
            <a:xfrm>
              <a:off x="2633967" y="1421167"/>
              <a:ext cx="949459" cy="1754326"/>
              <a:chOff x="2567706" y="1602691"/>
              <a:chExt cx="949459" cy="175432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7CA0B8-759E-4A0B-AA84-D0B39513AA7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8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9CE2505-C982-4637-B64B-D3D276EAEEE7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CBED389-A562-4B6A-BF9E-444DD9BCF510}"/>
                  </a:ext>
                </a:extLst>
              </p:cNvPr>
              <p:cNvCxnSpPr/>
              <p:nvPr/>
            </p:nvCxnSpPr>
            <p:spPr>
              <a:xfrm>
                <a:off x="275857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3B18A9-46D9-45D3-8973-0C781A076B63}"/>
                </a:ext>
              </a:extLst>
            </p:cNvPr>
            <p:cNvGrpSpPr/>
            <p:nvPr/>
          </p:nvGrpSpPr>
          <p:grpSpPr>
            <a:xfrm>
              <a:off x="4853706" y="1421167"/>
              <a:ext cx="1201290" cy="1754326"/>
              <a:chOff x="2567706" y="1602691"/>
              <a:chExt cx="1201290" cy="175432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1F9D78-0F08-418C-9F2D-4973C7A681FD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01309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9261B5-1E66-4254-A765-4F09A20D6D9D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B4CA473-0CC5-49C7-9C76-085B89467511}"/>
                  </a:ext>
                </a:extLst>
              </p:cNvPr>
              <p:cNvCxnSpPr/>
              <p:nvPr/>
            </p:nvCxnSpPr>
            <p:spPr>
              <a:xfrm>
                <a:off x="270743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A9DC33D-90B2-41C2-AAFF-E1E6EA0A7540}"/>
                </a:ext>
              </a:extLst>
            </p:cNvPr>
            <p:cNvGrpSpPr/>
            <p:nvPr/>
          </p:nvGrpSpPr>
          <p:grpSpPr>
            <a:xfrm>
              <a:off x="7073445" y="1421167"/>
              <a:ext cx="949459" cy="1754326"/>
              <a:chOff x="2567706" y="1602691"/>
              <a:chExt cx="949459" cy="175432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7FDA53-42D5-490A-B865-6127671436C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FBAC9D-6038-4552-A1F9-4FC3BCC6E3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4220B63-58A9-46A3-B3AE-19DCCC2DD96D}"/>
                  </a:ext>
                </a:extLst>
              </p:cNvPr>
              <p:cNvCxnSpPr/>
              <p:nvPr/>
            </p:nvCxnSpPr>
            <p:spPr>
              <a:xfrm>
                <a:off x="2705151" y="3193678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E8A6779-0BF7-40C6-A428-164A6EF03C0E}"/>
                </a:ext>
              </a:extLst>
            </p:cNvPr>
            <p:cNvGrpSpPr/>
            <p:nvPr/>
          </p:nvGrpSpPr>
          <p:grpSpPr>
            <a:xfrm>
              <a:off x="9293184" y="1421167"/>
              <a:ext cx="949459" cy="1754326"/>
              <a:chOff x="2567706" y="1602691"/>
              <a:chExt cx="949459" cy="175432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A46041-2A1B-425F-9F3B-CB2EC276DF49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0DCDD5-C11D-440A-8E73-4AEC0B166706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8823B6-8D44-47FD-BC52-E4A854B77C77}"/>
                  </a:ext>
                </a:extLst>
              </p:cNvPr>
              <p:cNvCxnSpPr/>
              <p:nvPr/>
            </p:nvCxnSpPr>
            <p:spPr>
              <a:xfrm>
                <a:off x="2749139" y="3167651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" descr="Không có mô tả.">
            <a:extLst>
              <a:ext uri="{FF2B5EF4-FFF2-40B4-BE49-F238E27FC236}">
                <a16:creationId xmlns:a16="http://schemas.microsoft.com/office/drawing/2014/main" id="{1247D879-0FE3-458E-A394-A7B8610C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87852" y="50059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18F73B1-19FF-4A46-9972-4A8A241FB886}"/>
              </a:ext>
            </a:extLst>
          </p:cNvPr>
          <p:cNvSpPr/>
          <p:nvPr/>
        </p:nvSpPr>
        <p:spPr>
          <a:xfrm>
            <a:off x="883449" y="160269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DDDDF-C872-498A-93F0-E4DD2C4D89E7}"/>
              </a:ext>
            </a:extLst>
          </p:cNvPr>
          <p:cNvSpPr txBox="1"/>
          <p:nvPr/>
        </p:nvSpPr>
        <p:spPr>
          <a:xfrm>
            <a:off x="1422371" y="15287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2420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56 - 9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75 - 6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 thực hiện phép cộng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12382" y="580844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090044" cy="1107999"/>
            <a:chOff x="1824226" y="3918823"/>
            <a:chExt cx="7986342" cy="1107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64 – 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70 – 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83 – 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755609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41 –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4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61246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6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7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16966" y="2129233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64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23433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6058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1938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83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98398" y="2074779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41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489" y="5964954"/>
            <a:ext cx="1121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54560" imgH="487800"/>
        </mc:Choice>
        <mc:Fallback>
          <p:control name="TextBox1" r:id="rId1" imgW="754560" imgH="487800">
            <p:pic>
              <p:nvPicPr>
                <p:cNvPr id="4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76213" y="345267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54560" imgH="487800"/>
        </mc:Choice>
        <mc:Fallback>
          <p:control name="TextBox2" r:id="rId2" imgW="754560" imgH="48780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69908" y="346046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54560" imgH="487800"/>
        </mc:Choice>
        <mc:Fallback>
          <p:control name="TextBox3" r:id="rId3" imgW="754560" imgH="487800">
            <p:pic>
              <p:nvPicPr>
                <p:cNvPr id="49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24033" y="346825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754560" imgH="487800"/>
        </mc:Choice>
        <mc:Fallback>
          <p:control name="TextBox4" r:id="rId4" imgW="754560" imgH="48780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98398" y="343491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8037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D8E972-8344-4ABF-99B1-A73149169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0" y="122661"/>
            <a:ext cx="9919021" cy="6612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2933" y="2255559"/>
            <a:ext cx="6966694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phép trừ (có nhớ) số có hai chữ số với số có một chữ số.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ý nghĩa tực tiễn của phép trừ thông quan tranh vẽ, hình ảnh.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bài toán bằng một phép tính liên quan.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682" y="1013867"/>
            <a:ext cx="66452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4" descr="Không có mô tả.">
            <a:extLst>
              <a:ext uri="{FF2B5EF4-FFF2-40B4-BE49-F238E27FC236}">
                <a16:creationId xmlns:a16="http://schemas.microsoft.com/office/drawing/2014/main" id="{46B4D5C4-5574-4164-AE8A-D0A1C911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5469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612AA08-8D8B-4EDF-805A-A6B6DF556499}"/>
              </a:ext>
            </a:extLst>
          </p:cNvPr>
          <p:cNvSpPr/>
          <p:nvPr/>
        </p:nvSpPr>
        <p:spPr>
          <a:xfrm>
            <a:off x="635898" y="149807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995E4E-9DA5-4390-A63D-A99D85F39972}"/>
              </a:ext>
            </a:extLst>
          </p:cNvPr>
          <p:cNvSpPr txBox="1"/>
          <p:nvPr/>
        </p:nvSpPr>
        <p:spPr>
          <a:xfrm>
            <a:off x="1159234" y="1498074"/>
            <a:ext cx="10561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/>
              <a:t>Ngày thứ nhất, Mai An Tiêm thả 34 quả dưa hấu xuống biển. Ngày thứ hai, Mai An Tiêm thả ít hơn ngày thứ nhất 7 quả. Hỏi ngày thứ hai Mai An Tiêm thả bao nhiêu quả dưa hấu xuống biển?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157" y="3429000"/>
            <a:ext cx="7181850" cy="3009900"/>
          </a:xfrm>
          <a:prstGeom prst="rect">
            <a:avLst/>
          </a:prstGeom>
        </p:spPr>
      </p:pic>
      <p:sp>
        <p:nvSpPr>
          <p:cNvPr id="54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9230769" y="3255621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665376" y="5080437"/>
            <a:ext cx="1191976" cy="16423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243157" y="1935396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265849" y="2434015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9291501" y="3229963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060176" y="2881101"/>
            <a:ext cx="9660769" cy="1450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3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54" grpId="0" animBg="1"/>
      <p:bldP spid="54" grpId="1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048472" y="4329320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34 – 7 = ?</a:t>
              </a:r>
            </a:p>
          </p:txBody>
        </p:sp>
      </p:grpSp>
      <p:sp>
        <p:nvSpPr>
          <p:cNvPr id="16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267371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0"/>
            <a:ext cx="5438770" cy="261545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7" y="4814211"/>
            <a:ext cx="1118052" cy="154017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646545" y="622756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1: 34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5978938" y="542488"/>
            <a:ext cx="5793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</a:rPr>
              <a:t>Ít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t1 7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022291" y="3898675"/>
            <a:ext cx="4341998" cy="1681062"/>
            <a:chOff x="974406" y="3509825"/>
            <a:chExt cx="4341998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52314"/>
                <a:gd name="adj2" fmla="val 4022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925501" cy="8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Ngày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thứ</a:t>
              </a:r>
              <a:r>
                <a:rPr lang="en-US" sz="2400" dirty="0">
                  <a:solidFill>
                    <a:schemeClr val="bg1"/>
                  </a:solidFill>
                </a:rPr>
                <a:t> 2, Mai An </a:t>
              </a:r>
              <a:r>
                <a:rPr lang="en-US" sz="2400" dirty="0" err="1">
                  <a:solidFill>
                    <a:schemeClr val="bg1"/>
                  </a:solidFill>
                </a:rPr>
                <a:t>Tiêm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bao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dưa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hấu</a:t>
              </a:r>
              <a:r>
                <a:rPr lang="en-US" sz="2400" dirty="0">
                  <a:solidFill>
                    <a:schemeClr val="bg1"/>
                  </a:solidFill>
                </a:rPr>
                <a:t>?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5" y="1282065"/>
            <a:ext cx="611597" cy="61159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53" y="1291154"/>
            <a:ext cx="611597" cy="61159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09" y="1282064"/>
            <a:ext cx="611597" cy="61159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5" y="1310755"/>
            <a:ext cx="611597" cy="611597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92" y="1310755"/>
            <a:ext cx="611597" cy="61159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70" y="1320801"/>
            <a:ext cx="611597" cy="61159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6" y="1330356"/>
            <a:ext cx="611597" cy="61159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3" y="1310755"/>
            <a:ext cx="611597" cy="61159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91" y="1310755"/>
            <a:ext cx="611597" cy="61159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6" y="1850317"/>
            <a:ext cx="611597" cy="61159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" y="1859406"/>
            <a:ext cx="611597" cy="61159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63" y="1868495"/>
            <a:ext cx="611597" cy="61159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19" y="1859405"/>
            <a:ext cx="611597" cy="611597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5" y="1888096"/>
            <a:ext cx="611597" cy="611597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02" y="1888096"/>
            <a:ext cx="611597" cy="611597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0" y="1898142"/>
            <a:ext cx="611597" cy="611597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86" y="1907697"/>
            <a:ext cx="611597" cy="61159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63" y="1888096"/>
            <a:ext cx="611597" cy="61159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01" y="1888096"/>
            <a:ext cx="611597" cy="61159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2426235"/>
            <a:ext cx="611597" cy="61159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2435324"/>
            <a:ext cx="611597" cy="61159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2444413"/>
            <a:ext cx="611597" cy="611597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2435323"/>
            <a:ext cx="611597" cy="61159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87" y="2464014"/>
            <a:ext cx="611597" cy="611597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04" y="2464014"/>
            <a:ext cx="611597" cy="611597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82" y="2474060"/>
            <a:ext cx="611597" cy="611597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8" y="2483615"/>
            <a:ext cx="611597" cy="611597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5" y="2464014"/>
            <a:ext cx="611597" cy="611597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3" y="2464014"/>
            <a:ext cx="611597" cy="611597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3041225"/>
            <a:ext cx="611597" cy="611597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3050314"/>
            <a:ext cx="611597" cy="61159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3059403"/>
            <a:ext cx="611597" cy="61159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3050313"/>
            <a:ext cx="611597" cy="61159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92" y="1123665"/>
            <a:ext cx="611597" cy="61159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31" y="1132754"/>
            <a:ext cx="611597" cy="611597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99" y="1141843"/>
            <a:ext cx="611597" cy="61159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5" y="1132753"/>
            <a:ext cx="611597" cy="61159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1" y="1161444"/>
            <a:ext cx="611597" cy="61159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38" y="1161444"/>
            <a:ext cx="611597" cy="611597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16" y="1171490"/>
            <a:ext cx="611597" cy="61159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22" y="1181045"/>
            <a:ext cx="611597" cy="611597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9" y="1161444"/>
            <a:ext cx="611597" cy="61159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37" y="1161444"/>
            <a:ext cx="611597" cy="61159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2" y="1701006"/>
            <a:ext cx="611597" cy="61159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41" y="1710095"/>
            <a:ext cx="611597" cy="611597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09" y="1719184"/>
            <a:ext cx="611597" cy="611597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65" y="1710094"/>
            <a:ext cx="611597" cy="611597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31" y="1738785"/>
            <a:ext cx="611597" cy="611597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48" y="1738785"/>
            <a:ext cx="611597" cy="61159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26" y="1748831"/>
            <a:ext cx="611597" cy="61159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32" y="1758386"/>
            <a:ext cx="611597" cy="61159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9" y="1738785"/>
            <a:ext cx="611597" cy="61159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947" y="1738785"/>
            <a:ext cx="611597" cy="611597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276924"/>
            <a:ext cx="611597" cy="61159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286013"/>
            <a:ext cx="611597" cy="611597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295102"/>
            <a:ext cx="611597" cy="611597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286012"/>
            <a:ext cx="611597" cy="611597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33" y="2314703"/>
            <a:ext cx="611597" cy="611597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50" y="2314703"/>
            <a:ext cx="611597" cy="611597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28" y="2324749"/>
            <a:ext cx="611597" cy="611597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4" y="2334304"/>
            <a:ext cx="611597" cy="611597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11" y="2314703"/>
            <a:ext cx="611597" cy="611597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49" y="2314703"/>
            <a:ext cx="611597" cy="611597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891914"/>
            <a:ext cx="611597" cy="611597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901003"/>
            <a:ext cx="611597" cy="611597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910092"/>
            <a:ext cx="611597" cy="611597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901002"/>
            <a:ext cx="611597" cy="6115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059615" y="2992173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502828" y="3001934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7012232" y="299867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6376440" y="2978540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11130806" y="244130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10611856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0100373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8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2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132" y="196221"/>
            <a:ext cx="7181850" cy="30099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1F70089-7DD9-45D8-9392-2FFE4F2DFB12}"/>
              </a:ext>
            </a:extLst>
          </p:cNvPr>
          <p:cNvSpPr txBox="1"/>
          <p:nvPr/>
        </p:nvSpPr>
        <p:spPr>
          <a:xfrm>
            <a:off x="4816689" y="3304272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C49A6E-F49E-4751-B1CE-172F725B4CFE}"/>
              </a:ext>
            </a:extLst>
          </p:cNvPr>
          <p:cNvSpPr txBox="1"/>
          <p:nvPr/>
        </p:nvSpPr>
        <p:spPr>
          <a:xfrm>
            <a:off x="1578544" y="3925333"/>
            <a:ext cx="1004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    Ngày thứ hai Mai An Tiêm thả số quả dưa hấu xuống biển là: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3B967-2BA5-45A8-BA11-EEAA774F390D}"/>
              </a:ext>
            </a:extLst>
          </p:cNvPr>
          <p:cNvSpPr txBox="1"/>
          <p:nvPr/>
        </p:nvSpPr>
        <p:spPr>
          <a:xfrm>
            <a:off x="3835314" y="5125662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34 – 7 = 27 (quả)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47C13E-C40F-401D-8A73-EC70411C9B0C}"/>
              </a:ext>
            </a:extLst>
          </p:cNvPr>
          <p:cNvSpPr txBox="1"/>
          <p:nvPr/>
        </p:nvSpPr>
        <p:spPr>
          <a:xfrm>
            <a:off x="3835315" y="5864994"/>
            <a:ext cx="654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27 quả dưa hấu.</a:t>
            </a:r>
          </a:p>
        </p:txBody>
      </p:sp>
    </p:spTree>
    <p:extLst>
      <p:ext uri="{BB962C8B-B14F-4D97-AF65-F5344CB8AC3E}">
        <p14:creationId xmlns:p14="http://schemas.microsoft.com/office/powerpoint/2010/main" val="79488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7" grpId="0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củng cố phép trừ có nhớ vào bài toán giải có lời văn cụ thể.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1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367FC-2225-C9E1-9C23-120A0FED4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509" y="284109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5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53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53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61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8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787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49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56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07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41 –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35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0926618" y="6046068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hôm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nay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96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12194" y="2501193"/>
            <a:ext cx="6936606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+ 18 = 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11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9609" y="1014622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 + 47 = 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35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8482264" y="277328"/>
            <a:ext cx="731520" cy="1920240"/>
            <a:chOff x="650133" y="1615234"/>
            <a:chExt cx="731520" cy="1920240"/>
          </a:xfrm>
        </p:grpSpPr>
        <p:sp>
          <p:nvSpPr>
            <p:cNvPr id="24" name="TextBox 23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43378" y="2849318"/>
            <a:ext cx="273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+ 38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66391" y="284931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87942" y="28493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24196" y="279365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71497" y="2733981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&lt;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ight Brace 47"/>
          <p:cNvSpPr/>
          <p:nvPr/>
        </p:nvSpPr>
        <p:spPr>
          <a:xfrm rot="5400000">
            <a:off x="4337108" y="3004311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084197" y="3779760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37755" y="599169"/>
            <a:ext cx="312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98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45" grpId="0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C048B5-AC00-9977-B1A2-F2348D594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30" y="1162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13(1)">
            <a:hlinkClick r:id="" action="ppaction://media"/>
            <a:extLst>
              <a:ext uri="{FF2B5EF4-FFF2-40B4-BE49-F238E27FC236}">
                <a16:creationId xmlns:a16="http://schemas.microsoft.com/office/drawing/2014/main" id="{CFF14029-5320-ACFD-D27D-A9EC6DEEF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4C8C3-C047-CF36-EED8-ECC50042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3" y="923598"/>
            <a:ext cx="9251440" cy="5203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E1CB6-CF79-0D49-71EF-F83718287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456" y="2155910"/>
            <a:ext cx="2809195" cy="4814205"/>
          </a:xfrm>
          <a:prstGeom prst="rect">
            <a:avLst/>
          </a:prstGeom>
        </p:spPr>
      </p:pic>
      <p:pic>
        <p:nvPicPr>
          <p:cNvPr id="6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AF8EB4BB-EB98-F464-16E3-ECFBA8903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40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625</Words>
  <Application>Microsoft Office PowerPoint</Application>
  <PresentationFormat>Widescreen</PresentationFormat>
  <Paragraphs>154</Paragraphs>
  <Slides>31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等线</vt:lpstr>
      <vt:lpstr>Arial</vt:lpstr>
      <vt:lpstr>Calibri</vt:lpstr>
      <vt:lpstr>Times New Roman</vt:lpstr>
      <vt:lpstr>VNI-Avo</vt:lpstr>
      <vt:lpstr>zihun7hao-wennuantongzhiti</vt:lpstr>
      <vt:lpstr>字魂59号-创粗黑</vt:lpstr>
      <vt:lpstr>1_Office Theme</vt:lpstr>
      <vt:lpstr>2_Office Theme</vt:lpstr>
      <vt:lpstr>3_Office Theme</vt:lpstr>
      <vt:lpstr>Office 主题​​</vt:lpstr>
      <vt:lpstr>4_Office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50</cp:revision>
  <dcterms:created xsi:type="dcterms:W3CDTF">2021-11-06T08:58:08Z</dcterms:created>
  <dcterms:modified xsi:type="dcterms:W3CDTF">2025-12-22T12:59:39Z</dcterms:modified>
</cp:coreProperties>
</file>