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  <p:sldMasterId id="2147483703" r:id="rId4"/>
    <p:sldMasterId id="2147483788" r:id="rId5"/>
    <p:sldMasterId id="2147483795" r:id="rId6"/>
    <p:sldMasterId id="2147483802" r:id="rId7"/>
    <p:sldMasterId id="2147483814" r:id="rId8"/>
    <p:sldMasterId id="2147483826" r:id="rId9"/>
    <p:sldMasterId id="2147483850" r:id="rId10"/>
    <p:sldMasterId id="2147483876" r:id="rId11"/>
  </p:sldMasterIdLst>
  <p:notesMasterIdLst>
    <p:notesMasterId r:id="rId40"/>
  </p:notesMasterIdLst>
  <p:sldIdLst>
    <p:sldId id="7171" r:id="rId12"/>
    <p:sldId id="264" r:id="rId13"/>
    <p:sldId id="265" r:id="rId14"/>
    <p:sldId id="7182" r:id="rId15"/>
    <p:sldId id="7183" r:id="rId16"/>
    <p:sldId id="7184" r:id="rId17"/>
    <p:sldId id="7185" r:id="rId18"/>
    <p:sldId id="7186" r:id="rId19"/>
    <p:sldId id="7187" r:id="rId20"/>
    <p:sldId id="261" r:id="rId21"/>
    <p:sldId id="7179" r:id="rId22"/>
    <p:sldId id="263" r:id="rId23"/>
    <p:sldId id="7180" r:id="rId24"/>
    <p:sldId id="272" r:id="rId25"/>
    <p:sldId id="278" r:id="rId26"/>
    <p:sldId id="279" r:id="rId27"/>
    <p:sldId id="280" r:id="rId28"/>
    <p:sldId id="281" r:id="rId29"/>
    <p:sldId id="295" r:id="rId30"/>
    <p:sldId id="282" r:id="rId31"/>
    <p:sldId id="283" r:id="rId32"/>
    <p:sldId id="296" r:id="rId33"/>
    <p:sldId id="7191" r:id="rId34"/>
    <p:sldId id="284" r:id="rId35"/>
    <p:sldId id="285" r:id="rId36"/>
    <p:sldId id="286" r:id="rId37"/>
    <p:sldId id="297" r:id="rId38"/>
    <p:sldId id="71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3842" autoAdjust="0"/>
  </p:normalViewPr>
  <p:slideViewPr>
    <p:cSldViewPr snapToGrid="0">
      <p:cViewPr varScale="1">
        <p:scale>
          <a:sx n="91" d="100"/>
          <a:sy n="91" d="100"/>
        </p:scale>
        <p:origin x="5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29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45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63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87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2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96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9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4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2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41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999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9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77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59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254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8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150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0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02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70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1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58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53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2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9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319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71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81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74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39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22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77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61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96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2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055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67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39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71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48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04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292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3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45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18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886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074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373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0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11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708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62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487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152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994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159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21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879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97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2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54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1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3519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7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57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95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356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366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802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53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48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198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563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5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6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9C1E89-268E-48D5-E5AC-65DCA80B8F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297" y="241558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1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4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0A0EF3-23D9-D785-6041-B586416F68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297" y="241558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1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1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3.xml"/><Relationship Id="rId7" Type="http://schemas.openxmlformats.org/officeDocument/2006/relationships/image" Target="../media/image6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1.png"/><Relationship Id="rId4" Type="http://schemas.openxmlformats.org/officeDocument/2006/relationships/tags" Target="../tags/tag4.xml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72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74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77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8.xml"/><Relationship Id="rId7" Type="http://schemas.openxmlformats.org/officeDocument/2006/relationships/image" Target="../media/image7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microsoft.com/office/2007/relationships/hdphoto" Target="../media/hdphoto8.wdp"/><Relationship Id="rId3" Type="http://schemas.openxmlformats.org/officeDocument/2006/relationships/tags" Target="../tags/tag11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tags" Target="../tags/tag10.xml"/><Relationship Id="rId16" Type="http://schemas.microsoft.com/office/2007/relationships/hdphoto" Target="../media/hdphoto7.wdp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5.png"/><Relationship Id="rId5" Type="http://schemas.openxmlformats.org/officeDocument/2006/relationships/audio" Target="../media/media2.mp3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19" Type="http://schemas.openxmlformats.org/officeDocument/2006/relationships/image" Target="../media/image31.png"/><Relationship Id="rId4" Type="http://schemas.microsoft.com/office/2007/relationships/media" Target="../media/media2.mp3"/><Relationship Id="rId9" Type="http://schemas.openxmlformats.org/officeDocument/2006/relationships/image" Target="../media/image83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8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91.png"/><Relationship Id="rId5" Type="http://schemas.microsoft.com/office/2007/relationships/hdphoto" Target="../media/hdphoto3.wdp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4.png"/><Relationship Id="rId4" Type="http://schemas.openxmlformats.org/officeDocument/2006/relationships/image" Target="../media/image9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9.wdp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97.sv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slide" Target="slide7.xml"/><Relationship Id="rId26" Type="http://schemas.openxmlformats.org/officeDocument/2006/relationships/image" Target="../media/image53.svg"/><Relationship Id="rId3" Type="http://schemas.openxmlformats.org/officeDocument/2006/relationships/image" Target="../media/image35.png"/><Relationship Id="rId21" Type="http://schemas.openxmlformats.org/officeDocument/2006/relationships/slide" Target="slide8.xml"/><Relationship Id="rId7" Type="http://schemas.openxmlformats.org/officeDocument/2006/relationships/image" Target="../media/image39.png"/><Relationship Id="rId12" Type="http://schemas.openxmlformats.org/officeDocument/2006/relationships/slide" Target="slide5.xml"/><Relationship Id="rId17" Type="http://schemas.openxmlformats.org/officeDocument/2006/relationships/image" Target="../media/image47.svg"/><Relationship Id="rId25" Type="http://schemas.openxmlformats.org/officeDocument/2006/relationships/image" Target="../media/image52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49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24" Type="http://schemas.openxmlformats.org/officeDocument/2006/relationships/slide" Target="slide9.xml"/><Relationship Id="rId32" Type="http://schemas.openxmlformats.org/officeDocument/2006/relationships/slide" Target="slide10.xml"/><Relationship Id="rId5" Type="http://schemas.openxmlformats.org/officeDocument/2006/relationships/image" Target="../media/image37.png"/><Relationship Id="rId15" Type="http://schemas.openxmlformats.org/officeDocument/2006/relationships/slide" Target="slide6.xml"/><Relationship Id="rId23" Type="http://schemas.openxmlformats.org/officeDocument/2006/relationships/image" Target="../media/image51.svg"/><Relationship Id="rId28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31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svg"/><Relationship Id="rId22" Type="http://schemas.openxmlformats.org/officeDocument/2006/relationships/image" Target="../media/image50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audio" Target="../media/audio1.wav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svg"/><Relationship Id="rId1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60.svg"/><Relationship Id="rId12" Type="http://schemas.openxmlformats.org/officeDocument/2006/relationships/image" Target="../media/image66.png"/><Relationship Id="rId17" Type="http://schemas.openxmlformats.org/officeDocument/2006/relationships/audio" Target="../media/audio3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png"/><Relationship Id="rId15" Type="http://schemas.openxmlformats.org/officeDocument/2006/relationships/slide" Target="slide4.xml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sv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60.svg"/><Relationship Id="rId12" Type="http://schemas.openxmlformats.org/officeDocument/2006/relationships/image" Target="../media/image66.png"/><Relationship Id="rId17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png"/><Relationship Id="rId15" Type="http://schemas.openxmlformats.org/officeDocument/2006/relationships/slide" Target="slide4.xml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audio" Target="../media/audio1.wav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audio" Target="../media/audio1.wav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FFBF936-F059-3D49-35FF-1ACD290B80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297" y="241558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4EDFB3-4B73-B236-D426-138169A9C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219" y="2830620"/>
            <a:ext cx="927282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90525" y="277906"/>
            <a:ext cx="11420475" cy="632291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357F432-D067-4880-973F-6D6BDA6DE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13459"/>
              </p:ext>
            </p:extLst>
          </p:nvPr>
        </p:nvGraphicFramePr>
        <p:xfrm>
          <a:off x="854815" y="449403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0" name="Picture 4" descr="Không có mô tả.">
            <a:extLst>
              <a:ext uri="{FF2B5EF4-FFF2-40B4-BE49-F238E27FC236}">
                <a16:creationId xmlns:a16="http://schemas.microsoft.com/office/drawing/2014/main" id="{E1015E2B-7FA6-4C18-93FD-65F27DDD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28084" y="48615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4B307BB1-164C-4187-87EB-8DFC47565828}"/>
              </a:ext>
            </a:extLst>
          </p:cNvPr>
          <p:cNvSpPr/>
          <p:nvPr/>
        </p:nvSpPr>
        <p:spPr>
          <a:xfrm>
            <a:off x="1902409" y="147095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32" name="Table 20">
            <a:extLst>
              <a:ext uri="{FF2B5EF4-FFF2-40B4-BE49-F238E27FC236}">
                <a16:creationId xmlns:a16="http://schemas.microsoft.com/office/drawing/2014/main" id="{162A8AA6-E045-46B9-AE30-8267E1B29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63453"/>
              </p:ext>
            </p:extLst>
          </p:nvPr>
        </p:nvGraphicFramePr>
        <p:xfrm>
          <a:off x="854815" y="232020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1D3888E8-AF3F-4B4D-9FDD-77E1D70AC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069" y="2897561"/>
            <a:ext cx="401802" cy="1171968"/>
          </a:xfrm>
          <a:prstGeom prst="rect">
            <a:avLst/>
          </a:prstGeom>
        </p:spPr>
      </p:pic>
      <p:sp>
        <p:nvSpPr>
          <p:cNvPr id="34" name="Can 33">
            <a:extLst>
              <a:ext uri="{FF2B5EF4-FFF2-40B4-BE49-F238E27FC236}">
                <a16:creationId xmlns:a16="http://schemas.microsoft.com/office/drawing/2014/main" id="{D2E3735F-110D-4897-BC3C-1EA20A546F26}"/>
              </a:ext>
            </a:extLst>
          </p:cNvPr>
          <p:cNvSpPr/>
          <p:nvPr/>
        </p:nvSpPr>
        <p:spPr>
          <a:xfrm>
            <a:off x="4142224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360F8FD5-0417-4755-9B97-2B04C9DCD223}"/>
              </a:ext>
            </a:extLst>
          </p:cNvPr>
          <p:cNvSpPr/>
          <p:nvPr/>
        </p:nvSpPr>
        <p:spPr>
          <a:xfrm>
            <a:off x="3929408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09A4B12C-E3FA-4C7F-ADE0-7B53D26DD518}"/>
              </a:ext>
            </a:extLst>
          </p:cNvPr>
          <p:cNvSpPr/>
          <p:nvPr/>
        </p:nvSpPr>
        <p:spPr>
          <a:xfrm>
            <a:off x="348107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AF164E6F-07A2-40C3-AB6C-84E21ABB0FFF}"/>
              </a:ext>
            </a:extLst>
          </p:cNvPr>
          <p:cNvSpPr/>
          <p:nvPr/>
        </p:nvSpPr>
        <p:spPr>
          <a:xfrm>
            <a:off x="3344256" y="501763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10">
            <a:extLst>
              <a:ext uri="{FF2B5EF4-FFF2-40B4-BE49-F238E27FC236}">
                <a16:creationId xmlns:a16="http://schemas.microsoft.com/office/drawing/2014/main" id="{ADB5AFC6-E103-4E53-B452-B77613015BFA}"/>
              </a:ext>
            </a:extLst>
          </p:cNvPr>
          <p:cNvSpPr/>
          <p:nvPr/>
        </p:nvSpPr>
        <p:spPr>
          <a:xfrm>
            <a:off x="5660850" y="344734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755514-8DB0-4809-863D-5DBF494C2723}"/>
              </a:ext>
            </a:extLst>
          </p:cNvPr>
          <p:cNvSpPr/>
          <p:nvPr/>
        </p:nvSpPr>
        <p:spPr>
          <a:xfrm>
            <a:off x="5935177" y="346420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A0D621-6294-411A-BE2F-BAEF9FEF3F2D}"/>
              </a:ext>
            </a:extLst>
          </p:cNvPr>
          <p:cNvSpPr/>
          <p:nvPr/>
        </p:nvSpPr>
        <p:spPr>
          <a:xfrm>
            <a:off x="5683967" y="388321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AA1FC5-5DB4-44E6-80C6-D361C0084992}"/>
              </a:ext>
            </a:extLst>
          </p:cNvPr>
          <p:cNvSpPr/>
          <p:nvPr/>
        </p:nvSpPr>
        <p:spPr>
          <a:xfrm>
            <a:off x="5902762" y="435307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72DC68-E158-49E1-88ED-CD170C623752}"/>
              </a:ext>
            </a:extLst>
          </p:cNvPr>
          <p:cNvCxnSpPr/>
          <p:nvPr/>
        </p:nvCxnSpPr>
        <p:spPr>
          <a:xfrm>
            <a:off x="5798013" y="515803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96FF51A-ED7C-47DE-A27E-811BD9F5F8E3}"/>
              </a:ext>
            </a:extLst>
          </p:cNvPr>
          <p:cNvSpPr/>
          <p:nvPr/>
        </p:nvSpPr>
        <p:spPr>
          <a:xfrm>
            <a:off x="6256299" y="5184075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BF693A-F145-4C66-A368-237F8665D46B}"/>
              </a:ext>
            </a:extLst>
          </p:cNvPr>
          <p:cNvSpPr/>
          <p:nvPr/>
        </p:nvSpPr>
        <p:spPr>
          <a:xfrm>
            <a:off x="5923067" y="5178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B4078D-78C1-48A9-ADB0-9170547AE6D3}"/>
              </a:ext>
            </a:extLst>
          </p:cNvPr>
          <p:cNvSpPr txBox="1"/>
          <p:nvPr/>
        </p:nvSpPr>
        <p:spPr>
          <a:xfrm>
            <a:off x="7262962" y="3458857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46" name="Rectangle: Rounded Corners 18">
            <a:extLst>
              <a:ext uri="{FF2B5EF4-FFF2-40B4-BE49-F238E27FC236}">
                <a16:creationId xmlns:a16="http://schemas.microsoft.com/office/drawing/2014/main" id="{F3A68A7A-25CC-4E1F-903A-A05DD20280C2}"/>
              </a:ext>
            </a:extLst>
          </p:cNvPr>
          <p:cNvSpPr/>
          <p:nvPr/>
        </p:nvSpPr>
        <p:spPr>
          <a:xfrm>
            <a:off x="8008785" y="575390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9F9BFF-116C-4D26-B859-CC6C59A15313}"/>
              </a:ext>
            </a:extLst>
          </p:cNvPr>
          <p:cNvGrpSpPr/>
          <p:nvPr/>
        </p:nvGrpSpPr>
        <p:grpSpPr>
          <a:xfrm>
            <a:off x="5250016" y="613446"/>
            <a:ext cx="3206580" cy="846462"/>
            <a:chOff x="2574258" y="2918249"/>
            <a:chExt cx="2369997" cy="846462"/>
          </a:xfrm>
        </p:grpSpPr>
        <p:sp>
          <p:nvSpPr>
            <p:cNvPr id="48" name="Speech Bubble: Oval 20">
              <a:extLst>
                <a:ext uri="{FF2B5EF4-FFF2-40B4-BE49-F238E27FC236}">
                  <a16:creationId xmlns:a16="http://schemas.microsoft.com/office/drawing/2014/main" id="{327B6B96-A129-4C0D-A108-1E7653A661E3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C2C170-99C4-4835-943E-575288717D6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3F806CA-5FD2-4FBB-AC98-F6D9AD4CA3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614" y="1913355"/>
            <a:ext cx="114388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E80B9A4-DAE2-4EC2-90DC-0A144AF3C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251" y="2897561"/>
            <a:ext cx="40180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609961D-214D-4C2E-818B-959CA321F6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972" y="2897561"/>
            <a:ext cx="401802" cy="1171968"/>
          </a:xfrm>
          <a:prstGeom prst="rect">
            <a:avLst/>
          </a:prstGeom>
        </p:spPr>
      </p:pic>
      <p:sp>
        <p:nvSpPr>
          <p:cNvPr id="53" name="Rectangle: Rounded Corners 25">
            <a:extLst>
              <a:ext uri="{FF2B5EF4-FFF2-40B4-BE49-F238E27FC236}">
                <a16:creationId xmlns:a16="http://schemas.microsoft.com/office/drawing/2014/main" id="{0777472D-DEE1-4265-9051-C192B1BCDF2E}"/>
              </a:ext>
            </a:extLst>
          </p:cNvPr>
          <p:cNvSpPr/>
          <p:nvPr/>
        </p:nvSpPr>
        <p:spPr>
          <a:xfrm>
            <a:off x="2332259" y="285846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DC8BA54-856E-4979-BD95-50FD83DCFFD5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2867566" y="348354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BB5F8BEA-2C4F-4897-B709-3817216DA08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08" y="5068266"/>
            <a:ext cx="401802" cy="117196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2765E38-AB57-4EEC-9EDD-DFEA051500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704" y="5076288"/>
            <a:ext cx="401802" cy="1171968"/>
          </a:xfrm>
          <a:prstGeom prst="rect">
            <a:avLst/>
          </a:prstGeom>
        </p:spPr>
      </p:pic>
      <p:sp>
        <p:nvSpPr>
          <p:cNvPr id="57" name="Arrow: Down 29">
            <a:extLst>
              <a:ext uri="{FF2B5EF4-FFF2-40B4-BE49-F238E27FC236}">
                <a16:creationId xmlns:a16="http://schemas.microsoft.com/office/drawing/2014/main" id="{3E0A65D2-9FAF-4913-A640-DD6EA26B7A1E}"/>
              </a:ext>
            </a:extLst>
          </p:cNvPr>
          <p:cNvSpPr/>
          <p:nvPr/>
        </p:nvSpPr>
        <p:spPr>
          <a:xfrm>
            <a:off x="2899106" y="405746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BB1605C5-272B-425E-8B1A-7C008C2C88C9}"/>
              </a:ext>
            </a:extLst>
          </p:cNvPr>
          <p:cNvSpPr/>
          <p:nvPr/>
        </p:nvSpPr>
        <p:spPr>
          <a:xfrm>
            <a:off x="3213743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AF3A3A9F-05DC-48B8-B544-E5CA45C96D1B}"/>
              </a:ext>
            </a:extLst>
          </p:cNvPr>
          <p:cNvSpPr/>
          <p:nvPr/>
        </p:nvSpPr>
        <p:spPr>
          <a:xfrm>
            <a:off x="361138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77A46C1C-E557-4B51-8135-A3F2094A62F1}"/>
              </a:ext>
            </a:extLst>
          </p:cNvPr>
          <p:cNvSpPr/>
          <p:nvPr/>
        </p:nvSpPr>
        <p:spPr>
          <a:xfrm>
            <a:off x="374169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an 60">
            <a:extLst>
              <a:ext uri="{FF2B5EF4-FFF2-40B4-BE49-F238E27FC236}">
                <a16:creationId xmlns:a16="http://schemas.microsoft.com/office/drawing/2014/main" id="{D01FD84B-982C-4806-937E-D8437F118C07}"/>
              </a:ext>
            </a:extLst>
          </p:cNvPr>
          <p:cNvSpPr/>
          <p:nvPr/>
        </p:nvSpPr>
        <p:spPr>
          <a:xfrm>
            <a:off x="3872002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EEDB2CBE-128F-4B0E-89EA-E29672554CBB}"/>
              </a:ext>
            </a:extLst>
          </p:cNvPr>
          <p:cNvSpPr/>
          <p:nvPr/>
        </p:nvSpPr>
        <p:spPr>
          <a:xfrm>
            <a:off x="4002310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1F581CD6-141D-4599-85DD-6DE599EFAB9C}"/>
              </a:ext>
            </a:extLst>
          </p:cNvPr>
          <p:cNvSpPr/>
          <p:nvPr/>
        </p:nvSpPr>
        <p:spPr>
          <a:xfrm>
            <a:off x="413261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DA53C997-7FAA-4586-85AE-7BAAA01E5D1D}"/>
              </a:ext>
            </a:extLst>
          </p:cNvPr>
          <p:cNvSpPr/>
          <p:nvPr/>
        </p:nvSpPr>
        <p:spPr>
          <a:xfrm>
            <a:off x="426292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5DBDCC5E-EBD9-48F3-98A7-2DE9F3C091BB}"/>
              </a:ext>
            </a:extLst>
          </p:cNvPr>
          <p:cNvSpPr/>
          <p:nvPr/>
        </p:nvSpPr>
        <p:spPr>
          <a:xfrm>
            <a:off x="439323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BABF1E15-7DAB-4C36-87D3-06FED1D5F3A8}"/>
              </a:ext>
            </a:extLst>
          </p:cNvPr>
          <p:cNvSpPr/>
          <p:nvPr/>
        </p:nvSpPr>
        <p:spPr>
          <a:xfrm>
            <a:off x="4776657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CC693B8-F8DF-4E42-A13B-4971834405CB}"/>
              </a:ext>
            </a:extLst>
          </p:cNvPr>
          <p:cNvSpPr/>
          <p:nvPr/>
        </p:nvSpPr>
        <p:spPr>
          <a:xfrm>
            <a:off x="4906965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2342B8-6DD1-47FD-953A-D4DCEF6B7737}"/>
              </a:ext>
            </a:extLst>
          </p:cNvPr>
          <p:cNvCxnSpPr>
            <a:cxnSpLocks/>
          </p:cNvCxnSpPr>
          <p:nvPr/>
        </p:nvCxnSpPr>
        <p:spPr>
          <a:xfrm flipV="1">
            <a:off x="3153359" y="5076288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5004B7-C2B7-40B2-B1DF-FBA419F2470A}"/>
              </a:ext>
            </a:extLst>
          </p:cNvPr>
          <p:cNvGrpSpPr/>
          <p:nvPr/>
        </p:nvGrpSpPr>
        <p:grpSpPr>
          <a:xfrm>
            <a:off x="4902617" y="1350218"/>
            <a:ext cx="5129651" cy="2178606"/>
            <a:chOff x="4891984" y="1243892"/>
            <a:chExt cx="5129651" cy="217860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27F1327-FC33-4AD0-ABE6-65A8AA1D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825F4C-FCD4-4E8A-A503-CCCE93A36B52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72" name="Speech Bubble: Oval 44">
                <a:extLst>
                  <a:ext uri="{FF2B5EF4-FFF2-40B4-BE49-F238E27FC236}">
                    <a16:creationId xmlns:a16="http://schemas.microsoft.com/office/drawing/2014/main" id="{F00BC27F-1204-4340-B147-254159E6DED3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E71C5E0-AD27-4F51-A123-69A0AEC5684C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15FE435-2DFE-4C1F-A544-D389826432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7598" y="2897561"/>
            <a:ext cx="401802" cy="117196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2CC4813-3203-4565-A156-4A4585DCA9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06" y="5068266"/>
            <a:ext cx="401802" cy="1171968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6CEBBD4B-B652-41ED-8B41-991744845B3F}"/>
              </a:ext>
            </a:extLst>
          </p:cNvPr>
          <p:cNvGrpSpPr/>
          <p:nvPr/>
        </p:nvGrpSpPr>
        <p:grpSpPr>
          <a:xfrm>
            <a:off x="8284753" y="533879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Speech Bubble: Oval 49">
              <a:extLst>
                <a:ext uri="{FF2B5EF4-FFF2-40B4-BE49-F238E27FC236}">
                  <a16:creationId xmlns:a16="http://schemas.microsoft.com/office/drawing/2014/main" id="{786DA534-BE25-495D-8C65-9B520810DD1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FEBB3FB-127F-47E9-8694-07475FCA9AE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30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6DEBD0-5EBD-4557-AFDE-146B9A619C98}"/>
              </a:ext>
            </a:extLst>
          </p:cNvPr>
          <p:cNvGrpSpPr/>
          <p:nvPr/>
        </p:nvGrpSpPr>
        <p:grpSpPr>
          <a:xfrm>
            <a:off x="2786500" y="1412155"/>
            <a:ext cx="8229600" cy="2199588"/>
            <a:chOff x="2478157" y="1382506"/>
            <a:chExt cx="8229600" cy="2199588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08900BDE-FBA1-4126-9B0A-6BE5C53BF982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06A2E6-862A-40FF-ADA7-1226CB8286E0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F71CA6-DC0A-4B0F-BAC3-A59B57ACC03A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E4A8773-580E-4073-8073-837D58BE717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F349DC-CD76-432D-BEB0-BBE0C3082E4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372D1E-E442-4565-901A-BAD388D68F5A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9DDFA75-1FF4-4834-831A-45BB014DB692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E62912C-1617-4283-AC09-94220A83E49A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ADF230E-9C80-4880-9031-9338790CACE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C53E30-9286-4928-B6AB-09D6F34951D5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2F79E0-FB3F-4515-BEFD-8B1C9626C3E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ADCDCDE-D8D7-4312-9F38-79132ADB8DC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378FF5-8030-4F50-9BF4-34A58B0E187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ABBBE2-C4F0-4EB8-92A7-E6184EC831B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677226-9B4B-4F7E-8FB8-C4919D6958F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0DC42E-8A07-4C61-B723-0D4969A7731C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E23225-C9B7-4B82-8F32-B11503CC1F2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3" name="Picture 4" descr="Không có mô tả.">
            <a:extLst>
              <a:ext uri="{FF2B5EF4-FFF2-40B4-BE49-F238E27FC236}">
                <a16:creationId xmlns:a16="http://schemas.microsoft.com/office/drawing/2014/main" id="{AAF16C35-63D8-48C8-ABF0-8E93712B2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8004" y="56199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8DDE7BFA-9F3F-4282-A50B-3D0E774341A8}"/>
              </a:ext>
            </a:extLst>
          </p:cNvPr>
          <p:cNvSpPr/>
          <p:nvPr/>
        </p:nvSpPr>
        <p:spPr>
          <a:xfrm>
            <a:off x="2208422" y="15811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68883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72 - 19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2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60 - 28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062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93 - 46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13 - 6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741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41 - 32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11 - 2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5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cách đặt tính phép trừ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1564" y="3780397"/>
            <a:ext cx="2342825" cy="3077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1EAA434-FF20-437F-F2CC-A2F130519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74235" y="-1600164"/>
            <a:ext cx="5955515" cy="5876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92DAB7-1C24-FC94-BF9A-5C15BA6BD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985" y="1317773"/>
            <a:ext cx="5919729" cy="2450804"/>
          </a:xfrm>
          <a:prstGeom prst="rect">
            <a:avLst/>
          </a:prstGeom>
        </p:spPr>
      </p:pic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9150" y="349249"/>
            <a:ext cx="574675" cy="57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21F246-7F77-C32C-C90D-507B27222E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3709482" y="4139381"/>
            <a:ext cx="6229349" cy="2718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85235 -0.003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1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766593" y="642399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797D94-28C7-4186-95D6-BF0BFD2EF72F}"/>
              </a:ext>
            </a:extLst>
          </p:cNvPr>
          <p:cNvGrpSpPr/>
          <p:nvPr/>
        </p:nvGrpSpPr>
        <p:grpSpPr>
          <a:xfrm>
            <a:off x="1848283" y="2407522"/>
            <a:ext cx="8208312" cy="1015666"/>
            <a:chOff x="1824226" y="3918823"/>
            <a:chExt cx="8103094" cy="101566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A22F06-C302-458E-85D3-074E112C9FB1}"/>
                </a:ext>
              </a:extLst>
            </p:cNvPr>
            <p:cNvSpPr/>
            <p:nvPr/>
          </p:nvSpPr>
          <p:spPr>
            <a:xfrm>
              <a:off x="1824226" y="3918826"/>
              <a:ext cx="1800081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- 36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3638E93-72B1-48C3-AF8F-862B469CAAEC}"/>
                </a:ext>
              </a:extLst>
            </p:cNvPr>
            <p:cNvSpPr/>
            <p:nvPr/>
          </p:nvSpPr>
          <p:spPr>
            <a:xfrm>
              <a:off x="3901137" y="3918825"/>
              <a:ext cx="1876513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BD7685-D9AA-4476-8AFA-B0BFF6CB2D67}"/>
                </a:ext>
              </a:extLst>
            </p:cNvPr>
            <p:cNvSpPr/>
            <p:nvPr/>
          </p:nvSpPr>
          <p:spPr>
            <a:xfrm>
              <a:off x="5978048" y="3918824"/>
              <a:ext cx="1876513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54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8B6DAC-0CB8-47CD-B638-5239C914F4B7}"/>
                </a:ext>
              </a:extLst>
            </p:cNvPr>
            <p:cNvSpPr/>
            <p:nvPr/>
          </p:nvSpPr>
          <p:spPr>
            <a:xfrm>
              <a:off x="8054959" y="3918823"/>
              <a:ext cx="1872361" cy="90159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721119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185556" y="165663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8429660" y="164486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9806004" y="165348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05455" y="450321"/>
            <a:ext cx="76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108706" y="452697"/>
            <a:ext cx="1002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9499806" y="473092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2996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851762" y="16405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116837" y="164732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9466253" y="16542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7000" y="685873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75437" y="648505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43535" y="648505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56470" y="659367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8045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cách đặt tính phép trừ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31BD-B6C8-ED9A-F479-7CB84050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ình huống">
            <a:hlinkClick r:id="" action="ppaction://media"/>
            <a:extLst>
              <a:ext uri="{FF2B5EF4-FFF2-40B4-BE49-F238E27FC236}">
                <a16:creationId xmlns:a16="http://schemas.microsoft.com/office/drawing/2014/main" id="{298B043B-CB1A-0091-EC59-A7593F58D1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1443"/>
            <a:ext cx="12192000" cy="6816557"/>
          </a:xfrm>
        </p:spPr>
      </p:pic>
    </p:spTree>
    <p:extLst>
      <p:ext uri="{BB962C8B-B14F-4D97-AF65-F5344CB8AC3E}">
        <p14:creationId xmlns:p14="http://schemas.microsoft.com/office/powerpoint/2010/main" val="19271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E2419C36-8B59-4BE7-B5F5-0310D4EE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81336" y="16514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B74B4C0-F6BA-4716-A943-4F8606D2B4D8}"/>
              </a:ext>
            </a:extLst>
          </p:cNvPr>
          <p:cNvSpPr/>
          <p:nvPr/>
        </p:nvSpPr>
        <p:spPr>
          <a:xfrm>
            <a:off x="1299424" y="1231686"/>
            <a:ext cx="510326" cy="482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DF245A-F8B8-4BC5-A538-6F8CDEB50BAE}"/>
              </a:ext>
            </a:extLst>
          </p:cNvPr>
          <p:cNvSpPr txBox="1"/>
          <p:nvPr/>
        </p:nvSpPr>
        <p:spPr>
          <a:xfrm>
            <a:off x="1809750" y="1083463"/>
            <a:ext cx="1017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Trên cây khế có 90 quả. Chim thần đã ăn mất 24 quả. Hỏi trên cây còn lại bao nhiêu quả khế?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535" y="2262612"/>
            <a:ext cx="4732940" cy="44293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7422" r="-1353" b="14049"/>
          <a:stretch/>
        </p:blipFill>
        <p:spPr>
          <a:xfrm>
            <a:off x="8236662" y="4736951"/>
            <a:ext cx="1191976" cy="1642358"/>
          </a:xfrm>
          <a:prstGeom prst="rect">
            <a:avLst/>
          </a:prstGeom>
        </p:spPr>
      </p:pic>
      <p:sp>
        <p:nvSpPr>
          <p:cNvPr id="53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8937735" y="2827854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976582" y="1603346"/>
            <a:ext cx="4319443" cy="1872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567632" y="1570954"/>
            <a:ext cx="52338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8937735" y="2827854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4281733" y="2047875"/>
            <a:ext cx="4550917" cy="8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20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3" grpId="0" animBg="1"/>
      <p:bldP spid="53" grpId="1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45377" y="4621707"/>
            <a:ext cx="4104419" cy="1144082"/>
            <a:chOff x="265189" y="3931330"/>
            <a:chExt cx="4104419" cy="1144082"/>
          </a:xfrm>
          <a:solidFill>
            <a:srgbClr val="FFFF00"/>
          </a:solidFill>
        </p:grpSpPr>
        <p:sp>
          <p:nvSpPr>
            <p:cNvPr id="14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265189" y="3931330"/>
              <a:ext cx="4104419" cy="1144082"/>
            </a:xfrm>
            <a:prstGeom prst="wedgeEllipseCallout">
              <a:avLst>
                <a:gd name="adj1" fmla="val -63826"/>
                <a:gd name="adj2" fmla="val 184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04522" y="4206063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 – 24 = ?</a:t>
              </a:r>
            </a:p>
          </p:txBody>
        </p:sp>
      </p:grpSp>
      <p:sp>
        <p:nvSpPr>
          <p:cNvPr id="17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29"/>
            <a:ext cx="10265203" cy="324569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47" y="4871512"/>
            <a:ext cx="1824521" cy="1327845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624237" y="563849"/>
            <a:ext cx="632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khế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90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689834" y="4640684"/>
            <a:ext cx="4104419" cy="1681062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95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69199"/>
                <a:gd name="adj2" fmla="val 186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409820" y="3787837"/>
              <a:ext cx="2997978" cy="64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thần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ăn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mất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24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quả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khế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272976"/>
            <a:ext cx="611597" cy="6115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1272976"/>
            <a:ext cx="611597" cy="6115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1272976"/>
            <a:ext cx="611597" cy="6115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1272976"/>
            <a:ext cx="611597" cy="6115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1302083"/>
            <a:ext cx="611597" cy="6115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1302082"/>
            <a:ext cx="611597" cy="6115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1316918"/>
            <a:ext cx="611597" cy="6115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1316918"/>
            <a:ext cx="611597" cy="6115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1316918"/>
            <a:ext cx="611597" cy="6115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1297668"/>
            <a:ext cx="611597" cy="6115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1307293"/>
            <a:ext cx="611597" cy="6115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1297668"/>
            <a:ext cx="611597" cy="6115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1275115"/>
            <a:ext cx="611597" cy="6115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1272976"/>
            <a:ext cx="611597" cy="6115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1297667"/>
            <a:ext cx="611597" cy="6115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1297667"/>
            <a:ext cx="611597" cy="6115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1297667"/>
            <a:ext cx="611597" cy="611597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1297667"/>
            <a:ext cx="611597" cy="61159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1316918"/>
            <a:ext cx="611597" cy="61159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1297667"/>
            <a:ext cx="611597" cy="61159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889859"/>
            <a:ext cx="611597" cy="61159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1889859"/>
            <a:ext cx="611597" cy="61159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1889859"/>
            <a:ext cx="611597" cy="61159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1889859"/>
            <a:ext cx="611597" cy="611597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1918966"/>
            <a:ext cx="611597" cy="61159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1918965"/>
            <a:ext cx="611597" cy="611597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1933801"/>
            <a:ext cx="611597" cy="61159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1933801"/>
            <a:ext cx="611597" cy="61159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1933801"/>
            <a:ext cx="611597" cy="611597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1914551"/>
            <a:ext cx="611597" cy="611597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1924176"/>
            <a:ext cx="611597" cy="611597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1914551"/>
            <a:ext cx="611597" cy="61159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1891998"/>
            <a:ext cx="611597" cy="611597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1889859"/>
            <a:ext cx="611597" cy="61159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1914550"/>
            <a:ext cx="611597" cy="61159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1914550"/>
            <a:ext cx="611597" cy="61159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1914550"/>
            <a:ext cx="611597" cy="61159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1914550"/>
            <a:ext cx="611597" cy="61159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1933801"/>
            <a:ext cx="611597" cy="6115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1914550"/>
            <a:ext cx="611597" cy="61159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2516919"/>
            <a:ext cx="611597" cy="61159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2516919"/>
            <a:ext cx="611597" cy="611597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2516919"/>
            <a:ext cx="611597" cy="611597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2516919"/>
            <a:ext cx="611597" cy="611597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2546026"/>
            <a:ext cx="611597" cy="611597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2546025"/>
            <a:ext cx="611597" cy="611597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2560861"/>
            <a:ext cx="611597" cy="611597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2560861"/>
            <a:ext cx="611597" cy="61159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2560861"/>
            <a:ext cx="611597" cy="611597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2541611"/>
            <a:ext cx="611597" cy="611597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2551236"/>
            <a:ext cx="611597" cy="611597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2541611"/>
            <a:ext cx="611597" cy="611597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2519058"/>
            <a:ext cx="611597" cy="611597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2516919"/>
            <a:ext cx="611597" cy="611597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2541610"/>
            <a:ext cx="611597" cy="611597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2541610"/>
            <a:ext cx="611597" cy="611597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2541610"/>
            <a:ext cx="611597" cy="611597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2541610"/>
            <a:ext cx="611597" cy="611597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2560861"/>
            <a:ext cx="611597" cy="611597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2541610"/>
            <a:ext cx="611597" cy="611597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6" y="3113731"/>
            <a:ext cx="611597" cy="611597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4" y="3113731"/>
            <a:ext cx="611597" cy="611597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12" y="3113731"/>
            <a:ext cx="611597" cy="611597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50" y="3113731"/>
            <a:ext cx="611597" cy="611597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88" y="3142838"/>
            <a:ext cx="611597" cy="611597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91" y="3142837"/>
            <a:ext cx="611597" cy="611597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46" y="3157673"/>
            <a:ext cx="611597" cy="611597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52" y="3157673"/>
            <a:ext cx="611597" cy="611597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61" y="3157673"/>
            <a:ext cx="611597" cy="611597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99" y="3138423"/>
            <a:ext cx="611597" cy="611597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08" y="3148048"/>
            <a:ext cx="611597" cy="611597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40" y="3138423"/>
            <a:ext cx="611597" cy="611597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89" y="3115870"/>
            <a:ext cx="611597" cy="611597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49" y="3113731"/>
            <a:ext cx="611597" cy="611597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59" y="3138422"/>
            <a:ext cx="611597" cy="611597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46" y="3138422"/>
            <a:ext cx="611597" cy="611597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84" y="3138422"/>
            <a:ext cx="611597" cy="611597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90" y="3138422"/>
            <a:ext cx="611597" cy="611597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10" y="3157673"/>
            <a:ext cx="611597" cy="611597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42" y="3138422"/>
            <a:ext cx="611597" cy="611597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0" y="3707184"/>
            <a:ext cx="611597" cy="611597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8" y="3716256"/>
            <a:ext cx="611597" cy="611597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58" y="3759019"/>
            <a:ext cx="611597" cy="611597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66" y="3759019"/>
            <a:ext cx="611597" cy="611597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89" y="3768756"/>
            <a:ext cx="611597" cy="611597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95" y="3759019"/>
            <a:ext cx="611597" cy="611597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01" y="3759018"/>
            <a:ext cx="611597" cy="611597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62" y="3759017"/>
            <a:ext cx="611597" cy="611597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32" y="3759016"/>
            <a:ext cx="611597" cy="611597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50" y="3768755"/>
            <a:ext cx="611597" cy="6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01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68" y="749802"/>
            <a:ext cx="4732940" cy="4429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09325-2D98-4B0C-898D-1B16353F2854}"/>
              </a:ext>
            </a:extLst>
          </p:cNvPr>
          <p:cNvSpPr txBox="1"/>
          <p:nvPr/>
        </p:nvSpPr>
        <p:spPr>
          <a:xfrm>
            <a:off x="7243694" y="1293440"/>
            <a:ext cx="225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6E7CF-9EFC-49CC-9924-C41F21E66B66}"/>
              </a:ext>
            </a:extLst>
          </p:cNvPr>
          <p:cNvSpPr txBox="1"/>
          <p:nvPr/>
        </p:nvSpPr>
        <p:spPr>
          <a:xfrm>
            <a:off x="5489607" y="2251026"/>
            <a:ext cx="640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Trên cây còn lại số quả khế là: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E0FAF-9F6D-4DDA-A8BC-01C005D2E985}"/>
              </a:ext>
            </a:extLst>
          </p:cNvPr>
          <p:cNvSpPr txBox="1"/>
          <p:nvPr/>
        </p:nvSpPr>
        <p:spPr>
          <a:xfrm>
            <a:off x="5489608" y="2913140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90 – 24 = 66 (quả)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ABC8AA-B8CD-4175-B55E-4062F07FBAC3}"/>
              </a:ext>
            </a:extLst>
          </p:cNvPr>
          <p:cNvSpPr txBox="1"/>
          <p:nvPr/>
        </p:nvSpPr>
        <p:spPr>
          <a:xfrm>
            <a:off x="7006440" y="3575254"/>
            <a:ext cx="473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66 quả khế.</a:t>
            </a:r>
          </a:p>
        </p:txBody>
      </p:sp>
    </p:spTree>
    <p:extLst>
      <p:ext uri="{BB962C8B-B14F-4D97-AF65-F5344CB8AC3E}">
        <p14:creationId xmlns:p14="http://schemas.microsoft.com/office/powerpoint/2010/main" val="81391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phép trừ có nhớ số có hai chữ số với số có hai chữ số vào bài toán giải có lời văn.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6314" y="3647047"/>
            <a:ext cx="2342825" cy="3077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F5802B-A892-9EAC-5530-CE183BF8ECBE}"/>
              </a:ext>
            </a:extLst>
          </p:cNvPr>
          <p:cNvSpPr/>
          <p:nvPr/>
        </p:nvSpPr>
        <p:spPr>
          <a:xfrm>
            <a:off x="5210175" y="760403"/>
            <a:ext cx="6727661" cy="357347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1C0E8-9B9A-2005-3045-3450ADBD1393}"/>
              </a:ext>
            </a:extLst>
          </p:cNvPr>
          <p:cNvSpPr txBox="1"/>
          <p:nvPr/>
        </p:nvSpPr>
        <p:spPr>
          <a:xfrm>
            <a:off x="6248695" y="806025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26F59-EFE1-95AF-9240-BEBA2F7EBBAA}"/>
              </a:ext>
            </a:extLst>
          </p:cNvPr>
          <p:cNvSpPr txBox="1"/>
          <p:nvPr/>
        </p:nvSpPr>
        <p:spPr>
          <a:xfrm>
            <a:off x="5772149" y="1785518"/>
            <a:ext cx="59663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2733BB4-F486-253F-D1AF-268D85C91C89}"/>
              </a:ext>
            </a:extLst>
          </p:cNvPr>
          <p:cNvSpPr/>
          <p:nvPr/>
        </p:nvSpPr>
        <p:spPr>
          <a:xfrm>
            <a:off x="2040808" y="1251585"/>
            <a:ext cx="3641598" cy="54864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3DE3D9AE-D04C-66A5-DFEB-94F2435FFC84}"/>
              </a:ext>
            </a:extLst>
          </p:cNvPr>
          <p:cNvSpPr/>
          <p:nvPr/>
        </p:nvSpPr>
        <p:spPr>
          <a:xfrm>
            <a:off x="400050" y="4238625"/>
            <a:ext cx="1466850" cy="552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11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>
            <a:extLst>
              <a:ext uri="{FF2B5EF4-FFF2-40B4-BE49-F238E27FC236}">
                <a16:creationId xmlns:a16="http://schemas.microsoft.com/office/drawing/2014/main" id="{5242BE7C-7CDB-0A90-9B9F-2885D46221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3670432" h="10287000">
                <a:moveTo>
                  <a:pt x="0" y="0"/>
                </a:moveTo>
                <a:lnTo>
                  <a:pt x="13670432" y="0"/>
                </a:lnTo>
                <a:lnTo>
                  <a:pt x="136704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E971ACF-CC14-5009-D9B7-0CF90E0CC5B6}"/>
              </a:ext>
            </a:extLst>
          </p:cNvPr>
          <p:cNvSpPr/>
          <p:nvPr/>
        </p:nvSpPr>
        <p:spPr>
          <a:xfrm>
            <a:off x="0" y="1547853"/>
            <a:ext cx="3030693" cy="3026905"/>
          </a:xfrm>
          <a:custGeom>
            <a:avLst/>
            <a:gdLst/>
            <a:ahLst/>
            <a:cxnLst/>
            <a:rect l="l" t="t" r="r" b="b"/>
            <a:pathLst>
              <a:path w="4546040" h="4540357">
                <a:moveTo>
                  <a:pt x="0" y="0"/>
                </a:moveTo>
                <a:lnTo>
                  <a:pt x="4546040" y="0"/>
                </a:lnTo>
                <a:lnTo>
                  <a:pt x="4546040" y="4540357"/>
                </a:lnTo>
                <a:lnTo>
                  <a:pt x="0" y="4540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BF1A5A26-7225-0E96-79BB-93E5BAEAC8B6}"/>
              </a:ext>
            </a:extLst>
          </p:cNvPr>
          <p:cNvSpPr/>
          <p:nvPr/>
        </p:nvSpPr>
        <p:spPr>
          <a:xfrm>
            <a:off x="442713" y="2876550"/>
            <a:ext cx="928887" cy="872764"/>
          </a:xfrm>
          <a:custGeom>
            <a:avLst/>
            <a:gdLst/>
            <a:ahLst/>
            <a:cxnLst/>
            <a:rect l="l" t="t" r="r" b="b"/>
            <a:pathLst>
              <a:path w="1908988" h="1761042">
                <a:moveTo>
                  <a:pt x="0" y="0"/>
                </a:moveTo>
                <a:lnTo>
                  <a:pt x="1908988" y="0"/>
                </a:lnTo>
                <a:lnTo>
                  <a:pt x="1908988" y="1761042"/>
                </a:lnTo>
                <a:lnTo>
                  <a:pt x="0" y="176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2CB7AB7A-1223-C576-CA43-00AD035881A3}"/>
              </a:ext>
            </a:extLst>
          </p:cNvPr>
          <p:cNvSpPr/>
          <p:nvPr/>
        </p:nvSpPr>
        <p:spPr>
          <a:xfrm>
            <a:off x="5709681" y="701386"/>
            <a:ext cx="2584791" cy="3699165"/>
          </a:xfrm>
          <a:custGeom>
            <a:avLst/>
            <a:gdLst/>
            <a:ahLst/>
            <a:cxnLst/>
            <a:rect l="l" t="t" r="r" b="b"/>
            <a:pathLst>
              <a:path w="3877187" h="5548747">
                <a:moveTo>
                  <a:pt x="0" y="0"/>
                </a:moveTo>
                <a:lnTo>
                  <a:pt x="3877187" y="0"/>
                </a:lnTo>
                <a:lnTo>
                  <a:pt x="3877187" y="5548747"/>
                </a:lnTo>
                <a:lnTo>
                  <a:pt x="0" y="5548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198E130E-981D-3978-C5E4-572223C7C713}"/>
              </a:ext>
            </a:extLst>
          </p:cNvPr>
          <p:cNvSpPr/>
          <p:nvPr/>
        </p:nvSpPr>
        <p:spPr>
          <a:xfrm>
            <a:off x="2575473" y="685800"/>
            <a:ext cx="2863302" cy="3287147"/>
          </a:xfrm>
          <a:custGeom>
            <a:avLst/>
            <a:gdLst/>
            <a:ahLst/>
            <a:cxnLst/>
            <a:rect l="l" t="t" r="r" b="b"/>
            <a:pathLst>
              <a:path w="2972007" h="3680504">
                <a:moveTo>
                  <a:pt x="0" y="0"/>
                </a:moveTo>
                <a:lnTo>
                  <a:pt x="2972007" y="0"/>
                </a:lnTo>
                <a:lnTo>
                  <a:pt x="2972007" y="3680504"/>
                </a:lnTo>
                <a:lnTo>
                  <a:pt x="0" y="36805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4">
            <a:extLst>
              <a:ext uri="{FF2B5EF4-FFF2-40B4-BE49-F238E27FC236}">
                <a16:creationId xmlns:a16="http://schemas.microsoft.com/office/drawing/2014/main" id="{57D5CD6E-F497-B03B-6574-814308862D9A}"/>
              </a:ext>
            </a:extLst>
          </p:cNvPr>
          <p:cNvSpPr/>
          <p:nvPr/>
        </p:nvSpPr>
        <p:spPr>
          <a:xfrm>
            <a:off x="7886700" y="2552700"/>
            <a:ext cx="1924050" cy="1638300"/>
          </a:xfrm>
          <a:custGeom>
            <a:avLst/>
            <a:gdLst/>
            <a:ahLst/>
            <a:cxnLst/>
            <a:rect l="l" t="t" r="r" b="b"/>
            <a:pathLst>
              <a:path w="4173706" h="3897198">
                <a:moveTo>
                  <a:pt x="0" y="0"/>
                </a:moveTo>
                <a:lnTo>
                  <a:pt x="4173706" y="0"/>
                </a:lnTo>
                <a:lnTo>
                  <a:pt x="4173706" y="3897198"/>
                </a:lnTo>
                <a:lnTo>
                  <a:pt x="0" y="38971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B87FB7F4-212B-24BC-A797-53FF91546537}"/>
              </a:ext>
            </a:extLst>
          </p:cNvPr>
          <p:cNvSpPr/>
          <p:nvPr/>
        </p:nvSpPr>
        <p:spPr>
          <a:xfrm>
            <a:off x="9651677" y="2390775"/>
            <a:ext cx="2540323" cy="1879682"/>
          </a:xfrm>
          <a:custGeom>
            <a:avLst/>
            <a:gdLst/>
            <a:ahLst/>
            <a:cxnLst/>
            <a:rect l="l" t="t" r="r" b="b"/>
            <a:pathLst>
              <a:path w="4968648" h="3819648">
                <a:moveTo>
                  <a:pt x="0" y="0"/>
                </a:moveTo>
                <a:lnTo>
                  <a:pt x="4968648" y="0"/>
                </a:lnTo>
                <a:lnTo>
                  <a:pt x="4968648" y="3819648"/>
                </a:lnTo>
                <a:lnTo>
                  <a:pt x="0" y="38196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45" name="2">
            <a:extLst>
              <a:ext uri="{FF2B5EF4-FFF2-40B4-BE49-F238E27FC236}">
                <a16:creationId xmlns:a16="http://schemas.microsoft.com/office/drawing/2014/main" id="{6ED051F8-6E9B-0826-75FC-E7BF89C62A17}"/>
              </a:ext>
            </a:extLst>
          </p:cNvPr>
          <p:cNvGrpSpPr/>
          <p:nvPr/>
        </p:nvGrpSpPr>
        <p:grpSpPr>
          <a:xfrm>
            <a:off x="3173329" y="886827"/>
            <a:ext cx="1631520" cy="1204768"/>
            <a:chOff x="3028950" y="790574"/>
            <a:chExt cx="1631520" cy="1204768"/>
          </a:xfrm>
        </p:grpSpPr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D3D47A07-33EB-0551-8384-18C67B7037E8}"/>
                </a:ext>
              </a:extLst>
            </p:cNvPr>
            <p:cNvSpPr/>
            <p:nvPr/>
          </p:nvSpPr>
          <p:spPr>
            <a:xfrm>
              <a:off x="3381375" y="1381124"/>
              <a:ext cx="555195" cy="547543"/>
            </a:xfrm>
            <a:custGeom>
              <a:avLst/>
              <a:gdLst/>
              <a:ahLst/>
              <a:cxnLst/>
              <a:rect l="l" t="t" r="r" b="b"/>
              <a:pathLst>
                <a:path w="1080589" h="1176879">
                  <a:moveTo>
                    <a:pt x="0" y="0"/>
                  </a:moveTo>
                  <a:lnTo>
                    <a:pt x="1080589" y="0"/>
                  </a:lnTo>
                  <a:lnTo>
                    <a:pt x="1080589" y="1176879"/>
                  </a:lnTo>
                  <a:lnTo>
                    <a:pt x="0" y="117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F09EFDF4-AE24-D30F-9F7F-D5045C952F7E}"/>
                </a:ext>
              </a:extLst>
            </p:cNvPr>
            <p:cNvSpPr/>
            <p:nvPr/>
          </p:nvSpPr>
          <p:spPr>
            <a:xfrm>
              <a:off x="3733800" y="857249"/>
              <a:ext cx="555195" cy="547543"/>
            </a:xfrm>
            <a:custGeom>
              <a:avLst/>
              <a:gdLst/>
              <a:ahLst/>
              <a:cxnLst/>
              <a:rect l="l" t="t" r="r" b="b"/>
              <a:pathLst>
                <a:path w="1080589" h="1176879">
                  <a:moveTo>
                    <a:pt x="0" y="0"/>
                  </a:moveTo>
                  <a:lnTo>
                    <a:pt x="1080589" y="0"/>
                  </a:lnTo>
                  <a:lnTo>
                    <a:pt x="1080589" y="1176879"/>
                  </a:lnTo>
                  <a:lnTo>
                    <a:pt x="0" y="117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4" name="Freeform 12">
              <a:extLst>
                <a:ext uri="{FF2B5EF4-FFF2-40B4-BE49-F238E27FC236}">
                  <a16:creationId xmlns:a16="http://schemas.microsoft.com/office/drawing/2014/main" id="{F2DB9C40-7CD0-F0C8-0C14-204810AAE172}"/>
                </a:ext>
              </a:extLst>
            </p:cNvPr>
            <p:cNvSpPr/>
            <p:nvPr/>
          </p:nvSpPr>
          <p:spPr>
            <a:xfrm>
              <a:off x="4105275" y="1447799"/>
              <a:ext cx="555195" cy="547543"/>
            </a:xfrm>
            <a:custGeom>
              <a:avLst/>
              <a:gdLst/>
              <a:ahLst/>
              <a:cxnLst/>
              <a:rect l="l" t="t" r="r" b="b"/>
              <a:pathLst>
                <a:path w="1080589" h="1176879">
                  <a:moveTo>
                    <a:pt x="0" y="0"/>
                  </a:moveTo>
                  <a:lnTo>
                    <a:pt x="1080589" y="0"/>
                  </a:lnTo>
                  <a:lnTo>
                    <a:pt x="1080589" y="1176879"/>
                  </a:lnTo>
                  <a:lnTo>
                    <a:pt x="0" y="117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5" name="Freeform 12">
              <a:extLst>
                <a:ext uri="{FF2B5EF4-FFF2-40B4-BE49-F238E27FC236}">
                  <a16:creationId xmlns:a16="http://schemas.microsoft.com/office/drawing/2014/main" id="{60BEF464-B0B7-F9A2-7977-B1EF1057E2C8}"/>
                </a:ext>
              </a:extLst>
            </p:cNvPr>
            <p:cNvSpPr/>
            <p:nvPr/>
          </p:nvSpPr>
          <p:spPr>
            <a:xfrm>
              <a:off x="3028950" y="790574"/>
              <a:ext cx="555195" cy="547543"/>
            </a:xfrm>
            <a:custGeom>
              <a:avLst/>
              <a:gdLst/>
              <a:ahLst/>
              <a:cxnLst/>
              <a:rect l="l" t="t" r="r" b="b"/>
              <a:pathLst>
                <a:path w="1080589" h="1176879">
                  <a:moveTo>
                    <a:pt x="0" y="0"/>
                  </a:moveTo>
                  <a:lnTo>
                    <a:pt x="1080589" y="0"/>
                  </a:lnTo>
                  <a:lnTo>
                    <a:pt x="1080589" y="1176879"/>
                  </a:lnTo>
                  <a:lnTo>
                    <a:pt x="0" y="117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7" name="10">
            <a:hlinkClick r:id="rId12" action="ppaction://hlinksldjump"/>
            <a:extLst>
              <a:ext uri="{FF2B5EF4-FFF2-40B4-BE49-F238E27FC236}">
                <a16:creationId xmlns:a16="http://schemas.microsoft.com/office/drawing/2014/main" id="{98296740-450E-61BC-00AF-8DD3E827770B}"/>
              </a:ext>
            </a:extLst>
          </p:cNvPr>
          <p:cNvSpPr/>
          <p:nvPr/>
        </p:nvSpPr>
        <p:spPr>
          <a:xfrm>
            <a:off x="658762" y="707924"/>
            <a:ext cx="737419" cy="707922"/>
          </a:xfrm>
          <a:custGeom>
            <a:avLst/>
            <a:gdLst/>
            <a:ahLst/>
            <a:cxnLst/>
            <a:rect l="l" t="t" r="r" b="b"/>
            <a:pathLst>
              <a:path w="3388897" h="3388897">
                <a:moveTo>
                  <a:pt x="0" y="0"/>
                </a:moveTo>
                <a:lnTo>
                  <a:pt x="3388897" y="0"/>
                </a:lnTo>
                <a:lnTo>
                  <a:pt x="3388897" y="3388897"/>
                </a:lnTo>
                <a:lnTo>
                  <a:pt x="0" y="3388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8" name="11">
            <a:hlinkClick r:id="rId15" action="ppaction://hlinksldjump"/>
            <a:extLst>
              <a:ext uri="{FF2B5EF4-FFF2-40B4-BE49-F238E27FC236}">
                <a16:creationId xmlns:a16="http://schemas.microsoft.com/office/drawing/2014/main" id="{C4BD05E2-0533-FD92-EC20-534231B0192B}"/>
              </a:ext>
            </a:extLst>
          </p:cNvPr>
          <p:cNvSpPr/>
          <p:nvPr/>
        </p:nvSpPr>
        <p:spPr>
          <a:xfrm>
            <a:off x="4306529" y="363794"/>
            <a:ext cx="757084" cy="745378"/>
          </a:xfrm>
          <a:custGeom>
            <a:avLst/>
            <a:gdLst/>
            <a:ahLst/>
            <a:cxnLst/>
            <a:rect l="l" t="t" r="r" b="b"/>
            <a:pathLst>
              <a:path w="2828915" h="2828915">
                <a:moveTo>
                  <a:pt x="0" y="0"/>
                </a:moveTo>
                <a:lnTo>
                  <a:pt x="2828915" y="0"/>
                </a:lnTo>
                <a:lnTo>
                  <a:pt x="2828915" y="2828915"/>
                </a:lnTo>
                <a:lnTo>
                  <a:pt x="0" y="28289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12">
            <a:hlinkClick r:id="rId18" action="ppaction://hlinksldjump"/>
            <a:extLst>
              <a:ext uri="{FF2B5EF4-FFF2-40B4-BE49-F238E27FC236}">
                <a16:creationId xmlns:a16="http://schemas.microsoft.com/office/drawing/2014/main" id="{DA09CE43-CE26-1976-A660-0059B3562449}"/>
              </a:ext>
            </a:extLst>
          </p:cNvPr>
          <p:cNvSpPr/>
          <p:nvPr/>
        </p:nvSpPr>
        <p:spPr>
          <a:xfrm>
            <a:off x="6871802" y="678425"/>
            <a:ext cx="728534" cy="706049"/>
          </a:xfrm>
          <a:custGeom>
            <a:avLst/>
            <a:gdLst/>
            <a:ahLst/>
            <a:cxnLst/>
            <a:rect l="l" t="t" r="r" b="b"/>
            <a:pathLst>
              <a:path w="2828915" h="2828915">
                <a:moveTo>
                  <a:pt x="0" y="0"/>
                </a:moveTo>
                <a:lnTo>
                  <a:pt x="2828915" y="0"/>
                </a:lnTo>
                <a:lnTo>
                  <a:pt x="2828915" y="2828915"/>
                </a:lnTo>
                <a:lnTo>
                  <a:pt x="0" y="282891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13">
            <a:hlinkClick r:id="rId21" action="ppaction://hlinksldjump"/>
            <a:extLst>
              <a:ext uri="{FF2B5EF4-FFF2-40B4-BE49-F238E27FC236}">
                <a16:creationId xmlns:a16="http://schemas.microsoft.com/office/drawing/2014/main" id="{ED54E85B-E627-E117-214E-311A359165E6}"/>
              </a:ext>
            </a:extLst>
          </p:cNvPr>
          <p:cNvSpPr/>
          <p:nvPr/>
        </p:nvSpPr>
        <p:spPr>
          <a:xfrm>
            <a:off x="8189043" y="1750756"/>
            <a:ext cx="766915" cy="735873"/>
          </a:xfrm>
          <a:custGeom>
            <a:avLst/>
            <a:gdLst/>
            <a:ahLst/>
            <a:cxnLst/>
            <a:rect l="l" t="t" r="r" b="b"/>
            <a:pathLst>
              <a:path w="2828915" h="2828915">
                <a:moveTo>
                  <a:pt x="0" y="0"/>
                </a:moveTo>
                <a:lnTo>
                  <a:pt x="2828915" y="0"/>
                </a:lnTo>
                <a:lnTo>
                  <a:pt x="2828915" y="2828915"/>
                </a:lnTo>
                <a:lnTo>
                  <a:pt x="0" y="28289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14">
            <a:hlinkClick r:id="rId24" action="ppaction://hlinksldjump"/>
            <a:extLst>
              <a:ext uri="{FF2B5EF4-FFF2-40B4-BE49-F238E27FC236}">
                <a16:creationId xmlns:a16="http://schemas.microsoft.com/office/drawing/2014/main" id="{59D8FFD1-A1F9-01AC-D36C-0F7FD6C06018}"/>
              </a:ext>
            </a:extLst>
          </p:cNvPr>
          <p:cNvSpPr/>
          <p:nvPr/>
        </p:nvSpPr>
        <p:spPr>
          <a:xfrm>
            <a:off x="10176387" y="1769807"/>
            <a:ext cx="691617" cy="667046"/>
          </a:xfrm>
          <a:custGeom>
            <a:avLst/>
            <a:gdLst/>
            <a:ahLst/>
            <a:cxnLst/>
            <a:rect l="l" t="t" r="r" b="b"/>
            <a:pathLst>
              <a:path w="2600774" h="2600774">
                <a:moveTo>
                  <a:pt x="0" y="0"/>
                </a:moveTo>
                <a:lnTo>
                  <a:pt x="2600774" y="0"/>
                </a:lnTo>
                <a:lnTo>
                  <a:pt x="2600774" y="2600774"/>
                </a:lnTo>
                <a:lnTo>
                  <a:pt x="0" y="260077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42" name="4">
            <a:extLst>
              <a:ext uri="{FF2B5EF4-FFF2-40B4-BE49-F238E27FC236}">
                <a16:creationId xmlns:a16="http://schemas.microsoft.com/office/drawing/2014/main" id="{2BCBFCD2-79AB-DA03-C1EB-31D94E9AC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729936" y="2063882"/>
            <a:ext cx="1022207" cy="72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5">
            <a:extLst>
              <a:ext uri="{FF2B5EF4-FFF2-40B4-BE49-F238E27FC236}">
                <a16:creationId xmlns:a16="http://schemas.microsoft.com/office/drawing/2014/main" id="{2D6C11F6-2D29-4593-DF0E-D5CBE445A467}"/>
              </a:ext>
            </a:extLst>
          </p:cNvPr>
          <p:cNvSpPr/>
          <p:nvPr/>
        </p:nvSpPr>
        <p:spPr>
          <a:xfrm>
            <a:off x="11144250" y="1743075"/>
            <a:ext cx="638175" cy="883390"/>
          </a:xfrm>
          <a:custGeom>
            <a:avLst/>
            <a:gdLst/>
            <a:ahLst/>
            <a:cxnLst/>
            <a:rect l="l" t="t" r="r" b="b"/>
            <a:pathLst>
              <a:path w="2489831" h="4319480">
                <a:moveTo>
                  <a:pt x="0" y="0"/>
                </a:moveTo>
                <a:lnTo>
                  <a:pt x="2489832" y="0"/>
                </a:lnTo>
                <a:lnTo>
                  <a:pt x="2489832" y="4319480"/>
                </a:lnTo>
                <a:lnTo>
                  <a:pt x="0" y="431948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49" name="Picture 1048">
            <a:extLst>
              <a:ext uri="{FF2B5EF4-FFF2-40B4-BE49-F238E27FC236}">
                <a16:creationId xmlns:a16="http://schemas.microsoft.com/office/drawing/2014/main" id="{863FF8D6-F8E4-992C-8B56-FAF339CF80C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34100" y="1509712"/>
            <a:ext cx="619125" cy="766763"/>
          </a:xfrm>
          <a:prstGeom prst="rect">
            <a:avLst/>
          </a:prstGeom>
        </p:spPr>
      </p:pic>
      <p:grpSp>
        <p:nvGrpSpPr>
          <p:cNvPr id="1050" name="3">
            <a:extLst>
              <a:ext uri="{FF2B5EF4-FFF2-40B4-BE49-F238E27FC236}">
                <a16:creationId xmlns:a16="http://schemas.microsoft.com/office/drawing/2014/main" id="{4DE1A95E-FEAC-2B58-DAC2-962B1A08BC04}"/>
              </a:ext>
            </a:extLst>
          </p:cNvPr>
          <p:cNvGrpSpPr/>
          <p:nvPr/>
        </p:nvGrpSpPr>
        <p:grpSpPr>
          <a:xfrm>
            <a:off x="6257925" y="1485900"/>
            <a:ext cx="1252378" cy="1033503"/>
            <a:chOff x="6724650" y="1657350"/>
            <a:chExt cx="1252378" cy="1033503"/>
          </a:xfrm>
        </p:grpSpPr>
        <p:sp>
          <p:nvSpPr>
            <p:cNvPr id="1051" name="Freeform 9">
              <a:extLst>
                <a:ext uri="{FF2B5EF4-FFF2-40B4-BE49-F238E27FC236}">
                  <a16:creationId xmlns:a16="http://schemas.microsoft.com/office/drawing/2014/main" id="{31579545-4FF9-F95D-63C3-7220BED8B5A6}"/>
                </a:ext>
              </a:extLst>
            </p:cNvPr>
            <p:cNvSpPr/>
            <p:nvPr/>
          </p:nvSpPr>
          <p:spPr>
            <a:xfrm>
              <a:off x="7086600" y="1657350"/>
              <a:ext cx="452278" cy="471528"/>
            </a:xfrm>
            <a:custGeom>
              <a:avLst/>
              <a:gdLst/>
              <a:ahLst/>
              <a:cxnLst/>
              <a:rect l="l" t="t" r="r" b="b"/>
              <a:pathLst>
                <a:path w="923696" h="981350">
                  <a:moveTo>
                    <a:pt x="0" y="0"/>
                  </a:moveTo>
                  <a:lnTo>
                    <a:pt x="923696" y="0"/>
                  </a:lnTo>
                  <a:lnTo>
                    <a:pt x="923696" y="981350"/>
                  </a:lnTo>
                  <a:lnTo>
                    <a:pt x="0" y="98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9">
              <a:extLst>
                <a:ext uri="{FF2B5EF4-FFF2-40B4-BE49-F238E27FC236}">
                  <a16:creationId xmlns:a16="http://schemas.microsoft.com/office/drawing/2014/main" id="{62ADFC2A-30FB-BF3E-CD77-4516E87BF460}"/>
                </a:ext>
              </a:extLst>
            </p:cNvPr>
            <p:cNvSpPr/>
            <p:nvPr/>
          </p:nvSpPr>
          <p:spPr>
            <a:xfrm>
              <a:off x="6724650" y="2219325"/>
              <a:ext cx="452278" cy="471528"/>
            </a:xfrm>
            <a:custGeom>
              <a:avLst/>
              <a:gdLst/>
              <a:ahLst/>
              <a:cxnLst/>
              <a:rect l="l" t="t" r="r" b="b"/>
              <a:pathLst>
                <a:path w="923696" h="981350">
                  <a:moveTo>
                    <a:pt x="0" y="0"/>
                  </a:moveTo>
                  <a:lnTo>
                    <a:pt x="923696" y="0"/>
                  </a:lnTo>
                  <a:lnTo>
                    <a:pt x="923696" y="981350"/>
                  </a:lnTo>
                  <a:lnTo>
                    <a:pt x="0" y="98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9">
              <a:extLst>
                <a:ext uri="{FF2B5EF4-FFF2-40B4-BE49-F238E27FC236}">
                  <a16:creationId xmlns:a16="http://schemas.microsoft.com/office/drawing/2014/main" id="{E391A96A-A732-35C5-319C-8020486069FC}"/>
                </a:ext>
              </a:extLst>
            </p:cNvPr>
            <p:cNvSpPr/>
            <p:nvPr/>
          </p:nvSpPr>
          <p:spPr>
            <a:xfrm>
              <a:off x="7524750" y="2181225"/>
              <a:ext cx="452278" cy="471528"/>
            </a:xfrm>
            <a:custGeom>
              <a:avLst/>
              <a:gdLst/>
              <a:ahLst/>
              <a:cxnLst/>
              <a:rect l="l" t="t" r="r" b="b"/>
              <a:pathLst>
                <a:path w="923696" h="981350">
                  <a:moveTo>
                    <a:pt x="0" y="0"/>
                  </a:moveTo>
                  <a:lnTo>
                    <a:pt x="923696" y="0"/>
                  </a:lnTo>
                  <a:lnTo>
                    <a:pt x="923696" y="981350"/>
                  </a:lnTo>
                  <a:lnTo>
                    <a:pt x="0" y="98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54" name="Picture 1053">
            <a:extLst>
              <a:ext uri="{FF2B5EF4-FFF2-40B4-BE49-F238E27FC236}">
                <a16:creationId xmlns:a16="http://schemas.microsoft.com/office/drawing/2014/main" id="{15571EBC-9AB9-AF55-1DBB-228D47AA91D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1838324" y="4139380"/>
            <a:ext cx="6229349" cy="2718619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DEC91BB5-CECB-9A86-4919-8F64D4067D83}"/>
              </a:ext>
            </a:extLst>
          </p:cNvPr>
          <p:cNvSpPr/>
          <p:nvPr/>
        </p:nvSpPr>
        <p:spPr>
          <a:xfrm>
            <a:off x="10199914" y="6074229"/>
            <a:ext cx="1709057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8 0.02107 L 0.03268 0.02107 L 0.06706 0.0294 C 0.07969 0.03218 0.09258 0.0338 0.10534 0.03773 C 0.14049 0.04792 0.13099 0.05116 0.1694 0.06829 C 0.17565 0.07107 0.1819 0.07338 0.18815 0.07662 C 0.19622 0.08033 0.20404 0.08588 0.21237 0.08912 C 0.24505 0.10162 0.25508 0.09769 0.29284 0.09884 C 0.29857 0.10255 0.30443 0.10533 0.31003 0.10996 C 0.34766 0.14097 0.29935 0.10926 0.34362 0.14051 C 0.36263 0.15394 0.3543 0.14259 0.37253 0.15996 C 0.37383 0.16111 0.38424 0.17246 0.38737 0.17801 C 0.3888 0.18056 0.38971 0.1838 0.39128 0.18634 C 0.39544 0.19329 0.39739 0.19537 0.40143 0.20023 C 0.40312 0.20625 0.40208 0.20417 0.40378 0.20718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4653 L -0.00481 0.04676 C -0.04583 0.06528 -0.01784 0.04769 -0.07435 0.11597 C -0.0914 0.13634 -0.09935 0.14468 -0.11497 0.16181 C -0.11966 0.1669 -0.12487 0.17084 -0.12903 0.17709 C -0.13789 0.19005 -0.1487 0.19977 -0.1556 0.21597 L -0.16888 0.24653 C -0.17057 0.25 -0.17252 0.25347 -0.17356 0.25764 C -0.1819 0.28681 -0.1707 0.24769 -0.18138 0.28264 C -0.18281 0.28704 -0.18385 0.2919 -0.18528 0.29653 C -0.18606 0.29884 -0.18685 0.30116 -0.18763 0.30347 C -0.18971 0.30834 -0.18997 0.3088 -0.19153 0.31181 " pathEditMode="relative" rAng="0" ptsTypes="AAAAAAAAAAAA">
                                      <p:cBhvr>
                                        <p:cTn id="1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5 0.06342 L -0.01835 0.06342 C -0.04479 0.0743 -0.04401 0.07292 -0.07226 0.08981 C -0.08099 0.09491 -0.08971 0.09977 -0.09804 0.10648 C -0.10546 0.11227 -0.11224 0.11991 -0.11914 0.12731 C -0.13099 0.13981 -0.1427 0.15301 -0.15429 0.1662 C -0.17695 0.1912 -0.18125 0.19861 -0.20429 0.2162 C -0.22005 0.22778 -0.23606 0.23842 -0.25195 0.24954 C -0.26862 0.26088 -0.27395 0.26273 -0.28867 0.2787 C -0.29205 0.28217 -0.29479 0.28727 -0.29804 0.2912 C -0.30156 0.29514 -0.30533 0.29861 -0.30898 0.30231 C -0.31158 0.30463 -0.31458 0.30602 -0.31679 0.30926 C -0.32005 0.31342 -0.32369 0.31805 -0.32539 0.32454 C -0.3263 0.32754 -0.32825 0.33449 -0.32929 0.33704 C -0.3302 0.33866 -0.33151 0.33958 -0.33242 0.3412 C -0.33776 0.34861 -0.33619 0.3456 -0.33945 0.3537 C -0.34036 0.36134 -0.34023 0.3581 -0.34023 0.36342 " pathEditMode="relative" ptsTypes="AAAAAAAAAAAAAAAAA">
                                      <p:cBhvr>
                                        <p:cTn id="16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0.01914 0.03796 0.02917 0.05648 0.04805 0.10116 C 0.05534 0.11875 0.06146 0.13773 0.06993 0.15347 C 0.08477 0.18194 0.11211 0.23542 0.12722 0.25324 C 0.13295 0.25995 0.13881 0.26551 0.14414 0.27338 C 0.14636 0.27662 0.14818 0.28102 0.15 0.28565 C 0.16068 0.3125 0.1711 0.33681 0.17865 0.3669 C 0.19844 0.4463 0.17435 0.35718 0.18711 0.40393 C 0.18894 0.41921 0.18828 0.41643 0.19141 0.43148 C 0.1918 0.43403 0.19193 0.43704 0.1931 0.43912 C 0.19453 0.4419 0.19701 0.44306 0.19896 0.44537 C 0.20092 0.44768 0.20287 0.45046 0.20482 0.45301 C 0.20547 0.45463 0.20573 0.45602 0.20651 0.45764 C 0.20912 0.46227 0.20951 0.46204 0.2125 0.46389 " pathEditMode="relative" rAng="0" ptsTypes="AAAAAAAAAAAAAAA">
                                      <p:cBhvr>
                                        <p:cTn id="21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1782 L -0.00677 0.01805 C -0.01002 0.04491 -0.01836 0.11504 -0.01927 0.13287 C -0.0207 0.15625 -0.02083 0.16805 -0.02395 0.1912 C -0.02864 0.22592 -0.02981 0.22801 -0.03645 0.25787 C -0.03672 0.26204 -0.03685 0.26643 -0.03724 0.27037 C -0.03763 0.27291 -0.03841 0.275 -0.0388 0.27731 C -0.03971 0.28194 -0.04023 0.2868 -0.04114 0.2912 C -0.04231 0.29699 -0.04388 0.30231 -0.04505 0.30787 C -0.05494 0.35532 -0.04492 0.30741 -0.05052 0.34259 C -0.05208 0.35208 -0.05221 0.35162 -0.05286 0.36065 C -0.0539 0.37361 -0.0513 0.37315 -0.05442 0.37315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Bảng câu hỏi">
            <a:extLst>
              <a:ext uri="{FF2B5EF4-FFF2-40B4-BE49-F238E27FC236}">
                <a16:creationId xmlns:a16="http://schemas.microsoft.com/office/drawing/2014/main" id="{E6BBF4D5-F978-0BA3-DBA2-4DABC69A6F6E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5" name="Chứa câu hỏi">
            <a:extLst>
              <a:ext uri="{FF2B5EF4-FFF2-40B4-BE49-F238E27FC236}">
                <a16:creationId xmlns:a16="http://schemas.microsoft.com/office/drawing/2014/main" id="{96D427D0-1122-6EF1-3192-ABE7DFCAEF1B}"/>
              </a:ext>
            </a:extLst>
          </p:cNvPr>
          <p:cNvSpPr txBox="1"/>
          <p:nvPr/>
        </p:nvSpPr>
        <p:spPr>
          <a:xfrm>
            <a:off x="2401456" y="6508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 – 8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6C55DA-DFEA-9D19-ACB8-53FE7FC78600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37" name="a">
              <a:extLst>
                <a:ext uri="{FF2B5EF4-FFF2-40B4-BE49-F238E27FC236}">
                  <a16:creationId xmlns:a16="http://schemas.microsoft.com/office/drawing/2014/main" id="{4736389C-B745-C91D-E4D8-519AA5DEFAC6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0A1280A2-ED3A-C70A-35D7-5F350428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483AB-FBB6-0D27-2A68-0135AB362D0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40" name="b">
              <a:extLst>
                <a:ext uri="{FF2B5EF4-FFF2-40B4-BE49-F238E27FC236}">
                  <a16:creationId xmlns:a16="http://schemas.microsoft.com/office/drawing/2014/main" id="{6EC10540-4B2F-1B83-463A-4382FD40AD56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</a:t>
              </a:r>
            </a:p>
          </p:txBody>
        </p:sp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D24821D0-2E24-4575-97D5-E235AE864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9AC227-49F0-2DDF-39A3-40B30023918B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43" name="c">
              <a:extLst>
                <a:ext uri="{FF2B5EF4-FFF2-40B4-BE49-F238E27FC236}">
                  <a16:creationId xmlns:a16="http://schemas.microsoft.com/office/drawing/2014/main" id="{191E2431-9899-C47C-E402-4BAC5DF36AC5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id="{50BB1A50-73FA-1450-BE16-00B032F3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E1A369E5-CB72-2B51-3A6E-6CC9C2D7EC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ED49E53-FAE6-A6F9-DC48-7DF320FF38FC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640BDB75-68AF-9175-1BCC-E0DA6832E041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6344756-F91D-EB6D-28DF-3BE1C40DC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50" name="Arrow: Left 49">
            <a:hlinkClick r:id="rId14" action="ppaction://hlinksldjump"/>
            <a:extLst>
              <a:ext uri="{FF2B5EF4-FFF2-40B4-BE49-F238E27FC236}">
                <a16:creationId xmlns:a16="http://schemas.microsoft.com/office/drawing/2014/main" id="{726D2ED5-262C-EFE2-9E53-881A835D3BD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Bảng câu hỏi">
            <a:extLst>
              <a:ext uri="{FF2B5EF4-FFF2-40B4-BE49-F238E27FC236}">
                <a16:creationId xmlns:a16="http://schemas.microsoft.com/office/drawing/2014/main" id="{542F06BA-4C74-874F-8115-B536636E7F09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7" name="Chứa câu hỏi">
            <a:extLst>
              <a:ext uri="{FF2B5EF4-FFF2-40B4-BE49-F238E27FC236}">
                <a16:creationId xmlns:a16="http://schemas.microsoft.com/office/drawing/2014/main" id="{1EDFC999-CC62-A1C8-1481-6290B6EF56A4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 – 9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5D600B-36E1-949C-C68A-C93C77D26A0A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6AA401EE-943E-567E-D4E6-568A8CB7D44B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FDE4348-71BE-430B-A839-162EE2A9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4182CE-23CA-884F-491A-56D1DD41EB8D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2A1C378F-BDFC-9861-F9F1-4F99C319A15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47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7195E178-35F6-A29A-83B8-9E80D1B6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616EE5-4B44-B930-C394-70A91A899B9E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4D3D944B-B3F6-7F51-D07B-3D5FC8D5F559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46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2D740382-359B-B7F2-9612-255EB0E16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D73EBD-559C-4E66-6437-460701BC05ED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8D528B48-7AB5-24CA-5DD3-0AB1F2E6EC1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C4CD88AE-02B2-B76A-0DBE-06ECAC8A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AF6A858D-9BC8-4653-F238-453885ED19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sp>
        <p:nvSpPr>
          <p:cNvPr id="32" name="Arrow: Left 31">
            <a:hlinkClick r:id="rId15" action="ppaction://hlinksldjump"/>
            <a:extLst>
              <a:ext uri="{FF2B5EF4-FFF2-40B4-BE49-F238E27FC236}">
                <a16:creationId xmlns:a16="http://schemas.microsoft.com/office/drawing/2014/main" id="{95665B86-7C42-44B6-AAE5-6C9313F6ACBE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Bảng câu hỏi">
            <a:extLst>
              <a:ext uri="{FF2B5EF4-FFF2-40B4-BE49-F238E27FC236}">
                <a16:creationId xmlns:a16="http://schemas.microsoft.com/office/drawing/2014/main" id="{6ABC5452-D290-1BE0-E067-DB6F7939656E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7" name="Chứa câu hỏi">
            <a:extLst>
              <a:ext uri="{FF2B5EF4-FFF2-40B4-BE49-F238E27FC236}">
                <a16:creationId xmlns:a16="http://schemas.microsoft.com/office/drawing/2014/main" id="{A2198497-070E-84B9-EC3A-565CD69A6739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– 9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49A7B0-7C30-D6DA-7E73-5F99C9E3CC25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0FFE65AF-2128-E1A9-70F3-EB0D3DE84AE6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B73996B5-DFFE-A9B0-5548-96399A38D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41C070-B930-6889-ADA5-32658281485F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738C9414-0DEB-2A26-6CAE-A7C742CE05D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90422962-B542-F066-9181-4DF3E1E7C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D5C0A0-1072-F023-7F3B-932F2AE43C91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B7575CD1-FC9F-9C01-E499-8BF10D385FE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17000F25-0AE4-A27F-57C6-10DA47B6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DD4D84-BA07-686F-FA80-5BDE14F9AB4B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9FC55F4F-DA8E-FB2E-7337-5A89552FA9A9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680383E-D8B5-84C0-447E-5E19967B6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345EFC78-B917-1201-0910-E7D96DAECE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sp>
        <p:nvSpPr>
          <p:cNvPr id="32" name="Arrow: Left 31">
            <a:hlinkClick r:id="rId15" action="ppaction://hlinksldjump"/>
            <a:extLst>
              <a:ext uri="{FF2B5EF4-FFF2-40B4-BE49-F238E27FC236}">
                <a16:creationId xmlns:a16="http://schemas.microsoft.com/office/drawing/2014/main" id="{30642828-748E-58F3-9118-4E76DAD844E3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Bảng câu hỏi">
            <a:extLst>
              <a:ext uri="{FF2B5EF4-FFF2-40B4-BE49-F238E27FC236}">
                <a16:creationId xmlns:a16="http://schemas.microsoft.com/office/drawing/2014/main" id="{E13631F5-5581-784E-39FE-304C17DD245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7" name="Chứa câu hỏi">
            <a:extLst>
              <a:ext uri="{FF2B5EF4-FFF2-40B4-BE49-F238E27FC236}">
                <a16:creationId xmlns:a16="http://schemas.microsoft.com/office/drawing/2014/main" id="{03E4E942-06FB-D323-7A89-1922AF3E5793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60 – 8 = 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2707F3-0CB5-DD0B-E81C-4BC23724AB1B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713FE9CF-7C4C-F8DB-6804-6CADAA84D9C1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51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E2926360-C92C-82C3-268E-A42EC3E04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619FD7-21CF-DA74-A49F-C34064177DC0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6653D7BF-CF8C-AEE9-9206-7E3C929A4F3B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4D5E7AAC-CE94-48DD-3CD5-DED2F85FA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4A7543-8CB2-7C5D-9EB7-1536BD8DB7B5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C939E2E3-51CE-92B5-1BDB-DCE6FAC2EAC3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0CF3F5F-7BEE-12B3-4347-34AE4B0E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27" name="Đúng">
            <a:extLst>
              <a:ext uri="{FF2B5EF4-FFF2-40B4-BE49-F238E27FC236}">
                <a16:creationId xmlns:a16="http://schemas.microsoft.com/office/drawing/2014/main" id="{DA7A6EEC-7C9B-9EDB-802E-D2DED5C06A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FAE2287-9976-7B2B-FF2B-A8DF4F21FCCB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29" name="d">
              <a:extLst>
                <a:ext uri="{FF2B5EF4-FFF2-40B4-BE49-F238E27FC236}">
                  <a16:creationId xmlns:a16="http://schemas.microsoft.com/office/drawing/2014/main" id="{A8A3A535-C7CD-C8CF-4F49-1B81097AB184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53</a:t>
              </a:r>
            </a:p>
          </p:txBody>
        </p: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86945E00-A34F-2343-4FDD-04837730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2" name="Arrow: Left 31">
            <a:hlinkClick r:id="rId14" action="ppaction://hlinksldjump"/>
            <a:extLst>
              <a:ext uri="{FF2B5EF4-FFF2-40B4-BE49-F238E27FC236}">
                <a16:creationId xmlns:a16="http://schemas.microsoft.com/office/drawing/2014/main" id="{877E988B-EE6E-24E5-93AD-4DB0D417A8C0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Bảng câu hỏi">
            <a:extLst>
              <a:ext uri="{FF2B5EF4-FFF2-40B4-BE49-F238E27FC236}">
                <a16:creationId xmlns:a16="http://schemas.microsoft.com/office/drawing/2014/main" id="{D68E7D21-6B91-5887-1648-9F63D596975B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7" name="Chứa câu hỏi">
            <a:extLst>
              <a:ext uri="{FF2B5EF4-FFF2-40B4-BE49-F238E27FC236}">
                <a16:creationId xmlns:a16="http://schemas.microsoft.com/office/drawing/2014/main" id="{6D43BEFB-EA8C-363E-DEE7-F78083B30E05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30 – 7 = 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C85B07-6D69-B01F-FF0C-317D63E1B9ED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562439BA-1B13-6A62-9DE4-C00E06326E5D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847C0345-09E2-DB7A-21FF-18CABF2D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53C861-0718-BC72-8BF2-6D5B980B1E95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E872619F-EEA3-361C-85C0-4CC68D017C1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28F44165-8738-271E-1D75-942AE3D39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E2D5E7-A602-5CE3-9E76-3F31B5B54BF7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06D8B252-D332-CFF2-1031-4E7B0B52AF5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84803C-918B-09A7-5071-E73CBE91A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27" name="Đúng">
            <a:extLst>
              <a:ext uri="{FF2B5EF4-FFF2-40B4-BE49-F238E27FC236}">
                <a16:creationId xmlns:a16="http://schemas.microsoft.com/office/drawing/2014/main" id="{0D23A631-E880-CB77-B022-D5BC690E0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C191D09-EB3F-F921-866F-C267B65CBA5A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29" name="d">
              <a:extLst>
                <a:ext uri="{FF2B5EF4-FFF2-40B4-BE49-F238E27FC236}">
                  <a16:creationId xmlns:a16="http://schemas.microsoft.com/office/drawing/2014/main" id="{292B4549-34DF-3869-56CE-01E1C13190D2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A818105C-532E-CEC0-AA46-1638B6C4A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2" name="Arrow: Left 31">
            <a:hlinkClick r:id="rId14" action="ppaction://hlinksldjump"/>
            <a:extLst>
              <a:ext uri="{FF2B5EF4-FFF2-40B4-BE49-F238E27FC236}">
                <a16:creationId xmlns:a16="http://schemas.microsoft.com/office/drawing/2014/main" id="{33347322-0386-57A1-8CF1-57D91A2E6D3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463</Words>
  <Application>Microsoft Office PowerPoint</Application>
  <PresentationFormat>Widescreen</PresentationFormat>
  <Paragraphs>150</Paragraphs>
  <Slides>28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等线</vt:lpstr>
      <vt:lpstr>微软雅黑</vt:lpstr>
      <vt:lpstr>#9Slide05 Fourth Medium</vt:lpstr>
      <vt:lpstr>#9Slide07 HoneyCream</vt:lpstr>
      <vt:lpstr>Arial</vt:lpstr>
      <vt:lpstr>Calibri</vt:lpstr>
      <vt:lpstr>Calibri Light</vt:lpstr>
      <vt:lpstr>SVN-Adam Gorry</vt:lpstr>
      <vt:lpstr>SVN-Newton</vt:lpstr>
      <vt:lpstr>SVN-Ready</vt:lpstr>
      <vt:lpstr>Times New Roman</vt:lpstr>
      <vt:lpstr>UTM Duepuntozero</vt:lpstr>
      <vt:lpstr>zihun7hao-wennuantongzhiti</vt:lpstr>
      <vt:lpstr>字魂59号-创粗黑</vt:lpstr>
      <vt:lpstr>1_Office Theme</vt:lpstr>
      <vt:lpstr>Office 主题​​</vt:lpstr>
      <vt:lpstr>1_Office 主题​​</vt:lpstr>
      <vt:lpstr>2_Office Theme</vt:lpstr>
      <vt:lpstr>4_Office 主题​​</vt:lpstr>
      <vt:lpstr>5_Office 主题​​</vt:lpstr>
      <vt:lpstr>3_Office Theme</vt:lpstr>
      <vt:lpstr>5_Office Theme</vt:lpstr>
      <vt:lpstr>6_Office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52</cp:revision>
  <dcterms:created xsi:type="dcterms:W3CDTF">2021-11-08T04:48:14Z</dcterms:created>
  <dcterms:modified xsi:type="dcterms:W3CDTF">2025-12-22T13:19:35Z</dcterms:modified>
</cp:coreProperties>
</file>