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0" r:id="rId3"/>
    <p:sldMasterId id="2147483766" r:id="rId4"/>
    <p:sldMasterId id="2147483787" r:id="rId5"/>
    <p:sldMasterId id="2147483799" r:id="rId6"/>
    <p:sldMasterId id="2147483811" r:id="rId7"/>
  </p:sldMasterIdLst>
  <p:notesMasterIdLst>
    <p:notesMasterId r:id="rId33"/>
  </p:notesMasterIdLst>
  <p:sldIdLst>
    <p:sldId id="258" r:id="rId8"/>
    <p:sldId id="313" r:id="rId9"/>
    <p:sldId id="317" r:id="rId10"/>
    <p:sldId id="261" r:id="rId11"/>
    <p:sldId id="262" r:id="rId12"/>
    <p:sldId id="263" r:id="rId13"/>
    <p:sldId id="318" r:id="rId14"/>
    <p:sldId id="264" r:id="rId15"/>
    <p:sldId id="408" r:id="rId16"/>
    <p:sldId id="3183" r:id="rId17"/>
    <p:sldId id="273" r:id="rId18"/>
    <p:sldId id="267" r:id="rId19"/>
    <p:sldId id="268" r:id="rId20"/>
    <p:sldId id="269" r:id="rId21"/>
    <p:sldId id="270" r:id="rId22"/>
    <p:sldId id="288" r:id="rId23"/>
    <p:sldId id="289" r:id="rId24"/>
    <p:sldId id="3186" r:id="rId25"/>
    <p:sldId id="274" r:id="rId26"/>
    <p:sldId id="277" r:id="rId27"/>
    <p:sldId id="290" r:id="rId28"/>
    <p:sldId id="295" r:id="rId29"/>
    <p:sldId id="285" r:id="rId30"/>
    <p:sldId id="278" r:id="rId31"/>
    <p:sldId id="31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2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9CEED-D90E-4677-8C24-01E13D7FE976}"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6828C-6753-4096-AA30-A82F92C8068A}" type="slidenum">
              <a:rPr lang="en-US" smtClean="0"/>
              <a:t>‹#›</a:t>
            </a:fld>
            <a:endParaRPr lang="en-US"/>
          </a:p>
        </p:txBody>
      </p:sp>
    </p:spTree>
    <p:extLst>
      <p:ext uri="{BB962C8B-B14F-4D97-AF65-F5344CB8AC3E}">
        <p14:creationId xmlns:p14="http://schemas.microsoft.com/office/powerpoint/2010/main" val="3855789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150230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3716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167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5035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128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10495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22444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78860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1453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06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4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17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435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28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94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0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41448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77490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042" y="-766119"/>
            <a:ext cx="12499219" cy="7624119"/>
          </a:xfrm>
          <a:prstGeom prst="rect">
            <a:avLst/>
          </a:prstGeom>
        </p:spPr>
      </p:pic>
    </p:spTree>
    <p:extLst>
      <p:ext uri="{BB962C8B-B14F-4D97-AF65-F5344CB8AC3E}">
        <p14:creationId xmlns:p14="http://schemas.microsoft.com/office/powerpoint/2010/main" val="400965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2788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54416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1439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48740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79619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22149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68425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50326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60742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8544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83152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09021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54152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9391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86697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1947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93925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312906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47910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7611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751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497093" y="860632"/>
            <a:ext cx="13583919" cy="6509985"/>
          </a:xfrm>
          <a:prstGeom prst="rect">
            <a:avLst/>
          </a:prstGeom>
        </p:spPr>
      </p:pic>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2"/>
            <a:ext cx="12233564" cy="2937165"/>
          </a:xfrm>
          <a:prstGeom prst="rect">
            <a:avLst/>
          </a:prstGeom>
        </p:spPr>
      </p:pic>
    </p:spTree>
    <p:extLst>
      <p:ext uri="{BB962C8B-B14F-4D97-AF65-F5344CB8AC3E}">
        <p14:creationId xmlns:p14="http://schemas.microsoft.com/office/powerpoint/2010/main" val="319745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43525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6292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7723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5709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27467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4917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8524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2907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38019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90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59号-创粗黑" panose="00000500000000000000" pitchFamily="2"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82" y="2840185"/>
            <a:ext cx="12233564" cy="4017815"/>
          </a:xfrm>
          <a:prstGeom prst="rect">
            <a:avLst/>
          </a:prstGeom>
        </p:spPr>
      </p:pic>
    </p:spTree>
    <p:extLst>
      <p:ext uri="{BB962C8B-B14F-4D97-AF65-F5344CB8AC3E}">
        <p14:creationId xmlns:p14="http://schemas.microsoft.com/office/powerpoint/2010/main" val="2145550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85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1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1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6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02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8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63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23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390245396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7354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933830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29335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83298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16958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45907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545855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8871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29919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157818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73099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6398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79981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42160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4738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6204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89991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373246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73815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89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49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4.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9.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3A21D4-9D8E-41AB-BDC2-8CA502A9B670}"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2025/12/22</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939B1A-D5CD-4394-9DA0-DACD796AB5C4}" type="slidenum">
              <a:rPr kumimoji="0" lang="zh-CN" altLang="en-US" sz="1200" b="0" i="0" u="none" strike="noStrike" kern="1200" cap="none" spc="0" normalizeH="0" baseline="0" noProof="0" smtClean="0">
                <a:ln>
                  <a:noFill/>
                </a:ln>
                <a:solidFill>
                  <a:prstClr val="black">
                    <a:tint val="75000"/>
                  </a:prstClr>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59号-创粗黑" panose="00000500000000000000" pitchFamily="2" charset="-122"/>
              <a:cs typeface="+mn-cs"/>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D32F2C14-04B6-ACC8-FFA4-3D85AA0380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1330583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mn-ea"/>
              </a:rPr>
              <a:t>ibaotu.com</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697C30C5-8E1C-45E9-D371-04FFFCAC12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922" y="0"/>
            <a:ext cx="1668648" cy="1668648"/>
          </a:xfrm>
          <a:prstGeom prst="rect">
            <a:avLst/>
          </a:prstGeom>
        </p:spPr>
      </p:pic>
    </p:spTree>
    <p:extLst>
      <p:ext uri="{BB962C8B-B14F-4D97-AF65-F5344CB8AC3E}">
        <p14:creationId xmlns:p14="http://schemas.microsoft.com/office/powerpoint/2010/main" val="2487849123"/>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EBC1AD-E4D2-4072-AB7A-285E9B6790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C3A424-5044-4EC9-9A96-DF41336EE65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5913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1439407"/>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12/22/2025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38449952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12/22/2025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091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510832" y="-7968412"/>
            <a:ext cx="1154676" cy="1154676"/>
          </a:xfrm>
          <a:prstGeom prst="rect">
            <a:avLst/>
          </a:prstGeom>
        </p:spPr>
      </p:pic>
    </p:spTree>
    <p:extLst>
      <p:ext uri="{BB962C8B-B14F-4D97-AF65-F5344CB8AC3E}">
        <p14:creationId xmlns:p14="http://schemas.microsoft.com/office/powerpoint/2010/main" val="245791403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0.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18" Type="http://schemas.microsoft.com/office/2007/relationships/hdphoto" Target="../media/hdphoto16.wdp"/><Relationship Id="rId3" Type="http://schemas.openxmlformats.org/officeDocument/2006/relationships/tags" Target="../tags/tag6.xml"/><Relationship Id="rId7" Type="http://schemas.openxmlformats.org/officeDocument/2006/relationships/notesSlide" Target="../notesSlides/notesSlide9.xml"/><Relationship Id="rId12" Type="http://schemas.openxmlformats.org/officeDocument/2006/relationships/image" Target="../media/image55.png"/><Relationship Id="rId17" Type="http://schemas.openxmlformats.org/officeDocument/2006/relationships/image" Target="../media/image58.png"/><Relationship Id="rId2" Type="http://schemas.openxmlformats.org/officeDocument/2006/relationships/tags" Target="../tags/tag5.xml"/><Relationship Id="rId16" Type="http://schemas.microsoft.com/office/2007/relationships/hdphoto" Target="../media/hdphoto15.wdp"/><Relationship Id="rId1" Type="http://schemas.openxmlformats.org/officeDocument/2006/relationships/tags" Target="../tags/tag4.xml"/><Relationship Id="rId6" Type="http://schemas.openxmlformats.org/officeDocument/2006/relationships/slideLayout" Target="../slideLayouts/slideLayout1.xml"/><Relationship Id="rId11" Type="http://schemas.openxmlformats.org/officeDocument/2006/relationships/image" Target="../media/image54.png"/><Relationship Id="rId5" Type="http://schemas.openxmlformats.org/officeDocument/2006/relationships/audio" Target="../media/media2.mp3"/><Relationship Id="rId15" Type="http://schemas.openxmlformats.org/officeDocument/2006/relationships/image" Target="../media/image57.png"/><Relationship Id="rId10" Type="http://schemas.openxmlformats.org/officeDocument/2006/relationships/image" Target="../media/image53.png"/><Relationship Id="rId19" Type="http://schemas.openxmlformats.org/officeDocument/2006/relationships/image" Target="../media/image59.png"/><Relationship Id="rId4" Type="http://schemas.microsoft.com/office/2007/relationships/media" Target="../media/media2.mp3"/><Relationship Id="rId9" Type="http://schemas.openxmlformats.org/officeDocument/2006/relationships/image" Target="../media/image52.png"/><Relationship Id="rId1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7.wdp"/><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8.wdp"/><Relationship Id="rId5" Type="http://schemas.openxmlformats.org/officeDocument/2006/relationships/image" Target="../media/image65.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66.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10.jpg"/><Relationship Id="rId7" Type="http://schemas.openxmlformats.org/officeDocument/2006/relationships/image" Target="../media/image73.png"/><Relationship Id="rId12"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20.png"/><Relationship Id="rId11" Type="http://schemas.openxmlformats.org/officeDocument/2006/relationships/image" Target="../media/image74.png"/><Relationship Id="rId5" Type="http://schemas.openxmlformats.org/officeDocument/2006/relationships/image" Target="../media/image72.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9.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jp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31.jp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5.png"/><Relationship Id="rId4" Type="http://schemas.openxmlformats.org/officeDocument/2006/relationships/image" Target="../media/image32.png"/><Relationship Id="rId9" Type="http://schemas.microsoft.com/office/2007/relationships/hdphoto" Target="../media/hdphoto5.wdp"/><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7.xml"/><Relationship Id="rId18" Type="http://schemas.openxmlformats.org/officeDocument/2006/relationships/image" Target="../media/image32.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39.png"/><Relationship Id="rId12" Type="http://schemas.microsoft.com/office/2007/relationships/hdphoto" Target="../media/hdphoto11.wdp"/><Relationship Id="rId17" Type="http://schemas.openxmlformats.org/officeDocument/2006/relationships/slide" Target="slide9.xml"/><Relationship Id="rId2" Type="http://schemas.openxmlformats.org/officeDocument/2006/relationships/image" Target="../media/image38.png"/><Relationship Id="rId16" Type="http://schemas.openxmlformats.org/officeDocument/2006/relationships/image" Target="../media/image43.png"/><Relationship Id="rId20" Type="http://schemas.openxmlformats.org/officeDocument/2006/relationships/image" Target="../media/image44.png"/><Relationship Id="rId1" Type="http://schemas.openxmlformats.org/officeDocument/2006/relationships/slideLayout" Target="../slideLayouts/slideLayout39.xml"/><Relationship Id="rId6" Type="http://schemas.openxmlformats.org/officeDocument/2006/relationships/slide" Target="slide6.xml"/><Relationship Id="rId11" Type="http://schemas.openxmlformats.org/officeDocument/2006/relationships/image" Target="../media/image41.png"/><Relationship Id="rId24" Type="http://schemas.openxmlformats.org/officeDocument/2006/relationships/slide" Target="slide10.xml"/><Relationship Id="rId5" Type="http://schemas.microsoft.com/office/2007/relationships/hdphoto" Target="../media/hdphoto1.wdp"/><Relationship Id="rId15" Type="http://schemas.openxmlformats.org/officeDocument/2006/relationships/slide" Target="slide8.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27.png"/><Relationship Id="rId9" Type="http://schemas.openxmlformats.org/officeDocument/2006/relationships/image" Target="../media/image40.png"/><Relationship Id="rId14" Type="http://schemas.openxmlformats.org/officeDocument/2006/relationships/image" Target="../media/image42.png"/><Relationship Id="rId22"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50.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39.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室内&#10;&#10;已生成高可信度的说明">
            <a:extLst>
              <a:ext uri="{FF2B5EF4-FFF2-40B4-BE49-F238E27FC236}">
                <a16:creationId xmlns:a16="http://schemas.microsoft.com/office/drawing/2014/main" id="{CD8253CB-8CAB-4469-8F9B-7A535BA2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7" name="矩形: 圆角 6">
            <a:extLst>
              <a:ext uri="{FF2B5EF4-FFF2-40B4-BE49-F238E27FC236}">
                <a16:creationId xmlns:a16="http://schemas.microsoft.com/office/drawing/2014/main" id="{3F409D62-5FB6-406E-8DFA-69CFF2836693}"/>
              </a:ext>
            </a:extLst>
          </p:cNvPr>
          <p:cNvSpPr/>
          <p:nvPr/>
        </p:nvSpPr>
        <p:spPr>
          <a:xfrm>
            <a:off x="825672" y="646475"/>
            <a:ext cx="10470401" cy="5691570"/>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14" name="图片 13" descr="图片包含 围栏, 工具, 烛架&#10;&#10;已生成极高可信度的说明">
            <a:extLst>
              <a:ext uri="{FF2B5EF4-FFF2-40B4-BE49-F238E27FC236}">
                <a16:creationId xmlns:a16="http://schemas.microsoft.com/office/drawing/2014/main" id="{B782494E-53FA-4285-AD05-BCA18FC2B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15" name="图片 14" descr="图片包含 围栏, 工具, 烛架&#10;&#10;已生成极高可信度的说明">
            <a:extLst>
              <a:ext uri="{FF2B5EF4-FFF2-40B4-BE49-F238E27FC236}">
                <a16:creationId xmlns:a16="http://schemas.microsoft.com/office/drawing/2014/main" id="{4C526400-2692-4251-8210-6AC252B0B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16" name="图片 15" descr="图片包含 围栏, 工具, 烛架&#10;&#10;已生成极高可信度的说明">
            <a:extLst>
              <a:ext uri="{FF2B5EF4-FFF2-40B4-BE49-F238E27FC236}">
                <a16:creationId xmlns:a16="http://schemas.microsoft.com/office/drawing/2014/main" id="{13E0C92A-3FDA-45B2-ACA8-54B3EC161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17" name="图片 16" descr="图片包含 围栏, 工具, 烛架&#10;&#10;已生成极高可信度的说明">
            <a:extLst>
              <a:ext uri="{FF2B5EF4-FFF2-40B4-BE49-F238E27FC236}">
                <a16:creationId xmlns:a16="http://schemas.microsoft.com/office/drawing/2014/main" id="{0F4B10E6-31C1-465F-8EFF-89DCFEC87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18" name="图片 17" descr="图片包含 围栏, 工具, 烛架&#10;&#10;已生成极高可信度的说明">
            <a:extLst>
              <a:ext uri="{FF2B5EF4-FFF2-40B4-BE49-F238E27FC236}">
                <a16:creationId xmlns:a16="http://schemas.microsoft.com/office/drawing/2014/main" id="{703DD82A-BBC0-4D34-8D3F-3ED00DC32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31" name="图片 30" descr="图片包含 物体&#10;&#10;已生成高可信度的说明">
            <a:extLst>
              <a:ext uri="{FF2B5EF4-FFF2-40B4-BE49-F238E27FC236}">
                <a16:creationId xmlns:a16="http://schemas.microsoft.com/office/drawing/2014/main" id="{0942A2FA-F4DC-41F5-9D6C-CAB0FEF8B4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6451429" y="804497"/>
            <a:ext cx="273050" cy="292100"/>
          </a:xfrm>
          <a:prstGeom prst="rect">
            <a:avLst/>
          </a:prstGeom>
        </p:spPr>
      </p:pic>
      <p:pic>
        <p:nvPicPr>
          <p:cNvPr id="39" name="图片 38" descr="图片包含 物体&#10;&#10;已生成高可信度的说明">
            <a:extLst>
              <a:ext uri="{FF2B5EF4-FFF2-40B4-BE49-F238E27FC236}">
                <a16:creationId xmlns:a16="http://schemas.microsoft.com/office/drawing/2014/main" id="{8780A172-3114-4E23-9C21-40975F5ECC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390" t="45049" r="32944" b="46077"/>
          <a:stretch/>
        </p:blipFill>
        <p:spPr>
          <a:xfrm>
            <a:off x="1149588" y="646475"/>
            <a:ext cx="273050" cy="292100"/>
          </a:xfrm>
          <a:prstGeom prst="rect">
            <a:avLst/>
          </a:prstGeom>
        </p:spPr>
      </p:pic>
      <p:sp>
        <p:nvSpPr>
          <p:cNvPr id="30" name="TextBox 29"/>
          <p:cNvSpPr txBox="1"/>
          <p:nvPr/>
        </p:nvSpPr>
        <p:spPr>
          <a:xfrm>
            <a:off x="2102905" y="900676"/>
            <a:ext cx="776557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2" name="Picture 31"/>
          <p:cNvPicPr>
            <a:picLocks noChangeAspect="1"/>
          </p:cNvPicPr>
          <p:nvPr/>
        </p:nvPicPr>
        <p:blipFill rotWithShape="1">
          <a:blip r:embed="rId6"/>
          <a:srcRect b="37822"/>
          <a:stretch/>
        </p:blipFill>
        <p:spPr>
          <a:xfrm>
            <a:off x="4886112" y="1521105"/>
            <a:ext cx="2499577" cy="996959"/>
          </a:xfrm>
          <a:prstGeom prst="rect">
            <a:avLst/>
          </a:prstGeom>
        </p:spPr>
      </p:pic>
      <p:sp>
        <p:nvSpPr>
          <p:cNvPr id="2" name="TextBox 1"/>
          <p:cNvSpPr txBox="1"/>
          <p:nvPr/>
        </p:nvSpPr>
        <p:spPr>
          <a:xfrm>
            <a:off x="1870076" y="2670084"/>
            <a:ext cx="8402320" cy="2308324"/>
          </a:xfrm>
          <a:prstGeom prst="rect">
            <a:avLst/>
          </a:prstGeom>
          <a:noFill/>
        </p:spPr>
        <p:txBody>
          <a:bodyPr wrap="square" rtlCol="0">
            <a:spAutoFit/>
          </a:bodyPr>
          <a:lstStyle/>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24: </a:t>
            </a:r>
          </a:p>
          <a:p>
            <a:pPr algn="ct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tập</a:t>
            </a:r>
            <a:r>
              <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chung</a:t>
            </a:r>
            <a:endParaRPr lang="en-US" sz="7200" b="1" dirty="0">
              <a:ln>
                <a:solidFill>
                  <a:srgbClr val="FFFF00"/>
                </a:solidFill>
              </a:ln>
              <a:solidFill>
                <a:srgbClr val="002060"/>
              </a:solidFill>
              <a:effectLst>
                <a:glow rad="63500">
                  <a:schemeClr val="accent5">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715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10"/>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1" name="Oval 50">
            <a:extLst>
              <a:ext uri="{FF2B5EF4-FFF2-40B4-BE49-F238E27FC236}">
                <a16:creationId xmlns:a16="http://schemas.microsoft.com/office/drawing/2014/main" id="{D07F34E0-D120-48DD-BF69-8C2F6BF2336F}"/>
              </a:ext>
            </a:extLst>
          </p:cNvPr>
          <p:cNvSpPr/>
          <p:nvPr/>
        </p:nvSpPr>
        <p:spPr>
          <a:xfrm>
            <a:off x="712382" y="580844"/>
            <a:ext cx="530027" cy="50469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cs typeface="+mn-cs"/>
              </a:rPr>
              <a:t>2</a:t>
            </a:r>
            <a:endParaRPr kumimoji="0" lang="vi-VN" sz="4000" b="1" i="0" u="none" strike="noStrike" kern="1200" cap="none" spc="0" normalizeH="0" baseline="0" noProof="0" dirty="0">
              <a:ln>
                <a:noFill/>
              </a:ln>
              <a:solidFill>
                <a:prstClr val="white"/>
              </a:solidFill>
              <a:effectLst/>
              <a:uLnTx/>
              <a:uFillTx/>
              <a:latin typeface="Arial"/>
              <a:cs typeface="+mn-cs"/>
            </a:endParaRPr>
          </a:p>
        </p:txBody>
      </p:sp>
      <p:sp>
        <p:nvSpPr>
          <p:cNvPr id="52" name="TextBox 51">
            <a:extLst>
              <a:ext uri="{FF2B5EF4-FFF2-40B4-BE49-F238E27FC236}">
                <a16:creationId xmlns:a16="http://schemas.microsoft.com/office/drawing/2014/main" id="{458EDAFE-16D7-4F71-816A-734C01F0033C}"/>
              </a:ext>
            </a:extLst>
          </p:cNvPr>
          <p:cNvSpPr txBox="1"/>
          <p:nvPr/>
        </p:nvSpPr>
        <p:spPr>
          <a:xfrm>
            <a:off x="1296620" y="540803"/>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53" name="Group 52">
            <a:extLst>
              <a:ext uri="{FF2B5EF4-FFF2-40B4-BE49-F238E27FC236}">
                <a16:creationId xmlns:a16="http://schemas.microsoft.com/office/drawing/2014/main" id="{56797D94-28C7-4186-95D6-BF0BFD2EF72F}"/>
              </a:ext>
            </a:extLst>
          </p:cNvPr>
          <p:cNvGrpSpPr/>
          <p:nvPr/>
        </p:nvGrpSpPr>
        <p:grpSpPr>
          <a:xfrm>
            <a:off x="1848283" y="2344781"/>
            <a:ext cx="8315042" cy="1107996"/>
            <a:chOff x="1824226" y="3856082"/>
            <a:chExt cx="8208457" cy="1107996"/>
          </a:xfrm>
        </p:grpSpPr>
        <p:sp>
          <p:nvSpPr>
            <p:cNvPr id="54" name="Rectangle 53">
              <a:extLst>
                <a:ext uri="{FF2B5EF4-FFF2-40B4-BE49-F238E27FC236}">
                  <a16:creationId xmlns:a16="http://schemas.microsoft.com/office/drawing/2014/main" id="{45A22F06-C302-458E-85D3-074E112C9FB1}"/>
                </a:ext>
              </a:extLst>
            </p:cNvPr>
            <p:cNvSpPr/>
            <p:nvPr/>
          </p:nvSpPr>
          <p:spPr>
            <a:xfrm>
              <a:off x="1824226" y="3918826"/>
              <a:ext cx="1800081"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34 - 7</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5" name="Rectangle 54">
              <a:extLst>
                <a:ext uri="{FF2B5EF4-FFF2-40B4-BE49-F238E27FC236}">
                  <a16:creationId xmlns:a16="http://schemas.microsoft.com/office/drawing/2014/main" id="{D3638E93-72B1-48C3-AF8F-862B469CAAEC}"/>
                </a:ext>
              </a:extLst>
            </p:cNvPr>
            <p:cNvSpPr/>
            <p:nvPr/>
          </p:nvSpPr>
          <p:spPr>
            <a:xfrm>
              <a:off x="3901137" y="3918825"/>
              <a:ext cx="187651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45 - 8</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6" name="Rectangle 55">
              <a:extLst>
                <a:ext uri="{FF2B5EF4-FFF2-40B4-BE49-F238E27FC236}">
                  <a16:creationId xmlns:a16="http://schemas.microsoft.com/office/drawing/2014/main" id="{C0BD7685-D9AA-4476-8AFA-B0BFF6CB2D67}"/>
                </a:ext>
              </a:extLst>
            </p:cNvPr>
            <p:cNvSpPr/>
            <p:nvPr/>
          </p:nvSpPr>
          <p:spPr>
            <a:xfrm>
              <a:off x="5978048" y="3918824"/>
              <a:ext cx="1935983" cy="982513"/>
            </a:xfrm>
            <a:prstGeom prst="rect">
              <a:avLst/>
            </a:prstGeom>
            <a:solidFill>
              <a:srgbClr val="AAFA6E"/>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a:cs typeface="+mn-cs"/>
                </a:rPr>
                <a:t>60 - 12</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sp>
          <p:nvSpPr>
            <p:cNvPr id="57" name="Rectangle 56">
              <a:extLst>
                <a:ext uri="{FF2B5EF4-FFF2-40B4-BE49-F238E27FC236}">
                  <a16:creationId xmlns:a16="http://schemas.microsoft.com/office/drawing/2014/main" id="{9F8B6DAC-0CB8-47CD-B638-5239C914F4B7}"/>
                </a:ext>
              </a:extLst>
            </p:cNvPr>
            <p:cNvSpPr/>
            <p:nvPr/>
          </p:nvSpPr>
          <p:spPr>
            <a:xfrm>
              <a:off x="8114430" y="3856082"/>
              <a:ext cx="1918253" cy="1107996"/>
            </a:xfrm>
            <a:prstGeom prst="rect">
              <a:avLst/>
            </a:prstGeom>
            <a:solidFill>
              <a:srgbClr val="AAFA6E"/>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4400" dirty="0">
                  <a:solidFill>
                    <a:prstClr val="black"/>
                  </a:solidFill>
                  <a:latin typeface="Arial"/>
                </a:rPr>
                <a:t>51 - 19</a:t>
              </a:r>
              <a:endParaRPr kumimoji="0" lang="vi-VN" sz="4400" b="0" i="0" u="none" strike="noStrike" kern="1200" cap="none" spc="0" normalizeH="0" baseline="0" noProof="0" dirty="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316601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34 - 7</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34</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7</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036622" y="2676064"/>
            <a:ext cx="2742213"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14 - 7</a:t>
            </a:r>
          </a:p>
        </p:txBody>
      </p:sp>
      <p:sp>
        <p:nvSpPr>
          <p:cNvPr id="20" name="Rounded Rectangle 19"/>
          <p:cNvSpPr/>
          <p:nvPr/>
        </p:nvSpPr>
        <p:spPr>
          <a:xfrm>
            <a:off x="10285692" y="2676064"/>
            <a:ext cx="1906308"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7</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2" name="Rounded Rectangle 21"/>
          <p:cNvSpPr/>
          <p:nvPr/>
        </p:nvSpPr>
        <p:spPr>
          <a:xfrm>
            <a:off x="8484507" y="4359570"/>
            <a:ext cx="3564981"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Mượn</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117" y="4216924"/>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5" name="TextBox 24"/>
          <p:cNvSpPr txBox="1"/>
          <p:nvPr/>
        </p:nvSpPr>
        <p:spPr>
          <a:xfrm>
            <a:off x="1846596" y="3171869"/>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6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1050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763 -0.27547 " pathEditMode="relative" rAng="0" ptsTypes="AA">
                                      <p:cBhvr>
                                        <p:cTn id="56" dur="2000" fill="hold"/>
                                        <p:tgtEl>
                                          <p:spTgt spid="3"/>
                                        </p:tgtEl>
                                        <p:attrNameLst>
                                          <p:attrName>ppt_x</p:attrName>
                                          <p:attrName>ppt_y</p:attrName>
                                        </p:attrNameLst>
                                      </p:cBhvr>
                                      <p:rCtr x="-16888"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par>
                                <p:cTn id="62" presetID="10" presetClass="entr" presetSubtype="0" fill="hold" grpId="0" nodeType="withEffect" nodePh="1">
                                  <p:stCondLst>
                                    <p:cond delay="0"/>
                                  </p:stCondLst>
                                  <p:endCondLst>
                                    <p:cond evt="begin" delay="0">
                                      <p:tn val="62"/>
                                    </p:cond>
                                  </p:end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3"/>
                                        </p:tgtEl>
                                      </p:cBhvr>
                                    </p:animEffect>
                                    <p:set>
                                      <p:cBhvr>
                                        <p:cTn id="7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45 - 8</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45</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036624" y="2676064"/>
            <a:ext cx="2529776"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15 - 8</a:t>
            </a:r>
          </a:p>
        </p:txBody>
      </p:sp>
      <p:sp>
        <p:nvSpPr>
          <p:cNvPr id="20" name="Rounded Rectangle 19"/>
          <p:cNvSpPr/>
          <p:nvPr/>
        </p:nvSpPr>
        <p:spPr>
          <a:xfrm>
            <a:off x="10245561" y="267606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7</a:t>
            </a:r>
          </a:p>
        </p:txBody>
      </p:sp>
      <p:sp>
        <p:nvSpPr>
          <p:cNvPr id="21" name="TextBox 20"/>
          <p:cNvSpPr txBox="1"/>
          <p:nvPr/>
        </p:nvSpPr>
        <p:spPr>
          <a:xfrm>
            <a:off x="4744453" y="4197825"/>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22" name="Rounded Rectangle 21"/>
          <p:cNvSpPr/>
          <p:nvPr/>
        </p:nvSpPr>
        <p:spPr>
          <a:xfrm>
            <a:off x="8484508" y="4359570"/>
            <a:ext cx="370749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微软雅黑"/>
                <a:cs typeface="Arial" panose="020B0604020202020204" pitchFamily="34" charset="0"/>
              </a:rPr>
              <a:t>Mượn</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756" y="4201295"/>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849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424 -0.27547 " pathEditMode="relative" rAng="0" ptsTypes="AA">
                                      <p:cBhvr>
                                        <p:cTn id="56" dur="2000" fill="hold"/>
                                        <p:tgtEl>
                                          <p:spTgt spid="3"/>
                                        </p:tgtEl>
                                        <p:attrNameLst>
                                          <p:attrName>ppt_x</p:attrName>
                                          <p:attrName>ppt_y</p:attrName>
                                        </p:attrNameLst>
                                      </p:cBhvr>
                                      <p:rCtr x="-16719"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60 - 12</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60</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panose="020B0604020202020204" pitchFamily="34" charset="0"/>
                <a:cs typeface="Arial" panose="020B0604020202020204" pitchFamily="34" charset="0"/>
              </a:rPr>
              <a:t>12</a:t>
            </a:r>
            <a:endPar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8102052" y="2676064"/>
            <a:ext cx="2593323"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10 - 2</a:t>
            </a:r>
          </a:p>
        </p:txBody>
      </p:sp>
      <p:sp>
        <p:nvSpPr>
          <p:cNvPr id="20" name="Rounded Rectangle 19"/>
          <p:cNvSpPr/>
          <p:nvPr/>
        </p:nvSpPr>
        <p:spPr>
          <a:xfrm>
            <a:off x="10351050"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8</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a:t>
            </a:r>
          </a:p>
        </p:txBody>
      </p:sp>
      <p:sp>
        <p:nvSpPr>
          <p:cNvPr id="22" name="Rounded Rectangle 21"/>
          <p:cNvSpPr/>
          <p:nvPr/>
        </p:nvSpPr>
        <p:spPr>
          <a:xfrm>
            <a:off x="8484508" y="4359570"/>
            <a:ext cx="379432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MƯỢN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spTree>
    <p:extLst>
      <p:ext uri="{BB962C8B-B14F-4D97-AF65-F5344CB8AC3E}">
        <p14:creationId xmlns:p14="http://schemas.microsoft.com/office/powerpoint/2010/main" val="1090410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763 -0.27547 " pathEditMode="relative" rAng="0" ptsTypes="AA">
                                      <p:cBhvr>
                                        <p:cTn id="56" dur="2000" fill="hold"/>
                                        <p:tgtEl>
                                          <p:spTgt spid="3"/>
                                        </p:tgtEl>
                                        <p:attrNameLst>
                                          <p:attrName>ppt_x</p:attrName>
                                          <p:attrName>ppt_y</p:attrName>
                                        </p:attrNameLst>
                                      </p:cBhvr>
                                      <p:rCtr x="-16888"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1733465" y="120732"/>
            <a:ext cx="5126181" cy="1357707"/>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64D2">
                    <a:lumMod val="50000"/>
                  </a:srgbClr>
                </a:solidFill>
                <a:effectLst/>
                <a:uLnTx/>
                <a:uFillTx/>
                <a:latin typeface="Arial" panose="020B0604020202020204" pitchFamily="34" charset="0"/>
                <a:ea typeface="微软雅黑"/>
                <a:cs typeface="Arial" panose="020B0604020202020204" pitchFamily="34" charset="0"/>
              </a:rPr>
              <a:t>51 - 19</a:t>
            </a:r>
          </a:p>
        </p:txBody>
      </p:sp>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556486" y="165054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215239" y="1719231"/>
            <a:ext cx="257231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51</a:t>
            </a:r>
          </a:p>
        </p:txBody>
      </p:sp>
      <p:sp>
        <p:nvSpPr>
          <p:cNvPr id="15" name="TextBox 14"/>
          <p:cNvSpPr txBox="1"/>
          <p:nvPr/>
        </p:nvSpPr>
        <p:spPr>
          <a:xfrm>
            <a:off x="4006248" y="2958528"/>
            <a:ext cx="1828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a:t>
            </a:r>
          </a:p>
        </p:txBody>
      </p:sp>
      <p:sp>
        <p:nvSpPr>
          <p:cNvPr id="16" name="Rectangle 15"/>
          <p:cNvSpPr/>
          <p:nvPr/>
        </p:nvSpPr>
        <p:spPr>
          <a:xfrm>
            <a:off x="3019782" y="3166231"/>
            <a:ext cx="551219" cy="1886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3101578" y="4363660"/>
            <a:ext cx="2575315" cy="8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Nháp</a:t>
            </a:r>
            <a:endParaRPr kumimoji="0" lang="en-US" sz="7200" b="0" i="0" u="none" strike="noStrike" kern="1200" cap="none" spc="6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18"/>
          <p:cNvSpPr/>
          <p:nvPr/>
        </p:nvSpPr>
        <p:spPr>
          <a:xfrm>
            <a:off x="7959542" y="2676064"/>
            <a:ext cx="2540377"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11 - 9</a:t>
            </a:r>
          </a:p>
        </p:txBody>
      </p:sp>
      <p:sp>
        <p:nvSpPr>
          <p:cNvPr id="20" name="Rounded Rectangle 19"/>
          <p:cNvSpPr/>
          <p:nvPr/>
        </p:nvSpPr>
        <p:spPr>
          <a:xfrm>
            <a:off x="10208611" y="26735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 2</a:t>
            </a:r>
          </a:p>
        </p:txBody>
      </p:sp>
      <p:sp>
        <p:nvSpPr>
          <p:cNvPr id="21" name="TextBox 20"/>
          <p:cNvSpPr txBox="1"/>
          <p:nvPr/>
        </p:nvSpPr>
        <p:spPr>
          <a:xfrm>
            <a:off x="4798693" y="4203322"/>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2" name="Rounded Rectangle 21"/>
          <p:cNvSpPr/>
          <p:nvPr/>
        </p:nvSpPr>
        <p:spPr>
          <a:xfrm>
            <a:off x="8484508" y="4359570"/>
            <a:ext cx="3794322"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MƯỢN 1</a:t>
            </a:r>
          </a:p>
        </p:txBody>
      </p:sp>
      <p:sp>
        <p:nvSpPr>
          <p:cNvPr id="3" name="Oval 2"/>
          <p:cNvSpPr/>
          <p:nvPr/>
        </p:nvSpPr>
        <p:spPr>
          <a:xfrm>
            <a:off x="8382846" y="4881559"/>
            <a:ext cx="333828" cy="34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021211" y="418157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17400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2"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path" presetSubtype="0" accel="50000" decel="50000" fill="hold" grpId="0" nodeType="clickEffect">
                                  <p:stCondLst>
                                    <p:cond delay="0"/>
                                  </p:stCondLst>
                                  <p:childTnLst>
                                    <p:animMotion origin="layout" path="M -2.08333E-6 2.96296E-6 L -0.33008 -0.27547 " pathEditMode="relative" rAng="0" ptsTypes="AA">
                                      <p:cBhvr>
                                        <p:cTn id="56" dur="2000" fill="hold"/>
                                        <p:tgtEl>
                                          <p:spTgt spid="3"/>
                                        </p:tgtEl>
                                        <p:attrNameLst>
                                          <p:attrName>ppt_x</p:attrName>
                                          <p:attrName>ppt_y</p:attrName>
                                        </p:attrNameLst>
                                      </p:cBhvr>
                                      <p:rCtr x="-16510" y="-13773"/>
                                    </p:animMotion>
                                  </p:childTnLst>
                                </p:cTn>
                              </p:par>
                            </p:childTnLst>
                          </p:cTn>
                        </p:par>
                        <p:par>
                          <p:cTn id="57" fill="hold">
                            <p:stCondLst>
                              <p:cond delay="2000"/>
                            </p:stCondLst>
                            <p:childTnLst>
                              <p:par>
                                <p:cTn id="58" presetID="1" presetClass="emph" presetSubtype="2" fill="hold" nodeType="afterEffect">
                                  <p:stCondLst>
                                    <p:cond delay="0"/>
                                  </p:stCondLst>
                                  <p:childTnLst>
                                    <p:animClr clrSpc="rgb" dir="cw">
                                      <p:cBhvr>
                                        <p:cTn id="59" dur="1000" fill="hold"/>
                                        <p:tgtEl>
                                          <p:spTgt spid="3"/>
                                        </p:tgtEl>
                                        <p:attrNameLst>
                                          <p:attrName>fillcolor</p:attrName>
                                        </p:attrNameLst>
                                      </p:cBhvr>
                                      <p:to>
                                        <a:schemeClr val="accent2"/>
                                      </p:to>
                                    </p:animClr>
                                    <p:set>
                                      <p:cBhvr>
                                        <p:cTn id="60" dur="1000" fill="hold"/>
                                        <p:tgtEl>
                                          <p:spTgt spid="3"/>
                                        </p:tgtEl>
                                        <p:attrNameLst>
                                          <p:attrName>fill.type</p:attrName>
                                        </p:attrNameLst>
                                      </p:cBhvr>
                                      <p:to>
                                        <p:strVal val="solid"/>
                                      </p:to>
                                    </p:set>
                                    <p:set>
                                      <p:cBhvr>
                                        <p:cTn id="61" dur="1000" fill="hold"/>
                                        <p:tgtEl>
                                          <p:spTgt spid="3"/>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1" grpId="0"/>
      <p:bldP spid="19" grpId="0"/>
      <p:bldP spid="20" grpId="0"/>
      <p:bldP spid="21" grpId="0"/>
      <p:bldP spid="22" grpId="0"/>
      <p:bldP spid="3" grpId="0" animBg="1"/>
      <p:bldP spid="3" grpId="1" animBg="1"/>
      <p:bldP spid="3" grpId="2"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370840" y="277906"/>
            <a:ext cx="11450320" cy="5897855"/>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6884" t="67901"/>
          <a:stretch/>
        </p:blipFill>
        <p:spPr>
          <a:xfrm flipH="1">
            <a:off x="6816436" y="5043055"/>
            <a:ext cx="5342613" cy="1814945"/>
          </a:xfrm>
          <a:prstGeom prst="rect">
            <a:avLst/>
          </a:prstGeom>
        </p:spPr>
      </p:pic>
      <p:sp>
        <p:nvSpPr>
          <p:cNvPr id="13" name="Oval 12">
            <a:extLst>
              <a:ext uri="{FF2B5EF4-FFF2-40B4-BE49-F238E27FC236}">
                <a16:creationId xmlns:a16="http://schemas.microsoft.com/office/drawing/2014/main" id="{EB1FBC9A-77CC-43D8-B60C-2448E78590CC}"/>
              </a:ext>
            </a:extLst>
          </p:cNvPr>
          <p:cNvSpPr/>
          <p:nvPr/>
        </p:nvSpPr>
        <p:spPr>
          <a:xfrm>
            <a:off x="966980" y="117272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ea typeface="Arial-Rounded" panose="020B0500000000000000" pitchFamily="34" charset="0"/>
                <a:cs typeface="Arial" panose="020B0604020202020204" pitchFamily="34" charset="0"/>
              </a:rPr>
              <a:t>2</a:t>
            </a:r>
            <a:endParaRPr lang="vi-VN" sz="3600" b="1" dirty="0">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5060099-FA9A-4C5F-831F-29E16C456F4B}"/>
              </a:ext>
            </a:extLst>
          </p:cNvPr>
          <p:cNvGrpSpPr/>
          <p:nvPr/>
        </p:nvGrpSpPr>
        <p:grpSpPr>
          <a:xfrm>
            <a:off x="1474942" y="1078035"/>
            <a:ext cx="1297577" cy="798458"/>
            <a:chOff x="1870518" y="1340302"/>
            <a:chExt cx="871903" cy="658096"/>
          </a:xfrm>
        </p:grpSpPr>
        <p:grpSp>
          <p:nvGrpSpPr>
            <p:cNvPr id="16" name="Group 15">
              <a:extLst>
                <a:ext uri="{FF2B5EF4-FFF2-40B4-BE49-F238E27FC236}">
                  <a16:creationId xmlns:a16="http://schemas.microsoft.com/office/drawing/2014/main" id="{16F8751F-11CC-4E5E-9C70-EC8D7F13DDA4}"/>
                </a:ext>
              </a:extLst>
            </p:cNvPr>
            <p:cNvGrpSpPr/>
            <p:nvPr/>
          </p:nvGrpSpPr>
          <p:grpSpPr>
            <a:xfrm>
              <a:off x="1870518" y="1340302"/>
              <a:ext cx="766231" cy="646332"/>
              <a:chOff x="1870518" y="1340302"/>
              <a:chExt cx="766231" cy="646332"/>
            </a:xfrm>
          </p:grpSpPr>
          <p:sp>
            <p:nvSpPr>
              <p:cNvPr id="26" name="Rectangle: Rounded Corners 33">
                <a:extLst>
                  <a:ext uri="{FF2B5EF4-FFF2-40B4-BE49-F238E27FC236}">
                    <a16:creationId xmlns:a16="http://schemas.microsoft.com/office/drawing/2014/main" id="{65649377-0DA9-456C-B521-0207AD815D47}"/>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27" name="TextBox 26">
                <a:extLst>
                  <a:ext uri="{FF2B5EF4-FFF2-40B4-BE49-F238E27FC236}">
                    <a16:creationId xmlns:a16="http://schemas.microsoft.com/office/drawing/2014/main" id="{5BB60EF4-FD50-4D0C-BBA5-196C96748EAA}"/>
                  </a:ext>
                </a:extLst>
              </p:cNvPr>
              <p:cNvSpPr txBox="1"/>
              <p:nvPr/>
            </p:nvSpPr>
            <p:spPr>
              <a:xfrm>
                <a:off x="1887826" y="1340302"/>
                <a:ext cx="748923" cy="646332"/>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Số</a:t>
                </a:r>
              </a:p>
            </p:txBody>
          </p:sp>
        </p:grpSp>
        <p:sp>
          <p:nvSpPr>
            <p:cNvPr id="18" name="TextBox 17">
              <a:extLst>
                <a:ext uri="{FF2B5EF4-FFF2-40B4-BE49-F238E27FC236}">
                  <a16:creationId xmlns:a16="http://schemas.microsoft.com/office/drawing/2014/main" id="{E7C358CE-0A5E-4ECC-86EB-9C192881A521}"/>
                </a:ext>
              </a:extLst>
            </p:cNvPr>
            <p:cNvSpPr txBox="1"/>
            <p:nvPr/>
          </p:nvSpPr>
          <p:spPr>
            <a:xfrm>
              <a:off x="2301275" y="1352067"/>
              <a:ext cx="441146" cy="646331"/>
            </a:xfrm>
            <a:prstGeom prst="rect">
              <a:avLst/>
            </a:prstGeom>
            <a:noFill/>
          </p:spPr>
          <p:txBody>
            <a:bodyPr wrap="none" rtlCol="0">
              <a:spAutoFit/>
            </a:bodyPr>
            <a:lstStyle/>
            <a:p>
              <a:r>
                <a:rPr lang="vi-VN" sz="3600" dirty="0">
                  <a:latin typeface="Arial" panose="020B0604020202020204" pitchFamily="34" charset="0"/>
                  <a:ea typeface="Arial-Rounded" panose="020B0500000000000000"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B6F5B1A4-0675-46A9-94C1-3A7473FC608F}"/>
              </a:ext>
            </a:extLst>
          </p:cNvPr>
          <p:cNvGrpSpPr/>
          <p:nvPr/>
        </p:nvGrpSpPr>
        <p:grpSpPr>
          <a:xfrm>
            <a:off x="1745049" y="2030982"/>
            <a:ext cx="8676309" cy="1332547"/>
            <a:chOff x="1774155" y="3838500"/>
            <a:chExt cx="8676309" cy="1332547"/>
          </a:xfrm>
        </p:grpSpPr>
        <p:sp>
          <p:nvSpPr>
            <p:cNvPr id="30" name="Oval 29">
              <a:extLst>
                <a:ext uri="{FF2B5EF4-FFF2-40B4-BE49-F238E27FC236}">
                  <a16:creationId xmlns:a16="http://schemas.microsoft.com/office/drawing/2014/main" id="{CF914B4F-C1DC-472D-A977-94B37668ACF9}"/>
                </a:ext>
              </a:extLst>
            </p:cNvPr>
            <p:cNvSpPr/>
            <p:nvPr/>
          </p:nvSpPr>
          <p:spPr>
            <a:xfrm>
              <a:off x="1774155" y="4081670"/>
              <a:ext cx="1299474" cy="846208"/>
            </a:xfrm>
            <a:prstGeom prst="ellipse">
              <a:avLst/>
            </a:prstGeom>
            <a:solidFill>
              <a:srgbClr val="FDDAD8"/>
            </a:solidFill>
            <a:ln>
              <a:solidFill>
                <a:srgbClr val="FDD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88</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1" name="Octagon 30">
              <a:extLst>
                <a:ext uri="{FF2B5EF4-FFF2-40B4-BE49-F238E27FC236}">
                  <a16:creationId xmlns:a16="http://schemas.microsoft.com/office/drawing/2014/main" id="{FBD4AB21-E25C-456A-BD46-3B33BC9F0E6B}"/>
                </a:ext>
              </a:extLst>
            </p:cNvPr>
            <p:cNvSpPr/>
            <p:nvPr/>
          </p:nvSpPr>
          <p:spPr>
            <a:xfrm>
              <a:off x="4204373" y="4081670"/>
              <a:ext cx="1299474" cy="846208"/>
            </a:xfrm>
            <a:prstGeom prst="octagon">
              <a:avLst>
                <a:gd name="adj" fmla="val 37168"/>
              </a:avLst>
            </a:prstGeom>
            <a:solidFill>
              <a:srgbClr val="DBE58C"/>
            </a:solidFill>
            <a:ln>
              <a:solidFill>
                <a:srgbClr val="DBE58C"/>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2" name="Star: 12 Points 38">
              <a:extLst>
                <a:ext uri="{FF2B5EF4-FFF2-40B4-BE49-F238E27FC236}">
                  <a16:creationId xmlns:a16="http://schemas.microsoft.com/office/drawing/2014/main" id="{FE0CA376-B87B-4F30-A052-B259A3E7E2FA}"/>
                </a:ext>
              </a:extLst>
            </p:cNvPr>
            <p:cNvSpPr/>
            <p:nvPr/>
          </p:nvSpPr>
          <p:spPr>
            <a:xfrm>
              <a:off x="6634592" y="3973859"/>
              <a:ext cx="1295384" cy="1061829"/>
            </a:xfrm>
            <a:prstGeom prst="star12">
              <a:avLst/>
            </a:prstGeom>
            <a:solidFill>
              <a:srgbClr val="D2EDFA"/>
            </a:solidFill>
            <a:ln>
              <a:solidFill>
                <a:srgbClr val="D2ED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sp>
          <p:nvSpPr>
            <p:cNvPr id="33" name="Star: 5 Points 39">
              <a:extLst>
                <a:ext uri="{FF2B5EF4-FFF2-40B4-BE49-F238E27FC236}">
                  <a16:creationId xmlns:a16="http://schemas.microsoft.com/office/drawing/2014/main" id="{2659975B-D621-41E6-A022-380BF8CD0477}"/>
                </a:ext>
              </a:extLst>
            </p:cNvPr>
            <p:cNvSpPr/>
            <p:nvPr/>
          </p:nvSpPr>
          <p:spPr>
            <a:xfrm>
              <a:off x="8872081" y="3838500"/>
              <a:ext cx="1578383" cy="1332547"/>
            </a:xfrm>
            <a:prstGeom prst="star5">
              <a:avLst/>
            </a:prstGeom>
            <a:solidFill>
              <a:srgbClr val="FFD863"/>
            </a:solidFill>
            <a:ln>
              <a:solidFill>
                <a:srgbClr val="FFD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Arial" panose="020B0604020202020204" pitchFamily="34" charset="0"/>
                  <a:ea typeface="Arial-Rounded" panose="020B0500000000000000" pitchFamily="34" charset="0"/>
                  <a:cs typeface="Arial" panose="020B0604020202020204" pitchFamily="34" charset="0"/>
                </a:rPr>
                <a:t>?</a:t>
              </a:r>
              <a:endParaRPr lang="vi-VN" sz="3600" dirty="0">
                <a:solidFill>
                  <a:schemeClr val="tx1"/>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9BE43D0D-5481-4EF8-8A2C-C9276A7BCFC5}"/>
                </a:ext>
              </a:extLst>
            </p:cNvPr>
            <p:cNvCxnSpPr/>
            <p:nvPr/>
          </p:nvCxnSpPr>
          <p:spPr>
            <a:xfrm>
              <a:off x="317182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61EED12-17DB-4711-BDF4-8192163C8FD9}"/>
                </a:ext>
              </a:extLst>
            </p:cNvPr>
            <p:cNvCxnSpPr/>
            <p:nvPr/>
          </p:nvCxnSpPr>
          <p:spPr>
            <a:xfrm>
              <a:off x="5584070"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D5796D2-5359-43E8-A25F-25A278006BA0}"/>
                </a:ext>
              </a:extLst>
            </p:cNvPr>
            <p:cNvCxnSpPr/>
            <p:nvPr/>
          </p:nvCxnSpPr>
          <p:spPr>
            <a:xfrm>
              <a:off x="7996315" y="4504773"/>
              <a:ext cx="9444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1D6CFD-C238-430F-BCBE-B52ECD924E30}"/>
                </a:ext>
              </a:extLst>
            </p:cNvPr>
            <p:cNvSpPr txBox="1"/>
            <p:nvPr/>
          </p:nvSpPr>
          <p:spPr>
            <a:xfrm>
              <a:off x="3291790" y="3973859"/>
              <a:ext cx="838691"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+ 4</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8" name="TextBox 37">
              <a:extLst>
                <a:ext uri="{FF2B5EF4-FFF2-40B4-BE49-F238E27FC236}">
                  <a16:creationId xmlns:a16="http://schemas.microsoft.com/office/drawing/2014/main" id="{11C5AF51-0ACC-4002-A7D7-7939C524CFAF}"/>
                </a:ext>
              </a:extLst>
            </p:cNvPr>
            <p:cNvSpPr txBox="1"/>
            <p:nvPr/>
          </p:nvSpPr>
          <p:spPr>
            <a:xfrm>
              <a:off x="5698994" y="3973859"/>
              <a:ext cx="825867"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7</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sp>
          <p:nvSpPr>
            <p:cNvPr id="39" name="TextBox 38">
              <a:extLst>
                <a:ext uri="{FF2B5EF4-FFF2-40B4-BE49-F238E27FC236}">
                  <a16:creationId xmlns:a16="http://schemas.microsoft.com/office/drawing/2014/main" id="{9A34D356-2A36-4FAA-8482-32786756F59E}"/>
                </a:ext>
              </a:extLst>
            </p:cNvPr>
            <p:cNvSpPr txBox="1"/>
            <p:nvPr/>
          </p:nvSpPr>
          <p:spPr>
            <a:xfrm>
              <a:off x="7978575" y="3954134"/>
              <a:ext cx="1210588" cy="646331"/>
            </a:xfrm>
            <a:prstGeom prst="rect">
              <a:avLst/>
            </a:prstGeom>
            <a:noFill/>
          </p:spPr>
          <p:txBody>
            <a:bodyPr wrap="none" rtlCol="0">
              <a:spAutoFit/>
            </a:bodyPr>
            <a:lstStyle/>
            <a:p>
              <a:r>
                <a:rPr lang="en-US" sz="3600" dirty="0">
                  <a:latin typeface="Arial" panose="020B0604020202020204" pitchFamily="34" charset="0"/>
                  <a:ea typeface="Arial-Rounded" panose="020B0500000000000000" pitchFamily="34" charset="0"/>
                  <a:cs typeface="Arial" panose="020B0604020202020204" pitchFamily="34" charset="0"/>
                </a:rPr>
                <a:t>– 26 </a:t>
              </a:r>
              <a:endParaRPr lang="vi-VN" sz="3600" dirty="0">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150813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out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A_图片 14"/>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46884" t="67901"/>
          <a:stretch/>
        </p:blipFill>
        <p:spPr>
          <a:xfrm>
            <a:off x="397" y="5880559"/>
            <a:ext cx="2921350" cy="992415"/>
          </a:xfrm>
          <a:prstGeom prst="rect">
            <a:avLst/>
          </a:prstGeom>
        </p:spPr>
      </p:pic>
      <p:sp>
        <p:nvSpPr>
          <p:cNvPr id="11" name="PA_圆角矩形 10"/>
          <p:cNvSpPr/>
          <p:nvPr>
            <p:custDataLst>
              <p:tags r:id="rId2"/>
            </p:custDataLst>
          </p:nvPr>
        </p:nvSpPr>
        <p:spPr>
          <a:xfrm>
            <a:off x="267629" y="277906"/>
            <a:ext cx="11719932" cy="6301314"/>
          </a:xfrm>
          <a:prstGeom prst="roundRect">
            <a:avLst/>
          </a:prstGeom>
          <a:solidFill>
            <a:schemeClr val="bg1"/>
          </a:solidFill>
          <a:ln w="57150" cmpd="sng">
            <a:solidFill>
              <a:srgbClr val="4027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59号-创粗黑" panose="00000500000000000000" pitchFamily="2" charset="-122"/>
              <a:cs typeface="Arial" panose="020B0604020202020204" pitchFamily="34" charset="0"/>
            </a:endParaRPr>
          </a:p>
        </p:txBody>
      </p:sp>
      <p:pic>
        <p:nvPicPr>
          <p:cNvPr id="15" name="PA_图片 14"/>
          <p:cNvPicPr>
            <a:picLocks noChangeAspect="1"/>
          </p:cNvPicPr>
          <p:nvPr>
            <p:custDataLst>
              <p:tags r:id="rId3"/>
            </p:custDataLst>
          </p:nvPr>
        </p:nvPicPr>
        <p:blipFill rotWithShape="1">
          <a:blip r:embed="rId9" cstate="print">
            <a:extLst>
              <a:ext uri="{28A0092B-C50C-407E-A947-70E740481C1C}">
                <a14:useLocalDpi xmlns:a14="http://schemas.microsoft.com/office/drawing/2010/main" val="0"/>
              </a:ext>
            </a:extLst>
          </a:blip>
          <a:srcRect l="46884" t="67901"/>
          <a:stretch/>
        </p:blipFill>
        <p:spPr>
          <a:xfrm flipH="1">
            <a:off x="8508379" y="5617827"/>
            <a:ext cx="3650669" cy="1240173"/>
          </a:xfrm>
          <a:prstGeom prst="rect">
            <a:avLst/>
          </a:prstGeom>
        </p:spPr>
      </p:pic>
      <p:sp>
        <p:nvSpPr>
          <p:cNvPr id="59" name="Oval 58">
            <a:extLst>
              <a:ext uri="{FF2B5EF4-FFF2-40B4-BE49-F238E27FC236}">
                <a16:creationId xmlns:a16="http://schemas.microsoft.com/office/drawing/2014/main" id="{DF17D2A3-44C9-444B-9F86-E7080EA663B5}"/>
              </a:ext>
            </a:extLst>
          </p:cNvPr>
          <p:cNvSpPr/>
          <p:nvPr/>
        </p:nvSpPr>
        <p:spPr>
          <a:xfrm>
            <a:off x="5275790" y="5150270"/>
            <a:ext cx="1008000" cy="1008000"/>
          </a:xfrm>
          <a:prstGeom prst="ellipse">
            <a:avLst/>
          </a:prstGeom>
          <a:solidFill>
            <a:srgbClr val="FFFF00">
              <a:alpha val="6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矩形 1">
            <a:extLst>
              <a:ext uri="{FF2B5EF4-FFF2-40B4-BE49-F238E27FC236}">
                <a16:creationId xmlns:a16="http://schemas.microsoft.com/office/drawing/2014/main" id="{BD1FEE34-399B-4F33-9C90-4F694A4ABF66}"/>
              </a:ext>
            </a:extLst>
          </p:cNvPr>
          <p:cNvSpPr/>
          <p:nvPr/>
        </p:nvSpPr>
        <p:spPr>
          <a:xfrm>
            <a:off x="86219" y="134755"/>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61" name="图片 35" descr="图片包含 镜子, 汽车, 室内, 反射&#10;&#10;已生成高可信度的说明">
            <a:extLst>
              <a:ext uri="{FF2B5EF4-FFF2-40B4-BE49-F238E27FC236}">
                <a16:creationId xmlns:a16="http://schemas.microsoft.com/office/drawing/2014/main" id="{9CC3913F-8088-4A5D-A98B-E6ECB9F383F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809" b="25293"/>
          <a:stretch/>
        </p:blipFill>
        <p:spPr>
          <a:xfrm>
            <a:off x="-87215" y="1442588"/>
            <a:ext cx="4625160" cy="2022588"/>
          </a:xfrm>
          <a:prstGeom prst="rect">
            <a:avLst/>
          </a:prstGeom>
        </p:spPr>
      </p:pic>
      <p:grpSp>
        <p:nvGrpSpPr>
          <p:cNvPr id="62" name="组合 23">
            <a:extLst>
              <a:ext uri="{FF2B5EF4-FFF2-40B4-BE49-F238E27FC236}">
                <a16:creationId xmlns:a16="http://schemas.microsoft.com/office/drawing/2014/main" id="{674BFD14-6A6F-4D90-86C8-16FF6A83DBF0}"/>
              </a:ext>
            </a:extLst>
          </p:cNvPr>
          <p:cNvGrpSpPr/>
          <p:nvPr/>
        </p:nvGrpSpPr>
        <p:grpSpPr>
          <a:xfrm>
            <a:off x="906090" y="421883"/>
            <a:ext cx="2511828" cy="1296581"/>
            <a:chOff x="9645" y="1829"/>
            <a:chExt cx="5630" cy="2646"/>
          </a:xfrm>
        </p:grpSpPr>
        <p:pic>
          <p:nvPicPr>
            <p:cNvPr id="63" name="图片 14" descr="1d28833ffe786f95cc25281202a15b48">
              <a:extLst>
                <a:ext uri="{FF2B5EF4-FFF2-40B4-BE49-F238E27FC236}">
                  <a16:creationId xmlns:a16="http://schemas.microsoft.com/office/drawing/2014/main" id="{6C64CCD5-B159-43B4-A94A-4C8307DB54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45" y="1829"/>
              <a:ext cx="5630" cy="2515"/>
            </a:xfrm>
            <a:prstGeom prst="rect">
              <a:avLst/>
            </a:prstGeom>
          </p:spPr>
        </p:pic>
        <p:sp>
          <p:nvSpPr>
            <p:cNvPr id="64" name="文本框 15">
              <a:extLst>
                <a:ext uri="{FF2B5EF4-FFF2-40B4-BE49-F238E27FC236}">
                  <a16:creationId xmlns:a16="http://schemas.microsoft.com/office/drawing/2014/main" id="{8458C1F2-B74B-445D-8875-F773F318B06D}"/>
                </a:ext>
              </a:extLst>
            </p:cNvPr>
            <p:cNvSpPr txBox="1"/>
            <p:nvPr/>
          </p:nvSpPr>
          <p:spPr>
            <a:xfrm>
              <a:off x="10925" y="3407"/>
              <a:ext cx="3848" cy="10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DC5D3D"/>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grpSp>
      <p:sp>
        <p:nvSpPr>
          <p:cNvPr id="65" name="TextBox 64">
            <a:extLst>
              <a:ext uri="{FF2B5EF4-FFF2-40B4-BE49-F238E27FC236}">
                <a16:creationId xmlns:a16="http://schemas.microsoft.com/office/drawing/2014/main" id="{CE4EBA51-2887-46C7-93DF-E1B630EBBFC8}"/>
              </a:ext>
            </a:extLst>
          </p:cNvPr>
          <p:cNvSpPr txBox="1"/>
          <p:nvPr/>
        </p:nvSpPr>
        <p:spPr>
          <a:xfrm>
            <a:off x="490033" y="1931864"/>
            <a:ext cx="37539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9900"/>
                </a:solidFill>
                <a:effectLst/>
                <a:uLnTx/>
                <a:uFillTx/>
                <a:latin typeface="Arial" panose="020B0604020202020204" pitchFamily="34" charset="0"/>
                <a:ea typeface="+mn-ea"/>
                <a:cs typeface="Arial" panose="020B0604020202020204" pitchFamily="34" charset="0"/>
              </a:rPr>
              <a:t>Truyền</a:t>
            </a:r>
            <a:r>
              <a:rPr kumimoji="0" lang="en-US" sz="48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FF9900"/>
                </a:solidFill>
                <a:effectLst/>
                <a:uLnTx/>
                <a:uFillTx/>
                <a:latin typeface="Arial" panose="020B0604020202020204" pitchFamily="34" charset="0"/>
                <a:ea typeface="+mn-ea"/>
                <a:cs typeface="Arial" panose="020B0604020202020204" pitchFamily="34" charset="0"/>
              </a:rPr>
              <a:t>điện</a:t>
            </a:r>
            <a:endParaRPr kumimoji="0" lang="en-US" sz="4800" b="1" i="0" u="none" strike="noStrike" kern="1200" cap="none" spc="0" normalizeH="0" baseline="0" noProof="0" dirty="0">
              <a:ln>
                <a:noFill/>
              </a:ln>
              <a:solidFill>
                <a:srgbClr val="FF9900"/>
              </a:solidFill>
              <a:effectLst/>
              <a:uLnTx/>
              <a:uFillTx/>
              <a:latin typeface="Arial" panose="020B0604020202020204" pitchFamily="34" charset="0"/>
              <a:ea typeface="+mn-ea"/>
              <a:cs typeface="Arial" panose="020B0604020202020204" pitchFamily="34" charset="0"/>
            </a:endParaRPr>
          </a:p>
        </p:txBody>
      </p:sp>
      <p:sp>
        <p:nvSpPr>
          <p:cNvPr id="66" name="Wave 65">
            <a:extLst>
              <a:ext uri="{FF2B5EF4-FFF2-40B4-BE49-F238E27FC236}">
                <a16:creationId xmlns:a16="http://schemas.microsoft.com/office/drawing/2014/main" id="{A5B3DE1C-64D1-43DE-BBC0-5F3097A6EF41}"/>
              </a:ext>
            </a:extLst>
          </p:cNvPr>
          <p:cNvSpPr/>
          <p:nvPr/>
        </p:nvSpPr>
        <p:spPr>
          <a:xfrm>
            <a:off x="381857" y="1869439"/>
            <a:ext cx="3691379" cy="1097755"/>
          </a:xfrm>
          <a:prstGeom prst="wave">
            <a:avLst/>
          </a:prstGeom>
          <a:solidFill>
            <a:schemeClr val="accent2">
              <a:lumMod val="20000"/>
              <a:lumOff val="80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7" name="图片 2">
            <a:extLst>
              <a:ext uri="{FF2B5EF4-FFF2-40B4-BE49-F238E27FC236}">
                <a16:creationId xmlns:a16="http://schemas.microsoft.com/office/drawing/2014/main" id="{5ECCB9EA-9989-4E4F-93EB-A32A0893514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3331881" y="1840677"/>
            <a:ext cx="2104944" cy="1098643"/>
          </a:xfrm>
          <a:prstGeom prst="rect">
            <a:avLst/>
          </a:prstGeom>
        </p:spPr>
      </p:pic>
      <p:sp>
        <p:nvSpPr>
          <p:cNvPr id="68" name="TextBox 67">
            <a:extLst>
              <a:ext uri="{FF2B5EF4-FFF2-40B4-BE49-F238E27FC236}">
                <a16:creationId xmlns:a16="http://schemas.microsoft.com/office/drawing/2014/main" id="{83BDEA25-0D27-43C9-805F-3DA4C596F949}"/>
              </a:ext>
            </a:extLst>
          </p:cNvPr>
          <p:cNvSpPr txBox="1"/>
          <p:nvPr/>
        </p:nvSpPr>
        <p:spPr>
          <a:xfrm>
            <a:off x="5397285" y="516405"/>
            <a:ext cx="14273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88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pic>
        <p:nvPicPr>
          <p:cNvPr id="70" name="Picture 2" descr="Light Bulb Free Stock Photo - Public Domain Pictures">
            <a:extLst>
              <a:ext uri="{FF2B5EF4-FFF2-40B4-BE49-F238E27FC236}">
                <a16:creationId xmlns:a16="http://schemas.microsoft.com/office/drawing/2014/main" id="{6FB11EC5-4772-434E-B828-2B3B2AE265F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100000" l="9970" r="89970"/>
                    </a14:imgEffect>
                    <a14:imgEffect>
                      <a14:brightnessContrast bright="-20000" contrast="-40000"/>
                    </a14:imgEffect>
                  </a14:imgLayer>
                </a14:imgProps>
              </a:ext>
              <a:ext uri="{28A0092B-C50C-407E-A947-70E740481C1C}">
                <a14:useLocalDpi xmlns:a14="http://schemas.microsoft.com/office/drawing/2010/main" val="0"/>
              </a:ext>
            </a:extLst>
          </a:blip>
          <a:srcRect l="18048" t="16273" r="19386"/>
          <a:stretch/>
        </p:blipFill>
        <p:spPr bwMode="auto">
          <a:xfrm>
            <a:off x="5345564" y="5059898"/>
            <a:ext cx="898579" cy="139502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Light Bulb Free Stock Photo - Public Domain Pictures">
            <a:extLst>
              <a:ext uri="{FF2B5EF4-FFF2-40B4-BE49-F238E27FC236}">
                <a16:creationId xmlns:a16="http://schemas.microsoft.com/office/drawing/2014/main" id="{1E0BFC69-2FFB-4CC7-9A52-12E1A54AE8C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100000" l="60" r="97946">
                        <a14:foregroundMark x1="24773" y1="20885" x2="14260" y2="13073"/>
                        <a14:foregroundMark x1="37764" y1="16458" x2="34441" y2="10990"/>
                        <a14:foregroundMark x1="50151" y1="12552" x2="48943" y2="104"/>
                        <a14:foregroundMark x1="63686" y1="15417" x2="66103" y2="9948"/>
                        <a14:foregroundMark x1="74562" y1="20104" x2="83565" y2="13854"/>
                        <a14:foregroundMark x1="77583" y1="31510" x2="85076" y2="29740"/>
                        <a14:foregroundMark x1="84773" y1="42969" x2="97462" y2="43750"/>
                        <a14:foregroundMark x1="81208" y1="49479" x2="87492" y2="51823"/>
                        <a14:foregroundMark x1="79698" y1="59062" x2="89607" y2="67135"/>
                        <a14:foregroundMark x1="71541" y1="64271" x2="74864" y2="66094"/>
                        <a14:foregroundMark x1="17583" y1="31302" x2="10030" y2="28698"/>
                        <a14:foregroundMark x1="16073" y1="41927" x2="60" y2="41667"/>
                        <a14:foregroundMark x1="18792" y1="51563" x2="11239" y2="53646"/>
                        <a14:foregroundMark x1="21752" y1="60885" x2="11541" y2="69479"/>
                        <a14:foregroundMark x1="28701" y1="65573" x2="24471" y2="7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2642" t="-2252" r="1028"/>
          <a:stretch/>
        </p:blipFill>
        <p:spPr bwMode="auto">
          <a:xfrm>
            <a:off x="5050101" y="4765982"/>
            <a:ext cx="1459378" cy="1703690"/>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BEDE2E3E-79A5-461B-AC3F-A74801945E10}"/>
              </a:ext>
            </a:extLst>
          </p:cNvPr>
          <p:cNvCxnSpPr/>
          <p:nvPr/>
        </p:nvCxnSpPr>
        <p:spPr>
          <a:xfrm>
            <a:off x="3433758" y="6269106"/>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32F8DF75-D1AA-42FB-ADBB-B499E6705A8A}"/>
              </a:ext>
            </a:extLst>
          </p:cNvPr>
          <p:cNvCxnSpPr/>
          <p:nvPr/>
        </p:nvCxnSpPr>
        <p:spPr>
          <a:xfrm>
            <a:off x="4506074" y="6269106"/>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pic>
        <p:nvPicPr>
          <p:cNvPr id="77" name="Picture 6" descr="AC power plugs and sockets Electricity Electrical Wires &amp; Cable Network  socket, electronics, electrical Wires Cable png | PNGEgg">
            <a:extLst>
              <a:ext uri="{FF2B5EF4-FFF2-40B4-BE49-F238E27FC236}">
                <a16:creationId xmlns:a16="http://schemas.microsoft.com/office/drawing/2014/main" id="{5717B496-D696-465F-9541-5C0CCF0F5FDA}"/>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641" b="79297" l="21444" r="78000">
                        <a14:foregroundMark x1="28667" y1="26367" x2="46444" y2="52148"/>
                      </a14:backgroundRemoval>
                    </a14:imgEffect>
                  </a14:imgLayer>
                </a14:imgProps>
              </a:ext>
              <a:ext uri="{28A0092B-C50C-407E-A947-70E740481C1C}">
                <a14:useLocalDpi xmlns:a14="http://schemas.microsoft.com/office/drawing/2010/main" val="0"/>
              </a:ext>
            </a:extLst>
          </a:blip>
          <a:srcRect l="23648" t="11659" r="21987" b="26043"/>
          <a:stretch/>
        </p:blipFill>
        <p:spPr bwMode="auto">
          <a:xfrm>
            <a:off x="1891768" y="4030535"/>
            <a:ext cx="2247095" cy="1193169"/>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2B6D8C89-37E0-4CA5-8A44-4AA1B0882FF3}"/>
              </a:ext>
            </a:extLst>
          </p:cNvPr>
          <p:cNvCxnSpPr/>
          <p:nvPr/>
        </p:nvCxnSpPr>
        <p:spPr>
          <a:xfrm rot="5400000">
            <a:off x="2927035" y="5755022"/>
            <a:ext cx="1080000" cy="0"/>
          </a:xfrm>
          <a:prstGeom prst="line">
            <a:avLst/>
          </a:prstGeom>
          <a:ln w="76200">
            <a:solidFill>
              <a:srgbClr val="546A79"/>
            </a:solidFill>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35321D9A-E915-49EA-911A-80C8B0AD1A12}"/>
              </a:ext>
            </a:extLst>
          </p:cNvPr>
          <p:cNvSpPr/>
          <p:nvPr/>
        </p:nvSpPr>
        <p:spPr>
          <a:xfrm>
            <a:off x="4291719" y="3814769"/>
            <a:ext cx="518122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Hoan</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hô</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bạn</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thật</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tuyệt</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vời</a:t>
            </a:r>
            <a:r>
              <a:rPr kumimoji="0" lang="en-US" sz="3600" b="1" i="0" u="none" strike="noStrike" kern="1200" cap="none" spc="0" normalizeH="0" baseline="0" noProof="0" dirty="0">
                <a:ln w="6600">
                  <a:solidFill>
                    <a:srgbClr val="ED7D31"/>
                  </a:solidFill>
                  <a:prstDash val="solid"/>
                </a:ln>
                <a:solidFill>
                  <a:srgbClr val="FFC000"/>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a:t>
            </a:r>
          </a:p>
        </p:txBody>
      </p:sp>
      <p:sp>
        <p:nvSpPr>
          <p:cNvPr id="80" name="Oval 79">
            <a:extLst>
              <a:ext uri="{FF2B5EF4-FFF2-40B4-BE49-F238E27FC236}">
                <a16:creationId xmlns:a16="http://schemas.microsoft.com/office/drawing/2014/main" id="{10867BA2-CABD-42FE-9841-AEE35CC004BB}"/>
              </a:ext>
            </a:extLst>
          </p:cNvPr>
          <p:cNvSpPr/>
          <p:nvPr/>
        </p:nvSpPr>
        <p:spPr>
          <a:xfrm>
            <a:off x="976797" y="991330"/>
            <a:ext cx="2511828" cy="649188"/>
          </a:xfrm>
          <a:prstGeom prst="ellipse">
            <a:avLst/>
          </a:prstGeom>
          <a:solidFill>
            <a:srgbClr val="FF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en-US" sz="24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Đặt</a:t>
            </a: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tính</a:t>
            </a:r>
            <a:endParaRPr kumimoji="0" lang="en-US" sz="2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Rectangle 80">
            <a:extLst>
              <a:ext uri="{FF2B5EF4-FFF2-40B4-BE49-F238E27FC236}">
                <a16:creationId xmlns:a16="http://schemas.microsoft.com/office/drawing/2014/main" id="{56923136-5E5C-4ECF-912F-CBE35F9C0A88}"/>
              </a:ext>
            </a:extLst>
          </p:cNvPr>
          <p:cNvSpPr/>
          <p:nvPr/>
        </p:nvSpPr>
        <p:spPr>
          <a:xfrm>
            <a:off x="5721119" y="164051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2</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82" name="Rectangle 81">
            <a:extLst>
              <a:ext uri="{FF2B5EF4-FFF2-40B4-BE49-F238E27FC236}">
                <a16:creationId xmlns:a16="http://schemas.microsoft.com/office/drawing/2014/main" id="{67F45F6F-6E32-4216-BD45-8E926949CEF0}"/>
              </a:ext>
            </a:extLst>
          </p:cNvPr>
          <p:cNvSpPr/>
          <p:nvPr/>
        </p:nvSpPr>
        <p:spPr>
          <a:xfrm>
            <a:off x="7185556" y="165663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83" name="Rectangle 82">
            <a:extLst>
              <a:ext uri="{FF2B5EF4-FFF2-40B4-BE49-F238E27FC236}">
                <a16:creationId xmlns:a16="http://schemas.microsoft.com/office/drawing/2014/main" id="{F9ED7E9E-0B96-4239-9EEC-4E3160E3DC22}"/>
              </a:ext>
            </a:extLst>
          </p:cNvPr>
          <p:cNvSpPr/>
          <p:nvPr/>
        </p:nvSpPr>
        <p:spPr>
          <a:xfrm>
            <a:off x="8429660" y="1644867"/>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9</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88" name="win">
            <a:hlinkClick r:id="" action="ppaction://media"/>
            <a:extLst>
              <a:ext uri="{FF2B5EF4-FFF2-40B4-BE49-F238E27FC236}">
                <a16:creationId xmlns:a16="http://schemas.microsoft.com/office/drawing/2014/main" id="{992838C8-ACD0-4218-9923-7CFCB225F578}"/>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1948318" y="-781994"/>
            <a:ext cx="487363" cy="487363"/>
          </a:xfrm>
          <a:prstGeom prst="rect">
            <a:avLst/>
          </a:prstGeom>
        </p:spPr>
      </p:pic>
      <p:cxnSp>
        <p:nvCxnSpPr>
          <p:cNvPr id="3" name="Straight Connector 2">
            <a:extLst>
              <a:ext uri="{FF2B5EF4-FFF2-40B4-BE49-F238E27FC236}">
                <a16:creationId xmlns:a16="http://schemas.microsoft.com/office/drawing/2014/main" id="{AA98DE55-E7A3-4475-AEF8-E6AC4033CAA0}"/>
              </a:ext>
            </a:extLst>
          </p:cNvPr>
          <p:cNvCxnSpPr/>
          <p:nvPr/>
        </p:nvCxnSpPr>
        <p:spPr>
          <a:xfrm>
            <a:off x="5472028"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CFAF03A-D63C-4859-A1AA-C918949EFCB9}"/>
              </a:ext>
            </a:extLst>
          </p:cNvPr>
          <p:cNvSpPr txBox="1"/>
          <p:nvPr/>
        </p:nvSpPr>
        <p:spPr>
          <a:xfrm>
            <a:off x="6915272" y="472449"/>
            <a:ext cx="7679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92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  7</a:t>
            </a: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cxnSp>
        <p:nvCxnSpPr>
          <p:cNvPr id="90" name="Straight Connector 89">
            <a:extLst>
              <a:ext uri="{FF2B5EF4-FFF2-40B4-BE49-F238E27FC236}">
                <a16:creationId xmlns:a16="http://schemas.microsoft.com/office/drawing/2014/main" id="{CD2CC68A-F397-496D-82A0-3652CAEC9802}"/>
              </a:ext>
            </a:extLst>
          </p:cNvPr>
          <p:cNvCxnSpPr/>
          <p:nvPr/>
        </p:nvCxnSpPr>
        <p:spPr>
          <a:xfrm>
            <a:off x="6951946"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26D29A4-B596-49E7-AF96-BFF8014BD64D}"/>
              </a:ext>
            </a:extLst>
          </p:cNvPr>
          <p:cNvSpPr txBox="1"/>
          <p:nvPr/>
        </p:nvSpPr>
        <p:spPr>
          <a:xfrm>
            <a:off x="8107166" y="498569"/>
            <a:ext cx="100281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endParaRPr>
          </a:p>
        </p:txBody>
      </p:sp>
      <p:cxnSp>
        <p:nvCxnSpPr>
          <p:cNvPr id="93" name="Straight Connector 92">
            <a:extLst>
              <a:ext uri="{FF2B5EF4-FFF2-40B4-BE49-F238E27FC236}">
                <a16:creationId xmlns:a16="http://schemas.microsoft.com/office/drawing/2014/main" id="{5F2EF097-607C-4BCD-8318-3385A42215C6}"/>
              </a:ext>
            </a:extLst>
          </p:cNvPr>
          <p:cNvCxnSpPr/>
          <p:nvPr/>
        </p:nvCxnSpPr>
        <p:spPr>
          <a:xfrm>
            <a:off x="8172405" y="1737174"/>
            <a:ext cx="67194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1203A621-E521-4656-AD29-156FC158E37D}"/>
              </a:ext>
            </a:extLst>
          </p:cNvPr>
          <p:cNvSpPr/>
          <p:nvPr/>
        </p:nvSpPr>
        <p:spPr>
          <a:xfrm>
            <a:off x="5382996" y="1640518"/>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9</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7" name="Rectangle 36">
            <a:extLst>
              <a:ext uri="{FF2B5EF4-FFF2-40B4-BE49-F238E27FC236}">
                <a16:creationId xmlns:a16="http://schemas.microsoft.com/office/drawing/2014/main" id="{2FBC6692-13A3-4E29-995E-27CF6D21C569}"/>
              </a:ext>
            </a:extLst>
          </p:cNvPr>
          <p:cNvSpPr/>
          <p:nvPr/>
        </p:nvSpPr>
        <p:spPr>
          <a:xfrm>
            <a:off x="6851377" y="1649225"/>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8</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38" name="Rectangle 37">
            <a:extLst>
              <a:ext uri="{FF2B5EF4-FFF2-40B4-BE49-F238E27FC236}">
                <a16:creationId xmlns:a16="http://schemas.microsoft.com/office/drawing/2014/main" id="{FBB4D3CE-21B9-41B9-8C5F-F77F67124603}"/>
              </a:ext>
            </a:extLst>
          </p:cNvPr>
          <p:cNvSpPr/>
          <p:nvPr/>
        </p:nvSpPr>
        <p:spPr>
          <a:xfrm>
            <a:off x="8116837" y="1647322"/>
            <a:ext cx="527709"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5</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 name="TextBox 1"/>
          <p:cNvSpPr txBox="1"/>
          <p:nvPr/>
        </p:nvSpPr>
        <p:spPr>
          <a:xfrm>
            <a:off x="5200073" y="991330"/>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
        <p:nvSpPr>
          <p:cNvPr id="41" name="TextBox 40"/>
          <p:cNvSpPr txBox="1"/>
          <p:nvPr/>
        </p:nvSpPr>
        <p:spPr>
          <a:xfrm>
            <a:off x="6788307" y="882201"/>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
        <p:nvSpPr>
          <p:cNvPr id="42" name="TextBox 41"/>
          <p:cNvSpPr txBox="1"/>
          <p:nvPr/>
        </p:nvSpPr>
        <p:spPr>
          <a:xfrm>
            <a:off x="7884565" y="814595"/>
            <a:ext cx="378187" cy="707886"/>
          </a:xfrm>
          <a:prstGeom prst="rect">
            <a:avLst/>
          </a:prstGeom>
          <a:noFill/>
        </p:spPr>
        <p:txBody>
          <a:bodyPr wrap="square" rtlCol="0">
            <a:spAutoFit/>
          </a:bodyPr>
          <a:lstStyle/>
          <a:p>
            <a:r>
              <a:rPr lang="en-US" sz="40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8887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1000"/>
                                        <p:tgtEl>
                                          <p:spTgt spid="62"/>
                                        </p:tgtEl>
                                        <p:attrNameLst>
                                          <p:attrName>ppt_y</p:attrName>
                                        </p:attrNameLst>
                                      </p:cBhvr>
                                      <p:tavLst>
                                        <p:tav tm="0">
                                          <p:val>
                                            <p:strVal val="#ppt_y+#ppt_h*1.125000"/>
                                          </p:val>
                                        </p:tav>
                                        <p:tav tm="100000">
                                          <p:val>
                                            <p:strVal val="#ppt_y"/>
                                          </p:val>
                                        </p:tav>
                                      </p:tavLst>
                                    </p:anim>
                                    <p:animEffect transition="in" filter="wipe(up)">
                                      <p:cBhvr>
                                        <p:cTn id="14" dur="1000"/>
                                        <p:tgtEl>
                                          <p:spTgt spid="62"/>
                                        </p:tgtEl>
                                      </p:cBhvr>
                                    </p:animEffect>
                                  </p:childTnLst>
                                </p:cTn>
                              </p:par>
                              <p:par>
                                <p:cTn id="15" presetID="5" presetClass="entr" presetSubtype="1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checkerboard(across)">
                                      <p:cBhvr>
                                        <p:cTn id="17" dur="1000"/>
                                        <p:tgtEl>
                                          <p:spTgt spid="61"/>
                                        </p:tgtEl>
                                      </p:cBhvr>
                                    </p:animEffect>
                                  </p:childTnLst>
                                </p:cTn>
                              </p:par>
                            </p:childTnLst>
                          </p:cTn>
                        </p:par>
                        <p:par>
                          <p:cTn id="18" fill="hold">
                            <p:stCondLst>
                              <p:cond delay="2000"/>
                            </p:stCondLst>
                            <p:childTnLst>
                              <p:par>
                                <p:cTn id="19" presetID="63" presetClass="path" presetSubtype="0" accel="50000" decel="50000" fill="hold" grpId="0" nodeType="afterEffect">
                                  <p:stCondLst>
                                    <p:cond delay="0"/>
                                  </p:stCondLst>
                                  <p:childTnLst>
                                    <p:animMotion origin="layout" path="M -2.29167E-6 3.7037E-6 L 0.98594 0.01342 " pathEditMode="relative" rAng="0" ptsTypes="AA">
                                      <p:cBhvr>
                                        <p:cTn id="20" dur="3500" fill="hold"/>
                                        <p:tgtEl>
                                          <p:spTgt spid="66"/>
                                        </p:tgtEl>
                                        <p:attrNameLst>
                                          <p:attrName>ppt_x</p:attrName>
                                          <p:attrName>ppt_y</p:attrName>
                                        </p:attrNameLst>
                                      </p:cBhvr>
                                      <p:rCtr x="49297" y="671"/>
                                    </p:animMotion>
                                  </p:childTnLst>
                                </p:cTn>
                              </p:par>
                              <p:par>
                                <p:cTn id="21" presetID="63" presetClass="path" presetSubtype="0" accel="50000" decel="50000" fill="hold" nodeType="withEffect">
                                  <p:stCondLst>
                                    <p:cond delay="0"/>
                                  </p:stCondLst>
                                  <p:childTnLst>
                                    <p:animMotion origin="layout" path="M 4.58333E-6 3.7037E-7 L 0.73867 -0.02454 " pathEditMode="relative" rAng="0" ptsTypes="AA">
                                      <p:cBhvr>
                                        <p:cTn id="22" dur="3000" fill="hold"/>
                                        <p:tgtEl>
                                          <p:spTgt spid="67"/>
                                        </p:tgtEl>
                                        <p:attrNameLst>
                                          <p:attrName>ppt_x</p:attrName>
                                          <p:attrName>ppt_y</p:attrName>
                                        </p:attrNameLst>
                                      </p:cBhvr>
                                      <p:rCtr x="36927" y="-1227"/>
                                    </p:animMotion>
                                  </p:childTnLst>
                                </p:cTn>
                              </p:par>
                              <p:par>
                                <p:cTn id="23" presetID="32" presetClass="emph" presetSubtype="0" repeatCount="3100" fill="hold" nodeType="withEffect">
                                  <p:stCondLst>
                                    <p:cond delay="0"/>
                                  </p:stCondLst>
                                  <p:childTnLst>
                                    <p:animRot by="120000">
                                      <p:cBhvr>
                                        <p:cTn id="24" dur="100" fill="hold">
                                          <p:stCondLst>
                                            <p:cond delay="0"/>
                                          </p:stCondLst>
                                        </p:cTn>
                                        <p:tgtEl>
                                          <p:spTgt spid="67"/>
                                        </p:tgtEl>
                                        <p:attrNameLst>
                                          <p:attrName>r</p:attrName>
                                        </p:attrNameLst>
                                      </p:cBhvr>
                                    </p:animRot>
                                    <p:animRot by="-240000">
                                      <p:cBhvr>
                                        <p:cTn id="25" dur="200" fill="hold">
                                          <p:stCondLst>
                                            <p:cond delay="200"/>
                                          </p:stCondLst>
                                        </p:cTn>
                                        <p:tgtEl>
                                          <p:spTgt spid="67"/>
                                        </p:tgtEl>
                                        <p:attrNameLst>
                                          <p:attrName>r</p:attrName>
                                        </p:attrNameLst>
                                      </p:cBhvr>
                                    </p:animRot>
                                    <p:animRot by="240000">
                                      <p:cBhvr>
                                        <p:cTn id="26" dur="200" fill="hold">
                                          <p:stCondLst>
                                            <p:cond delay="400"/>
                                          </p:stCondLst>
                                        </p:cTn>
                                        <p:tgtEl>
                                          <p:spTgt spid="67"/>
                                        </p:tgtEl>
                                        <p:attrNameLst>
                                          <p:attrName>r</p:attrName>
                                        </p:attrNameLst>
                                      </p:cBhvr>
                                    </p:animRot>
                                    <p:animRot by="-240000">
                                      <p:cBhvr>
                                        <p:cTn id="27" dur="200" fill="hold">
                                          <p:stCondLst>
                                            <p:cond delay="600"/>
                                          </p:stCondLst>
                                        </p:cTn>
                                        <p:tgtEl>
                                          <p:spTgt spid="67"/>
                                        </p:tgtEl>
                                        <p:attrNameLst>
                                          <p:attrName>r</p:attrName>
                                        </p:attrNameLst>
                                      </p:cBhvr>
                                    </p:animRot>
                                    <p:animRot by="120000">
                                      <p:cBhvr>
                                        <p:cTn id="28" dur="200" fill="hold">
                                          <p:stCondLst>
                                            <p:cond delay="800"/>
                                          </p:stCondLst>
                                        </p:cTn>
                                        <p:tgtEl>
                                          <p:spTgt spid="6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p:cTn id="44" dur="500" fill="hold"/>
                                        <p:tgtEl>
                                          <p:spTgt spid="81"/>
                                        </p:tgtEl>
                                        <p:attrNameLst>
                                          <p:attrName>ppt_w</p:attrName>
                                        </p:attrNameLst>
                                      </p:cBhvr>
                                      <p:tavLst>
                                        <p:tav tm="0">
                                          <p:val>
                                            <p:fltVal val="0"/>
                                          </p:val>
                                        </p:tav>
                                        <p:tav tm="100000">
                                          <p:val>
                                            <p:strVal val="#ppt_w"/>
                                          </p:val>
                                        </p:tav>
                                      </p:tavLst>
                                    </p:anim>
                                    <p:anim calcmode="lin" valueType="num">
                                      <p:cBhvr>
                                        <p:cTn id="45" dur="500" fill="hold"/>
                                        <p:tgtEl>
                                          <p:spTgt spid="81"/>
                                        </p:tgtEl>
                                        <p:attrNameLst>
                                          <p:attrName>ppt_h</p:attrName>
                                        </p:attrNameLst>
                                      </p:cBhvr>
                                      <p:tavLst>
                                        <p:tav tm="0">
                                          <p:val>
                                            <p:fltVal val="0"/>
                                          </p:val>
                                        </p:tav>
                                        <p:tav tm="100000">
                                          <p:val>
                                            <p:strVal val="#ppt_h"/>
                                          </p:val>
                                        </p:tav>
                                      </p:tavLst>
                                    </p:anim>
                                    <p:animEffect transition="in" filter="fade">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fltVal val="0"/>
                                          </p:val>
                                        </p:tav>
                                        <p:tav tm="100000">
                                          <p:val>
                                            <p:strVal val="#ppt_h"/>
                                          </p:val>
                                        </p:tav>
                                      </p:tavLst>
                                    </p:anim>
                                    <p:animEffect transition="in" filter="fade">
                                      <p:cBhvr>
                                        <p:cTn id="53" dur="500"/>
                                        <p:tgtEl>
                                          <p:spTgt spid="36"/>
                                        </p:tgtEl>
                                      </p:cBhvr>
                                    </p:animEffect>
                                  </p:childTnLst>
                                </p:cTn>
                              </p:par>
                            </p:childTnLst>
                          </p:cTn>
                        </p:par>
                        <p:par>
                          <p:cTn id="54" fill="hold">
                            <p:stCondLst>
                              <p:cond delay="500"/>
                            </p:stCondLst>
                            <p:childTnLst>
                              <p:par>
                                <p:cTn id="55" presetID="2" presetClass="entr" presetSubtype="4" fill="hold" nodeType="afterEffect">
                                  <p:stCondLst>
                                    <p:cond delay="0"/>
                                  </p:stCondLst>
                                  <p:childTnLst>
                                    <p:set>
                                      <p:cBhvr>
                                        <p:cTn id="56" dur="1" fill="hold">
                                          <p:stCondLst>
                                            <p:cond delay="0"/>
                                          </p:stCondLst>
                                        </p:cTn>
                                        <p:tgtEl>
                                          <p:spTgt spid="78"/>
                                        </p:tgtEl>
                                        <p:attrNameLst>
                                          <p:attrName>style.visibility</p:attrName>
                                        </p:attrNameLst>
                                      </p:cBhvr>
                                      <p:to>
                                        <p:strVal val="visible"/>
                                      </p:to>
                                    </p:set>
                                    <p:anim calcmode="lin" valueType="num">
                                      <p:cBhvr additive="base">
                                        <p:cTn id="57" dur="500" fill="hold"/>
                                        <p:tgtEl>
                                          <p:spTgt spid="78"/>
                                        </p:tgtEl>
                                        <p:attrNameLst>
                                          <p:attrName>ppt_x</p:attrName>
                                        </p:attrNameLst>
                                      </p:cBhvr>
                                      <p:tavLst>
                                        <p:tav tm="0">
                                          <p:val>
                                            <p:strVal val="#ppt_x"/>
                                          </p:val>
                                        </p:tav>
                                        <p:tav tm="100000">
                                          <p:val>
                                            <p:strVal val="#ppt_x"/>
                                          </p:val>
                                        </p:tav>
                                      </p:tavLst>
                                    </p:anim>
                                    <p:anim calcmode="lin" valueType="num">
                                      <p:cBhvr additive="base">
                                        <p:cTn id="5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fade">
                                      <p:cBhvr>
                                        <p:cTn id="69" dur="500"/>
                                        <p:tgtEl>
                                          <p:spTgt spid="9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childTnLst>
                          </p:cTn>
                        </p:par>
                        <p:par>
                          <p:cTn id="84" fill="hold">
                            <p:stCondLst>
                              <p:cond delay="500"/>
                            </p:stCondLst>
                            <p:childTnLst>
                              <p:par>
                                <p:cTn id="85" presetID="2" presetClass="entr" presetSubtype="4" fill="hold" nodeType="after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additive="base">
                                        <p:cTn id="87" dur="500" fill="hold"/>
                                        <p:tgtEl>
                                          <p:spTgt spid="72"/>
                                        </p:tgtEl>
                                        <p:attrNameLst>
                                          <p:attrName>ppt_x</p:attrName>
                                        </p:attrNameLst>
                                      </p:cBhvr>
                                      <p:tavLst>
                                        <p:tav tm="0">
                                          <p:val>
                                            <p:strVal val="#ppt_x"/>
                                          </p:val>
                                        </p:tav>
                                        <p:tav tm="100000">
                                          <p:val>
                                            <p:strVal val="#ppt_x"/>
                                          </p:val>
                                        </p:tav>
                                      </p:tavLst>
                                    </p:anim>
                                    <p:anim calcmode="lin" valueType="num">
                                      <p:cBhvr additive="base">
                                        <p:cTn id="8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91"/>
                                        </p:tgtEl>
                                        <p:attrNameLst>
                                          <p:attrName>style.visibility</p:attrName>
                                        </p:attrNameLst>
                                      </p:cBhvr>
                                      <p:to>
                                        <p:strVal val="visible"/>
                                      </p:to>
                                    </p:set>
                                    <p:animEffect transition="in" filter="fade">
                                      <p:cBhvr>
                                        <p:cTn id="93" dur="500"/>
                                        <p:tgtEl>
                                          <p:spTgt spid="9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fade">
                                      <p:cBhvr>
                                        <p:cTn id="99" dur="500"/>
                                        <p:tgtEl>
                                          <p:spTgt spid="93"/>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3"/>
                                        </p:tgtEl>
                                        <p:attrNameLst>
                                          <p:attrName>style.visibility</p:attrName>
                                        </p:attrNameLst>
                                      </p:cBhvr>
                                      <p:to>
                                        <p:strVal val="visible"/>
                                      </p:to>
                                    </p:set>
                                    <p:anim calcmode="lin" valueType="num">
                                      <p:cBhvr>
                                        <p:cTn id="104" dur="500" fill="hold"/>
                                        <p:tgtEl>
                                          <p:spTgt spid="83"/>
                                        </p:tgtEl>
                                        <p:attrNameLst>
                                          <p:attrName>ppt_w</p:attrName>
                                        </p:attrNameLst>
                                      </p:cBhvr>
                                      <p:tavLst>
                                        <p:tav tm="0">
                                          <p:val>
                                            <p:fltVal val="0"/>
                                          </p:val>
                                        </p:tav>
                                        <p:tav tm="100000">
                                          <p:val>
                                            <p:strVal val="#ppt_w"/>
                                          </p:val>
                                        </p:tav>
                                      </p:tavLst>
                                    </p:anim>
                                    <p:anim calcmode="lin" valueType="num">
                                      <p:cBhvr>
                                        <p:cTn id="105" dur="500" fill="hold"/>
                                        <p:tgtEl>
                                          <p:spTgt spid="83"/>
                                        </p:tgtEl>
                                        <p:attrNameLst>
                                          <p:attrName>ppt_h</p:attrName>
                                        </p:attrNameLst>
                                      </p:cBhvr>
                                      <p:tavLst>
                                        <p:tav tm="0">
                                          <p:val>
                                            <p:fltVal val="0"/>
                                          </p:val>
                                        </p:tav>
                                        <p:tav tm="100000">
                                          <p:val>
                                            <p:strVal val="#ppt_h"/>
                                          </p:val>
                                        </p:tav>
                                      </p:tavLst>
                                    </p:anim>
                                    <p:animEffect transition="in" filter="fade">
                                      <p:cBhvr>
                                        <p:cTn id="106" dur="500"/>
                                        <p:tgtEl>
                                          <p:spTgt spid="83"/>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p:cTn id="111" dur="500" fill="hold"/>
                                        <p:tgtEl>
                                          <p:spTgt spid="38"/>
                                        </p:tgtEl>
                                        <p:attrNameLst>
                                          <p:attrName>ppt_w</p:attrName>
                                        </p:attrNameLst>
                                      </p:cBhvr>
                                      <p:tavLst>
                                        <p:tav tm="0">
                                          <p:val>
                                            <p:fltVal val="0"/>
                                          </p:val>
                                        </p:tav>
                                        <p:tav tm="100000">
                                          <p:val>
                                            <p:strVal val="#ppt_w"/>
                                          </p:val>
                                        </p:tav>
                                      </p:tavLst>
                                    </p:anim>
                                    <p:anim calcmode="lin" valueType="num">
                                      <p:cBhvr>
                                        <p:cTn id="112" dur="500" fill="hold"/>
                                        <p:tgtEl>
                                          <p:spTgt spid="38"/>
                                        </p:tgtEl>
                                        <p:attrNameLst>
                                          <p:attrName>ppt_h</p:attrName>
                                        </p:attrNameLst>
                                      </p:cBhvr>
                                      <p:tavLst>
                                        <p:tav tm="0">
                                          <p:val>
                                            <p:fltVal val="0"/>
                                          </p:val>
                                        </p:tav>
                                        <p:tav tm="100000">
                                          <p:val>
                                            <p:strVal val="#ppt_h"/>
                                          </p:val>
                                        </p:tav>
                                      </p:tavLst>
                                    </p:anim>
                                    <p:animEffect transition="in" filter="fade">
                                      <p:cBhvr>
                                        <p:cTn id="113" dur="500"/>
                                        <p:tgtEl>
                                          <p:spTgt spid="38"/>
                                        </p:tgtEl>
                                      </p:cBhvr>
                                    </p:animEffect>
                                  </p:childTnLst>
                                </p:cTn>
                              </p:par>
                            </p:childTnLst>
                          </p:cTn>
                        </p:par>
                        <p:par>
                          <p:cTn id="114" fill="hold">
                            <p:stCondLst>
                              <p:cond delay="500"/>
                            </p:stCondLst>
                            <p:childTnLst>
                              <p:par>
                                <p:cTn id="115" presetID="2" presetClass="entr" presetSubtype="4" fill="hold" nodeType="afterEffect">
                                  <p:stCondLst>
                                    <p:cond delay="0"/>
                                  </p:stCondLst>
                                  <p:childTnLst>
                                    <p:set>
                                      <p:cBhvr>
                                        <p:cTn id="116" dur="1" fill="hold">
                                          <p:stCondLst>
                                            <p:cond delay="0"/>
                                          </p:stCondLst>
                                        </p:cTn>
                                        <p:tgtEl>
                                          <p:spTgt spid="73"/>
                                        </p:tgtEl>
                                        <p:attrNameLst>
                                          <p:attrName>style.visibility</p:attrName>
                                        </p:attrNameLst>
                                      </p:cBhvr>
                                      <p:to>
                                        <p:strVal val="visible"/>
                                      </p:to>
                                    </p:set>
                                    <p:anim calcmode="lin" valueType="num">
                                      <p:cBhvr additive="base">
                                        <p:cTn id="117" dur="500" fill="hold"/>
                                        <p:tgtEl>
                                          <p:spTgt spid="73"/>
                                        </p:tgtEl>
                                        <p:attrNameLst>
                                          <p:attrName>ppt_x</p:attrName>
                                        </p:attrNameLst>
                                      </p:cBhvr>
                                      <p:tavLst>
                                        <p:tav tm="0">
                                          <p:val>
                                            <p:strVal val="#ppt_x"/>
                                          </p:val>
                                        </p:tav>
                                        <p:tav tm="100000">
                                          <p:val>
                                            <p:strVal val="#ppt_x"/>
                                          </p:val>
                                        </p:tav>
                                      </p:tavLst>
                                    </p:anim>
                                    <p:anim calcmode="lin" valueType="num">
                                      <p:cBhvr additive="base">
                                        <p:cTn id="118" dur="500" fill="hold"/>
                                        <p:tgtEl>
                                          <p:spTgt spid="73"/>
                                        </p:tgtEl>
                                        <p:attrNameLst>
                                          <p:attrName>ppt_y</p:attrName>
                                        </p:attrNameLst>
                                      </p:cBhvr>
                                      <p:tavLst>
                                        <p:tav tm="0">
                                          <p:val>
                                            <p:strVal val="1+#ppt_h/2"/>
                                          </p:val>
                                        </p:tav>
                                        <p:tav tm="100000">
                                          <p:val>
                                            <p:strVal val="#ppt_y"/>
                                          </p:val>
                                        </p:tav>
                                      </p:tavLst>
                                    </p:anim>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500"/>
                                        <p:tgtEl>
                                          <p:spTgt spid="59"/>
                                        </p:tgtEl>
                                      </p:cBhvr>
                                    </p:animEffect>
                                  </p:childTnLst>
                                </p:cTn>
                              </p:par>
                              <p:par>
                                <p:cTn id="126" presetID="26" presetClass="emph" presetSubtype="0" repeatCount="indefinite" fill="hold" grpId="1" nodeType="withEffect">
                                  <p:stCondLst>
                                    <p:cond delay="0"/>
                                  </p:stCondLst>
                                  <p:childTnLst>
                                    <p:animEffect transition="out" filter="fade">
                                      <p:cBhvr>
                                        <p:cTn id="127" dur="1000" tmFilter="0, 0; .2, .5; .8, .5; 1, 0"/>
                                        <p:tgtEl>
                                          <p:spTgt spid="59"/>
                                        </p:tgtEl>
                                      </p:cBhvr>
                                    </p:animEffect>
                                    <p:animScale>
                                      <p:cBhvr>
                                        <p:cTn id="128" dur="500" autoRev="1" fill="hold"/>
                                        <p:tgtEl>
                                          <p:spTgt spid="59"/>
                                        </p:tgtEl>
                                      </p:cBhvr>
                                      <p:by x="105000" y="105000"/>
                                    </p:animScale>
                                  </p:childTnLst>
                                </p:cTn>
                              </p:par>
                              <p:par>
                                <p:cTn id="129" presetID="1" presetClass="mediacall" presetSubtype="0" fill="hold" nodeType="withEffect">
                                  <p:stCondLst>
                                    <p:cond delay="0"/>
                                  </p:stCondLst>
                                  <p:childTnLst>
                                    <p:cmd type="call" cmd="playFrom(0.0)">
                                      <p:cBhvr>
                                        <p:cTn id="130" dur="5276" fill="hold"/>
                                        <p:tgtEl>
                                          <p:spTgt spid="88"/>
                                        </p:tgtEl>
                                      </p:cBhvr>
                                    </p:cmd>
                                  </p:childTnLst>
                                </p:cTn>
                              </p:par>
                              <p:par>
                                <p:cTn id="131" presetID="10"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4" fill="hold" display="0">
                  <p:stCondLst>
                    <p:cond delay="indefinite"/>
                  </p:stCondLst>
                  <p:endCondLst>
                    <p:cond evt="onStopAudio" delay="0">
                      <p:tgtEl>
                        <p:sldTgt/>
                      </p:tgtEl>
                    </p:cond>
                  </p:endCondLst>
                </p:cTn>
                <p:tgtEl>
                  <p:spTgt spid="88"/>
                </p:tgtEl>
              </p:cMediaNode>
            </p:audio>
          </p:childTnLst>
        </p:cTn>
      </p:par>
    </p:tnLst>
    <p:bldLst>
      <p:bldP spid="59" grpId="0" animBg="1"/>
      <p:bldP spid="59" grpId="1" animBg="1"/>
      <p:bldP spid="66" grpId="0" animBg="1"/>
      <p:bldP spid="68" grpId="0"/>
      <p:bldP spid="79" grpId="0"/>
      <p:bldP spid="81" grpId="0"/>
      <p:bldP spid="82" grpId="0"/>
      <p:bldP spid="83" grpId="0"/>
      <p:bldP spid="89" grpId="0"/>
      <p:bldP spid="91" grpId="0"/>
      <p:bldP spid="36" grpId="0"/>
      <p:bldP spid="37" grpId="0"/>
      <p:bldP spid="38" grpId="0"/>
      <p:bldP spid="2" grpId="0"/>
      <p:bldP spid="41"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F165AA4E-E20F-FD14-E305-2B712FF7B3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2417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28" name="Picture 27" descr="C:\Users\TUAN\Downloads\Luyện tập 1.png">
            <a:extLst>
              <a:ext uri="{FF2B5EF4-FFF2-40B4-BE49-F238E27FC236}">
                <a16:creationId xmlns:a16="http://schemas.microsoft.com/office/drawing/2014/main" id="{7854A615-62F7-4BE2-AC8F-0BA2A89F3F2A}"/>
              </a:ext>
            </a:extLst>
          </p:cNvPr>
          <p:cNvPicPr>
            <a:picLocks noChangeAspect="1" noChangeArrowheads="1"/>
          </p:cNvPicPr>
          <p:nvPr/>
        </p:nvPicPr>
        <p:blipFill>
          <a:blip r:embed="rId4" cstate="print"/>
          <a:srcRect/>
          <a:stretch>
            <a:fillRect/>
          </a:stretch>
        </p:blipFill>
        <p:spPr bwMode="auto">
          <a:xfrm>
            <a:off x="730152" y="465972"/>
            <a:ext cx="2237784" cy="863493"/>
          </a:xfrm>
          <a:prstGeom prst="rect">
            <a:avLst/>
          </a:prstGeom>
          <a:noFill/>
        </p:spPr>
      </p:pic>
      <p:sp>
        <p:nvSpPr>
          <p:cNvPr id="29" name="Oval 28">
            <a:extLst>
              <a:ext uri="{FF2B5EF4-FFF2-40B4-BE49-F238E27FC236}">
                <a16:creationId xmlns:a16="http://schemas.microsoft.com/office/drawing/2014/main" id="{E7E1F54A-C673-4AD7-BB7D-31B1465CB81E}"/>
              </a:ext>
            </a:extLst>
          </p:cNvPr>
          <p:cNvSpPr/>
          <p:nvPr/>
        </p:nvSpPr>
        <p:spPr>
          <a:xfrm>
            <a:off x="399692" y="1496900"/>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endParaRPr lang="vi-VN" sz="3200" b="1" dirty="0"/>
          </a:p>
        </p:txBody>
      </p:sp>
      <p:sp>
        <p:nvSpPr>
          <p:cNvPr id="30" name="TextBox 29">
            <a:extLst>
              <a:ext uri="{FF2B5EF4-FFF2-40B4-BE49-F238E27FC236}">
                <a16:creationId xmlns:a16="http://schemas.microsoft.com/office/drawing/2014/main" id="{49A9447F-27F1-4DA9-9F61-368946677E22}"/>
              </a:ext>
            </a:extLst>
          </p:cNvPr>
          <p:cNvSpPr txBox="1"/>
          <p:nvPr/>
        </p:nvSpPr>
        <p:spPr>
          <a:xfrm>
            <a:off x="837014" y="1496900"/>
            <a:ext cx="5352030" cy="2554545"/>
          </a:xfrm>
          <a:prstGeom prst="rect">
            <a:avLst/>
          </a:prstGeom>
          <a:noFill/>
        </p:spPr>
        <p:txBody>
          <a:bodyPr wrap="square" rtlCol="0">
            <a:spAutoFit/>
          </a:bodyPr>
          <a:lstStyle/>
          <a:p>
            <a:pPr algn="just"/>
            <a:r>
              <a:rPr lang="vi-VN" sz="3200" dirty="0"/>
              <a:t>Cầu thang lên nhà sóc có tất cả 32 bậc thang. Sóc đã leo được 9 bậc thang. Hỏi sóc cần leo thêm bao nhiêu bậc thang nữa để vào nhà?</a:t>
            </a:r>
          </a:p>
        </p:txBody>
      </p:sp>
      <p:pic>
        <p:nvPicPr>
          <p:cNvPr id="51" name="Picture 50">
            <a:extLst>
              <a:ext uri="{FF2B5EF4-FFF2-40B4-BE49-F238E27FC236}">
                <a16:creationId xmlns:a16="http://schemas.microsoft.com/office/drawing/2014/main" id="{EF536E09-72DE-4C7C-B14F-A4EC9F661A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69496" y="465972"/>
            <a:ext cx="5667375" cy="3810000"/>
          </a:xfrm>
          <a:prstGeom prst="rect">
            <a:avLst/>
          </a:prstGeom>
        </p:spPr>
      </p:pic>
      <p:sp>
        <p:nvSpPr>
          <p:cNvPr id="52" name="Speech Bubble: Oval 75">
            <a:extLst>
              <a:ext uri="{FF2B5EF4-FFF2-40B4-BE49-F238E27FC236}">
                <a16:creationId xmlns:a16="http://schemas.microsoft.com/office/drawing/2014/main" id="{4C5966FB-89F9-4DE1-A24A-84585E96283C}"/>
              </a:ext>
            </a:extLst>
          </p:cNvPr>
          <p:cNvSpPr/>
          <p:nvPr/>
        </p:nvSpPr>
        <p:spPr>
          <a:xfrm rot="284930">
            <a:off x="7378270" y="3440980"/>
            <a:ext cx="3719658" cy="1923829"/>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cho</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biết</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điều</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pic>
        <p:nvPicPr>
          <p:cNvPr id="53" name="Picture 52">
            <a:extLst>
              <a:ext uri="{FF2B5EF4-FFF2-40B4-BE49-F238E27FC236}">
                <a16:creationId xmlns:a16="http://schemas.microsoft.com/office/drawing/2014/main" id="{E2651EEC-DB93-457E-A032-AF4260B33EDB}"/>
              </a:ext>
            </a:extLst>
          </p:cNvPr>
          <p:cNvPicPr>
            <a:picLocks noChangeAspect="1"/>
          </p:cNvPicPr>
          <p:nvPr/>
        </p:nvPicPr>
        <p:blipFill rotWithShape="1">
          <a:blip r:embed="rId7"/>
          <a:srcRect l="50000" t="17422" r="-1353" b="14049"/>
          <a:stretch/>
        </p:blipFill>
        <p:spPr>
          <a:xfrm>
            <a:off x="6420750" y="4999538"/>
            <a:ext cx="1191976" cy="1642358"/>
          </a:xfrm>
          <a:prstGeom prst="rect">
            <a:avLst/>
          </a:prstGeom>
        </p:spPr>
      </p:pic>
      <p:cxnSp>
        <p:nvCxnSpPr>
          <p:cNvPr id="55" name="Straight Connector 54"/>
          <p:cNvCxnSpPr/>
          <p:nvPr/>
        </p:nvCxnSpPr>
        <p:spPr>
          <a:xfrm flipV="1">
            <a:off x="1014804" y="2002055"/>
            <a:ext cx="5054692" cy="1954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6" name="Straight Connector 55"/>
          <p:cNvCxnSpPr/>
          <p:nvPr/>
        </p:nvCxnSpPr>
        <p:spPr>
          <a:xfrm flipV="1">
            <a:off x="925909" y="2516984"/>
            <a:ext cx="308533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7" name="Straight Connector 56"/>
          <p:cNvCxnSpPr/>
          <p:nvPr/>
        </p:nvCxnSpPr>
        <p:spPr>
          <a:xfrm flipV="1">
            <a:off x="4219685" y="2516984"/>
            <a:ext cx="1876314" cy="9776"/>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58" name="Straight Connector 57"/>
          <p:cNvCxnSpPr/>
          <p:nvPr/>
        </p:nvCxnSpPr>
        <p:spPr>
          <a:xfrm>
            <a:off x="1014804" y="3017305"/>
            <a:ext cx="3287689"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9" name="Speech Bubble: Oval 75">
            <a:extLst>
              <a:ext uri="{FF2B5EF4-FFF2-40B4-BE49-F238E27FC236}">
                <a16:creationId xmlns:a16="http://schemas.microsoft.com/office/drawing/2014/main" id="{4C5966FB-89F9-4DE1-A24A-84585E96283C}"/>
              </a:ext>
            </a:extLst>
          </p:cNvPr>
          <p:cNvSpPr/>
          <p:nvPr/>
        </p:nvSpPr>
        <p:spPr>
          <a:xfrm rot="675046">
            <a:off x="7474005" y="3395968"/>
            <a:ext cx="3569430" cy="2083852"/>
          </a:xfrm>
          <a:prstGeom prst="wedgeEllipseCallout">
            <a:avLst>
              <a:gd name="adj1" fmla="val -49816"/>
              <a:gd name="adj2" fmla="val 490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a:cs typeface="+mn-cs"/>
              </a:rPr>
              <a:t>Bài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toán</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hỏi</a:t>
            </a:r>
            <a:r>
              <a:rPr kumimoji="0" lang="en-US" sz="3600" b="0" i="0" u="none" strike="noStrike" kern="1200" cap="none" spc="0" normalizeH="0" baseline="0" noProof="0" dirty="0">
                <a:ln>
                  <a:noFill/>
                </a:ln>
                <a:solidFill>
                  <a:srgbClr val="FF0000"/>
                </a:solidFill>
                <a:effectLst/>
                <a:uLnTx/>
                <a:uFillTx/>
                <a:latin typeface="Arial"/>
                <a:cs typeface="+mn-cs"/>
              </a:rPr>
              <a:t> </a:t>
            </a:r>
            <a:r>
              <a:rPr kumimoji="0" lang="en-US" sz="3600" b="0" i="0" u="none" strike="noStrike" kern="1200" cap="none" spc="0" normalizeH="0" baseline="0" noProof="0" dirty="0" err="1">
                <a:ln>
                  <a:noFill/>
                </a:ln>
                <a:solidFill>
                  <a:srgbClr val="FF0000"/>
                </a:solidFill>
                <a:effectLst/>
                <a:uLnTx/>
                <a:uFillTx/>
                <a:latin typeface="Arial"/>
                <a:cs typeface="+mn-cs"/>
              </a:rPr>
              <a:t>gì</a:t>
            </a:r>
            <a:r>
              <a:rPr kumimoji="0" lang="en-US" sz="3600" b="0" i="0" u="none" strike="noStrike" kern="1200" cap="none" spc="0" normalizeH="0" baseline="0" noProof="0" dirty="0">
                <a:ln>
                  <a:noFill/>
                </a:ln>
                <a:solidFill>
                  <a:srgbClr val="FF0000"/>
                </a:solidFill>
                <a:effectLst/>
                <a:uLnTx/>
                <a:uFillTx/>
                <a:latin typeface="Arial"/>
                <a:cs typeface="+mn-cs"/>
              </a:rPr>
              <a:t>?</a:t>
            </a:r>
          </a:p>
        </p:txBody>
      </p:sp>
      <p:cxnSp>
        <p:nvCxnSpPr>
          <p:cNvPr id="60" name="Straight Connector 59"/>
          <p:cNvCxnSpPr/>
          <p:nvPr/>
        </p:nvCxnSpPr>
        <p:spPr>
          <a:xfrm flipV="1">
            <a:off x="931996" y="3465095"/>
            <a:ext cx="5093419" cy="26255"/>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925909" y="3968768"/>
            <a:ext cx="4027612" cy="13129"/>
          </a:xfrm>
          <a:prstGeom prst="line">
            <a:avLst/>
          </a:prstGeom>
          <a:ln w="38100">
            <a:solidFill>
              <a:srgbClr val="00206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7748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10"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52" grpId="0" animBg="1"/>
      <p:bldP spid="52" grpId="1" animBg="1"/>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10"/>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8" name="Picture 7">
            <a:extLst>
              <a:ext uri="{FF2B5EF4-FFF2-40B4-BE49-F238E27FC236}">
                <a16:creationId xmlns:a16="http://schemas.microsoft.com/office/drawing/2014/main" id="{EF536E09-72DE-4C7C-B14F-A4EC9F661AB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tretch>
            <a:fillRect/>
          </a:stretch>
        </p:blipFill>
        <p:spPr>
          <a:xfrm>
            <a:off x="3262311" y="219922"/>
            <a:ext cx="5667375" cy="3084350"/>
          </a:xfrm>
          <a:prstGeom prst="rect">
            <a:avLst/>
          </a:prstGeom>
        </p:spPr>
      </p:pic>
      <p:sp>
        <p:nvSpPr>
          <p:cNvPr id="9" name="TextBox 8">
            <a:extLst>
              <a:ext uri="{FF2B5EF4-FFF2-40B4-BE49-F238E27FC236}">
                <a16:creationId xmlns:a16="http://schemas.microsoft.com/office/drawing/2014/main" id="{804BC41F-211B-4BDD-BC16-789F3FE8A40B}"/>
              </a:ext>
            </a:extLst>
          </p:cNvPr>
          <p:cNvSpPr txBox="1"/>
          <p:nvPr/>
        </p:nvSpPr>
        <p:spPr>
          <a:xfrm>
            <a:off x="4951080" y="3429000"/>
            <a:ext cx="2960886" cy="707886"/>
          </a:xfrm>
          <a:prstGeom prst="rect">
            <a:avLst/>
          </a:prstGeom>
          <a:noFill/>
        </p:spPr>
        <p:txBody>
          <a:bodyPr wrap="square" rtlCol="0">
            <a:spAutoFit/>
          </a:bodyPr>
          <a:lstStyle/>
          <a:p>
            <a:pPr algn="ctr"/>
            <a:r>
              <a:rPr lang="vi-VN" sz="4000" i="1" dirty="0"/>
              <a:t>Bài giải</a:t>
            </a:r>
          </a:p>
        </p:txBody>
      </p:sp>
      <p:sp>
        <p:nvSpPr>
          <p:cNvPr id="10" name="TextBox 9">
            <a:extLst>
              <a:ext uri="{FF2B5EF4-FFF2-40B4-BE49-F238E27FC236}">
                <a16:creationId xmlns:a16="http://schemas.microsoft.com/office/drawing/2014/main" id="{8BDCAEC7-10C8-4E12-AB59-54E8F3D3FED8}"/>
              </a:ext>
            </a:extLst>
          </p:cNvPr>
          <p:cNvSpPr txBox="1"/>
          <p:nvPr/>
        </p:nvSpPr>
        <p:spPr>
          <a:xfrm>
            <a:off x="629094" y="4261614"/>
            <a:ext cx="11604858" cy="677108"/>
          </a:xfrm>
          <a:prstGeom prst="rect">
            <a:avLst/>
          </a:prstGeom>
          <a:noFill/>
        </p:spPr>
        <p:txBody>
          <a:bodyPr wrap="square" rtlCol="0">
            <a:spAutoFit/>
          </a:bodyPr>
          <a:lstStyle/>
          <a:p>
            <a:pPr algn="ctr"/>
            <a:r>
              <a:rPr lang="vi-VN" sz="3800" dirty="0">
                <a:solidFill>
                  <a:srgbClr val="FF0000"/>
                </a:solidFill>
              </a:rPr>
              <a:t>Sóc cần leo thêm số bậc thang nữa để vào nhà là:</a:t>
            </a:r>
          </a:p>
        </p:txBody>
      </p:sp>
      <p:sp>
        <p:nvSpPr>
          <p:cNvPr id="11" name="TextBox 10">
            <a:extLst>
              <a:ext uri="{FF2B5EF4-FFF2-40B4-BE49-F238E27FC236}">
                <a16:creationId xmlns:a16="http://schemas.microsoft.com/office/drawing/2014/main" id="{36FB9FEB-4B72-4979-BBB4-EBC6EE55B06B}"/>
              </a:ext>
            </a:extLst>
          </p:cNvPr>
          <p:cNvSpPr txBox="1"/>
          <p:nvPr/>
        </p:nvSpPr>
        <p:spPr>
          <a:xfrm>
            <a:off x="3563255" y="5043635"/>
            <a:ext cx="5065485" cy="677108"/>
          </a:xfrm>
          <a:prstGeom prst="rect">
            <a:avLst/>
          </a:prstGeom>
          <a:noFill/>
        </p:spPr>
        <p:txBody>
          <a:bodyPr wrap="square" rtlCol="0">
            <a:spAutoFit/>
          </a:bodyPr>
          <a:lstStyle/>
          <a:p>
            <a:pPr algn="ctr"/>
            <a:r>
              <a:rPr lang="vi-VN" sz="3800" dirty="0">
                <a:solidFill>
                  <a:srgbClr val="FF0000"/>
                </a:solidFill>
              </a:rPr>
              <a:t>32 – 9 = 23 (bậc)</a:t>
            </a:r>
          </a:p>
        </p:txBody>
      </p:sp>
      <p:sp>
        <p:nvSpPr>
          <p:cNvPr id="12" name="TextBox 11">
            <a:extLst>
              <a:ext uri="{FF2B5EF4-FFF2-40B4-BE49-F238E27FC236}">
                <a16:creationId xmlns:a16="http://schemas.microsoft.com/office/drawing/2014/main" id="{4AC30172-F78E-44A9-A70A-32DEEE2E5B89}"/>
              </a:ext>
            </a:extLst>
          </p:cNvPr>
          <p:cNvSpPr txBox="1"/>
          <p:nvPr/>
        </p:nvSpPr>
        <p:spPr>
          <a:xfrm>
            <a:off x="4618841" y="5845471"/>
            <a:ext cx="6748595" cy="677108"/>
          </a:xfrm>
          <a:prstGeom prst="rect">
            <a:avLst/>
          </a:prstGeom>
          <a:noFill/>
        </p:spPr>
        <p:txBody>
          <a:bodyPr wrap="square" rtlCol="0">
            <a:spAutoFit/>
          </a:bodyPr>
          <a:lstStyle/>
          <a:p>
            <a:pPr algn="r"/>
            <a:r>
              <a:rPr lang="vi-VN" sz="3800" dirty="0">
                <a:solidFill>
                  <a:srgbClr val="FF0000"/>
                </a:solidFill>
              </a:rPr>
              <a:t>Đáp số: 23 bậc thang.</a:t>
            </a:r>
          </a:p>
        </p:txBody>
      </p:sp>
    </p:spTree>
    <p:extLst>
      <p:ext uri="{BB962C8B-B14F-4D97-AF65-F5344CB8AC3E}">
        <p14:creationId xmlns:p14="http://schemas.microsoft.com/office/powerpoint/2010/main" val="354264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sp>
        <p:nvSpPr>
          <p:cNvPr id="13" name="Oval 12">
            <a:extLst>
              <a:ext uri="{FF2B5EF4-FFF2-40B4-BE49-F238E27FC236}">
                <a16:creationId xmlns:a16="http://schemas.microsoft.com/office/drawing/2014/main" id="{DAD22E5C-0F2D-4F96-81AC-D33267A2D0A4}"/>
              </a:ext>
            </a:extLst>
          </p:cNvPr>
          <p:cNvSpPr/>
          <p:nvPr/>
        </p:nvSpPr>
        <p:spPr>
          <a:xfrm>
            <a:off x="2967936" y="709395"/>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endParaRPr lang="vi-VN" sz="3200" b="1" dirty="0"/>
          </a:p>
        </p:txBody>
      </p:sp>
      <p:sp>
        <p:nvSpPr>
          <p:cNvPr id="14" name="TextBox 13">
            <a:extLst>
              <a:ext uri="{FF2B5EF4-FFF2-40B4-BE49-F238E27FC236}">
                <a16:creationId xmlns:a16="http://schemas.microsoft.com/office/drawing/2014/main" id="{1BB0104F-CFF3-4E3C-A3E6-7AB987C812DA}"/>
              </a:ext>
            </a:extLst>
          </p:cNvPr>
          <p:cNvSpPr txBox="1"/>
          <p:nvPr/>
        </p:nvSpPr>
        <p:spPr>
          <a:xfrm>
            <a:off x="3405259" y="709395"/>
            <a:ext cx="7580794" cy="461665"/>
          </a:xfrm>
          <a:prstGeom prst="rect">
            <a:avLst/>
          </a:prstGeom>
          <a:noFill/>
        </p:spPr>
        <p:txBody>
          <a:bodyPr wrap="square" rtlCol="0">
            <a:spAutoFit/>
          </a:bodyPr>
          <a:lstStyle/>
          <a:p>
            <a:r>
              <a:rPr lang="vi-VN" sz="2400" dirty="0"/>
              <a:t>Chọn câu trả lời đúng.</a:t>
            </a:r>
          </a:p>
        </p:txBody>
      </p:sp>
      <p:pic>
        <p:nvPicPr>
          <p:cNvPr id="15" name="Picture 14" descr="C:\Users\TUAN\Downloads\Luyện tập 1.png">
            <a:extLst>
              <a:ext uri="{FF2B5EF4-FFF2-40B4-BE49-F238E27FC236}">
                <a16:creationId xmlns:a16="http://schemas.microsoft.com/office/drawing/2014/main" id="{76E8E413-2E8F-4842-A050-44300860F198}"/>
              </a:ext>
            </a:extLst>
          </p:cNvPr>
          <p:cNvPicPr>
            <a:picLocks noChangeAspect="1" noChangeArrowheads="1"/>
          </p:cNvPicPr>
          <p:nvPr/>
        </p:nvPicPr>
        <p:blipFill>
          <a:blip r:embed="rId4" cstate="print"/>
          <a:srcRect/>
          <a:stretch>
            <a:fillRect/>
          </a:stretch>
        </p:blipFill>
        <p:spPr bwMode="auto">
          <a:xfrm>
            <a:off x="730152" y="328812"/>
            <a:ext cx="2237784" cy="863493"/>
          </a:xfrm>
          <a:prstGeom prst="rect">
            <a:avLst/>
          </a:prstGeom>
          <a:noFill/>
        </p:spPr>
      </p:pic>
      <p:pic>
        <p:nvPicPr>
          <p:cNvPr id="16" name="Picture 15">
            <a:extLst>
              <a:ext uri="{FF2B5EF4-FFF2-40B4-BE49-F238E27FC236}">
                <a16:creationId xmlns:a16="http://schemas.microsoft.com/office/drawing/2014/main" id="{B643FACB-B5EC-4CB5-9EEF-9A83C6CBBBBC}"/>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7820" y="2163657"/>
            <a:ext cx="7307954" cy="4304551"/>
          </a:xfrm>
          <a:prstGeom prst="rect">
            <a:avLst/>
          </a:prstGeom>
        </p:spPr>
      </p:pic>
      <p:grpSp>
        <p:nvGrpSpPr>
          <p:cNvPr id="17" name="Group 16">
            <a:extLst>
              <a:ext uri="{FF2B5EF4-FFF2-40B4-BE49-F238E27FC236}">
                <a16:creationId xmlns:a16="http://schemas.microsoft.com/office/drawing/2014/main" id="{27A91ACB-5800-4DD9-ADE5-B2C9A81C182D}"/>
              </a:ext>
            </a:extLst>
          </p:cNvPr>
          <p:cNvGrpSpPr/>
          <p:nvPr/>
        </p:nvGrpSpPr>
        <p:grpSpPr>
          <a:xfrm>
            <a:off x="866165" y="1527300"/>
            <a:ext cx="2101771" cy="957566"/>
            <a:chOff x="2641600" y="2733430"/>
            <a:chExt cx="1553428" cy="957566"/>
          </a:xfrm>
        </p:grpSpPr>
        <p:sp>
          <p:nvSpPr>
            <p:cNvPr id="18" name="Speech Bubble: Oval 6">
              <a:extLst>
                <a:ext uri="{FF2B5EF4-FFF2-40B4-BE49-F238E27FC236}">
                  <a16:creationId xmlns:a16="http://schemas.microsoft.com/office/drawing/2014/main" id="{B09BE070-B22B-4084-83F1-73B3BF18B8AD}"/>
                </a:ext>
              </a:extLst>
            </p:cNvPr>
            <p:cNvSpPr/>
            <p:nvPr/>
          </p:nvSpPr>
          <p:spPr>
            <a:xfrm>
              <a:off x="2641600" y="2733430"/>
              <a:ext cx="1534245" cy="957566"/>
            </a:xfrm>
            <a:prstGeom prst="wedgeEllipseCallout">
              <a:avLst>
                <a:gd name="adj1" fmla="val 26996"/>
                <a:gd name="adj2" fmla="val 77663"/>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TextBox 18">
              <a:extLst>
                <a:ext uri="{FF2B5EF4-FFF2-40B4-BE49-F238E27FC236}">
                  <a16:creationId xmlns:a16="http://schemas.microsoft.com/office/drawing/2014/main" id="{81472859-EA2C-423F-9B1B-A355C6479153}"/>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20</a:t>
              </a:r>
            </a:p>
            <a:p>
              <a:pPr algn="ctr"/>
              <a:r>
                <a:rPr lang="vi-VN" sz="2400" i="1" dirty="0">
                  <a:latin typeface="Arial" panose="020B0604020202020204" pitchFamily="34" charset="0"/>
                  <a:cs typeface="Arial" panose="020B0604020202020204" pitchFamily="34" charset="0"/>
                </a:rPr>
                <a:t>cái nhãn vở.</a:t>
              </a:r>
            </a:p>
          </p:txBody>
        </p:sp>
      </p:grpSp>
      <p:grpSp>
        <p:nvGrpSpPr>
          <p:cNvPr id="20" name="Group 19">
            <a:extLst>
              <a:ext uri="{FF2B5EF4-FFF2-40B4-BE49-F238E27FC236}">
                <a16:creationId xmlns:a16="http://schemas.microsoft.com/office/drawing/2014/main" id="{3F473CCF-F138-4D42-8435-A8BA0CD2E1C0}"/>
              </a:ext>
            </a:extLst>
          </p:cNvPr>
          <p:cNvGrpSpPr/>
          <p:nvPr/>
        </p:nvGrpSpPr>
        <p:grpSpPr>
          <a:xfrm>
            <a:off x="3239129" y="1328634"/>
            <a:ext cx="2101771" cy="957566"/>
            <a:chOff x="2641600" y="2733430"/>
            <a:chExt cx="1553428" cy="957566"/>
          </a:xfrm>
        </p:grpSpPr>
        <p:sp>
          <p:nvSpPr>
            <p:cNvPr id="21" name="Speech Bubble: Oval 9">
              <a:extLst>
                <a:ext uri="{FF2B5EF4-FFF2-40B4-BE49-F238E27FC236}">
                  <a16:creationId xmlns:a16="http://schemas.microsoft.com/office/drawing/2014/main" id="{356D5EE7-E7DA-4537-AF32-15F4AE0396F0}"/>
                </a:ext>
              </a:extLst>
            </p:cNvPr>
            <p:cNvSpPr/>
            <p:nvPr/>
          </p:nvSpPr>
          <p:spPr>
            <a:xfrm>
              <a:off x="2641600" y="2733430"/>
              <a:ext cx="1534245" cy="957566"/>
            </a:xfrm>
            <a:prstGeom prst="wedgeEllipseCallout">
              <a:avLst>
                <a:gd name="adj1" fmla="val 8801"/>
                <a:gd name="adj2" fmla="val 88042"/>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TextBox 21">
              <a:extLst>
                <a:ext uri="{FF2B5EF4-FFF2-40B4-BE49-F238E27FC236}">
                  <a16:creationId xmlns:a16="http://schemas.microsoft.com/office/drawing/2014/main" id="{75E70143-002E-4AC9-BD0E-2AE758A7813C}"/>
                </a:ext>
              </a:extLst>
            </p:cNvPr>
            <p:cNvSpPr txBox="1"/>
            <p:nvPr/>
          </p:nvSpPr>
          <p:spPr>
            <a:xfrm>
              <a:off x="2660783" y="2779018"/>
              <a:ext cx="1534245" cy="830997"/>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Tớ có 15</a:t>
              </a:r>
            </a:p>
            <a:p>
              <a:pPr algn="ctr"/>
              <a:r>
                <a:rPr lang="vi-VN" sz="2400" i="1" dirty="0">
                  <a:latin typeface="Arial" panose="020B0604020202020204" pitchFamily="34" charset="0"/>
                  <a:cs typeface="Arial" panose="020B0604020202020204" pitchFamily="34" charset="0"/>
                </a:rPr>
                <a:t>cái nhãn vở.</a:t>
              </a:r>
            </a:p>
          </p:txBody>
        </p:sp>
      </p:grpSp>
      <p:grpSp>
        <p:nvGrpSpPr>
          <p:cNvPr id="23" name="Group 22">
            <a:extLst>
              <a:ext uri="{FF2B5EF4-FFF2-40B4-BE49-F238E27FC236}">
                <a16:creationId xmlns:a16="http://schemas.microsoft.com/office/drawing/2014/main" id="{8C1DFE00-0AC8-4273-BD1B-4192549194B0}"/>
              </a:ext>
            </a:extLst>
          </p:cNvPr>
          <p:cNvGrpSpPr/>
          <p:nvPr/>
        </p:nvGrpSpPr>
        <p:grpSpPr>
          <a:xfrm>
            <a:off x="5666271" y="1095893"/>
            <a:ext cx="3066108" cy="1890424"/>
            <a:chOff x="2641599" y="2733429"/>
            <a:chExt cx="2266174" cy="1890424"/>
          </a:xfrm>
        </p:grpSpPr>
        <p:sp>
          <p:nvSpPr>
            <p:cNvPr id="24" name="Speech Bubble: Oval 12">
              <a:extLst>
                <a:ext uri="{FF2B5EF4-FFF2-40B4-BE49-F238E27FC236}">
                  <a16:creationId xmlns:a16="http://schemas.microsoft.com/office/drawing/2014/main" id="{DAC67B9C-0143-4F2B-B794-0D492D4DA5E5}"/>
                </a:ext>
              </a:extLst>
            </p:cNvPr>
            <p:cNvSpPr/>
            <p:nvPr/>
          </p:nvSpPr>
          <p:spPr>
            <a:xfrm>
              <a:off x="2641599" y="2733429"/>
              <a:ext cx="2266174" cy="1890424"/>
            </a:xfrm>
            <a:prstGeom prst="wedgeEllipseCallout">
              <a:avLst>
                <a:gd name="adj1" fmla="val -21670"/>
                <a:gd name="adj2" fmla="val 9330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CA40428C-5C9F-416D-AF04-023A3787C95F}"/>
                </a:ext>
              </a:extLst>
            </p:cNvPr>
            <p:cNvSpPr txBox="1"/>
            <p:nvPr/>
          </p:nvSpPr>
          <p:spPr>
            <a:xfrm>
              <a:off x="2860672" y="2910996"/>
              <a:ext cx="1873272" cy="1569660"/>
            </a:xfrm>
            <a:prstGeom prst="rect">
              <a:avLst/>
            </a:prstGeom>
            <a:noFill/>
          </p:spPr>
          <p:txBody>
            <a:bodyPr wrap="square" rtlCol="0">
              <a:spAutoFit/>
            </a:bodyPr>
            <a:lstStyle/>
            <a:p>
              <a:pPr algn="ctr"/>
              <a:r>
                <a:rPr lang="vi-VN" sz="2400" i="1" dirty="0">
                  <a:latin typeface="Arial" panose="020B0604020202020204" pitchFamily="34" charset="0"/>
                  <a:cs typeface="Arial" panose="020B0604020202020204" pitchFamily="34" charset="0"/>
                </a:rPr>
                <a:t>Số nhãn vở của tớ nhiều hơn của Nam nhưng ít hơn của Mai.</a:t>
              </a:r>
            </a:p>
          </p:txBody>
        </p:sp>
      </p:grpSp>
      <p:sp>
        <p:nvSpPr>
          <p:cNvPr id="26" name="TextBox 25">
            <a:extLst>
              <a:ext uri="{FF2B5EF4-FFF2-40B4-BE49-F238E27FC236}">
                <a16:creationId xmlns:a16="http://schemas.microsoft.com/office/drawing/2014/main" id="{2FC4407E-284C-4485-8040-93E62BA33F3D}"/>
              </a:ext>
            </a:extLst>
          </p:cNvPr>
          <p:cNvSpPr txBox="1"/>
          <p:nvPr/>
        </p:nvSpPr>
        <p:spPr>
          <a:xfrm>
            <a:off x="7478186" y="3043724"/>
            <a:ext cx="3673518" cy="1200329"/>
          </a:xfrm>
          <a:prstGeom prst="rect">
            <a:avLst/>
          </a:prstGeom>
          <a:noFill/>
        </p:spPr>
        <p:txBody>
          <a:bodyPr wrap="square" rtlCol="0">
            <a:spAutoFit/>
          </a:bodyPr>
          <a:lstStyle/>
          <a:p>
            <a:pPr algn="just"/>
            <a:r>
              <a:rPr lang="vi-VN" sz="2400" dirty="0"/>
              <a:t>Kết quả của phép tính nào sau đây là số nhãn vở của Rô-bốt?</a:t>
            </a:r>
          </a:p>
        </p:txBody>
      </p:sp>
      <p:sp>
        <p:nvSpPr>
          <p:cNvPr id="27" name="TextBox 26">
            <a:extLst>
              <a:ext uri="{FF2B5EF4-FFF2-40B4-BE49-F238E27FC236}">
                <a16:creationId xmlns:a16="http://schemas.microsoft.com/office/drawing/2014/main" id="{A849FADA-E62C-4BBE-BBB3-102C4AF792FB}"/>
              </a:ext>
            </a:extLst>
          </p:cNvPr>
          <p:cNvSpPr txBox="1"/>
          <p:nvPr/>
        </p:nvSpPr>
        <p:spPr>
          <a:xfrm>
            <a:off x="7860185" y="4078534"/>
            <a:ext cx="1558440" cy="2193677"/>
          </a:xfrm>
          <a:prstGeom prst="rect">
            <a:avLst/>
          </a:prstGeom>
          <a:noFill/>
        </p:spPr>
        <p:txBody>
          <a:bodyPr wrap="none" rtlCol="0">
            <a:spAutoFit/>
          </a:bodyPr>
          <a:lstStyle/>
          <a:p>
            <a:pPr marL="342900" indent="-342900">
              <a:lnSpc>
                <a:spcPct val="200000"/>
              </a:lnSpc>
              <a:buClr>
                <a:srgbClr val="DF1BA7"/>
              </a:buClr>
              <a:buAutoNum type="alphaUcPeriod"/>
            </a:pPr>
            <a:r>
              <a:rPr lang="vi-VN" sz="2400" dirty="0"/>
              <a:t>32 – 17</a:t>
            </a:r>
          </a:p>
          <a:p>
            <a:pPr marL="342900" indent="-342900">
              <a:lnSpc>
                <a:spcPct val="200000"/>
              </a:lnSpc>
              <a:buClr>
                <a:srgbClr val="DF1BA7"/>
              </a:buClr>
              <a:buAutoNum type="alphaUcPeriod"/>
            </a:pPr>
            <a:r>
              <a:rPr lang="vi-VN" sz="2400" dirty="0"/>
              <a:t>62 – 42</a:t>
            </a:r>
          </a:p>
          <a:p>
            <a:pPr marL="342900" indent="-342900">
              <a:lnSpc>
                <a:spcPct val="200000"/>
              </a:lnSpc>
              <a:buClr>
                <a:srgbClr val="DF1BA7"/>
              </a:buClr>
              <a:buAutoNum type="alphaUcPeriod"/>
            </a:pPr>
            <a:r>
              <a:rPr lang="vi-VN" sz="2400" dirty="0"/>
              <a:t>51 – 33</a:t>
            </a:r>
          </a:p>
        </p:txBody>
      </p:sp>
      <p:grpSp>
        <p:nvGrpSpPr>
          <p:cNvPr id="28" name="Group 27">
            <a:extLst>
              <a:ext uri="{FF2B5EF4-FFF2-40B4-BE49-F238E27FC236}">
                <a16:creationId xmlns:a16="http://schemas.microsoft.com/office/drawing/2014/main" id="{F678EA18-ADE6-4270-AE00-591E52D7C25B}"/>
              </a:ext>
            </a:extLst>
          </p:cNvPr>
          <p:cNvGrpSpPr/>
          <p:nvPr/>
        </p:nvGrpSpPr>
        <p:grpSpPr>
          <a:xfrm>
            <a:off x="9513036" y="4258981"/>
            <a:ext cx="793899" cy="585121"/>
            <a:chOff x="1750173" y="2926500"/>
            <a:chExt cx="793899" cy="585121"/>
          </a:xfrm>
        </p:grpSpPr>
        <p:sp>
          <p:nvSpPr>
            <p:cNvPr id="29" name="Oval 28">
              <a:extLst>
                <a:ext uri="{FF2B5EF4-FFF2-40B4-BE49-F238E27FC236}">
                  <a16:creationId xmlns:a16="http://schemas.microsoft.com/office/drawing/2014/main" id="{14BF459E-4DAF-4362-98C2-E9E95CE2D704}"/>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0" name="TextBox 29">
              <a:extLst>
                <a:ext uri="{FF2B5EF4-FFF2-40B4-BE49-F238E27FC236}">
                  <a16:creationId xmlns:a16="http://schemas.microsoft.com/office/drawing/2014/main" id="{A6A398FE-CC45-461D-95EA-4EA5876FA557}"/>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15</a:t>
              </a:r>
              <a:endParaRPr lang="vi-VN" sz="2800" b="1" dirty="0">
                <a:solidFill>
                  <a:srgbClr val="FF0000"/>
                </a:solidFill>
              </a:endParaRPr>
            </a:p>
          </p:txBody>
        </p:sp>
      </p:grpSp>
      <p:grpSp>
        <p:nvGrpSpPr>
          <p:cNvPr id="31" name="Group 30">
            <a:extLst>
              <a:ext uri="{FF2B5EF4-FFF2-40B4-BE49-F238E27FC236}">
                <a16:creationId xmlns:a16="http://schemas.microsoft.com/office/drawing/2014/main" id="{88CB8972-6AD1-4CA7-9884-E07EDEA97305}"/>
              </a:ext>
            </a:extLst>
          </p:cNvPr>
          <p:cNvGrpSpPr/>
          <p:nvPr/>
        </p:nvGrpSpPr>
        <p:grpSpPr>
          <a:xfrm>
            <a:off x="9526287" y="4988226"/>
            <a:ext cx="793899" cy="585121"/>
            <a:chOff x="1750173" y="2926500"/>
            <a:chExt cx="793899" cy="585121"/>
          </a:xfrm>
        </p:grpSpPr>
        <p:sp>
          <p:nvSpPr>
            <p:cNvPr id="32" name="Oval 31">
              <a:extLst>
                <a:ext uri="{FF2B5EF4-FFF2-40B4-BE49-F238E27FC236}">
                  <a16:creationId xmlns:a16="http://schemas.microsoft.com/office/drawing/2014/main" id="{0D32B8A6-A505-4BDE-85A0-BE522BC949F2}"/>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3" name="TextBox 32">
              <a:extLst>
                <a:ext uri="{FF2B5EF4-FFF2-40B4-BE49-F238E27FC236}">
                  <a16:creationId xmlns:a16="http://schemas.microsoft.com/office/drawing/2014/main" id="{67EF3DAF-D8DF-4B3A-84B7-7173E10396E0}"/>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20</a:t>
              </a:r>
              <a:endParaRPr lang="vi-VN" sz="2800" b="1" dirty="0">
                <a:solidFill>
                  <a:srgbClr val="FF0000"/>
                </a:solidFill>
              </a:endParaRPr>
            </a:p>
          </p:txBody>
        </p:sp>
      </p:grpSp>
      <p:grpSp>
        <p:nvGrpSpPr>
          <p:cNvPr id="34" name="Group 33">
            <a:extLst>
              <a:ext uri="{FF2B5EF4-FFF2-40B4-BE49-F238E27FC236}">
                <a16:creationId xmlns:a16="http://schemas.microsoft.com/office/drawing/2014/main" id="{83822EDA-390F-41D2-86CF-A8D2AA959075}"/>
              </a:ext>
            </a:extLst>
          </p:cNvPr>
          <p:cNvGrpSpPr/>
          <p:nvPr/>
        </p:nvGrpSpPr>
        <p:grpSpPr>
          <a:xfrm>
            <a:off x="9539538" y="5693286"/>
            <a:ext cx="793899" cy="585121"/>
            <a:chOff x="1750173" y="2926500"/>
            <a:chExt cx="793899" cy="585121"/>
          </a:xfrm>
        </p:grpSpPr>
        <p:sp>
          <p:nvSpPr>
            <p:cNvPr id="35" name="Oval 34">
              <a:extLst>
                <a:ext uri="{FF2B5EF4-FFF2-40B4-BE49-F238E27FC236}">
                  <a16:creationId xmlns:a16="http://schemas.microsoft.com/office/drawing/2014/main" id="{68DB3267-846C-4109-B48C-EB4168BBA188}"/>
                </a:ext>
              </a:extLst>
            </p:cNvPr>
            <p:cNvSpPr/>
            <p:nvPr/>
          </p:nvSpPr>
          <p:spPr>
            <a:xfrm>
              <a:off x="1750173" y="2926500"/>
              <a:ext cx="585121" cy="5851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26</a:t>
              </a:r>
              <a:endParaRPr lang="vi-VN" sz="2000" dirty="0"/>
            </a:p>
          </p:txBody>
        </p:sp>
        <p:sp>
          <p:nvSpPr>
            <p:cNvPr id="36" name="TextBox 35">
              <a:extLst>
                <a:ext uri="{FF2B5EF4-FFF2-40B4-BE49-F238E27FC236}">
                  <a16:creationId xmlns:a16="http://schemas.microsoft.com/office/drawing/2014/main" id="{4EF80DC0-6E11-4399-A10F-0D4CCCD679D2}"/>
                </a:ext>
              </a:extLst>
            </p:cNvPr>
            <p:cNvSpPr txBox="1"/>
            <p:nvPr/>
          </p:nvSpPr>
          <p:spPr>
            <a:xfrm>
              <a:off x="1763424" y="2967336"/>
              <a:ext cx="780648" cy="523220"/>
            </a:xfrm>
            <a:prstGeom prst="rect">
              <a:avLst/>
            </a:prstGeom>
            <a:noFill/>
          </p:spPr>
          <p:txBody>
            <a:bodyPr wrap="square" rtlCol="0">
              <a:spAutoFit/>
            </a:bodyPr>
            <a:lstStyle/>
            <a:p>
              <a:r>
                <a:rPr lang="en-US" sz="2800" b="1" dirty="0">
                  <a:solidFill>
                    <a:srgbClr val="FF0000"/>
                  </a:solidFill>
                </a:rPr>
                <a:t>18</a:t>
              </a:r>
              <a:endParaRPr lang="vi-VN" sz="2800" b="1" dirty="0">
                <a:solidFill>
                  <a:srgbClr val="FF0000"/>
                </a:solidFill>
              </a:endParaRPr>
            </a:p>
          </p:txBody>
        </p:sp>
      </p:grpSp>
      <p:sp>
        <p:nvSpPr>
          <p:cNvPr id="37" name="Oval 36">
            <a:extLst>
              <a:ext uri="{FF2B5EF4-FFF2-40B4-BE49-F238E27FC236}">
                <a16:creationId xmlns:a16="http://schemas.microsoft.com/office/drawing/2014/main" id="{9FC4EB16-CCAF-4A7D-AC93-F5AB6BAA6AAD}"/>
              </a:ext>
            </a:extLst>
          </p:cNvPr>
          <p:cNvSpPr/>
          <p:nvPr/>
        </p:nvSpPr>
        <p:spPr>
          <a:xfrm>
            <a:off x="7686885" y="5714537"/>
            <a:ext cx="583093" cy="6426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346631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p:tgtEl>
                                          <p:spTgt spid="28"/>
                                        </p:tgtEl>
                                        <p:attrNameLst>
                                          <p:attrName>ppt_x</p:attrName>
                                        </p:attrNameLst>
                                      </p:cBhvr>
                                      <p:tavLst>
                                        <p:tav tm="0">
                                          <p:val>
                                            <p:strVal val="#ppt_x-#ppt_w*1.125000"/>
                                          </p:val>
                                        </p:tav>
                                        <p:tav tm="100000">
                                          <p:val>
                                            <p:strVal val="#ppt_x"/>
                                          </p:val>
                                        </p:tav>
                                      </p:tavLst>
                                    </p:anim>
                                    <p:animEffect transition="in" filter="wipe(righ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p:tgtEl>
                                          <p:spTgt spid="31"/>
                                        </p:tgtEl>
                                        <p:attrNameLst>
                                          <p:attrName>ppt_x</p:attrName>
                                        </p:attrNameLst>
                                      </p:cBhvr>
                                      <p:tavLst>
                                        <p:tav tm="0">
                                          <p:val>
                                            <p:strVal val="#ppt_x-#ppt_w*1.125000"/>
                                          </p:val>
                                        </p:tav>
                                        <p:tav tm="100000">
                                          <p:val>
                                            <p:strVal val="#ppt_x"/>
                                          </p:val>
                                        </p:tav>
                                      </p:tavLst>
                                    </p:anim>
                                    <p:animEffect transition="in" filter="wipe(righ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p:tgtEl>
                                          <p:spTgt spid="34"/>
                                        </p:tgtEl>
                                        <p:attrNameLst>
                                          <p:attrName>ppt_x</p:attrName>
                                        </p:attrNameLst>
                                      </p:cBhvr>
                                      <p:tavLst>
                                        <p:tav tm="0">
                                          <p:val>
                                            <p:strVal val="#ppt_x-#ppt_w*1.125000"/>
                                          </p:val>
                                        </p:tav>
                                        <p:tav tm="100000">
                                          <p:val>
                                            <p:strVal val="#ppt_x"/>
                                          </p:val>
                                        </p:tav>
                                      </p:tavLst>
                                    </p:anim>
                                    <p:animEffect transition="in" filter="wipe(righ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heel(1)">
                                      <p:cBhvr>
                                        <p:cTn id="63"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6" grpId="0"/>
      <p:bldP spid="27"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97456" y="165100"/>
            <a:ext cx="11597087" cy="6527800"/>
          </a:xfrm>
          <a:prstGeom prst="roundRect">
            <a:avLst/>
          </a:prstGeom>
          <a:solidFill>
            <a:schemeClr val="lt1">
              <a:alpha val="98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a:cs typeface="+mn-cs"/>
            </a:endParaRPr>
          </a:p>
        </p:txBody>
      </p:sp>
      <p:pic>
        <p:nvPicPr>
          <p:cNvPr id="38" name="Picture 37" descr="C:\Users\TUAN\Downloads\Luyện tập 1.png">
            <a:extLst>
              <a:ext uri="{FF2B5EF4-FFF2-40B4-BE49-F238E27FC236}">
                <a16:creationId xmlns:a16="http://schemas.microsoft.com/office/drawing/2014/main" id="{B97DE7E4-D3EC-410D-A0AF-C6012BBB050F}"/>
              </a:ext>
            </a:extLst>
          </p:cNvPr>
          <p:cNvPicPr>
            <a:picLocks noChangeAspect="1" noChangeArrowheads="1"/>
          </p:cNvPicPr>
          <p:nvPr/>
        </p:nvPicPr>
        <p:blipFill>
          <a:blip r:embed="rId4" cstate="print"/>
          <a:srcRect/>
          <a:stretch>
            <a:fillRect/>
          </a:stretch>
        </p:blipFill>
        <p:spPr bwMode="auto">
          <a:xfrm>
            <a:off x="741582" y="534552"/>
            <a:ext cx="2237784" cy="863493"/>
          </a:xfrm>
          <a:prstGeom prst="rect">
            <a:avLst/>
          </a:prstGeom>
          <a:noFill/>
        </p:spPr>
      </p:pic>
      <p:sp>
        <p:nvSpPr>
          <p:cNvPr id="39" name="Oval 38">
            <a:extLst>
              <a:ext uri="{FF2B5EF4-FFF2-40B4-BE49-F238E27FC236}">
                <a16:creationId xmlns:a16="http://schemas.microsoft.com/office/drawing/2014/main" id="{4C4B8EA4-84BA-4DFA-BE4D-BF7E4C56A00E}"/>
              </a:ext>
            </a:extLst>
          </p:cNvPr>
          <p:cNvSpPr/>
          <p:nvPr/>
        </p:nvSpPr>
        <p:spPr>
          <a:xfrm>
            <a:off x="950678" y="169574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endParaRPr lang="vi-VN" sz="3200" b="1" dirty="0"/>
          </a:p>
        </p:txBody>
      </p:sp>
      <p:sp>
        <p:nvSpPr>
          <p:cNvPr id="40" name="TextBox 39">
            <a:extLst>
              <a:ext uri="{FF2B5EF4-FFF2-40B4-BE49-F238E27FC236}">
                <a16:creationId xmlns:a16="http://schemas.microsoft.com/office/drawing/2014/main" id="{19B78045-2588-40B1-8F97-E93CD44B188E}"/>
              </a:ext>
            </a:extLst>
          </p:cNvPr>
          <p:cNvSpPr txBox="1"/>
          <p:nvPr/>
        </p:nvSpPr>
        <p:spPr>
          <a:xfrm>
            <a:off x="1388000" y="1695748"/>
            <a:ext cx="5435047" cy="1569660"/>
          </a:xfrm>
          <a:prstGeom prst="rect">
            <a:avLst/>
          </a:prstGeom>
          <a:noFill/>
        </p:spPr>
        <p:txBody>
          <a:bodyPr wrap="square" rtlCol="0">
            <a:spAutoFit/>
          </a:bodyPr>
          <a:lstStyle/>
          <a:p>
            <a:pPr algn="just"/>
            <a:r>
              <a:rPr lang="vi-VN" sz="2400" dirty="0"/>
              <a:t>Ghép hai trong ba thẻ số bên được các số có hai chữ số. Số bé nhất trong các số đó là số nào? Số lớn nhất trong các số đó là số nào?</a:t>
            </a:r>
          </a:p>
        </p:txBody>
      </p:sp>
      <p:pic>
        <p:nvPicPr>
          <p:cNvPr id="41" name="Picture 40">
            <a:extLst>
              <a:ext uri="{FF2B5EF4-FFF2-40B4-BE49-F238E27FC236}">
                <a16:creationId xmlns:a16="http://schemas.microsoft.com/office/drawing/2014/main" id="{0204C54A-30C9-403F-B898-B9C70FD6867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919473" y="840741"/>
            <a:ext cx="4488558" cy="3452078"/>
          </a:xfrm>
          <a:prstGeom prst="rect">
            <a:avLst/>
          </a:prstGeom>
        </p:spPr>
      </p:pic>
      <p:sp>
        <p:nvSpPr>
          <p:cNvPr id="42" name="Rectangle: Rounded Corners 5">
            <a:extLst>
              <a:ext uri="{FF2B5EF4-FFF2-40B4-BE49-F238E27FC236}">
                <a16:creationId xmlns:a16="http://schemas.microsoft.com/office/drawing/2014/main" id="{3288F244-FFC1-4939-9376-8927C3B33613}"/>
              </a:ext>
            </a:extLst>
          </p:cNvPr>
          <p:cNvSpPr/>
          <p:nvPr/>
        </p:nvSpPr>
        <p:spPr>
          <a:xfrm>
            <a:off x="1222698"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3" name="Rectangle: Rounded Corners 6">
            <a:extLst>
              <a:ext uri="{FF2B5EF4-FFF2-40B4-BE49-F238E27FC236}">
                <a16:creationId xmlns:a16="http://schemas.microsoft.com/office/drawing/2014/main" id="{7EAF791E-44EA-428A-9DB0-51AA2C9A6BBF}"/>
              </a:ext>
            </a:extLst>
          </p:cNvPr>
          <p:cNvSpPr/>
          <p:nvPr/>
        </p:nvSpPr>
        <p:spPr>
          <a:xfrm>
            <a:off x="2049302"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4" name="Rectangle: Rounded Corners 7">
            <a:extLst>
              <a:ext uri="{FF2B5EF4-FFF2-40B4-BE49-F238E27FC236}">
                <a16:creationId xmlns:a16="http://schemas.microsoft.com/office/drawing/2014/main" id="{383A2D0E-2472-46F9-AF24-A5CBB78D5B2B}"/>
              </a:ext>
            </a:extLst>
          </p:cNvPr>
          <p:cNvSpPr/>
          <p:nvPr/>
        </p:nvSpPr>
        <p:spPr>
          <a:xfrm>
            <a:off x="3270812" y="3567682"/>
            <a:ext cx="677517" cy="874643"/>
          </a:xfrm>
          <a:prstGeom prst="roundRect">
            <a:avLst>
              <a:gd name="adj" fmla="val 10106"/>
            </a:avLst>
          </a:prstGeom>
          <a:solidFill>
            <a:srgbClr val="FDD35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3</a:t>
            </a:r>
          </a:p>
        </p:txBody>
      </p:sp>
      <p:sp>
        <p:nvSpPr>
          <p:cNvPr id="45" name="Rectangle: Rounded Corners 8">
            <a:extLst>
              <a:ext uri="{FF2B5EF4-FFF2-40B4-BE49-F238E27FC236}">
                <a16:creationId xmlns:a16="http://schemas.microsoft.com/office/drawing/2014/main" id="{65723C35-337F-4A06-B185-594C78D56E55}"/>
              </a:ext>
            </a:extLst>
          </p:cNvPr>
          <p:cNvSpPr/>
          <p:nvPr/>
        </p:nvSpPr>
        <p:spPr>
          <a:xfrm>
            <a:off x="409741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p>
        </p:txBody>
      </p:sp>
      <p:sp>
        <p:nvSpPr>
          <p:cNvPr id="46" name="Rectangle: Rounded Corners 9">
            <a:extLst>
              <a:ext uri="{FF2B5EF4-FFF2-40B4-BE49-F238E27FC236}">
                <a16:creationId xmlns:a16="http://schemas.microsoft.com/office/drawing/2014/main" id="{3B8799C8-0F1E-4720-8626-4316D5FDCFA8}"/>
              </a:ext>
            </a:extLst>
          </p:cNvPr>
          <p:cNvSpPr/>
          <p:nvPr/>
        </p:nvSpPr>
        <p:spPr>
          <a:xfrm>
            <a:off x="5318926" y="3567682"/>
            <a:ext cx="677517" cy="874643"/>
          </a:xfrm>
          <a:prstGeom prst="roundRect">
            <a:avLst>
              <a:gd name="adj" fmla="val 10106"/>
            </a:avLst>
          </a:prstGeom>
          <a:solidFill>
            <a:srgbClr val="7BCE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8</a:t>
            </a:r>
            <a:endParaRPr lang="vi-VN" sz="4000" dirty="0">
              <a:solidFill>
                <a:schemeClr val="tx1"/>
              </a:solidFill>
            </a:endParaRPr>
          </a:p>
        </p:txBody>
      </p:sp>
      <p:sp>
        <p:nvSpPr>
          <p:cNvPr id="47" name="Rectangle: Rounded Corners 10">
            <a:extLst>
              <a:ext uri="{FF2B5EF4-FFF2-40B4-BE49-F238E27FC236}">
                <a16:creationId xmlns:a16="http://schemas.microsoft.com/office/drawing/2014/main" id="{83E7B11A-5C6C-457B-9F8F-914271165F6F}"/>
              </a:ext>
            </a:extLst>
          </p:cNvPr>
          <p:cNvSpPr/>
          <p:nvPr/>
        </p:nvSpPr>
        <p:spPr>
          <a:xfrm>
            <a:off x="6145530" y="3567682"/>
            <a:ext cx="677517" cy="874643"/>
          </a:xfrm>
          <a:prstGeom prst="roundRect">
            <a:avLst>
              <a:gd name="adj" fmla="val 10106"/>
            </a:avLst>
          </a:prstGeom>
          <a:solidFill>
            <a:srgbClr val="F9712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3</a:t>
            </a:r>
          </a:p>
        </p:txBody>
      </p:sp>
      <p:sp>
        <p:nvSpPr>
          <p:cNvPr id="48" name="TextBox 47">
            <a:extLst>
              <a:ext uri="{FF2B5EF4-FFF2-40B4-BE49-F238E27FC236}">
                <a16:creationId xmlns:a16="http://schemas.microsoft.com/office/drawing/2014/main" id="{B4B39EF8-B2A7-4BDC-929D-45946EABD713}"/>
              </a:ext>
            </a:extLst>
          </p:cNvPr>
          <p:cNvSpPr txBox="1"/>
          <p:nvPr/>
        </p:nvSpPr>
        <p:spPr>
          <a:xfrm>
            <a:off x="2861722" y="4005003"/>
            <a:ext cx="298480" cy="584775"/>
          </a:xfrm>
          <a:prstGeom prst="rect">
            <a:avLst/>
          </a:prstGeom>
          <a:noFill/>
        </p:spPr>
        <p:txBody>
          <a:bodyPr wrap="none" rtlCol="0">
            <a:spAutoFit/>
          </a:bodyPr>
          <a:lstStyle/>
          <a:p>
            <a:r>
              <a:rPr lang="vi-VN" sz="3200" dirty="0"/>
              <a:t>;</a:t>
            </a:r>
          </a:p>
        </p:txBody>
      </p:sp>
      <p:sp>
        <p:nvSpPr>
          <p:cNvPr id="49" name="TextBox 48">
            <a:extLst>
              <a:ext uri="{FF2B5EF4-FFF2-40B4-BE49-F238E27FC236}">
                <a16:creationId xmlns:a16="http://schemas.microsoft.com/office/drawing/2014/main" id="{616EB659-0791-41B7-98F0-D19DCD99C305}"/>
              </a:ext>
            </a:extLst>
          </p:cNvPr>
          <p:cNvSpPr txBox="1"/>
          <p:nvPr/>
        </p:nvSpPr>
        <p:spPr>
          <a:xfrm>
            <a:off x="4924020" y="4005002"/>
            <a:ext cx="298480" cy="584775"/>
          </a:xfrm>
          <a:prstGeom prst="rect">
            <a:avLst/>
          </a:prstGeom>
          <a:noFill/>
        </p:spPr>
        <p:txBody>
          <a:bodyPr wrap="none" rtlCol="0">
            <a:spAutoFit/>
          </a:bodyPr>
          <a:lstStyle/>
          <a:p>
            <a:r>
              <a:rPr lang="vi-VN" sz="3200" dirty="0"/>
              <a:t>;</a:t>
            </a:r>
          </a:p>
        </p:txBody>
      </p:sp>
      <p:sp>
        <p:nvSpPr>
          <p:cNvPr id="50" name="TextBox 49">
            <a:extLst>
              <a:ext uri="{FF2B5EF4-FFF2-40B4-BE49-F238E27FC236}">
                <a16:creationId xmlns:a16="http://schemas.microsoft.com/office/drawing/2014/main" id="{E773C47E-9891-4B19-9417-0BF52EDEA940}"/>
              </a:ext>
            </a:extLst>
          </p:cNvPr>
          <p:cNvSpPr txBox="1"/>
          <p:nvPr/>
        </p:nvSpPr>
        <p:spPr>
          <a:xfrm flipH="1">
            <a:off x="2083028" y="4867706"/>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bé nhất trong các số đó là 33.</a:t>
            </a:r>
            <a:endParaRPr lang="vi-VN" sz="3200" dirty="0">
              <a:solidFill>
                <a:srgbClr val="FF0000"/>
              </a:solidFill>
            </a:endParaRPr>
          </a:p>
        </p:txBody>
      </p:sp>
      <p:sp>
        <p:nvSpPr>
          <p:cNvPr id="51" name="TextBox 50">
            <a:extLst>
              <a:ext uri="{FF2B5EF4-FFF2-40B4-BE49-F238E27FC236}">
                <a16:creationId xmlns:a16="http://schemas.microsoft.com/office/drawing/2014/main" id="{117201EF-0A69-4706-87DC-6285DE075D94}"/>
              </a:ext>
            </a:extLst>
          </p:cNvPr>
          <p:cNvSpPr txBox="1"/>
          <p:nvPr/>
        </p:nvSpPr>
        <p:spPr>
          <a:xfrm flipH="1">
            <a:off x="2083028" y="5468440"/>
            <a:ext cx="7148601" cy="584775"/>
          </a:xfrm>
          <a:prstGeom prst="rect">
            <a:avLst/>
          </a:prstGeom>
          <a:noFill/>
        </p:spPr>
        <p:txBody>
          <a:bodyPr wrap="square" rtlCol="0">
            <a:spAutoFit/>
          </a:bodyPr>
          <a:lstStyle/>
          <a:p>
            <a:r>
              <a:rPr lang="vi-VN" sz="3200" dirty="0">
                <a:solidFill>
                  <a:srgbClr val="FF0000"/>
                </a:solidFill>
                <a:sym typeface="Wingdings" panose="05000000000000000000" pitchFamily="2" charset="2"/>
              </a:rPr>
              <a:t> Số lớn nhất trong các số đó là 83.</a:t>
            </a:r>
            <a:endParaRPr lang="vi-VN" sz="3200" dirty="0">
              <a:solidFill>
                <a:srgbClr val="FF0000"/>
              </a:solidFill>
            </a:endParaRPr>
          </a:p>
        </p:txBody>
      </p:sp>
    </p:spTree>
    <p:extLst>
      <p:ext uri="{BB962C8B-B14F-4D97-AF65-F5344CB8AC3E}">
        <p14:creationId xmlns:p14="http://schemas.microsoft.com/office/powerpoint/2010/main" val="310640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500"/>
                            </p:stCondLst>
                            <p:childTnLst>
                              <p:par>
                                <p:cTn id="51" presetID="17" presetClass="entr" presetSubtype="1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 calcmode="lin" valueType="num">
                                      <p:cBhvr>
                                        <p:cTn id="59" dur="500" fill="hold"/>
                                        <p:tgtEl>
                                          <p:spTgt spid="47"/>
                                        </p:tgtEl>
                                        <p:attrNameLst>
                                          <p:attrName>ppt_w</p:attrName>
                                        </p:attrNameLst>
                                      </p:cBhvr>
                                      <p:tavLst>
                                        <p:tav tm="0">
                                          <p:val>
                                            <p:fltVal val="0"/>
                                          </p:val>
                                        </p:tav>
                                        <p:tav tm="100000">
                                          <p:val>
                                            <p:strVal val="#ppt_w"/>
                                          </p:val>
                                        </p:tav>
                                      </p:tavLst>
                                    </p:anim>
                                    <p:anim calcmode="lin" valueType="num">
                                      <p:cBhvr>
                                        <p:cTn id="60"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wipe(left)">
                                      <p:cBhvr>
                                        <p:cTn id="65" dur="500"/>
                                        <p:tgtEl>
                                          <p:spTgt spid="50"/>
                                        </p:tgtEl>
                                      </p:cBhvr>
                                    </p:animEffect>
                                  </p:childTnLst>
                                </p:cTn>
                              </p:par>
                            </p:childTnLst>
                          </p:cTn>
                        </p:par>
                        <p:par>
                          <p:cTn id="66" fill="hold">
                            <p:stCondLst>
                              <p:cond delay="500"/>
                            </p:stCondLst>
                            <p:childTnLst>
                              <p:par>
                                <p:cTn id="67" presetID="26" presetClass="emph" presetSubtype="0" repeatCount="2000" fill="hold" grpId="1" nodeType="afterEffect">
                                  <p:stCondLst>
                                    <p:cond delay="0"/>
                                  </p:stCondLst>
                                  <p:childTnLst>
                                    <p:animEffect transition="out" filter="fade">
                                      <p:cBhvr>
                                        <p:cTn id="68" dur="500" tmFilter="0, 0; .2, .5; .8, .5; 1, 0"/>
                                        <p:tgtEl>
                                          <p:spTgt spid="42"/>
                                        </p:tgtEl>
                                      </p:cBhvr>
                                    </p:animEffect>
                                    <p:animScale>
                                      <p:cBhvr>
                                        <p:cTn id="69" dur="250" autoRev="1" fill="hold"/>
                                        <p:tgtEl>
                                          <p:spTgt spid="42"/>
                                        </p:tgtEl>
                                      </p:cBhvr>
                                      <p:by x="105000" y="105000"/>
                                    </p:animScale>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43"/>
                                        </p:tgtEl>
                                      </p:cBhvr>
                                    </p:animEffect>
                                    <p:animScale>
                                      <p:cBhvr>
                                        <p:cTn id="72" dur="250" autoRev="1" fill="hold"/>
                                        <p:tgtEl>
                                          <p:spTgt spid="4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left)">
                                      <p:cBhvr>
                                        <p:cTn id="77" dur="500"/>
                                        <p:tgtEl>
                                          <p:spTgt spid="51"/>
                                        </p:tgtEl>
                                      </p:cBhvr>
                                    </p:animEffect>
                                  </p:childTnLst>
                                </p:cTn>
                              </p:par>
                            </p:childTnLst>
                          </p:cTn>
                        </p:par>
                        <p:par>
                          <p:cTn id="78" fill="hold">
                            <p:stCondLst>
                              <p:cond delay="500"/>
                            </p:stCondLst>
                            <p:childTnLst>
                              <p:par>
                                <p:cTn id="79" presetID="26" presetClass="emph" presetSubtype="0" repeatCount="2000" fill="hold" grpId="1" nodeType="after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par>
                                <p:cTn id="82" presetID="26" presetClass="emph" presetSubtype="0" repeatCount="2000" fill="hold" grpId="1" nodeType="withEffect">
                                  <p:stCondLst>
                                    <p:cond delay="0"/>
                                  </p:stCondLst>
                                  <p:childTnLst>
                                    <p:animEffect transition="out" filter="fade">
                                      <p:cBhvr>
                                        <p:cTn id="83" dur="500" tmFilter="0, 0; .2, .5; .8, .5; 1, 0"/>
                                        <p:tgtEl>
                                          <p:spTgt spid="47"/>
                                        </p:tgtEl>
                                      </p:cBhvr>
                                    </p:animEffect>
                                    <p:animScale>
                                      <p:cBhvr>
                                        <p:cTn id="84"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2" grpId="0" animBg="1"/>
      <p:bldP spid="42" grpId="1" animBg="1"/>
      <p:bldP spid="43" grpId="0" animBg="1"/>
      <p:bldP spid="43" grpId="1" animBg="1"/>
      <p:bldP spid="44" grpId="0" animBg="1"/>
      <p:bldP spid="45" grpId="0" animBg="1"/>
      <p:bldP spid="46" grpId="0" animBg="1"/>
      <p:bldP spid="46" grpId="1" animBg="1"/>
      <p:bldP spid="47" grpId="0" animBg="1"/>
      <p:bldP spid="47" grpId="1" animBg="1"/>
      <p:bldP spid="48" grpId="0"/>
      <p:bldP spid="49" grpId="0"/>
      <p:bldP spid="50" grpId="0"/>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3"/>
          <a:stretch>
            <a:fillRect/>
          </a:stretch>
        </p:blipFill>
        <p:spPr>
          <a:xfrm>
            <a:off x="0" y="41680"/>
            <a:ext cx="12192000" cy="6774639"/>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830985" y="3304435"/>
            <a:ext cx="653003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học</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hôm</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 nay </a:t>
            </a:r>
            <a:r>
              <a:rPr kumimoji="0" lang="en-US" sz="3600" b="1" i="0" u="none" strike="noStrike" kern="0" cap="none" spc="0" normalizeH="0" baseline="0" noProof="0" dirty="0" err="1">
                <a:ln>
                  <a:noFill/>
                </a:ln>
                <a:solidFill>
                  <a:srgbClr val="FFFF00"/>
                </a:solidFill>
                <a:effectLst/>
                <a:uLnTx/>
                <a:uFillTx/>
                <a:latin typeface="Arial"/>
                <a:ea typeface="+mn-ea"/>
                <a:cs typeface="Arial"/>
                <a:sym typeface="Arial"/>
              </a:rPr>
              <a:t>các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em</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còn</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chỗ</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nào</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chưa</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hiểu</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hay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thắc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mắc</a:t>
            </a:r>
            <a:r>
              <a:rPr kumimoji="0" lang="en-US" sz="3600" b="1" i="0" u="none" strike="noStrike" kern="0" cap="none" spc="0" normalizeH="0" noProof="0" dirty="0">
                <a:ln>
                  <a:noFill/>
                </a:ln>
                <a:solidFill>
                  <a:srgbClr val="FFFF00"/>
                </a:solidFill>
                <a:effectLst/>
                <a:uLnTx/>
                <a:uFillTx/>
                <a:latin typeface="Arial"/>
                <a:ea typeface="+mn-ea"/>
                <a:cs typeface="Arial"/>
                <a:sym typeface="Arial"/>
              </a:rPr>
              <a:t> </a:t>
            </a:r>
            <a:r>
              <a:rPr kumimoji="0" lang="en-US" sz="3600" b="1" i="0" u="none" strike="noStrike" kern="0" cap="none" spc="0" normalizeH="0" noProof="0" dirty="0" err="1">
                <a:ln>
                  <a:noFill/>
                </a:ln>
                <a:solidFill>
                  <a:srgbClr val="FFFF00"/>
                </a:solidFill>
                <a:effectLst/>
                <a:uLnTx/>
                <a:uFillTx/>
                <a:latin typeface="Arial"/>
                <a:ea typeface="+mn-ea"/>
                <a:cs typeface="Arial"/>
                <a:sym typeface="Arial"/>
              </a:rPr>
              <a:t>không</a:t>
            </a:r>
            <a:r>
              <a:rPr kumimoji="0" lang="en-US" sz="3600" b="1" i="0" u="none" strike="noStrike" kern="0" cap="none" spc="0" normalizeH="0" baseline="0" noProof="0" dirty="0">
                <a:ln>
                  <a:noFill/>
                </a:ln>
                <a:solidFill>
                  <a:srgbClr val="FFFF00"/>
                </a:solidFill>
                <a:effectLst/>
                <a:uLnTx/>
                <a:uFillTx/>
                <a:latin typeface="Arial"/>
                <a:ea typeface="+mn-ea"/>
                <a:cs typeface="Arial"/>
                <a:sym typeface="Arial"/>
              </a:rPr>
              <a:t>?</a:t>
            </a:r>
          </a:p>
        </p:txBody>
      </p:sp>
    </p:spTree>
    <p:extLst>
      <p:ext uri="{BB962C8B-B14F-4D97-AF65-F5344CB8AC3E}">
        <p14:creationId xmlns:p14="http://schemas.microsoft.com/office/powerpoint/2010/main" val="342275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19" y="838200"/>
            <a:ext cx="715880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22 + 38 – 14 = ?</a:t>
            </a:r>
            <a:endPar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46</a:t>
            </a: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80033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r>
              <a:rPr kumimoji="0" lang="en-US" sz="4400" b="0"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43 – 17 + 26 = ?</a:t>
            </a:r>
            <a:endPar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52</a:t>
            </a: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19" y="838200"/>
            <a:ext cx="893045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latin typeface="Times New Roman" pitchFamily="18" charset="0"/>
                <a:cs typeface="Times New Roman" pitchFamily="18" charset="0"/>
              </a:rPr>
              <a:t>Tính</a:t>
            </a:r>
            <a:r>
              <a:rPr lang="en-US" sz="4800" dirty="0">
                <a:solidFill>
                  <a:prstClr val="white"/>
                </a:solidFill>
                <a:latin typeface="Times New Roman" pitchFamily="18" charset="0"/>
                <a:cs typeface="Times New Roman" pitchFamily="18" charset="0"/>
              </a:rPr>
              <a:t>: 63 – 36 + 12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39</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9089161"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27 + 38 – 45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20</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533</Words>
  <Application>Microsoft Office PowerPoint</Application>
  <PresentationFormat>Widescreen</PresentationFormat>
  <Paragraphs>148</Paragraphs>
  <Slides>25</Slides>
  <Notes>15</Notes>
  <HiddenSlides>0</HiddenSlides>
  <MMClips>3</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25</vt:i4>
      </vt:variant>
    </vt:vector>
  </HeadingPairs>
  <TitlesOfParts>
    <vt:vector size="40" baseType="lpstr">
      <vt:lpstr>Arial</vt:lpstr>
      <vt:lpstr>Arial-Rounded</vt:lpstr>
      <vt:lpstr>Calibri</vt:lpstr>
      <vt:lpstr>Calibri Light</vt:lpstr>
      <vt:lpstr>Cambria</vt:lpstr>
      <vt:lpstr>Times New Roman</vt:lpstr>
      <vt:lpstr>Wingdings</vt:lpstr>
      <vt:lpstr>字魂59号-创粗黑</vt:lpstr>
      <vt:lpstr>1_Office 主题​​</vt:lpstr>
      <vt:lpstr>1_Office Theme</vt:lpstr>
      <vt:lpstr>3_Office Theme</vt:lpstr>
      <vt:lpstr>5_Office Theme</vt:lpstr>
      <vt:lpstr>Office Theme</vt:lpstr>
      <vt:lpstr>2_Office Theme</vt:lpstr>
      <vt:lpstr>Office 主题</vt:lpstr>
      <vt:lpstr>PowerPoint Presentation</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2021-11-07T10:05:25Z</dcterms:created>
  <dcterms:modified xsi:type="dcterms:W3CDTF">2025-12-22T13:22:48Z</dcterms:modified>
</cp:coreProperties>
</file>