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3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11" r:id="rId2"/>
    <p:sldMasterId id="2147483723" r:id="rId3"/>
    <p:sldMasterId id="2147483735" r:id="rId4"/>
    <p:sldMasterId id="2147483747" r:id="rId5"/>
    <p:sldMasterId id="2147483759" r:id="rId6"/>
    <p:sldMasterId id="2147483763" r:id="rId7"/>
    <p:sldMasterId id="2147483767" r:id="rId8"/>
  </p:sldMasterIdLst>
  <p:notesMasterIdLst>
    <p:notesMasterId r:id="rId27"/>
  </p:notesMasterIdLst>
  <p:handoutMasterIdLst>
    <p:handoutMasterId r:id="rId28"/>
  </p:handoutMasterIdLst>
  <p:sldIdLst>
    <p:sldId id="264" r:id="rId9"/>
    <p:sldId id="2007577118" r:id="rId10"/>
    <p:sldId id="351" r:id="rId11"/>
    <p:sldId id="2007577119" r:id="rId12"/>
    <p:sldId id="261" r:id="rId13"/>
    <p:sldId id="2007577111" r:id="rId14"/>
    <p:sldId id="2007577112" r:id="rId15"/>
    <p:sldId id="2007577113" r:id="rId16"/>
    <p:sldId id="2007577114" r:id="rId17"/>
    <p:sldId id="2007577115" r:id="rId18"/>
    <p:sldId id="2007577116" r:id="rId19"/>
    <p:sldId id="2007577117" r:id="rId20"/>
    <p:sldId id="320" r:id="rId21"/>
    <p:sldId id="321" r:id="rId22"/>
    <p:sldId id="322" r:id="rId23"/>
    <p:sldId id="323" r:id="rId24"/>
    <p:sldId id="324" r:id="rId25"/>
    <p:sldId id="27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B3FF"/>
    <a:srgbClr val="DB93FF"/>
    <a:srgbClr val="E3AB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74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05AA65-7742-404E-B61C-4101D94F689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BEEF8D-D37E-4FA2-BCC9-24F19536B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557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2" name="Google Shape;7052;gcc9050bdf8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3" name="Google Shape;7053;gcc9050bdf8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5268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2" name="Google Shape;7052;gcc9050bdf8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3" name="Google Shape;7053;gcc9050bdf8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Trên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vạch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kẻ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có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điểm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đoạn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thẳng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.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Bài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hôm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nay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cô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cùng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các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bạn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học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bài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: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Điểm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đoạn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thẳng</a:t>
            </a:r>
            <a:r>
              <a:rPr lang="en-US" b="0" i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2823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205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741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4A405-9C7F-4DE0-AD81-14AC81E24F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020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632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794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0672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614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629DB-0D4C-4FCC-B7E5-2B27E9929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BE856E-499F-402A-AF17-0E2BBCFFA9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0543B-F3DA-4256-891D-9E066498B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AD153-0790-42FD-A2D1-6E1CCB9B9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079A0-0A04-4674-A9B0-FE6301322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372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13B4C-45A2-4212-9710-4CF2639E6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32116-5264-40C2-A662-81EBABDD1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06550-C4DE-473C-93DA-D32CFE8C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21831-5FA8-4DC6-AC53-36541854E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4E68F3-F322-4BBE-8916-165B1256A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490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59DA3-A08B-4878-91ED-4A92332A7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B0BE6-266D-4EB9-8910-99170C6375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AEA689-DB39-4AC3-AD6D-4155CC1F9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59132-DE11-4766-9FC2-FCC6040DD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A6EB8-F572-47CF-A563-FB1EAFD6B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3282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EB0E2-146E-4CEB-8B2F-35C2E6C5F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019A9-EC37-42E6-8961-008DB10832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446043-04B2-46C3-9FC0-D97F1B178D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53F26-55DD-461E-915B-937AEB41E0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08F93-7AB7-4D8D-8A77-21C790B95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1A5971-21D6-4D9B-9010-68A3C96B5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5997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3766E-B729-478F-9184-DE38A77D4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9D74BD-5A1C-4A42-8AFB-5F29EC29C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A1FFD9-B002-4296-8A02-DB606240E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E8FC10-5880-46F2-8991-5014EEC0A9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CAE28C-C6C9-4652-887F-781576FD89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0AC6B1-13BC-4D86-A740-3C1E3DEA12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D96ACF-C087-487A-9763-BDB655D43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D08F51-AF9D-4AC6-8A37-01D8C817C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684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54D14-8DB5-4186-9AB8-DD5A697F2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144FFA-1233-404C-A80D-706DAA54B6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66BCF1-9340-44A7-8891-AEA021696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07F11D-E93C-4279-9943-5D0C562EF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5677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6A8572-82D8-46C8-81DD-53B6D6065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F88F93-B158-4B9E-82EE-6A58AAE81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8687D8-796F-4BE9-9F62-C8CFF63A6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8967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A2071-B000-4E99-9E02-8C24EAA2C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2F3C7-F44C-46B5-8BEC-CEC851586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8B2F20-280F-4B32-94F1-C422433FC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B20263-8266-40D5-A003-74BCC51426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92B62-148A-4734-AC01-B19288828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3AEE3-22EB-4C8C-9F3E-77B17184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976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29D64A2-A005-D390-89C2-3748B8A69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535" y="-1"/>
            <a:ext cx="1560443" cy="156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7297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E692A-101B-46ED-B4F8-CFB9381F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AED867-31EE-4180-B74B-E8E9E32C2C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494923-8923-487E-9D46-B281B8C73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53991-0F9B-4EAE-8362-9329932108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C39D7F-3846-426A-A155-ADCD91A30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A49805-74CB-4F68-83E5-E4D592D01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9112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550FF-CB8B-484D-AAA4-652A8ABC8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B2C072-1DE8-4E58-B033-D606141B4B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3EF8F-EE6B-4B7E-B6BD-52DB9F206E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1E9ECE-EDB7-474B-A339-6082F3DF7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24E30-CB83-4631-BAB7-594DAE932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2562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D50FDB-17A8-40F2-9A2A-B5B6B515E4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ECF59F-EE93-44A7-8EFE-18A9A5FD0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11B7C-9353-4C3B-A7D7-116598EE17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97DBD-92C0-4744-AA56-327FA37BF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C70FF-C326-4F4A-8804-B80AD4A33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2664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629DB-0D4C-4FCC-B7E5-2B27E9929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BE856E-499F-402A-AF17-0E2BBCFFA9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0543B-F3DA-4256-891D-9E066498B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AD153-0790-42FD-A2D1-6E1CCB9B9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079A0-0A04-4674-A9B0-FE6301322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9150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13B4C-45A2-4212-9710-4CF2639E6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32116-5264-40C2-A662-81EBABDD1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06550-C4DE-473C-93DA-D32CFE8C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21831-5FA8-4DC6-AC53-36541854E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4E68F3-F322-4BBE-8916-165B1256A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3485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59DA3-A08B-4878-91ED-4A92332A7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B0BE6-266D-4EB9-8910-99170C6375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AEA689-DB39-4AC3-AD6D-4155CC1F9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59132-DE11-4766-9FC2-FCC6040DD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A6EB8-F572-47CF-A563-FB1EAFD6B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5652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EB0E2-146E-4CEB-8B2F-35C2E6C5F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019A9-EC37-42E6-8961-008DB10832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446043-04B2-46C3-9FC0-D97F1B178D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53F26-55DD-461E-915B-937AEB41E0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08F93-7AB7-4D8D-8A77-21C790B95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1A5971-21D6-4D9B-9010-68A3C96B5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6850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3766E-B729-478F-9184-DE38A77D4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9D74BD-5A1C-4A42-8AFB-5F29EC29C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A1FFD9-B002-4296-8A02-DB606240E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E8FC10-5880-46F2-8991-5014EEC0A9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CAE28C-C6C9-4652-887F-781576FD89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0AC6B1-13BC-4D86-A740-3C1E3DEA12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D96ACF-C087-487A-9763-BDB655D43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D08F51-AF9D-4AC6-8A37-01D8C817C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4675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54D14-8DB5-4186-9AB8-DD5A697F2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144FFA-1233-404C-A80D-706DAA54B6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66BCF1-9340-44A7-8891-AEA021696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07F11D-E93C-4279-9943-5D0C562EF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285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6A8572-82D8-46C8-81DD-53B6D6065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F88F93-B158-4B9E-82EE-6A58AAE81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8687D8-796F-4BE9-9F62-C8CFF63A6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299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4076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A2071-B000-4E99-9E02-8C24EAA2C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2F3C7-F44C-46B5-8BEC-CEC851586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8B2F20-280F-4B32-94F1-C422433FC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B20263-8266-40D5-A003-74BCC51426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92B62-148A-4734-AC01-B19288828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3AEE3-22EB-4C8C-9F3E-77B17184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1252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E692A-101B-46ED-B4F8-CFB9381F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AED867-31EE-4180-B74B-E8E9E32C2C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494923-8923-487E-9D46-B281B8C73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53991-0F9B-4EAE-8362-9329932108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C39D7F-3846-426A-A155-ADCD91A30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A49805-74CB-4F68-83E5-E4D592D01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8821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550FF-CB8B-484D-AAA4-652A8ABC8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B2C072-1DE8-4E58-B033-D606141B4B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3EF8F-EE6B-4B7E-B6BD-52DB9F206E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1E9ECE-EDB7-474B-A339-6082F3DF7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24E30-CB83-4631-BAB7-594DAE932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6270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D50FDB-17A8-40F2-9A2A-B5B6B515E4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ECF59F-EE93-44A7-8EFE-18A9A5FD0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11B7C-9353-4C3B-A7D7-116598EE17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97DBD-92C0-4744-AA56-327FA37BF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C70FF-C326-4F4A-8804-B80AD4A33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1690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629DB-0D4C-4FCC-B7E5-2B27E9929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BE856E-499F-402A-AF17-0E2BBCFFA9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0543B-F3DA-4256-891D-9E066498B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AD153-0790-42FD-A2D1-6E1CCB9B9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079A0-0A04-4674-A9B0-FE6301322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852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13B4C-45A2-4212-9710-4CF2639E6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32116-5264-40C2-A662-81EBABDD1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06550-C4DE-473C-93DA-D32CFE8C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21831-5FA8-4DC6-AC53-36541854E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4E68F3-F322-4BBE-8916-165B1256A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2945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59DA3-A08B-4878-91ED-4A92332A7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B0BE6-266D-4EB9-8910-99170C6375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AEA689-DB39-4AC3-AD6D-4155CC1F9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59132-DE11-4766-9FC2-FCC6040DD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A6EB8-F572-47CF-A563-FB1EAFD6B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3753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EB0E2-146E-4CEB-8B2F-35C2E6C5F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019A9-EC37-42E6-8961-008DB10832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446043-04B2-46C3-9FC0-D97F1B178D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53F26-55DD-461E-915B-937AEB41E0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08F93-7AB7-4D8D-8A77-21C790B95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1A5971-21D6-4D9B-9010-68A3C96B5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2243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3766E-B729-478F-9184-DE38A77D4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9D74BD-5A1C-4A42-8AFB-5F29EC29C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A1FFD9-B002-4296-8A02-DB606240E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E8FC10-5880-46F2-8991-5014EEC0A9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CAE28C-C6C9-4652-887F-781576FD89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0AC6B1-13BC-4D86-A740-3C1E3DEA12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D96ACF-C087-487A-9763-BDB655D43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D08F51-AF9D-4AC6-8A37-01D8C817C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3027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54D14-8DB5-4186-9AB8-DD5A697F2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144FFA-1233-404C-A80D-706DAA54B6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66BCF1-9340-44A7-8891-AEA021696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07F11D-E93C-4279-9943-5D0C562EF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436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24779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6A8572-82D8-46C8-81DD-53B6D6065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F88F93-B158-4B9E-82EE-6A58AAE81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8687D8-796F-4BE9-9F62-C8CFF63A6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900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A2071-B000-4E99-9E02-8C24EAA2C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2F3C7-F44C-46B5-8BEC-CEC851586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8B2F20-280F-4B32-94F1-C422433FC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B20263-8266-40D5-A003-74BCC51426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92B62-148A-4734-AC01-B19288828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3AEE3-22EB-4C8C-9F3E-77B17184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1437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E692A-101B-46ED-B4F8-CFB9381F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AED867-31EE-4180-B74B-E8E9E32C2C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494923-8923-487E-9D46-B281B8C73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53991-0F9B-4EAE-8362-9329932108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C39D7F-3846-426A-A155-ADCD91A30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A49805-74CB-4F68-83E5-E4D592D01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9876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550FF-CB8B-484D-AAA4-652A8ABC8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B2C072-1DE8-4E58-B033-D606141B4B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3EF8F-EE6B-4B7E-B6BD-52DB9F206E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1E9ECE-EDB7-474B-A339-6082F3DF7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24E30-CB83-4631-BAB7-594DAE932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175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D50FDB-17A8-40F2-9A2A-B5B6B515E4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ECF59F-EE93-44A7-8EFE-18A9A5FD0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11B7C-9353-4C3B-A7D7-116598EE17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97DBD-92C0-4744-AA56-327FA37BF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C70FF-C326-4F4A-8804-B80AD4A33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4476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1452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92031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0917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9874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99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45304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5336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2064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7035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276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2907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6206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1249" y="170148"/>
            <a:ext cx="10515600" cy="511953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83AA03"/>
                </a:solidFill>
                <a:effectLst>
                  <a:glow rad="127000">
                    <a:schemeClr val="bg1"/>
                  </a:glow>
                </a:effectLst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82101"/>
            <a:ext cx="12192000" cy="6175899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26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8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D78666-0AC1-4C17-A327-7232150460D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1709F-6804-42DA-A477-9D1506A6D7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01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484901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52624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1006784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7414012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27A26-B069-00BC-2ED4-2FD44B6C53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FA1B9B-B14D-F426-4F7E-BDB535AB24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711FC-2EB9-7365-512B-6B913CC3E7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3F44C99-DC97-466D-A278-ED31D2D8B31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F574C-8F91-8D5B-45EA-8B9F7C4AF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C2D726-59B2-A509-659F-45223F605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56FE650-23C4-4DAB-912A-3C8EE7DA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4650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1DB01-9EF3-B4AD-C179-873E0FDCC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89152-B45B-7C21-1FB5-0BE639184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1B4C63-4103-617D-4E39-131A369306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3F44C99-DC97-466D-A278-ED31D2D8B31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8D09A-18B7-6E54-C12B-B5FE539EE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A693F-2AF9-74DC-2A4A-45A93B27B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56FE650-23C4-4DAB-912A-3C8EE7DA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2908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92833-FBE6-A0BC-E338-82DDA24DC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4599B7-D7C8-530C-AD61-8F19EFF02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82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4E4822-0D69-2E41-E757-153FA2666C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3F44C99-DC97-466D-A278-ED31D2D8B31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47DCB-C96E-E2A5-3AB7-F7523B69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4D9E8-4D34-5095-2426-11BD72DF0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56FE650-23C4-4DAB-912A-3C8EE7DA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1045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6B16E-81C9-7638-B7EF-4B55C9761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EFB59-9018-0AB8-4E86-0FE31C5D1A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BCB539-8148-2B36-10CB-420401240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859C02-2B81-76C7-3333-49CE52C553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3F44C99-DC97-466D-A278-ED31D2D8B31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0CC1A7-5856-F716-7912-304F6008D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5D4E7-4CC8-7F8B-40DA-C033BA586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56FE650-23C4-4DAB-912A-3C8EE7DA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6349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F6872-4B67-DC7B-0F0D-AF135A4D3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9AB1BA-EBDE-9543-6980-C021C5255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65F41-783E-E0ED-15D9-93725C4E6A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EA9139-E3C1-2120-4C72-9C4FFD2951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2A3D32-6C18-83B6-31CC-CDCD4C0BFB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2D8294-52EA-7A0A-B67A-3BF2AC966A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3F44C99-DC97-466D-A278-ED31D2D8B31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060704-0F55-3B7B-63C7-485BD3551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E1F2E3-7EC5-1084-87EF-056D230ED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56FE650-23C4-4DAB-912A-3C8EE7DA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6426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8DE4F-6AE5-643D-5305-3B31E493C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AC6B85-486B-FED1-BBBB-707B3DD4B9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3F44C99-DC97-466D-A278-ED31D2D8B31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0C296E-66A7-B7AE-3110-1FF5E6576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E88197-A471-2E27-5415-C573D5794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56FE650-23C4-4DAB-912A-3C8EE7DA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1704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769DB3-3D12-221F-872A-74FB19F4D4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3F44C99-DC97-466D-A278-ED31D2D8B31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0CE449-A75D-B27A-A100-1959EA085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776A7B-6A72-603D-A514-52F52DD7F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56FE650-23C4-4DAB-912A-3C8EE7DA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8541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DC130-443F-1FCA-CB1E-E8599F8B9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71688F-76BA-F86F-F3D6-3F06C71D1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7A3C10-5956-B7AB-07EF-EB0230CBCC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57F6CB-4587-F53C-5BAA-23A1E1971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3F44C99-DC97-466D-A278-ED31D2D8B31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B71B60-DAA4-F45B-26AA-4F0FCA6AB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7E9B95-48A3-6E39-F15F-C5588C2D8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56FE650-23C4-4DAB-912A-3C8EE7DA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131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5471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12889-5B87-43CB-8355-96C3DFF71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7F30E5-61E1-426C-602E-1BB50C04B4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8C5E01-7618-694D-F9DB-FB838ACADA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9975F5-CBB2-40F4-A7B3-4BE311A21A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3F44C99-DC97-466D-A278-ED31D2D8B31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4AEC44-3989-A178-54C3-69BAF7246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FF25A7-6D9D-70C9-A65F-C28D302C9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56FE650-23C4-4DAB-912A-3C8EE7DA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1263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32C76-D6DB-E903-806E-7A017E613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0D299F-10B8-2486-C8B6-2AC756213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78C36B-BF24-8ACE-7814-E2262937F0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3F44C99-DC97-466D-A278-ED31D2D8B31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D9263-9369-A012-2452-814BDC307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E2983-2E03-0253-CAEE-D0D96C36C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56FE650-23C4-4DAB-912A-3C8EE7DA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7037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107792-FB0A-EE58-15DF-6BA1A0F4F9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6D865B-56DA-36C5-E6C6-6E1E8A9F68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C1F8E-259E-761C-BA89-B4E29262E7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3F44C99-DC97-466D-A278-ED31D2D8B31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0115B3-6018-F8C8-81DB-B739BC6DC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057ABA-51F0-AEAB-2C74-5226D03E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56FE650-23C4-4DAB-912A-3C8EE7DA6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234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88261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03677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8441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226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723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3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slideLayout" Target="../slideLayouts/slideLayout60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theme" Target="../theme/theme7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50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154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57271ED-8031-3EA8-586E-D5DE1A33141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535" y="-1"/>
            <a:ext cx="1560443" cy="156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94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5411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8000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410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42F2F51-E286-49CE-958F-F26B154094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8D67364-723C-4248-AE45-7C9B96E564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76843"/>
            <a:ext cx="12192000" cy="168591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1F69E23-8114-4AD0-B7C2-E9745AEDBBA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7613CE9-B1AA-4F20-835F-5578B981788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314" y="283304"/>
            <a:ext cx="2241550" cy="76820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08671F-D578-4FF7-AF17-3327F5A6193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9281" y="462533"/>
            <a:ext cx="2241550" cy="76820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FFC1BEB-BEBA-4899-8A6F-0CEB430AD26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900" y="274490"/>
            <a:ext cx="1472684" cy="504291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D69ABF5-8478-43EA-9A73-53166477683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9725" y="751131"/>
            <a:ext cx="1748555" cy="599246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4E7C5D-EC80-4C98-B969-97B71724933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1619" y="602233"/>
            <a:ext cx="1613130" cy="51786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2F097F3-4A72-45D6-965B-0E6849FF54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5184463"/>
            <a:ext cx="4372984" cy="167353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68DABC4-52F6-47F2-86AA-A56AB16624E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9284" y="4314628"/>
            <a:ext cx="977496" cy="196371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931B25D-B5BB-406C-840D-58801D4C49F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269" y="4384037"/>
            <a:ext cx="796869" cy="160085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47A8043-E4F2-479A-B7F4-241C53DDDAA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7DF8451-6DDA-41F5-85E9-5FBAB921A3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F15326-E182-40DC-96D7-5A10DD47F87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44BFA78-8616-4013-8E3B-E42128CF74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9317606" y="5346916"/>
            <a:ext cx="2874393" cy="151108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2697F3F-AB0D-4B36-90AC-455236F20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7795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0464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1.png"/><Relationship Id="rId3" Type="http://schemas.openxmlformats.org/officeDocument/2006/relationships/slideLayout" Target="../slideLayouts/slideLayout46.xml"/><Relationship Id="rId21" Type="http://schemas.openxmlformats.org/officeDocument/2006/relationships/slide" Target="slide16.xml"/><Relationship Id="rId7" Type="http://schemas.openxmlformats.org/officeDocument/2006/relationships/slide" Target="slide18.xml"/><Relationship Id="rId12" Type="http://schemas.openxmlformats.org/officeDocument/2006/relationships/image" Target="../media/image57.png"/><Relationship Id="rId17" Type="http://schemas.openxmlformats.org/officeDocument/2006/relationships/slide" Target="slide15.xml"/><Relationship Id="rId2" Type="http://schemas.openxmlformats.org/officeDocument/2006/relationships/audio" Target="../media/media3.wma"/><Relationship Id="rId16" Type="http://schemas.openxmlformats.org/officeDocument/2006/relationships/image" Target="../media/image60.png"/><Relationship Id="rId20" Type="http://schemas.openxmlformats.org/officeDocument/2006/relationships/image" Target="../media/image62.png"/><Relationship Id="rId1" Type="http://schemas.microsoft.com/office/2007/relationships/media" Target="../media/media3.wma"/><Relationship Id="rId6" Type="http://schemas.openxmlformats.org/officeDocument/2006/relationships/image" Target="../media/image46.png"/><Relationship Id="rId11" Type="http://schemas.openxmlformats.org/officeDocument/2006/relationships/image" Target="../media/image56.gif"/><Relationship Id="rId5" Type="http://schemas.openxmlformats.org/officeDocument/2006/relationships/audio" Target="../media/audio2.wav"/><Relationship Id="rId15" Type="http://schemas.openxmlformats.org/officeDocument/2006/relationships/slide" Target="slide14.xml"/><Relationship Id="rId10" Type="http://schemas.openxmlformats.org/officeDocument/2006/relationships/image" Target="../media/image55.gif"/><Relationship Id="rId19" Type="http://schemas.openxmlformats.org/officeDocument/2006/relationships/slide" Target="slide17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4.gif"/><Relationship Id="rId14" Type="http://schemas.openxmlformats.org/officeDocument/2006/relationships/image" Target="../media/image59.jpg"/><Relationship Id="rId22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65.png"/><Relationship Id="rId4" Type="http://schemas.openxmlformats.org/officeDocument/2006/relationships/slide" Target="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65.png"/><Relationship Id="rId4" Type="http://schemas.openxmlformats.org/officeDocument/2006/relationships/slide" Target="slide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3" Type="http://schemas.openxmlformats.org/officeDocument/2006/relationships/slide" Target="slide13.xml"/><Relationship Id="rId7" Type="http://schemas.openxmlformats.org/officeDocument/2006/relationships/image" Target="../media/image6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6" Type="http://schemas.microsoft.com/office/2007/relationships/hdphoto" Target="../media/hdphoto5.wdp"/><Relationship Id="rId5" Type="http://schemas.openxmlformats.org/officeDocument/2006/relationships/image" Target="../media/image41.png"/><Relationship Id="rId10" Type="http://schemas.openxmlformats.org/officeDocument/2006/relationships/image" Target="../media/image69.png"/><Relationship Id="rId4" Type="http://schemas.openxmlformats.org/officeDocument/2006/relationships/image" Target="../media/image65.png"/><Relationship Id="rId9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65.png"/><Relationship Id="rId4" Type="http://schemas.openxmlformats.org/officeDocument/2006/relationships/slide" Target="slide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5.png"/><Relationship Id="rId1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74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4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7.png"/><Relationship Id="rId11" Type="http://schemas.openxmlformats.org/officeDocument/2006/relationships/image" Target="../media/image73.png"/><Relationship Id="rId5" Type="http://schemas.openxmlformats.org/officeDocument/2006/relationships/image" Target="../media/image6.png"/><Relationship Id="rId15" Type="http://schemas.openxmlformats.org/officeDocument/2006/relationships/image" Target="../media/image13.png"/><Relationship Id="rId10" Type="http://schemas.openxmlformats.org/officeDocument/2006/relationships/image" Target="../media/image72.png"/><Relationship Id="rId19" Type="http://schemas.openxmlformats.org/officeDocument/2006/relationships/image" Target="../media/image17.png"/><Relationship Id="rId4" Type="http://schemas.openxmlformats.org/officeDocument/2006/relationships/image" Target="../media/image70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5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13" Type="http://schemas.openxmlformats.org/officeDocument/2006/relationships/image" Target="../media/image39.png"/><Relationship Id="rId18" Type="http://schemas.microsoft.com/office/2007/relationships/hdphoto" Target="../media/hdphoto5.wdp"/><Relationship Id="rId3" Type="http://schemas.openxmlformats.org/officeDocument/2006/relationships/slideLayout" Target="../slideLayouts/slideLayout35.xml"/><Relationship Id="rId21" Type="http://schemas.openxmlformats.org/officeDocument/2006/relationships/image" Target="../media/image43.png"/><Relationship Id="rId7" Type="http://schemas.openxmlformats.org/officeDocument/2006/relationships/image" Target="../media/image33.jpg"/><Relationship Id="rId12" Type="http://schemas.openxmlformats.org/officeDocument/2006/relationships/image" Target="../media/image38.jpg"/><Relationship Id="rId17" Type="http://schemas.openxmlformats.org/officeDocument/2006/relationships/image" Target="../media/image41.png"/><Relationship Id="rId2" Type="http://schemas.openxmlformats.org/officeDocument/2006/relationships/audio" Target="../media/media2.wav"/><Relationship Id="rId16" Type="http://schemas.microsoft.com/office/2007/relationships/hdphoto" Target="../media/hdphoto4.wdp"/><Relationship Id="rId20" Type="http://schemas.microsoft.com/office/2007/relationships/hdphoto" Target="../media/hdphoto6.wdp"/><Relationship Id="rId1" Type="http://schemas.microsoft.com/office/2007/relationships/media" Target="../media/media2.wav"/><Relationship Id="rId6" Type="http://schemas.openxmlformats.org/officeDocument/2006/relationships/image" Target="../media/image32.jpg"/><Relationship Id="rId11" Type="http://schemas.openxmlformats.org/officeDocument/2006/relationships/image" Target="../media/image37.jpg"/><Relationship Id="rId24" Type="http://schemas.openxmlformats.org/officeDocument/2006/relationships/image" Target="../media/image46.png"/><Relationship Id="rId5" Type="http://schemas.openxmlformats.org/officeDocument/2006/relationships/image" Target="../media/image31.jpg"/><Relationship Id="rId15" Type="http://schemas.openxmlformats.org/officeDocument/2006/relationships/image" Target="../media/image40.png"/><Relationship Id="rId23" Type="http://schemas.openxmlformats.org/officeDocument/2006/relationships/image" Target="../media/image45.gif"/><Relationship Id="rId10" Type="http://schemas.openxmlformats.org/officeDocument/2006/relationships/image" Target="../media/image36.jpg"/><Relationship Id="rId19" Type="http://schemas.openxmlformats.org/officeDocument/2006/relationships/image" Target="../media/image42.png"/><Relationship Id="rId4" Type="http://schemas.openxmlformats.org/officeDocument/2006/relationships/image" Target="../media/image30.png"/><Relationship Id="rId9" Type="http://schemas.openxmlformats.org/officeDocument/2006/relationships/image" Target="../media/image35.jpg"/><Relationship Id="rId14" Type="http://schemas.microsoft.com/office/2007/relationships/hdphoto" Target="../media/hdphoto3.wdp"/><Relationship Id="rId22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9.png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83D661-FB44-214D-4F2F-999142B196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9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8C1F72-333F-FEB5-BB0E-DC83432BDB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2364" y="1354507"/>
            <a:ext cx="3412331" cy="260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1720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1CF3B8-0EB7-03DF-A514-A02621293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351BFD5-AD8A-3FA0-7C21-CF27DAB82EF5}"/>
              </a:ext>
            </a:extLst>
          </p:cNvPr>
          <p:cNvSpPr/>
          <p:nvPr/>
        </p:nvSpPr>
        <p:spPr>
          <a:xfrm>
            <a:off x="209391" y="461183"/>
            <a:ext cx="11817344" cy="6105535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C06E1EC-6A87-2591-7D28-DE17032D1EB4}"/>
              </a:ext>
            </a:extLst>
          </p:cNvPr>
          <p:cNvGrpSpPr/>
          <p:nvPr/>
        </p:nvGrpSpPr>
        <p:grpSpPr>
          <a:xfrm>
            <a:off x="1760470" y="879484"/>
            <a:ext cx="9958959" cy="1351228"/>
            <a:chOff x="857087" y="446662"/>
            <a:chExt cx="9958959" cy="135122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F4F875E-D570-A984-4DDE-2635BE470AB5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/>
                <a:t>Kể</a:t>
              </a:r>
              <a:r>
                <a:rPr lang="en-US" sz="2800" dirty="0"/>
                <a:t> </a:t>
              </a:r>
              <a:r>
                <a:rPr lang="en-US" sz="2800" dirty="0" err="1"/>
                <a:t>tên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đoạn</a:t>
              </a:r>
              <a:r>
                <a:rPr lang="en-US" sz="2800" dirty="0"/>
                <a:t> </a:t>
              </a:r>
              <a:r>
                <a:rPr lang="en-US" sz="2800" dirty="0" err="1"/>
                <a:t>thẳng</a:t>
              </a:r>
              <a:r>
                <a:rPr lang="en-US" sz="2800" dirty="0"/>
                <a:t> </a:t>
              </a:r>
              <a:r>
                <a:rPr lang="en-US" sz="2800" dirty="0" err="1"/>
                <a:t>trong</a:t>
              </a:r>
              <a:r>
                <a:rPr lang="en-US" sz="2800" dirty="0"/>
                <a:t> </a:t>
              </a:r>
              <a:r>
                <a:rPr lang="en-US" sz="2800" dirty="0" err="1"/>
                <a:t>mỗi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vẽ</a:t>
              </a:r>
              <a:r>
                <a:rPr lang="en-US" sz="2800" dirty="0"/>
                <a:t> </a:t>
              </a:r>
              <a:r>
                <a:rPr lang="en-US" sz="2800" dirty="0" err="1"/>
                <a:t>sau</a:t>
              </a:r>
              <a:r>
                <a:rPr lang="en-US" sz="2800" dirty="0"/>
                <a:t>: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AED5BFD-FC0C-10DD-3DE8-78B9A8023DE1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2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D50BED7-0BA4-98E3-3D23-46DB5E28D173}"/>
                </a:ext>
              </a:extLst>
            </p:cNvPr>
            <p:cNvSpPr txBox="1"/>
            <p:nvPr/>
          </p:nvSpPr>
          <p:spPr>
            <a:xfrm>
              <a:off x="1349242" y="1139055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a)                                             b)</a:t>
              </a: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3FE1E9-B614-3593-17B1-8A6A9270B01F}"/>
              </a:ext>
            </a:extLst>
          </p:cNvPr>
          <p:cNvCxnSpPr/>
          <p:nvPr/>
        </p:nvCxnSpPr>
        <p:spPr>
          <a:xfrm flipH="1">
            <a:off x="2378428" y="2248559"/>
            <a:ext cx="2234806" cy="137160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968753F-EAA7-CDBF-35D0-9AAC3D06B063}"/>
              </a:ext>
            </a:extLst>
          </p:cNvPr>
          <p:cNvCxnSpPr/>
          <p:nvPr/>
        </p:nvCxnSpPr>
        <p:spPr>
          <a:xfrm flipH="1" flipV="1">
            <a:off x="2378427" y="3620159"/>
            <a:ext cx="2234807" cy="1058091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FD5AB14-87B3-4DA5-71D5-F775BFE9E365}"/>
              </a:ext>
            </a:extLst>
          </p:cNvPr>
          <p:cNvCxnSpPr/>
          <p:nvPr/>
        </p:nvCxnSpPr>
        <p:spPr>
          <a:xfrm>
            <a:off x="4613234" y="2248559"/>
            <a:ext cx="0" cy="2429691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3F115DB-9746-C869-8B93-08637D9FEAF1}"/>
              </a:ext>
            </a:extLst>
          </p:cNvPr>
          <p:cNvGrpSpPr/>
          <p:nvPr/>
        </p:nvGrpSpPr>
        <p:grpSpPr>
          <a:xfrm>
            <a:off x="4377509" y="1680810"/>
            <a:ext cx="484428" cy="736741"/>
            <a:chOff x="3474126" y="1300240"/>
            <a:chExt cx="484428" cy="73674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218D519-95E2-D83D-9100-08FEC5CB2676}"/>
                </a:ext>
              </a:extLst>
            </p:cNvPr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2350CED-6DA8-02EE-1209-AE6B17C670BC}"/>
                </a:ext>
              </a:extLst>
            </p:cNvPr>
            <p:cNvSpPr txBox="1"/>
            <p:nvPr/>
          </p:nvSpPr>
          <p:spPr>
            <a:xfrm>
              <a:off x="3474126" y="1300240"/>
              <a:ext cx="4844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M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3C138C-D60E-CF0F-A08A-493E31F24885}"/>
              </a:ext>
            </a:extLst>
          </p:cNvPr>
          <p:cNvGrpSpPr/>
          <p:nvPr/>
        </p:nvGrpSpPr>
        <p:grpSpPr>
          <a:xfrm>
            <a:off x="1808273" y="3159288"/>
            <a:ext cx="665403" cy="646331"/>
            <a:chOff x="904890" y="2778718"/>
            <a:chExt cx="665403" cy="64633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DFB6EA5-691C-0D58-DB2A-282DF7F852C8}"/>
                </a:ext>
              </a:extLst>
            </p:cNvPr>
            <p:cNvSpPr txBox="1"/>
            <p:nvPr/>
          </p:nvSpPr>
          <p:spPr>
            <a:xfrm>
              <a:off x="1303593" y="277871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29D7B05-8A8F-5ADE-969F-3D96FFE4454B}"/>
                </a:ext>
              </a:extLst>
            </p:cNvPr>
            <p:cNvSpPr txBox="1"/>
            <p:nvPr/>
          </p:nvSpPr>
          <p:spPr>
            <a:xfrm>
              <a:off x="904890" y="2901829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N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4609466-8C41-063A-90A5-DF984C875FD4}"/>
              </a:ext>
            </a:extLst>
          </p:cNvPr>
          <p:cNvGrpSpPr/>
          <p:nvPr/>
        </p:nvGrpSpPr>
        <p:grpSpPr>
          <a:xfrm>
            <a:off x="4480023" y="4232438"/>
            <a:ext cx="583252" cy="771575"/>
            <a:chOff x="3576640" y="3851868"/>
            <a:chExt cx="583252" cy="77157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F679BE9-418C-4D43-6287-4917CA708C52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90B4971-3750-BDD8-E545-134F6F26156E}"/>
                </a:ext>
              </a:extLst>
            </p:cNvPr>
            <p:cNvSpPr txBox="1"/>
            <p:nvPr/>
          </p:nvSpPr>
          <p:spPr>
            <a:xfrm>
              <a:off x="3736378" y="4100223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P</a:t>
              </a:r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41B6964-0B78-AD02-BF8D-75AEAA1B9FB1}"/>
              </a:ext>
            </a:extLst>
          </p:cNvPr>
          <p:cNvCxnSpPr/>
          <p:nvPr/>
        </p:nvCxnSpPr>
        <p:spPr>
          <a:xfrm>
            <a:off x="6582942" y="2569706"/>
            <a:ext cx="1495941" cy="161251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A15A568-E825-17F1-F277-84139D552769}"/>
              </a:ext>
            </a:extLst>
          </p:cNvPr>
          <p:cNvCxnSpPr/>
          <p:nvPr/>
        </p:nvCxnSpPr>
        <p:spPr>
          <a:xfrm flipH="1">
            <a:off x="8078883" y="2780870"/>
            <a:ext cx="1046714" cy="1379037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4556A3A-A9F5-4B25-BF7F-B7F1B71ED00D}"/>
              </a:ext>
            </a:extLst>
          </p:cNvPr>
          <p:cNvCxnSpPr/>
          <p:nvPr/>
        </p:nvCxnSpPr>
        <p:spPr>
          <a:xfrm>
            <a:off x="9125597" y="2780870"/>
            <a:ext cx="1734586" cy="1024749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9E55FFC-01F7-EB19-1BE7-BA86B71F6A33}"/>
              </a:ext>
            </a:extLst>
          </p:cNvPr>
          <p:cNvGrpSpPr/>
          <p:nvPr/>
        </p:nvGrpSpPr>
        <p:grpSpPr>
          <a:xfrm>
            <a:off x="10720884" y="3354000"/>
            <a:ext cx="604090" cy="771575"/>
            <a:chOff x="3576640" y="3851868"/>
            <a:chExt cx="604090" cy="77157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68AA6E3-156B-9C51-505F-AF0F36A8C8AE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7665680-774F-5958-0948-3971ECD90117}"/>
                </a:ext>
              </a:extLst>
            </p:cNvPr>
            <p:cNvSpPr txBox="1"/>
            <p:nvPr/>
          </p:nvSpPr>
          <p:spPr>
            <a:xfrm>
              <a:off x="3736378" y="4100223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D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0BBBC20-8198-792B-C47C-2E08184248BB}"/>
              </a:ext>
            </a:extLst>
          </p:cNvPr>
          <p:cNvGrpSpPr/>
          <p:nvPr/>
        </p:nvGrpSpPr>
        <p:grpSpPr>
          <a:xfrm>
            <a:off x="8976331" y="2184549"/>
            <a:ext cx="444352" cy="774143"/>
            <a:chOff x="3576639" y="3724056"/>
            <a:chExt cx="444352" cy="774143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1AA6465-0E78-7373-B706-9C113002B3D7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4FB0E3E-3D03-A772-4C5F-108F192C628B}"/>
                </a:ext>
              </a:extLst>
            </p:cNvPr>
            <p:cNvSpPr txBox="1"/>
            <p:nvPr/>
          </p:nvSpPr>
          <p:spPr>
            <a:xfrm>
              <a:off x="3576639" y="3724056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C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458FAA5-08FE-4954-2AAC-BCC963551748}"/>
              </a:ext>
            </a:extLst>
          </p:cNvPr>
          <p:cNvGrpSpPr/>
          <p:nvPr/>
        </p:nvGrpSpPr>
        <p:grpSpPr>
          <a:xfrm>
            <a:off x="7831583" y="3724740"/>
            <a:ext cx="423514" cy="994469"/>
            <a:chOff x="3487814" y="3851868"/>
            <a:chExt cx="423514" cy="994469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5AB5396-EE88-3555-3A72-A5DB9A2471F3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BB24312-DAF5-3E14-2B09-EA03B01C1299}"/>
                </a:ext>
              </a:extLst>
            </p:cNvPr>
            <p:cNvSpPr txBox="1"/>
            <p:nvPr/>
          </p:nvSpPr>
          <p:spPr>
            <a:xfrm>
              <a:off x="3487814" y="4323117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B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F695E09-8B2B-631F-17E8-A56DC898FAD9}"/>
              </a:ext>
            </a:extLst>
          </p:cNvPr>
          <p:cNvGrpSpPr/>
          <p:nvPr/>
        </p:nvGrpSpPr>
        <p:grpSpPr>
          <a:xfrm>
            <a:off x="6339697" y="2080620"/>
            <a:ext cx="423514" cy="660096"/>
            <a:chOff x="3498233" y="3838103"/>
            <a:chExt cx="423514" cy="660096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1E857F2-78E8-2867-4D7E-E70D663CF727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4302F04-4255-A934-5FC5-C90159204F53}"/>
                </a:ext>
              </a:extLst>
            </p:cNvPr>
            <p:cNvSpPr txBox="1"/>
            <p:nvPr/>
          </p:nvSpPr>
          <p:spPr>
            <a:xfrm>
              <a:off x="3498233" y="3838103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31420DBA-C85F-BF0C-617A-9458E2B8CEC9}"/>
              </a:ext>
            </a:extLst>
          </p:cNvPr>
          <p:cNvSpPr txBox="1"/>
          <p:nvPr/>
        </p:nvSpPr>
        <p:spPr>
          <a:xfrm>
            <a:off x="2473676" y="4931181"/>
            <a:ext cx="2273047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</a:rPr>
              <a:t>Đoạn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thẳng</a:t>
            </a:r>
            <a:endParaRPr lang="en-US" sz="28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MN, MP , NP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89801C0-33B0-EF0D-2123-2E6E7D43C55A}"/>
              </a:ext>
            </a:extLst>
          </p:cNvPr>
          <p:cNvSpPr txBox="1"/>
          <p:nvPr/>
        </p:nvSpPr>
        <p:spPr>
          <a:xfrm>
            <a:off x="7607379" y="4931181"/>
            <a:ext cx="2273047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</a:rPr>
              <a:t>Đoạn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thẳng</a:t>
            </a:r>
            <a:endParaRPr lang="en-US" sz="28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AB , BC , CD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2223922-B69B-6AFD-BFD6-D7D57879BA40}"/>
              </a:ext>
            </a:extLst>
          </p:cNvPr>
          <p:cNvSpPr/>
          <p:nvPr/>
        </p:nvSpPr>
        <p:spPr>
          <a:xfrm>
            <a:off x="2473676" y="5723279"/>
            <a:ext cx="63733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5AE91DF-74F2-E6BA-F65F-A6601485CECC}"/>
              </a:ext>
            </a:extLst>
          </p:cNvPr>
          <p:cNvSpPr/>
          <p:nvPr/>
        </p:nvSpPr>
        <p:spPr>
          <a:xfrm>
            <a:off x="3111005" y="5723279"/>
            <a:ext cx="744584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C901FF8-62C4-EBC2-7F74-00014CADD1E5}"/>
              </a:ext>
            </a:extLst>
          </p:cNvPr>
          <p:cNvSpPr/>
          <p:nvPr/>
        </p:nvSpPr>
        <p:spPr>
          <a:xfrm>
            <a:off x="3895177" y="5723279"/>
            <a:ext cx="744584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BFD61AC-5781-85A3-9890-EB9639109EE6}"/>
              </a:ext>
            </a:extLst>
          </p:cNvPr>
          <p:cNvSpPr/>
          <p:nvPr/>
        </p:nvSpPr>
        <p:spPr>
          <a:xfrm>
            <a:off x="7442525" y="5723279"/>
            <a:ext cx="744584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3D334FA-C47F-FDE5-6630-428381F27528}"/>
              </a:ext>
            </a:extLst>
          </p:cNvPr>
          <p:cNvSpPr/>
          <p:nvPr/>
        </p:nvSpPr>
        <p:spPr>
          <a:xfrm>
            <a:off x="8269342" y="5723279"/>
            <a:ext cx="744584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DD05019-894D-CEFD-4C8B-F2E7F8297071}"/>
              </a:ext>
            </a:extLst>
          </p:cNvPr>
          <p:cNvSpPr/>
          <p:nvPr/>
        </p:nvSpPr>
        <p:spPr>
          <a:xfrm>
            <a:off x="8981716" y="5694704"/>
            <a:ext cx="744584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1107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1CF3B8-0EB7-03DF-A514-A02621293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351BFD5-AD8A-3FA0-7C21-CF27DAB82EF5}"/>
              </a:ext>
            </a:extLst>
          </p:cNvPr>
          <p:cNvSpPr/>
          <p:nvPr/>
        </p:nvSpPr>
        <p:spPr>
          <a:xfrm>
            <a:off x="209391" y="461183"/>
            <a:ext cx="11817344" cy="6105535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770221F-F340-80B2-7E07-7E9005254C2C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7D4979B-7E54-A440-74C4-1DBD4C4156A8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44F1246F-29A1-809D-473E-628D78794A5C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47" name="Rounded Rectangle 6">
            <a:extLst>
              <a:ext uri="{FF2B5EF4-FFF2-40B4-BE49-F238E27FC236}">
                <a16:creationId xmlns:a16="http://schemas.microsoft.com/office/drawing/2014/main" id="{0ADB0C2A-475D-B41D-FA14-DF70E1B82090}"/>
              </a:ext>
            </a:extLst>
          </p:cNvPr>
          <p:cNvSpPr/>
          <p:nvPr/>
        </p:nvSpPr>
        <p:spPr>
          <a:xfrm>
            <a:off x="1855956" y="799119"/>
            <a:ext cx="8419397" cy="2081326"/>
          </a:xfrm>
          <a:prstGeom prst="roundRect">
            <a:avLst/>
          </a:prstGeom>
          <a:solidFill>
            <a:srgbClr val="FFEAB5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2" descr="20210409041757_wm_shs-toan-2-tap-1">
            <a:extLst>
              <a:ext uri="{FF2B5EF4-FFF2-40B4-BE49-F238E27FC236}">
                <a16:creationId xmlns:a16="http://schemas.microsoft.com/office/drawing/2014/main" id="{BC34FAC3-9A20-D909-4127-E67F502D59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1" t="66393" r="8162" b="15432"/>
          <a:stretch/>
        </p:blipFill>
        <p:spPr bwMode="auto">
          <a:xfrm>
            <a:off x="1360304" y="2984189"/>
            <a:ext cx="9410700" cy="30226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C4AC7E0E-F80E-39CC-AB74-CAC77D26238E}"/>
              </a:ext>
            </a:extLst>
          </p:cNvPr>
          <p:cNvGrpSpPr/>
          <p:nvPr/>
        </p:nvGrpSpPr>
        <p:grpSpPr>
          <a:xfrm>
            <a:off x="480503" y="469333"/>
            <a:ext cx="1907887" cy="617957"/>
            <a:chOff x="1144472" y="1425114"/>
            <a:chExt cx="1907887" cy="617957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F455CBB6-2FDC-993E-5489-20DF6EA8A986}"/>
                </a:ext>
              </a:extLst>
            </p:cNvPr>
            <p:cNvGrpSpPr/>
            <p:nvPr/>
          </p:nvGrpSpPr>
          <p:grpSpPr>
            <a:xfrm>
              <a:off x="1470232" y="1476668"/>
              <a:ext cx="1582127" cy="523220"/>
              <a:chOff x="1171235" y="4800441"/>
              <a:chExt cx="1582127" cy="523220"/>
            </a:xfrm>
          </p:grpSpPr>
          <p:sp>
            <p:nvSpPr>
              <p:cNvPr id="52" name="Rounded Rectangle 4">
                <a:extLst>
                  <a:ext uri="{FF2B5EF4-FFF2-40B4-BE49-F238E27FC236}">
                    <a16:creationId xmlns:a16="http://schemas.microsoft.com/office/drawing/2014/main" id="{0C57B80B-3ACB-F095-A635-90EF863FFB0D}"/>
                  </a:ext>
                </a:extLst>
              </p:cNvPr>
              <p:cNvSpPr/>
              <p:nvPr/>
            </p:nvSpPr>
            <p:spPr>
              <a:xfrm>
                <a:off x="1563797" y="4822566"/>
                <a:ext cx="613345" cy="449943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3EE332D8-E6DE-D60B-4C33-752B719E078F}"/>
                  </a:ext>
                </a:extLst>
              </p:cNvPr>
              <p:cNvSpPr txBox="1"/>
              <p:nvPr/>
            </p:nvSpPr>
            <p:spPr>
              <a:xfrm>
                <a:off x="1171235" y="4800441"/>
                <a:ext cx="158212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    </a:t>
                </a:r>
                <a:r>
                  <a:rPr lang="en-US" sz="2800" dirty="0" err="1"/>
                  <a:t>Số</a:t>
                </a:r>
                <a:r>
                  <a:rPr lang="en-US" sz="2800" dirty="0"/>
                  <a:t>  ?</a:t>
                </a:r>
              </a:p>
            </p:txBody>
          </p:sp>
        </p:grp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C7369CA-7204-30FC-D3A6-FC059DD8BC49}"/>
                </a:ext>
              </a:extLst>
            </p:cNvPr>
            <p:cNvSpPr/>
            <p:nvPr/>
          </p:nvSpPr>
          <p:spPr>
            <a:xfrm>
              <a:off x="1144472" y="1425114"/>
              <a:ext cx="617957" cy="61795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3</a:t>
              </a:r>
            </a:p>
          </p:txBody>
        </p:sp>
      </p:grpSp>
      <p:pic>
        <p:nvPicPr>
          <p:cNvPr id="54" name="Picture 2" descr="20210409041757_wm_shs-toan-2-tap-1">
            <a:extLst>
              <a:ext uri="{FF2B5EF4-FFF2-40B4-BE49-F238E27FC236}">
                <a16:creationId xmlns:a16="http://schemas.microsoft.com/office/drawing/2014/main" id="{F6FA81E8-6C74-56DF-FC10-E566916230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52" t="44710" r="12043" b="43180"/>
          <a:stretch/>
        </p:blipFill>
        <p:spPr bwMode="auto">
          <a:xfrm>
            <a:off x="8532156" y="1124943"/>
            <a:ext cx="1412394" cy="157879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350CF48-8860-AA99-59D0-5E0C10CE6E5F}"/>
              </a:ext>
            </a:extLst>
          </p:cNvPr>
          <p:cNvCxnSpPr/>
          <p:nvPr/>
        </p:nvCxnSpPr>
        <p:spPr>
          <a:xfrm flipV="1">
            <a:off x="2780758" y="1914339"/>
            <a:ext cx="3048848" cy="1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2F74D7D-A5C0-CC02-DF1D-851F90E74A16}"/>
              </a:ext>
            </a:extLst>
          </p:cNvPr>
          <p:cNvGrpSpPr/>
          <p:nvPr/>
        </p:nvGrpSpPr>
        <p:grpSpPr>
          <a:xfrm>
            <a:off x="5674651" y="1391119"/>
            <a:ext cx="423514" cy="715210"/>
            <a:chOff x="3544616" y="3782989"/>
            <a:chExt cx="423514" cy="715210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2728877-0262-98CB-2F0F-F0877CF4FB8F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5D77140-150D-992F-D436-0DAFD12EE642}"/>
                </a:ext>
              </a:extLst>
            </p:cNvPr>
            <p:cNvSpPr txBox="1"/>
            <p:nvPr/>
          </p:nvSpPr>
          <p:spPr>
            <a:xfrm>
              <a:off x="3544616" y="3782989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B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2A9DD1C-237F-14BD-575E-874B301D1C4D}"/>
              </a:ext>
            </a:extLst>
          </p:cNvPr>
          <p:cNvGrpSpPr/>
          <p:nvPr/>
        </p:nvGrpSpPr>
        <p:grpSpPr>
          <a:xfrm>
            <a:off x="2548587" y="1446233"/>
            <a:ext cx="423514" cy="660096"/>
            <a:chOff x="3498233" y="3838103"/>
            <a:chExt cx="423514" cy="660096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6CDAE9F-6B39-7B2F-681D-1B9BA0C01107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E81D14E-3336-4575-6537-096B89442CBE}"/>
                </a:ext>
              </a:extLst>
            </p:cNvPr>
            <p:cNvSpPr txBox="1"/>
            <p:nvPr/>
          </p:nvSpPr>
          <p:spPr>
            <a:xfrm>
              <a:off x="3498233" y="3838103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</a:t>
              </a:r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42DFAF37-B47A-BF08-7A5A-AA23350224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5" r="42707" b="40000"/>
          <a:stretch/>
        </p:blipFill>
        <p:spPr>
          <a:xfrm>
            <a:off x="1909744" y="1726688"/>
            <a:ext cx="6798798" cy="1826439"/>
          </a:xfrm>
          <a:prstGeom prst="rect">
            <a:avLst/>
          </a:prstGeom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id="{7FE3AF29-FC1D-AB7D-BB5E-C6E1843E93A7}"/>
              </a:ext>
            </a:extLst>
          </p:cNvPr>
          <p:cNvSpPr/>
          <p:nvPr/>
        </p:nvSpPr>
        <p:spPr>
          <a:xfrm>
            <a:off x="2548199" y="2373683"/>
            <a:ext cx="423902" cy="50676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BE0622F-11C8-8986-056D-66C0E2D00CB8}"/>
              </a:ext>
            </a:extLst>
          </p:cNvPr>
          <p:cNvCxnSpPr>
            <a:endCxn id="63" idx="0"/>
          </p:cNvCxnSpPr>
          <p:nvPr/>
        </p:nvCxnSpPr>
        <p:spPr>
          <a:xfrm flipH="1">
            <a:off x="2760150" y="1914339"/>
            <a:ext cx="819" cy="4593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>
            <a:extLst>
              <a:ext uri="{FF2B5EF4-FFF2-40B4-BE49-F238E27FC236}">
                <a16:creationId xmlns:a16="http://schemas.microsoft.com/office/drawing/2014/main" id="{49E36E96-F5B3-03DD-22E7-0395AC9958EC}"/>
              </a:ext>
            </a:extLst>
          </p:cNvPr>
          <p:cNvSpPr/>
          <p:nvPr/>
        </p:nvSpPr>
        <p:spPr>
          <a:xfrm>
            <a:off x="5645743" y="2373683"/>
            <a:ext cx="423902" cy="50676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E809ADF8-00B6-8DE6-11B7-6431A283D5E8}"/>
              </a:ext>
            </a:extLst>
          </p:cNvPr>
          <p:cNvCxnSpPr>
            <a:endCxn id="65" idx="0"/>
          </p:cNvCxnSpPr>
          <p:nvPr/>
        </p:nvCxnSpPr>
        <p:spPr>
          <a:xfrm flipH="1">
            <a:off x="5857694" y="1914339"/>
            <a:ext cx="819" cy="4593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DCF992E1-46B1-05B0-D3D0-AAE44CAF24BD}"/>
              </a:ext>
            </a:extLst>
          </p:cNvPr>
          <p:cNvSpPr txBox="1"/>
          <p:nvPr/>
        </p:nvSpPr>
        <p:spPr>
          <a:xfrm>
            <a:off x="3823965" y="1297294"/>
            <a:ext cx="1582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5cm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18A0020-4749-A3CE-0CA0-7401D9F648F7}"/>
              </a:ext>
            </a:extLst>
          </p:cNvPr>
          <p:cNvSpPr txBox="1"/>
          <p:nvPr/>
        </p:nvSpPr>
        <p:spPr>
          <a:xfrm>
            <a:off x="4246391" y="3467641"/>
            <a:ext cx="1582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7cm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631EFE4-29B2-5BB7-AD17-8DD411CDFB30}"/>
              </a:ext>
            </a:extLst>
          </p:cNvPr>
          <p:cNvSpPr txBox="1"/>
          <p:nvPr/>
        </p:nvSpPr>
        <p:spPr>
          <a:xfrm rot="20885464">
            <a:off x="6102613" y="4307621"/>
            <a:ext cx="1582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9cm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BEA27123-F044-E1EC-18A5-08517C0B2A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5" r="42707" b="40000"/>
          <a:stretch/>
        </p:blipFill>
        <p:spPr>
          <a:xfrm>
            <a:off x="1767056" y="3801151"/>
            <a:ext cx="6798798" cy="1826439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5220E1E7-F8F2-1F21-C45B-4BDC34378C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5" r="42707" b="40000"/>
          <a:stretch/>
        </p:blipFill>
        <p:spPr>
          <a:xfrm rot="20918350">
            <a:off x="3138468" y="4705827"/>
            <a:ext cx="6750880" cy="182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7251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63" grpId="0" animBg="1"/>
      <p:bldP spid="63" grpId="1" animBg="1"/>
      <p:bldP spid="65" grpId="0" animBg="1"/>
      <p:bldP spid="65" grpId="1" animBg="1"/>
      <p:bldP spid="67" grpId="0"/>
      <p:bldP spid="68" grpId="0"/>
      <p:bldP spid="6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83D661-FB44-214D-4F2F-999142B196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9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2FE1FA-B0A7-1CC5-69C6-D53C59C22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6327" y="1615729"/>
            <a:ext cx="3255546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5855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9596193" y="4108462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76" name="Oval 28"/>
          <p:cNvSpPr>
            <a:spLocks noChangeArrowheads="1"/>
          </p:cNvSpPr>
          <p:nvPr/>
        </p:nvSpPr>
        <p:spPr bwMode="auto">
          <a:xfrm>
            <a:off x="8156575" y="12632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7" name="Freeform 56"/>
          <p:cNvSpPr>
            <a:spLocks/>
          </p:cNvSpPr>
          <p:nvPr/>
        </p:nvSpPr>
        <p:spPr bwMode="auto">
          <a:xfrm>
            <a:off x="3313113" y="302532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8" name="Freeform 57"/>
          <p:cNvSpPr>
            <a:spLocks/>
          </p:cNvSpPr>
          <p:nvPr/>
        </p:nvSpPr>
        <p:spPr bwMode="auto">
          <a:xfrm>
            <a:off x="5162550" y="64067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9" name="Freeform 58"/>
          <p:cNvSpPr>
            <a:spLocks/>
          </p:cNvSpPr>
          <p:nvPr/>
        </p:nvSpPr>
        <p:spPr bwMode="auto">
          <a:xfrm>
            <a:off x="9504363" y="85974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0" name="Freeform 59"/>
          <p:cNvSpPr>
            <a:spLocks/>
          </p:cNvSpPr>
          <p:nvPr/>
        </p:nvSpPr>
        <p:spPr bwMode="auto">
          <a:xfrm>
            <a:off x="6934200" y="62003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1" name="Freeform 60"/>
          <p:cNvSpPr>
            <a:spLocks/>
          </p:cNvSpPr>
          <p:nvPr/>
        </p:nvSpPr>
        <p:spPr bwMode="auto">
          <a:xfrm>
            <a:off x="8015288" y="123757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2" name="Freeform 61"/>
          <p:cNvSpPr>
            <a:spLocks/>
          </p:cNvSpPr>
          <p:nvPr/>
        </p:nvSpPr>
        <p:spPr bwMode="auto">
          <a:xfrm>
            <a:off x="4119563" y="224745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3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781" y="-131783"/>
            <a:ext cx="609600" cy="609600"/>
          </a:xfrm>
          <a:prstGeom prst="rect">
            <a:avLst/>
          </a:prstGeom>
        </p:spPr>
      </p:pic>
      <p:pic>
        <p:nvPicPr>
          <p:cNvPr id="84" name="Picture 8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550" y="5852163"/>
            <a:ext cx="1180821" cy="9982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8551">
            <a:off x="9829513" y="239380"/>
            <a:ext cx="2393720" cy="239372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344" y="4745467"/>
            <a:ext cx="2022258" cy="2123879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85" y="4300966"/>
            <a:ext cx="2022258" cy="2123879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18" y="4911440"/>
            <a:ext cx="2022258" cy="21238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912" y="4745245"/>
            <a:ext cx="1813184" cy="1813184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412" y="4700605"/>
            <a:ext cx="1813184" cy="1813184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5893">
            <a:off x="81365" y="40711"/>
            <a:ext cx="2393720" cy="239372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2702" y="2044111"/>
            <a:ext cx="4828450" cy="243861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2127" y="1008566"/>
            <a:ext cx="4072481" cy="12010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A94CE6-3F32-45FB-BDEB-226F68616F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1275" y="1352550"/>
            <a:ext cx="5219699" cy="4190999"/>
          </a:xfrm>
          <a:prstGeom prst="rect">
            <a:avLst/>
          </a:prstGeom>
        </p:spPr>
      </p:pic>
      <p:pic>
        <p:nvPicPr>
          <p:cNvPr id="29" name="Picture 28">
            <a:hlinkClick r:id="rId15" action="ppaction://hlinksldjump"/>
            <a:extLst>
              <a:ext uri="{FF2B5EF4-FFF2-40B4-BE49-F238E27FC236}">
                <a16:creationId xmlns:a16="http://schemas.microsoft.com/office/drawing/2014/main" id="{F2D27E94-CA7F-4E3A-B2B3-7D61E81AB2D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95250" y="950656"/>
            <a:ext cx="3066554" cy="2554445"/>
          </a:xfrm>
          <a:prstGeom prst="rect">
            <a:avLst/>
          </a:prstGeom>
        </p:spPr>
      </p:pic>
      <p:pic>
        <p:nvPicPr>
          <p:cNvPr id="30" name="Picture 29">
            <a:hlinkClick r:id="rId17" action="ppaction://hlinksldjump"/>
            <a:extLst>
              <a:ext uri="{FF2B5EF4-FFF2-40B4-BE49-F238E27FC236}">
                <a16:creationId xmlns:a16="http://schemas.microsoft.com/office/drawing/2014/main" id="{C9EB13E7-4DDF-41C0-8336-16495701ADB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954802" y="1288070"/>
            <a:ext cx="3078747" cy="2530059"/>
          </a:xfrm>
          <a:prstGeom prst="rect">
            <a:avLst/>
          </a:prstGeom>
        </p:spPr>
      </p:pic>
      <p:pic>
        <p:nvPicPr>
          <p:cNvPr id="31" name="Picture 30">
            <a:hlinkClick r:id="rId19" action="ppaction://hlinksldjump"/>
            <a:extLst>
              <a:ext uri="{FF2B5EF4-FFF2-40B4-BE49-F238E27FC236}">
                <a16:creationId xmlns:a16="http://schemas.microsoft.com/office/drawing/2014/main" id="{FC46FE2B-C42C-409B-A595-F89B328E96F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572980" y="3475995"/>
            <a:ext cx="3054361" cy="2493480"/>
          </a:xfrm>
          <a:prstGeom prst="rect">
            <a:avLst/>
          </a:prstGeom>
        </p:spPr>
      </p:pic>
      <p:pic>
        <p:nvPicPr>
          <p:cNvPr id="32" name="Picture 31">
            <a:hlinkClick r:id="rId21" action="ppaction://hlinksldjump"/>
            <a:extLst>
              <a:ext uri="{FF2B5EF4-FFF2-40B4-BE49-F238E27FC236}">
                <a16:creationId xmlns:a16="http://schemas.microsoft.com/office/drawing/2014/main" id="{3559DE82-33E8-4537-8E92-4054CA6C43D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862097" y="3154543"/>
            <a:ext cx="3115326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6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7E98432-BB47-5E53-64E6-668C78FE2D9B}"/>
              </a:ext>
            </a:extLst>
          </p:cNvPr>
          <p:cNvSpPr/>
          <p:nvPr/>
        </p:nvSpPr>
        <p:spPr>
          <a:xfrm>
            <a:off x="762000" y="704851"/>
            <a:ext cx="10544175" cy="45910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18">
            <a:extLst>
              <a:ext uri="{FF2B5EF4-FFF2-40B4-BE49-F238E27FC236}">
                <a16:creationId xmlns:a16="http://schemas.microsoft.com/office/drawing/2014/main" id="{76FFEF7E-D53E-F4DB-EF02-1D0E4272C306}"/>
              </a:ext>
            </a:extLst>
          </p:cNvPr>
          <p:cNvSpPr/>
          <p:nvPr/>
        </p:nvSpPr>
        <p:spPr>
          <a:xfrm>
            <a:off x="1454628" y="367393"/>
            <a:ext cx="9270521" cy="889907"/>
          </a:xfrm>
          <a:prstGeom prst="roundRect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B3A1C2C-53DA-4BF6-0D82-051749FC4F4E}"/>
              </a:ext>
            </a:extLst>
          </p:cNvPr>
          <p:cNvGrpSpPr/>
          <p:nvPr/>
        </p:nvGrpSpPr>
        <p:grpSpPr>
          <a:xfrm>
            <a:off x="4426647" y="1507935"/>
            <a:ext cx="442723" cy="833133"/>
            <a:chOff x="5945014" y="3460560"/>
            <a:chExt cx="442723" cy="83313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0036B21-4755-1BC7-AA7A-4FC62E9F5B88}"/>
                </a:ext>
              </a:extLst>
            </p:cNvPr>
            <p:cNvSpPr txBox="1"/>
            <p:nvPr/>
          </p:nvSpPr>
          <p:spPr>
            <a:xfrm>
              <a:off x="5945014" y="3460560"/>
              <a:ext cx="39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E81F999-2CE2-BE2A-9675-52BE9CA054C7}"/>
                </a:ext>
              </a:extLst>
            </p:cNvPr>
            <p:cNvSpPr txBox="1"/>
            <p:nvPr/>
          </p:nvSpPr>
          <p:spPr>
            <a:xfrm>
              <a:off x="6021977" y="3524252"/>
              <a:ext cx="365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D448AA3-B904-5833-6F73-B27C7EC40F27}"/>
              </a:ext>
            </a:extLst>
          </p:cNvPr>
          <p:cNvGrpSpPr/>
          <p:nvPr/>
        </p:nvGrpSpPr>
        <p:grpSpPr>
          <a:xfrm>
            <a:off x="7498612" y="1536510"/>
            <a:ext cx="433198" cy="804558"/>
            <a:chOff x="5954539" y="3489135"/>
            <a:chExt cx="433198" cy="80455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59BB93B-B7FE-B6D5-C386-D6058E3BE75A}"/>
                </a:ext>
              </a:extLst>
            </p:cNvPr>
            <p:cNvSpPr txBox="1"/>
            <p:nvPr/>
          </p:nvSpPr>
          <p:spPr>
            <a:xfrm>
              <a:off x="5954539" y="3489135"/>
              <a:ext cx="39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A98AC2C-6BA3-2FDF-0CC5-60896C80523D}"/>
                </a:ext>
              </a:extLst>
            </p:cNvPr>
            <p:cNvSpPr txBox="1"/>
            <p:nvPr/>
          </p:nvSpPr>
          <p:spPr>
            <a:xfrm>
              <a:off x="6021977" y="3524252"/>
              <a:ext cx="365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733AAE2-6608-AA44-8FED-B1F0D668EC72}"/>
              </a:ext>
            </a:extLst>
          </p:cNvPr>
          <p:cNvCxnSpPr/>
          <p:nvPr/>
        </p:nvCxnSpPr>
        <p:spPr>
          <a:xfrm>
            <a:off x="4637558" y="2102235"/>
            <a:ext cx="306244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1FA9A86-6125-5651-AF80-C5D1B3A6F960}"/>
              </a:ext>
            </a:extLst>
          </p:cNvPr>
          <p:cNvSpPr/>
          <p:nvPr/>
        </p:nvSpPr>
        <p:spPr>
          <a:xfrm>
            <a:off x="3781425" y="3695700"/>
            <a:ext cx="5410200" cy="11239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: 2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điểm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51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  <a:extLst>
              <a:ext uri="{FF2B5EF4-FFF2-40B4-BE49-F238E27FC236}">
                <a16:creationId xmlns:a16="http://schemas.microsoft.com/office/drawing/2014/main" id="{F71C7846-D3DA-1632-1FD4-32AC7AE19A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F27A65F-8FBE-7CDE-34B1-A95116810DF2}"/>
              </a:ext>
            </a:extLst>
          </p:cNvPr>
          <p:cNvSpPr/>
          <p:nvPr/>
        </p:nvSpPr>
        <p:spPr>
          <a:xfrm>
            <a:off x="762000" y="704851"/>
            <a:ext cx="10544175" cy="45910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ounded Rectangle 18">
            <a:extLst>
              <a:ext uri="{FF2B5EF4-FFF2-40B4-BE49-F238E27FC236}">
                <a16:creationId xmlns:a16="http://schemas.microsoft.com/office/drawing/2014/main" id="{0EA8402C-8E3C-E39E-2BB6-683477A566C8}"/>
              </a:ext>
            </a:extLst>
          </p:cNvPr>
          <p:cNvSpPr/>
          <p:nvPr/>
        </p:nvSpPr>
        <p:spPr>
          <a:xfrm>
            <a:off x="1454628" y="367393"/>
            <a:ext cx="9270521" cy="889907"/>
          </a:xfrm>
          <a:prstGeom prst="roundRect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B0F641B-8011-138A-86E9-B4BC3C96636C}"/>
              </a:ext>
            </a:extLst>
          </p:cNvPr>
          <p:cNvGrpSpPr/>
          <p:nvPr/>
        </p:nvGrpSpPr>
        <p:grpSpPr>
          <a:xfrm>
            <a:off x="4274247" y="1571627"/>
            <a:ext cx="537973" cy="769441"/>
            <a:chOff x="7021339" y="3200402"/>
            <a:chExt cx="537973" cy="76944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3F85F56-7243-8C5B-2936-78D1C21F5B27}"/>
                </a:ext>
              </a:extLst>
            </p:cNvPr>
            <p:cNvSpPr txBox="1"/>
            <p:nvPr/>
          </p:nvSpPr>
          <p:spPr>
            <a:xfrm>
              <a:off x="7021339" y="3251010"/>
              <a:ext cx="39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17291F4-AD30-912D-EB2C-7B8A6F1AABD9}"/>
                </a:ext>
              </a:extLst>
            </p:cNvPr>
            <p:cNvSpPr txBox="1"/>
            <p:nvPr/>
          </p:nvSpPr>
          <p:spPr>
            <a:xfrm>
              <a:off x="7193552" y="3200402"/>
              <a:ext cx="365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D0F2DBC-8BCB-C97D-E07B-E64A52A6D5DE}"/>
              </a:ext>
            </a:extLst>
          </p:cNvPr>
          <p:cNvGrpSpPr/>
          <p:nvPr/>
        </p:nvGrpSpPr>
        <p:grpSpPr>
          <a:xfrm>
            <a:off x="7584337" y="2184210"/>
            <a:ext cx="471298" cy="823608"/>
            <a:chOff x="5954539" y="3489135"/>
            <a:chExt cx="471298" cy="82360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F046322-10FD-6BC7-691D-718D3F51FE4E}"/>
                </a:ext>
              </a:extLst>
            </p:cNvPr>
            <p:cNvSpPr txBox="1"/>
            <p:nvPr/>
          </p:nvSpPr>
          <p:spPr>
            <a:xfrm>
              <a:off x="5954539" y="3489135"/>
              <a:ext cx="39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D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3A3BD1C-FECC-D08A-82D9-913BA2004B41}"/>
                </a:ext>
              </a:extLst>
            </p:cNvPr>
            <p:cNvSpPr txBox="1"/>
            <p:nvPr/>
          </p:nvSpPr>
          <p:spPr>
            <a:xfrm>
              <a:off x="6060077" y="3543302"/>
              <a:ext cx="365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6F49636-44BB-5C8D-81D0-3872C5E5BF7A}"/>
              </a:ext>
            </a:extLst>
          </p:cNvPr>
          <p:cNvCxnSpPr>
            <a:cxnSpLocks/>
          </p:cNvCxnSpPr>
          <p:nvPr/>
        </p:nvCxnSpPr>
        <p:spPr>
          <a:xfrm>
            <a:off x="4637558" y="2102235"/>
            <a:ext cx="3191992" cy="66001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3324932-9ED6-1CE4-1A98-AB122EF4D5E2}"/>
              </a:ext>
            </a:extLst>
          </p:cNvPr>
          <p:cNvSpPr/>
          <p:nvPr/>
        </p:nvSpPr>
        <p:spPr>
          <a:xfrm>
            <a:off x="3781425" y="3695700"/>
            <a:ext cx="5410200" cy="11239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: 2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điểm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73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DB9D7D4A-7851-29D5-53DC-B8B5D3D02F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28B5E93-4857-032F-85A5-AC5F6A5EB57C}"/>
              </a:ext>
            </a:extLst>
          </p:cNvPr>
          <p:cNvSpPr/>
          <p:nvPr/>
        </p:nvSpPr>
        <p:spPr>
          <a:xfrm>
            <a:off x="762000" y="704851"/>
            <a:ext cx="10544175" cy="45910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18">
            <a:extLst>
              <a:ext uri="{FF2B5EF4-FFF2-40B4-BE49-F238E27FC236}">
                <a16:creationId xmlns:a16="http://schemas.microsoft.com/office/drawing/2014/main" id="{E6207A14-3EB9-1465-DFED-B5CC8124B004}"/>
              </a:ext>
            </a:extLst>
          </p:cNvPr>
          <p:cNvSpPr/>
          <p:nvPr/>
        </p:nvSpPr>
        <p:spPr>
          <a:xfrm>
            <a:off x="1454628" y="367393"/>
            <a:ext cx="9270521" cy="889907"/>
          </a:xfrm>
          <a:prstGeom prst="roundRect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thước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DC8BD2A-ED82-CC32-937D-9584AFA36A0D}"/>
              </a:ext>
            </a:extLst>
          </p:cNvPr>
          <p:cNvCxnSpPr/>
          <p:nvPr/>
        </p:nvCxnSpPr>
        <p:spPr>
          <a:xfrm>
            <a:off x="4637558" y="2102235"/>
            <a:ext cx="306244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6" descr="Ruler Vector at GetDrawings | Free download">
            <a:extLst>
              <a:ext uri="{FF2B5EF4-FFF2-40B4-BE49-F238E27FC236}">
                <a16:creationId xmlns:a16="http://schemas.microsoft.com/office/drawing/2014/main" id="{C6AC1A13-F8B8-D3E0-51A6-23BE2B4322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97" b="89697" l="7813" r="923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370" b="25422"/>
          <a:stretch/>
        </p:blipFill>
        <p:spPr bwMode="auto">
          <a:xfrm>
            <a:off x="4060825" y="2055757"/>
            <a:ext cx="4876800" cy="75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A09F5E1-B4ED-EC1E-F4B5-894379E96F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9925" y="1466089"/>
            <a:ext cx="1143000" cy="1677226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63FED76-A8D7-E40F-4869-73ECFD5DF342}"/>
              </a:ext>
            </a:extLst>
          </p:cNvPr>
          <p:cNvCxnSpPr/>
          <p:nvPr/>
        </p:nvCxnSpPr>
        <p:spPr>
          <a:xfrm>
            <a:off x="4828058" y="4121535"/>
            <a:ext cx="306244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6" descr="Ruler Vector at GetDrawings | Free download">
            <a:extLst>
              <a:ext uri="{FF2B5EF4-FFF2-40B4-BE49-F238E27FC236}">
                <a16:creationId xmlns:a16="http://schemas.microsoft.com/office/drawing/2014/main" id="{7C3831FA-1BC4-8FE4-F60F-A56F3C3765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97" b="89697" l="7813" r="923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370" b="25422"/>
          <a:stretch/>
        </p:blipFill>
        <p:spPr bwMode="auto">
          <a:xfrm rot="638332">
            <a:off x="4175125" y="4379858"/>
            <a:ext cx="4876800" cy="75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00C83C3-E517-C47A-70AC-AE8B23A283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7242" y="3101814"/>
            <a:ext cx="1331583" cy="1728158"/>
          </a:xfrm>
          <a:prstGeom prst="rect">
            <a:avLst/>
          </a:prstGeom>
        </p:spPr>
      </p:pic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9F0D654-D098-095B-CF3C-5CC722DE6A62}"/>
              </a:ext>
            </a:extLst>
          </p:cNvPr>
          <p:cNvSpPr/>
          <p:nvPr/>
        </p:nvSpPr>
        <p:spPr>
          <a:xfrm>
            <a:off x="1276351" y="5438775"/>
            <a:ext cx="2438400" cy="11239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A. Nam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997D57B9-F1E4-7390-D6AF-AB6530186458}"/>
              </a:ext>
            </a:extLst>
          </p:cNvPr>
          <p:cNvSpPr/>
          <p:nvPr/>
        </p:nvSpPr>
        <p:spPr>
          <a:xfrm>
            <a:off x="6105526" y="5467350"/>
            <a:ext cx="2438400" cy="11239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B. Mai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F3EB384-2B5F-A733-192C-02DA6562E094}"/>
              </a:ext>
            </a:extLst>
          </p:cNvPr>
          <p:cNvSpPr txBox="1"/>
          <p:nvPr/>
        </p:nvSpPr>
        <p:spPr>
          <a:xfrm>
            <a:off x="4503610" y="1571627"/>
            <a:ext cx="365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A359216-897E-E4BA-D598-7E71640AF1BD}"/>
              </a:ext>
            </a:extLst>
          </p:cNvPr>
          <p:cNvSpPr txBox="1"/>
          <p:nvPr/>
        </p:nvSpPr>
        <p:spPr>
          <a:xfrm>
            <a:off x="7523035" y="1581152"/>
            <a:ext cx="365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EF86351-9301-3FB7-1AF7-03F96F74C2D3}"/>
              </a:ext>
            </a:extLst>
          </p:cNvPr>
          <p:cNvSpPr txBox="1"/>
          <p:nvPr/>
        </p:nvSpPr>
        <p:spPr>
          <a:xfrm>
            <a:off x="4675060" y="3581402"/>
            <a:ext cx="365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ACD4EE0-B274-BF7A-D05C-0AD969481A61}"/>
              </a:ext>
            </a:extLst>
          </p:cNvPr>
          <p:cNvSpPr txBox="1"/>
          <p:nvPr/>
        </p:nvSpPr>
        <p:spPr>
          <a:xfrm>
            <a:off x="7732585" y="3600452"/>
            <a:ext cx="365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7" name="Picture 56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2ADC4A0F-B7DC-C623-D7F9-E5D49EAFAF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012" y="4695824"/>
            <a:ext cx="1473727" cy="1247775"/>
          </a:xfrm>
          <a:prstGeom prst="rect">
            <a:avLst/>
          </a:prstGeom>
        </p:spPr>
      </p:pic>
      <p:pic>
        <p:nvPicPr>
          <p:cNvPr id="59" name="Picture 58" descr="A red x on a black background&#10;&#10;Description automatically generated">
            <a:extLst>
              <a:ext uri="{FF2B5EF4-FFF2-40B4-BE49-F238E27FC236}">
                <a16:creationId xmlns:a16="http://schemas.microsoft.com/office/drawing/2014/main" id="{5F5FCB52-8F30-7A8D-7EBF-C7E4E0B50D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894" y="5400673"/>
            <a:ext cx="720092" cy="73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65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5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  <a:extLst>
              <a:ext uri="{FF2B5EF4-FFF2-40B4-BE49-F238E27FC236}">
                <a16:creationId xmlns:a16="http://schemas.microsoft.com/office/drawing/2014/main" id="{13BD57BA-B139-E078-C50C-DCF3103703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14BD355-5C60-C51F-C8CE-544F4C471C01}"/>
              </a:ext>
            </a:extLst>
          </p:cNvPr>
          <p:cNvSpPr/>
          <p:nvPr/>
        </p:nvSpPr>
        <p:spPr>
          <a:xfrm>
            <a:off x="762000" y="704851"/>
            <a:ext cx="10544175" cy="45910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18">
            <a:extLst>
              <a:ext uri="{FF2B5EF4-FFF2-40B4-BE49-F238E27FC236}">
                <a16:creationId xmlns:a16="http://schemas.microsoft.com/office/drawing/2014/main" id="{75289F22-09F8-FD3C-49B6-EE71292A7529}"/>
              </a:ext>
            </a:extLst>
          </p:cNvPr>
          <p:cNvSpPr/>
          <p:nvPr/>
        </p:nvSpPr>
        <p:spPr>
          <a:xfrm>
            <a:off x="1454628" y="367393"/>
            <a:ext cx="9270521" cy="889907"/>
          </a:xfrm>
          <a:prstGeom prst="roundRect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A636675-4EB6-F605-B376-E8F77C64487D}"/>
              </a:ext>
            </a:extLst>
          </p:cNvPr>
          <p:cNvGrpSpPr/>
          <p:nvPr/>
        </p:nvGrpSpPr>
        <p:grpSpPr>
          <a:xfrm>
            <a:off x="4426647" y="1507935"/>
            <a:ext cx="442723" cy="833133"/>
            <a:chOff x="5945014" y="3460560"/>
            <a:chExt cx="442723" cy="83313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C3C2F05-B5BF-2D8F-DCA9-117AAADBB35F}"/>
                </a:ext>
              </a:extLst>
            </p:cNvPr>
            <p:cNvSpPr txBox="1"/>
            <p:nvPr/>
          </p:nvSpPr>
          <p:spPr>
            <a:xfrm>
              <a:off x="5945014" y="3460560"/>
              <a:ext cx="39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F73D3BC-D6E3-2DF0-0BB9-DD079AE55E4B}"/>
                </a:ext>
              </a:extLst>
            </p:cNvPr>
            <p:cNvSpPr txBox="1"/>
            <p:nvPr/>
          </p:nvSpPr>
          <p:spPr>
            <a:xfrm>
              <a:off x="6021977" y="3524252"/>
              <a:ext cx="365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14A7435-B6E0-D488-29F8-067FF3EEE0CE}"/>
              </a:ext>
            </a:extLst>
          </p:cNvPr>
          <p:cNvGrpSpPr/>
          <p:nvPr/>
        </p:nvGrpSpPr>
        <p:grpSpPr>
          <a:xfrm>
            <a:off x="7498612" y="1536510"/>
            <a:ext cx="433198" cy="804558"/>
            <a:chOff x="5954539" y="3489135"/>
            <a:chExt cx="433198" cy="80455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365D370-233B-BE5F-C769-7676B3329E1C}"/>
                </a:ext>
              </a:extLst>
            </p:cNvPr>
            <p:cNvSpPr txBox="1"/>
            <p:nvPr/>
          </p:nvSpPr>
          <p:spPr>
            <a:xfrm>
              <a:off x="5954539" y="3489135"/>
              <a:ext cx="39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1BD7AA6-8F29-C26E-DDEE-259DC20813A4}"/>
                </a:ext>
              </a:extLst>
            </p:cNvPr>
            <p:cNvSpPr txBox="1"/>
            <p:nvPr/>
          </p:nvSpPr>
          <p:spPr>
            <a:xfrm>
              <a:off x="6021977" y="3524252"/>
              <a:ext cx="365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7A05690-BAF2-1915-35D3-931BF4D65DF7}"/>
              </a:ext>
            </a:extLst>
          </p:cNvPr>
          <p:cNvCxnSpPr/>
          <p:nvPr/>
        </p:nvCxnSpPr>
        <p:spPr>
          <a:xfrm>
            <a:off x="4637558" y="2102235"/>
            <a:ext cx="306244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CDDB5BF-AA03-6990-AE04-440B2BD0C96A}"/>
              </a:ext>
            </a:extLst>
          </p:cNvPr>
          <p:cNvSpPr/>
          <p:nvPr/>
        </p:nvSpPr>
        <p:spPr>
          <a:xfrm>
            <a:off x="3781425" y="3695700"/>
            <a:ext cx="5410200" cy="11239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Đoạn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thẳng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AB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8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FC2C407-DDD1-001A-76CB-A6E4D8478BC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693370" y="947012"/>
            <a:ext cx="6919560" cy="355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1293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BD0E5-8023-8043-49C6-CEB9E070F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ường và chân là đôi bạn thân  Bài Hát Vui Nhộn Cho Trẻ Mầm Non">
            <a:hlinkClick r:id="" action="ppaction://media"/>
            <a:extLst>
              <a:ext uri="{FF2B5EF4-FFF2-40B4-BE49-F238E27FC236}">
                <a16:creationId xmlns:a16="http://schemas.microsoft.com/office/drawing/2014/main" id="{5DF84F22-C518-5261-FF4C-88B1E7CDF08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75945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58B32E-5D3A-19D6-F982-9C428F3E2B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22" t="10622"/>
          <a:stretch/>
        </p:blipFill>
        <p:spPr>
          <a:xfrm>
            <a:off x="-1107" y="-16657"/>
            <a:ext cx="12192000" cy="6858000"/>
          </a:xfrm>
          <a:prstGeom prst="rect">
            <a:avLst/>
          </a:prstGeom>
        </p:spPr>
      </p:pic>
      <p:grpSp>
        <p:nvGrpSpPr>
          <p:cNvPr id="7048" name="Google Shape;7081;p48">
            <a:extLst>
              <a:ext uri="{FF2B5EF4-FFF2-40B4-BE49-F238E27FC236}">
                <a16:creationId xmlns:a16="http://schemas.microsoft.com/office/drawing/2014/main" id="{16145FBC-C01A-4D5F-18DF-46B814BEC008}"/>
              </a:ext>
            </a:extLst>
          </p:cNvPr>
          <p:cNvGrpSpPr/>
          <p:nvPr/>
        </p:nvGrpSpPr>
        <p:grpSpPr>
          <a:xfrm>
            <a:off x="9219001" y="2803861"/>
            <a:ext cx="821767" cy="822633"/>
            <a:chOff x="10331425" y="6964675"/>
            <a:chExt cx="616325" cy="616975"/>
          </a:xfrm>
        </p:grpSpPr>
        <p:sp>
          <p:nvSpPr>
            <p:cNvPr id="7049" name="Google Shape;7082;p48">
              <a:extLst>
                <a:ext uri="{FF2B5EF4-FFF2-40B4-BE49-F238E27FC236}">
                  <a16:creationId xmlns:a16="http://schemas.microsoft.com/office/drawing/2014/main" id="{389E4964-877C-62AC-D880-AF0D70599E04}"/>
                </a:ext>
              </a:extLst>
            </p:cNvPr>
            <p:cNvSpPr/>
            <p:nvPr/>
          </p:nvSpPr>
          <p:spPr>
            <a:xfrm>
              <a:off x="10331425" y="6964675"/>
              <a:ext cx="616325" cy="616975"/>
            </a:xfrm>
            <a:custGeom>
              <a:avLst/>
              <a:gdLst/>
              <a:ahLst/>
              <a:cxnLst/>
              <a:rect l="l" t="t" r="r" b="b"/>
              <a:pathLst>
                <a:path w="24653" h="24679" extrusionOk="0">
                  <a:moveTo>
                    <a:pt x="10734" y="0"/>
                  </a:moveTo>
                  <a:cubicBezTo>
                    <a:pt x="10145" y="54"/>
                    <a:pt x="9530" y="188"/>
                    <a:pt x="8994" y="482"/>
                  </a:cubicBezTo>
                  <a:cubicBezTo>
                    <a:pt x="8593" y="670"/>
                    <a:pt x="8191" y="991"/>
                    <a:pt x="7870" y="1339"/>
                  </a:cubicBezTo>
                  <a:lnTo>
                    <a:pt x="7656" y="1339"/>
                  </a:lnTo>
                  <a:cubicBezTo>
                    <a:pt x="7415" y="1339"/>
                    <a:pt x="7228" y="1392"/>
                    <a:pt x="6987" y="1419"/>
                  </a:cubicBezTo>
                  <a:cubicBezTo>
                    <a:pt x="6692" y="1446"/>
                    <a:pt x="6425" y="1553"/>
                    <a:pt x="6157" y="1660"/>
                  </a:cubicBezTo>
                  <a:cubicBezTo>
                    <a:pt x="6130" y="1687"/>
                    <a:pt x="6023" y="1713"/>
                    <a:pt x="6023" y="1713"/>
                  </a:cubicBezTo>
                  <a:cubicBezTo>
                    <a:pt x="5461" y="1981"/>
                    <a:pt x="4979" y="2356"/>
                    <a:pt x="4578" y="2811"/>
                  </a:cubicBezTo>
                  <a:cubicBezTo>
                    <a:pt x="4283" y="3186"/>
                    <a:pt x="4043" y="3614"/>
                    <a:pt x="3855" y="4122"/>
                  </a:cubicBezTo>
                  <a:cubicBezTo>
                    <a:pt x="3775" y="4283"/>
                    <a:pt x="3721" y="4470"/>
                    <a:pt x="3668" y="4658"/>
                  </a:cubicBezTo>
                  <a:cubicBezTo>
                    <a:pt x="3641" y="4658"/>
                    <a:pt x="3588" y="4684"/>
                    <a:pt x="3507" y="4738"/>
                  </a:cubicBezTo>
                  <a:cubicBezTo>
                    <a:pt x="2678" y="5139"/>
                    <a:pt x="2008" y="5862"/>
                    <a:pt x="1714" y="6772"/>
                  </a:cubicBezTo>
                  <a:cubicBezTo>
                    <a:pt x="1634" y="7013"/>
                    <a:pt x="1553" y="7227"/>
                    <a:pt x="1527" y="7468"/>
                  </a:cubicBezTo>
                  <a:cubicBezTo>
                    <a:pt x="1259" y="7682"/>
                    <a:pt x="1045" y="7896"/>
                    <a:pt x="831" y="8164"/>
                  </a:cubicBezTo>
                  <a:cubicBezTo>
                    <a:pt x="804" y="8164"/>
                    <a:pt x="804" y="8217"/>
                    <a:pt x="804" y="8217"/>
                  </a:cubicBezTo>
                  <a:cubicBezTo>
                    <a:pt x="643" y="8432"/>
                    <a:pt x="510" y="8672"/>
                    <a:pt x="376" y="8940"/>
                  </a:cubicBezTo>
                  <a:cubicBezTo>
                    <a:pt x="376" y="8940"/>
                    <a:pt x="322" y="9020"/>
                    <a:pt x="322" y="9047"/>
                  </a:cubicBezTo>
                  <a:cubicBezTo>
                    <a:pt x="108" y="9609"/>
                    <a:pt x="1" y="10225"/>
                    <a:pt x="28" y="10814"/>
                  </a:cubicBezTo>
                  <a:cubicBezTo>
                    <a:pt x="54" y="11322"/>
                    <a:pt x="162" y="11831"/>
                    <a:pt x="376" y="12286"/>
                  </a:cubicBezTo>
                  <a:cubicBezTo>
                    <a:pt x="402" y="12393"/>
                    <a:pt x="456" y="12527"/>
                    <a:pt x="536" y="12661"/>
                  </a:cubicBezTo>
                  <a:cubicBezTo>
                    <a:pt x="402" y="12928"/>
                    <a:pt x="295" y="13223"/>
                    <a:pt x="242" y="13517"/>
                  </a:cubicBezTo>
                  <a:lnTo>
                    <a:pt x="242" y="13571"/>
                  </a:lnTo>
                  <a:cubicBezTo>
                    <a:pt x="162" y="13865"/>
                    <a:pt x="135" y="14133"/>
                    <a:pt x="135" y="14427"/>
                  </a:cubicBezTo>
                  <a:lnTo>
                    <a:pt x="135" y="14561"/>
                  </a:lnTo>
                  <a:cubicBezTo>
                    <a:pt x="135" y="15177"/>
                    <a:pt x="295" y="15765"/>
                    <a:pt x="590" y="16301"/>
                  </a:cubicBezTo>
                  <a:cubicBezTo>
                    <a:pt x="804" y="16675"/>
                    <a:pt x="1072" y="17050"/>
                    <a:pt x="1366" y="17345"/>
                  </a:cubicBezTo>
                  <a:cubicBezTo>
                    <a:pt x="1366" y="17559"/>
                    <a:pt x="1393" y="17746"/>
                    <a:pt x="1446" y="17987"/>
                  </a:cubicBezTo>
                  <a:cubicBezTo>
                    <a:pt x="1446" y="18014"/>
                    <a:pt x="1473" y="18121"/>
                    <a:pt x="1473" y="18121"/>
                  </a:cubicBezTo>
                  <a:cubicBezTo>
                    <a:pt x="1500" y="18335"/>
                    <a:pt x="1580" y="18576"/>
                    <a:pt x="1660" y="18817"/>
                  </a:cubicBezTo>
                  <a:cubicBezTo>
                    <a:pt x="1660" y="18843"/>
                    <a:pt x="1741" y="18950"/>
                    <a:pt x="1741" y="18977"/>
                  </a:cubicBezTo>
                  <a:cubicBezTo>
                    <a:pt x="2008" y="19539"/>
                    <a:pt x="2383" y="20021"/>
                    <a:pt x="2838" y="20423"/>
                  </a:cubicBezTo>
                  <a:cubicBezTo>
                    <a:pt x="3213" y="20717"/>
                    <a:pt x="3641" y="20985"/>
                    <a:pt x="4123" y="21145"/>
                  </a:cubicBezTo>
                  <a:cubicBezTo>
                    <a:pt x="4391" y="21252"/>
                    <a:pt x="4658" y="21333"/>
                    <a:pt x="4926" y="21386"/>
                  </a:cubicBezTo>
                  <a:cubicBezTo>
                    <a:pt x="5060" y="21681"/>
                    <a:pt x="5194" y="22002"/>
                    <a:pt x="5354" y="22269"/>
                  </a:cubicBezTo>
                  <a:cubicBezTo>
                    <a:pt x="5622" y="22698"/>
                    <a:pt x="5943" y="23072"/>
                    <a:pt x="6318" y="23367"/>
                  </a:cubicBezTo>
                  <a:cubicBezTo>
                    <a:pt x="6799" y="23768"/>
                    <a:pt x="7335" y="24036"/>
                    <a:pt x="7924" y="24170"/>
                  </a:cubicBezTo>
                  <a:cubicBezTo>
                    <a:pt x="7950" y="24170"/>
                    <a:pt x="8031" y="24197"/>
                    <a:pt x="8057" y="24197"/>
                  </a:cubicBezTo>
                  <a:cubicBezTo>
                    <a:pt x="8325" y="24250"/>
                    <a:pt x="8566" y="24277"/>
                    <a:pt x="8834" y="24277"/>
                  </a:cubicBezTo>
                  <a:lnTo>
                    <a:pt x="8941" y="24277"/>
                  </a:lnTo>
                  <a:cubicBezTo>
                    <a:pt x="9262" y="24277"/>
                    <a:pt x="9610" y="24250"/>
                    <a:pt x="9904" y="24143"/>
                  </a:cubicBezTo>
                  <a:cubicBezTo>
                    <a:pt x="9904" y="24116"/>
                    <a:pt x="9931" y="24116"/>
                    <a:pt x="9958" y="24116"/>
                  </a:cubicBezTo>
                  <a:cubicBezTo>
                    <a:pt x="10065" y="24170"/>
                    <a:pt x="10199" y="24250"/>
                    <a:pt x="10333" y="24304"/>
                  </a:cubicBezTo>
                  <a:cubicBezTo>
                    <a:pt x="10493" y="24384"/>
                    <a:pt x="10707" y="24437"/>
                    <a:pt x="10868" y="24518"/>
                  </a:cubicBezTo>
                  <a:cubicBezTo>
                    <a:pt x="11216" y="24598"/>
                    <a:pt x="11564" y="24678"/>
                    <a:pt x="11912" y="24678"/>
                  </a:cubicBezTo>
                  <a:cubicBezTo>
                    <a:pt x="12501" y="24678"/>
                    <a:pt x="13089" y="24545"/>
                    <a:pt x="13518" y="24170"/>
                  </a:cubicBezTo>
                  <a:cubicBezTo>
                    <a:pt x="13678" y="24089"/>
                    <a:pt x="13812" y="24009"/>
                    <a:pt x="13973" y="23875"/>
                  </a:cubicBezTo>
                  <a:cubicBezTo>
                    <a:pt x="14535" y="24036"/>
                    <a:pt x="15043" y="24143"/>
                    <a:pt x="15552" y="24143"/>
                  </a:cubicBezTo>
                  <a:cubicBezTo>
                    <a:pt x="15712" y="24143"/>
                    <a:pt x="15927" y="24143"/>
                    <a:pt x="16087" y="24089"/>
                  </a:cubicBezTo>
                  <a:cubicBezTo>
                    <a:pt x="17024" y="23956"/>
                    <a:pt x="17854" y="23474"/>
                    <a:pt x="18416" y="22698"/>
                  </a:cubicBezTo>
                  <a:cubicBezTo>
                    <a:pt x="18550" y="22484"/>
                    <a:pt x="18657" y="22323"/>
                    <a:pt x="18764" y="22136"/>
                  </a:cubicBezTo>
                  <a:cubicBezTo>
                    <a:pt x="19165" y="22029"/>
                    <a:pt x="19540" y="21895"/>
                    <a:pt x="19861" y="21681"/>
                  </a:cubicBezTo>
                  <a:cubicBezTo>
                    <a:pt x="20664" y="21226"/>
                    <a:pt x="21280" y="20449"/>
                    <a:pt x="21494" y="19513"/>
                  </a:cubicBezTo>
                  <a:cubicBezTo>
                    <a:pt x="21494" y="19486"/>
                    <a:pt x="21547" y="19406"/>
                    <a:pt x="21547" y="19379"/>
                  </a:cubicBezTo>
                  <a:cubicBezTo>
                    <a:pt x="21708" y="19272"/>
                    <a:pt x="21842" y="19218"/>
                    <a:pt x="22002" y="19111"/>
                  </a:cubicBezTo>
                  <a:cubicBezTo>
                    <a:pt x="22431" y="18843"/>
                    <a:pt x="22805" y="18522"/>
                    <a:pt x="23100" y="18148"/>
                  </a:cubicBezTo>
                  <a:cubicBezTo>
                    <a:pt x="23501" y="17666"/>
                    <a:pt x="23769" y="17130"/>
                    <a:pt x="23903" y="16542"/>
                  </a:cubicBezTo>
                  <a:cubicBezTo>
                    <a:pt x="23903" y="16542"/>
                    <a:pt x="23956" y="16435"/>
                    <a:pt x="23956" y="16408"/>
                  </a:cubicBezTo>
                  <a:cubicBezTo>
                    <a:pt x="24010" y="16140"/>
                    <a:pt x="24010" y="15846"/>
                    <a:pt x="24010" y="15524"/>
                  </a:cubicBezTo>
                  <a:cubicBezTo>
                    <a:pt x="24010" y="15364"/>
                    <a:pt x="24010" y="15230"/>
                    <a:pt x="23983" y="15069"/>
                  </a:cubicBezTo>
                  <a:cubicBezTo>
                    <a:pt x="24144" y="14802"/>
                    <a:pt x="24277" y="14507"/>
                    <a:pt x="24384" y="14186"/>
                  </a:cubicBezTo>
                  <a:cubicBezTo>
                    <a:pt x="24652" y="13303"/>
                    <a:pt x="24572" y="12313"/>
                    <a:pt x="24117" y="11483"/>
                  </a:cubicBezTo>
                  <a:lnTo>
                    <a:pt x="23903" y="11188"/>
                  </a:lnTo>
                  <a:cubicBezTo>
                    <a:pt x="24144" y="10439"/>
                    <a:pt x="24251" y="9770"/>
                    <a:pt x="24144" y="9101"/>
                  </a:cubicBezTo>
                  <a:cubicBezTo>
                    <a:pt x="24037" y="8164"/>
                    <a:pt x="23555" y="7334"/>
                    <a:pt x="22779" y="6772"/>
                  </a:cubicBezTo>
                  <a:cubicBezTo>
                    <a:pt x="22591" y="6638"/>
                    <a:pt x="22377" y="6504"/>
                    <a:pt x="22190" y="6397"/>
                  </a:cubicBezTo>
                  <a:lnTo>
                    <a:pt x="22190" y="6344"/>
                  </a:lnTo>
                  <a:cubicBezTo>
                    <a:pt x="22109" y="5862"/>
                    <a:pt x="21949" y="5434"/>
                    <a:pt x="21708" y="5032"/>
                  </a:cubicBezTo>
                  <a:cubicBezTo>
                    <a:pt x="21226" y="4229"/>
                    <a:pt x="20503" y="3667"/>
                    <a:pt x="19620" y="3400"/>
                  </a:cubicBezTo>
                  <a:cubicBezTo>
                    <a:pt x="19219" y="2677"/>
                    <a:pt x="18630" y="2142"/>
                    <a:pt x="17854" y="1847"/>
                  </a:cubicBezTo>
                  <a:cubicBezTo>
                    <a:pt x="17800" y="1740"/>
                    <a:pt x="17720" y="1606"/>
                    <a:pt x="17613" y="1526"/>
                  </a:cubicBezTo>
                  <a:cubicBezTo>
                    <a:pt x="17425" y="1285"/>
                    <a:pt x="17185" y="1044"/>
                    <a:pt x="16917" y="857"/>
                  </a:cubicBezTo>
                  <a:cubicBezTo>
                    <a:pt x="16917" y="803"/>
                    <a:pt x="16890" y="803"/>
                    <a:pt x="16890" y="803"/>
                  </a:cubicBezTo>
                  <a:cubicBezTo>
                    <a:pt x="16649" y="616"/>
                    <a:pt x="16435" y="482"/>
                    <a:pt x="16167" y="348"/>
                  </a:cubicBezTo>
                  <a:cubicBezTo>
                    <a:pt x="16167" y="348"/>
                    <a:pt x="16087" y="322"/>
                    <a:pt x="16060" y="322"/>
                  </a:cubicBezTo>
                  <a:cubicBezTo>
                    <a:pt x="15579" y="107"/>
                    <a:pt x="15043" y="0"/>
                    <a:pt x="14508" y="0"/>
                  </a:cubicBezTo>
                  <a:lnTo>
                    <a:pt x="14294" y="0"/>
                  </a:lnTo>
                  <a:cubicBezTo>
                    <a:pt x="13785" y="54"/>
                    <a:pt x="13277" y="134"/>
                    <a:pt x="12822" y="348"/>
                  </a:cubicBezTo>
                  <a:cubicBezTo>
                    <a:pt x="12741" y="348"/>
                    <a:pt x="12715" y="375"/>
                    <a:pt x="12634" y="402"/>
                  </a:cubicBezTo>
                  <a:cubicBezTo>
                    <a:pt x="12367" y="268"/>
                    <a:pt x="12072" y="188"/>
                    <a:pt x="11778" y="107"/>
                  </a:cubicBezTo>
                  <a:lnTo>
                    <a:pt x="11751" y="107"/>
                  </a:lnTo>
                  <a:cubicBezTo>
                    <a:pt x="11430" y="54"/>
                    <a:pt x="11162" y="0"/>
                    <a:pt x="10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0" name="Google Shape;7083;p48">
              <a:extLst>
                <a:ext uri="{FF2B5EF4-FFF2-40B4-BE49-F238E27FC236}">
                  <a16:creationId xmlns:a16="http://schemas.microsoft.com/office/drawing/2014/main" id="{3B3FB8EB-4101-6774-5D26-1E4EA5B68643}"/>
                </a:ext>
              </a:extLst>
            </p:cNvPr>
            <p:cNvSpPr/>
            <p:nvPr/>
          </p:nvSpPr>
          <p:spPr>
            <a:xfrm>
              <a:off x="10552075" y="7032925"/>
              <a:ext cx="86350" cy="204100"/>
            </a:xfrm>
            <a:custGeom>
              <a:avLst/>
              <a:gdLst/>
              <a:ahLst/>
              <a:cxnLst/>
              <a:rect l="l" t="t" r="r" b="b"/>
              <a:pathLst>
                <a:path w="3454" h="8164" extrusionOk="0">
                  <a:moveTo>
                    <a:pt x="1848" y="1"/>
                  </a:moveTo>
                  <a:cubicBezTo>
                    <a:pt x="1660" y="1"/>
                    <a:pt x="1446" y="54"/>
                    <a:pt x="1286" y="161"/>
                  </a:cubicBezTo>
                  <a:cubicBezTo>
                    <a:pt x="1125" y="268"/>
                    <a:pt x="938" y="402"/>
                    <a:pt x="804" y="536"/>
                  </a:cubicBezTo>
                  <a:cubicBezTo>
                    <a:pt x="670" y="696"/>
                    <a:pt x="536" y="857"/>
                    <a:pt x="456" y="1071"/>
                  </a:cubicBezTo>
                  <a:cubicBezTo>
                    <a:pt x="349" y="1232"/>
                    <a:pt x="242" y="1446"/>
                    <a:pt x="188" y="1660"/>
                  </a:cubicBezTo>
                  <a:cubicBezTo>
                    <a:pt x="108" y="1874"/>
                    <a:pt x="81" y="2061"/>
                    <a:pt x="55" y="2302"/>
                  </a:cubicBezTo>
                  <a:cubicBezTo>
                    <a:pt x="1" y="2784"/>
                    <a:pt x="55" y="3266"/>
                    <a:pt x="188" y="3774"/>
                  </a:cubicBezTo>
                  <a:cubicBezTo>
                    <a:pt x="322" y="4229"/>
                    <a:pt x="510" y="4738"/>
                    <a:pt x="777" y="5220"/>
                  </a:cubicBezTo>
                  <a:cubicBezTo>
                    <a:pt x="1018" y="5648"/>
                    <a:pt x="1313" y="6076"/>
                    <a:pt x="1687" y="6558"/>
                  </a:cubicBezTo>
                  <a:cubicBezTo>
                    <a:pt x="1982" y="6960"/>
                    <a:pt x="2356" y="7308"/>
                    <a:pt x="2731" y="7709"/>
                  </a:cubicBezTo>
                  <a:cubicBezTo>
                    <a:pt x="2865" y="7843"/>
                    <a:pt x="3026" y="8030"/>
                    <a:pt x="3186" y="8164"/>
                  </a:cubicBezTo>
                  <a:lnTo>
                    <a:pt x="3213" y="8164"/>
                  </a:lnTo>
                  <a:cubicBezTo>
                    <a:pt x="3240" y="8164"/>
                    <a:pt x="3293" y="8164"/>
                    <a:pt x="3293" y="8111"/>
                  </a:cubicBezTo>
                  <a:cubicBezTo>
                    <a:pt x="3320" y="8084"/>
                    <a:pt x="3320" y="8057"/>
                    <a:pt x="3293" y="8030"/>
                  </a:cubicBezTo>
                  <a:cubicBezTo>
                    <a:pt x="3320" y="7977"/>
                    <a:pt x="3347" y="7950"/>
                    <a:pt x="3347" y="7923"/>
                  </a:cubicBezTo>
                  <a:cubicBezTo>
                    <a:pt x="3320" y="6960"/>
                    <a:pt x="3347" y="5996"/>
                    <a:pt x="3400" y="5006"/>
                  </a:cubicBezTo>
                  <a:cubicBezTo>
                    <a:pt x="3400" y="4685"/>
                    <a:pt x="3427" y="4337"/>
                    <a:pt x="3427" y="4015"/>
                  </a:cubicBezTo>
                  <a:cubicBezTo>
                    <a:pt x="3454" y="3373"/>
                    <a:pt x="3454" y="2838"/>
                    <a:pt x="3427" y="2329"/>
                  </a:cubicBezTo>
                  <a:cubicBezTo>
                    <a:pt x="3427" y="2088"/>
                    <a:pt x="3400" y="1901"/>
                    <a:pt x="3347" y="1687"/>
                  </a:cubicBezTo>
                  <a:cubicBezTo>
                    <a:pt x="3320" y="1499"/>
                    <a:pt x="3293" y="1259"/>
                    <a:pt x="3213" y="1071"/>
                  </a:cubicBezTo>
                  <a:cubicBezTo>
                    <a:pt x="3159" y="857"/>
                    <a:pt x="3052" y="696"/>
                    <a:pt x="2945" y="536"/>
                  </a:cubicBezTo>
                  <a:cubicBezTo>
                    <a:pt x="2892" y="429"/>
                    <a:pt x="2811" y="348"/>
                    <a:pt x="2758" y="322"/>
                  </a:cubicBezTo>
                  <a:cubicBezTo>
                    <a:pt x="2651" y="268"/>
                    <a:pt x="2544" y="188"/>
                    <a:pt x="2490" y="161"/>
                  </a:cubicBezTo>
                  <a:cubicBezTo>
                    <a:pt x="2410" y="134"/>
                    <a:pt x="2303" y="81"/>
                    <a:pt x="2169" y="54"/>
                  </a:cubicBezTo>
                  <a:cubicBezTo>
                    <a:pt x="2089" y="1"/>
                    <a:pt x="1982" y="1"/>
                    <a:pt x="18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1" name="Google Shape;7084;p48">
              <a:extLst>
                <a:ext uri="{FF2B5EF4-FFF2-40B4-BE49-F238E27FC236}">
                  <a16:creationId xmlns:a16="http://schemas.microsoft.com/office/drawing/2014/main" id="{3BD72521-36B6-7FD5-4FA3-4DAB2E90C563}"/>
                </a:ext>
              </a:extLst>
            </p:cNvPr>
            <p:cNvSpPr/>
            <p:nvPr/>
          </p:nvSpPr>
          <p:spPr>
            <a:xfrm>
              <a:off x="10401700" y="7285850"/>
              <a:ext cx="204775" cy="86350"/>
            </a:xfrm>
            <a:custGeom>
              <a:avLst/>
              <a:gdLst/>
              <a:ahLst/>
              <a:cxnLst/>
              <a:rect l="l" t="t" r="r" b="b"/>
              <a:pathLst>
                <a:path w="8191" h="3454" extrusionOk="0">
                  <a:moveTo>
                    <a:pt x="4122" y="1"/>
                  </a:moveTo>
                  <a:cubicBezTo>
                    <a:pt x="3614" y="54"/>
                    <a:pt x="3266" y="54"/>
                    <a:pt x="2945" y="54"/>
                  </a:cubicBezTo>
                  <a:lnTo>
                    <a:pt x="2302" y="54"/>
                  </a:lnTo>
                  <a:cubicBezTo>
                    <a:pt x="2061" y="54"/>
                    <a:pt x="1874" y="81"/>
                    <a:pt x="1660" y="108"/>
                  </a:cubicBezTo>
                  <a:cubicBezTo>
                    <a:pt x="1472" y="162"/>
                    <a:pt x="1232" y="188"/>
                    <a:pt x="1017" y="242"/>
                  </a:cubicBezTo>
                  <a:cubicBezTo>
                    <a:pt x="830" y="322"/>
                    <a:pt x="670" y="429"/>
                    <a:pt x="482" y="509"/>
                  </a:cubicBezTo>
                  <a:cubicBezTo>
                    <a:pt x="402" y="590"/>
                    <a:pt x="322" y="643"/>
                    <a:pt x="295" y="724"/>
                  </a:cubicBezTo>
                  <a:cubicBezTo>
                    <a:pt x="241" y="804"/>
                    <a:pt x="161" y="911"/>
                    <a:pt x="134" y="991"/>
                  </a:cubicBezTo>
                  <a:cubicBezTo>
                    <a:pt x="107" y="1045"/>
                    <a:pt x="54" y="1152"/>
                    <a:pt x="27" y="1286"/>
                  </a:cubicBezTo>
                  <a:cubicBezTo>
                    <a:pt x="0" y="1393"/>
                    <a:pt x="0" y="1473"/>
                    <a:pt x="0" y="1580"/>
                  </a:cubicBezTo>
                  <a:lnTo>
                    <a:pt x="0" y="1607"/>
                  </a:lnTo>
                  <a:cubicBezTo>
                    <a:pt x="0" y="1821"/>
                    <a:pt x="54" y="2035"/>
                    <a:pt x="161" y="2196"/>
                  </a:cubicBezTo>
                  <a:cubicBezTo>
                    <a:pt x="268" y="2356"/>
                    <a:pt x="402" y="2517"/>
                    <a:pt x="536" y="2651"/>
                  </a:cubicBezTo>
                  <a:cubicBezTo>
                    <a:pt x="696" y="2785"/>
                    <a:pt x="857" y="2918"/>
                    <a:pt x="1071" y="3025"/>
                  </a:cubicBezTo>
                  <a:cubicBezTo>
                    <a:pt x="1232" y="3133"/>
                    <a:pt x="1419" y="3240"/>
                    <a:pt x="1660" y="3293"/>
                  </a:cubicBezTo>
                  <a:cubicBezTo>
                    <a:pt x="1874" y="3373"/>
                    <a:pt x="2061" y="3400"/>
                    <a:pt x="2302" y="3427"/>
                  </a:cubicBezTo>
                  <a:cubicBezTo>
                    <a:pt x="2409" y="3427"/>
                    <a:pt x="2543" y="3454"/>
                    <a:pt x="2677" y="3454"/>
                  </a:cubicBezTo>
                  <a:cubicBezTo>
                    <a:pt x="3025" y="3454"/>
                    <a:pt x="3400" y="3400"/>
                    <a:pt x="3801" y="3293"/>
                  </a:cubicBezTo>
                  <a:cubicBezTo>
                    <a:pt x="4283" y="3159"/>
                    <a:pt x="4791" y="2945"/>
                    <a:pt x="5246" y="2704"/>
                  </a:cubicBezTo>
                  <a:cubicBezTo>
                    <a:pt x="5675" y="2463"/>
                    <a:pt x="6103" y="2142"/>
                    <a:pt x="6585" y="1794"/>
                  </a:cubicBezTo>
                  <a:cubicBezTo>
                    <a:pt x="6986" y="1473"/>
                    <a:pt x="7361" y="1125"/>
                    <a:pt x="7762" y="750"/>
                  </a:cubicBezTo>
                  <a:cubicBezTo>
                    <a:pt x="7896" y="617"/>
                    <a:pt x="8057" y="456"/>
                    <a:pt x="8191" y="269"/>
                  </a:cubicBezTo>
                  <a:lnTo>
                    <a:pt x="8191" y="242"/>
                  </a:lnTo>
                  <a:cubicBezTo>
                    <a:pt x="8191" y="215"/>
                    <a:pt x="8191" y="215"/>
                    <a:pt x="8164" y="188"/>
                  </a:cubicBezTo>
                  <a:lnTo>
                    <a:pt x="8084" y="188"/>
                  </a:lnTo>
                  <a:cubicBezTo>
                    <a:pt x="8057" y="135"/>
                    <a:pt x="8030" y="108"/>
                    <a:pt x="8003" y="108"/>
                  </a:cubicBezTo>
                  <a:lnTo>
                    <a:pt x="7200" y="108"/>
                  </a:lnTo>
                  <a:cubicBezTo>
                    <a:pt x="6478" y="108"/>
                    <a:pt x="5782" y="81"/>
                    <a:pt x="5113" y="54"/>
                  </a:cubicBezTo>
                  <a:cubicBezTo>
                    <a:pt x="4791" y="54"/>
                    <a:pt x="4443" y="1"/>
                    <a:pt x="4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2" name="Google Shape;7085;p48">
              <a:extLst>
                <a:ext uri="{FF2B5EF4-FFF2-40B4-BE49-F238E27FC236}">
                  <a16:creationId xmlns:a16="http://schemas.microsoft.com/office/drawing/2014/main" id="{74ED48EB-CFFA-8B04-4E4B-066DC657F446}"/>
                </a:ext>
              </a:extLst>
            </p:cNvPr>
            <p:cNvSpPr/>
            <p:nvPr/>
          </p:nvSpPr>
          <p:spPr>
            <a:xfrm>
              <a:off x="10689250" y="7183475"/>
              <a:ext cx="177350" cy="97050"/>
            </a:xfrm>
            <a:custGeom>
              <a:avLst/>
              <a:gdLst/>
              <a:ahLst/>
              <a:cxnLst/>
              <a:rect l="l" t="t" r="r" b="b"/>
              <a:pathLst>
                <a:path w="7094" h="3882" extrusionOk="0">
                  <a:moveTo>
                    <a:pt x="5970" y="1"/>
                  </a:moveTo>
                  <a:cubicBezTo>
                    <a:pt x="5756" y="1"/>
                    <a:pt x="5568" y="28"/>
                    <a:pt x="5301" y="54"/>
                  </a:cubicBezTo>
                  <a:cubicBezTo>
                    <a:pt x="5033" y="135"/>
                    <a:pt x="4738" y="188"/>
                    <a:pt x="4391" y="295"/>
                  </a:cubicBezTo>
                  <a:cubicBezTo>
                    <a:pt x="3855" y="509"/>
                    <a:pt x="3320" y="723"/>
                    <a:pt x="2865" y="991"/>
                  </a:cubicBezTo>
                  <a:cubicBezTo>
                    <a:pt x="2758" y="1071"/>
                    <a:pt x="2651" y="1098"/>
                    <a:pt x="2544" y="1178"/>
                  </a:cubicBezTo>
                  <a:cubicBezTo>
                    <a:pt x="2410" y="1259"/>
                    <a:pt x="2276" y="1339"/>
                    <a:pt x="2196" y="1446"/>
                  </a:cubicBezTo>
                  <a:lnTo>
                    <a:pt x="2115" y="1500"/>
                  </a:lnTo>
                  <a:cubicBezTo>
                    <a:pt x="1741" y="1767"/>
                    <a:pt x="1393" y="2062"/>
                    <a:pt x="1045" y="2329"/>
                  </a:cubicBezTo>
                  <a:cubicBezTo>
                    <a:pt x="911" y="2436"/>
                    <a:pt x="777" y="2544"/>
                    <a:pt x="643" y="2677"/>
                  </a:cubicBezTo>
                  <a:lnTo>
                    <a:pt x="509" y="2811"/>
                  </a:lnTo>
                  <a:lnTo>
                    <a:pt x="376" y="2918"/>
                  </a:lnTo>
                  <a:lnTo>
                    <a:pt x="242" y="3052"/>
                  </a:lnTo>
                  <a:lnTo>
                    <a:pt x="162" y="3079"/>
                  </a:lnTo>
                  <a:cubicBezTo>
                    <a:pt x="135" y="3106"/>
                    <a:pt x="108" y="3106"/>
                    <a:pt x="81" y="3132"/>
                  </a:cubicBezTo>
                  <a:cubicBezTo>
                    <a:pt x="28" y="3186"/>
                    <a:pt x="1" y="3239"/>
                    <a:pt x="1" y="3320"/>
                  </a:cubicBezTo>
                  <a:cubicBezTo>
                    <a:pt x="1" y="3346"/>
                    <a:pt x="1" y="3400"/>
                    <a:pt x="28" y="3454"/>
                  </a:cubicBezTo>
                  <a:cubicBezTo>
                    <a:pt x="81" y="3480"/>
                    <a:pt x="108" y="3507"/>
                    <a:pt x="135" y="3507"/>
                  </a:cubicBezTo>
                  <a:cubicBezTo>
                    <a:pt x="135" y="3534"/>
                    <a:pt x="162" y="3534"/>
                    <a:pt x="162" y="3534"/>
                  </a:cubicBezTo>
                  <a:cubicBezTo>
                    <a:pt x="777" y="3748"/>
                    <a:pt x="1473" y="3855"/>
                    <a:pt x="2222" y="3882"/>
                  </a:cubicBezTo>
                  <a:lnTo>
                    <a:pt x="2570" y="3882"/>
                  </a:lnTo>
                  <a:cubicBezTo>
                    <a:pt x="3293" y="3882"/>
                    <a:pt x="3909" y="3802"/>
                    <a:pt x="4524" y="3641"/>
                  </a:cubicBezTo>
                  <a:cubicBezTo>
                    <a:pt x="4899" y="3534"/>
                    <a:pt x="5247" y="3400"/>
                    <a:pt x="5568" y="3239"/>
                  </a:cubicBezTo>
                  <a:cubicBezTo>
                    <a:pt x="5729" y="3132"/>
                    <a:pt x="5863" y="3079"/>
                    <a:pt x="5996" y="2945"/>
                  </a:cubicBezTo>
                  <a:cubicBezTo>
                    <a:pt x="6130" y="2838"/>
                    <a:pt x="6264" y="2731"/>
                    <a:pt x="6398" y="2570"/>
                  </a:cubicBezTo>
                  <a:cubicBezTo>
                    <a:pt x="6639" y="2329"/>
                    <a:pt x="6799" y="2008"/>
                    <a:pt x="6933" y="1660"/>
                  </a:cubicBezTo>
                  <a:cubicBezTo>
                    <a:pt x="7067" y="1312"/>
                    <a:pt x="7094" y="991"/>
                    <a:pt x="7067" y="777"/>
                  </a:cubicBezTo>
                  <a:cubicBezTo>
                    <a:pt x="7040" y="536"/>
                    <a:pt x="6933" y="322"/>
                    <a:pt x="6719" y="188"/>
                  </a:cubicBezTo>
                  <a:cubicBezTo>
                    <a:pt x="6559" y="54"/>
                    <a:pt x="6371" y="1"/>
                    <a:pt x="61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3" name="Google Shape;7086;p48">
              <a:extLst>
                <a:ext uri="{FF2B5EF4-FFF2-40B4-BE49-F238E27FC236}">
                  <a16:creationId xmlns:a16="http://schemas.microsoft.com/office/drawing/2014/main" id="{47718B96-B4D8-E6DF-AD6E-66F3A9ADB8FB}"/>
                </a:ext>
              </a:extLst>
            </p:cNvPr>
            <p:cNvSpPr/>
            <p:nvPr/>
          </p:nvSpPr>
          <p:spPr>
            <a:xfrm>
              <a:off x="10644425" y="7325350"/>
              <a:ext cx="98400" cy="176675"/>
            </a:xfrm>
            <a:custGeom>
              <a:avLst/>
              <a:gdLst/>
              <a:ahLst/>
              <a:cxnLst/>
              <a:rect l="l" t="t" r="r" b="b"/>
              <a:pathLst>
                <a:path w="3936" h="7067" extrusionOk="0">
                  <a:moveTo>
                    <a:pt x="589" y="0"/>
                  </a:moveTo>
                  <a:cubicBezTo>
                    <a:pt x="563" y="0"/>
                    <a:pt x="509" y="0"/>
                    <a:pt x="456" y="54"/>
                  </a:cubicBezTo>
                  <a:cubicBezTo>
                    <a:pt x="429" y="80"/>
                    <a:pt x="402" y="107"/>
                    <a:pt x="402" y="134"/>
                  </a:cubicBezTo>
                  <a:cubicBezTo>
                    <a:pt x="375" y="134"/>
                    <a:pt x="375" y="187"/>
                    <a:pt x="375" y="187"/>
                  </a:cubicBezTo>
                  <a:cubicBezTo>
                    <a:pt x="161" y="776"/>
                    <a:pt x="54" y="1472"/>
                    <a:pt x="27" y="2222"/>
                  </a:cubicBezTo>
                  <a:cubicBezTo>
                    <a:pt x="1" y="3051"/>
                    <a:pt x="54" y="3828"/>
                    <a:pt x="268" y="4523"/>
                  </a:cubicBezTo>
                  <a:cubicBezTo>
                    <a:pt x="375" y="4898"/>
                    <a:pt x="509" y="5273"/>
                    <a:pt x="670" y="5567"/>
                  </a:cubicBezTo>
                  <a:cubicBezTo>
                    <a:pt x="777" y="5728"/>
                    <a:pt x="830" y="5862"/>
                    <a:pt x="964" y="5996"/>
                  </a:cubicBezTo>
                  <a:cubicBezTo>
                    <a:pt x="1071" y="6129"/>
                    <a:pt x="1178" y="6263"/>
                    <a:pt x="1339" y="6397"/>
                  </a:cubicBezTo>
                  <a:cubicBezTo>
                    <a:pt x="1580" y="6638"/>
                    <a:pt x="1901" y="6799"/>
                    <a:pt x="2249" y="6932"/>
                  </a:cubicBezTo>
                  <a:cubicBezTo>
                    <a:pt x="2543" y="7039"/>
                    <a:pt x="2731" y="7066"/>
                    <a:pt x="2972" y="7066"/>
                  </a:cubicBezTo>
                  <a:lnTo>
                    <a:pt x="3132" y="7066"/>
                  </a:lnTo>
                  <a:cubicBezTo>
                    <a:pt x="3373" y="7039"/>
                    <a:pt x="3587" y="6932"/>
                    <a:pt x="3721" y="6745"/>
                  </a:cubicBezTo>
                  <a:cubicBezTo>
                    <a:pt x="3855" y="6558"/>
                    <a:pt x="3908" y="6370"/>
                    <a:pt x="3908" y="6103"/>
                  </a:cubicBezTo>
                  <a:cubicBezTo>
                    <a:pt x="3935" y="5862"/>
                    <a:pt x="3908" y="5594"/>
                    <a:pt x="3855" y="5300"/>
                  </a:cubicBezTo>
                  <a:cubicBezTo>
                    <a:pt x="3775" y="5032"/>
                    <a:pt x="3721" y="4738"/>
                    <a:pt x="3614" y="4390"/>
                  </a:cubicBezTo>
                  <a:cubicBezTo>
                    <a:pt x="3400" y="3854"/>
                    <a:pt x="3186" y="3319"/>
                    <a:pt x="2918" y="2864"/>
                  </a:cubicBezTo>
                  <a:cubicBezTo>
                    <a:pt x="2838" y="2757"/>
                    <a:pt x="2811" y="2650"/>
                    <a:pt x="2731" y="2543"/>
                  </a:cubicBezTo>
                  <a:cubicBezTo>
                    <a:pt x="2650" y="2409"/>
                    <a:pt x="2570" y="2275"/>
                    <a:pt x="2463" y="2195"/>
                  </a:cubicBezTo>
                  <a:lnTo>
                    <a:pt x="2410" y="2115"/>
                  </a:lnTo>
                  <a:cubicBezTo>
                    <a:pt x="2142" y="1740"/>
                    <a:pt x="1847" y="1365"/>
                    <a:pt x="1580" y="1044"/>
                  </a:cubicBezTo>
                  <a:cubicBezTo>
                    <a:pt x="1473" y="910"/>
                    <a:pt x="1366" y="776"/>
                    <a:pt x="1232" y="642"/>
                  </a:cubicBezTo>
                  <a:lnTo>
                    <a:pt x="1098" y="509"/>
                  </a:lnTo>
                  <a:lnTo>
                    <a:pt x="991" y="375"/>
                  </a:lnTo>
                  <a:lnTo>
                    <a:pt x="857" y="241"/>
                  </a:lnTo>
                  <a:lnTo>
                    <a:pt x="830" y="161"/>
                  </a:lnTo>
                  <a:cubicBezTo>
                    <a:pt x="804" y="134"/>
                    <a:pt x="804" y="107"/>
                    <a:pt x="777" y="80"/>
                  </a:cubicBezTo>
                  <a:cubicBezTo>
                    <a:pt x="723" y="54"/>
                    <a:pt x="670" y="0"/>
                    <a:pt x="5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4" name="Google Shape;7087;p48">
              <a:extLst>
                <a:ext uri="{FF2B5EF4-FFF2-40B4-BE49-F238E27FC236}">
                  <a16:creationId xmlns:a16="http://schemas.microsoft.com/office/drawing/2014/main" id="{942A4A75-40F6-F407-D4AF-B8FF89888302}"/>
                </a:ext>
              </a:extLst>
            </p:cNvPr>
            <p:cNvSpPr/>
            <p:nvPr/>
          </p:nvSpPr>
          <p:spPr>
            <a:xfrm>
              <a:off x="10622350" y="7032675"/>
              <a:ext cx="101050" cy="201025"/>
            </a:xfrm>
            <a:custGeom>
              <a:avLst/>
              <a:gdLst/>
              <a:ahLst/>
              <a:cxnLst/>
              <a:rect l="l" t="t" r="r" b="b"/>
              <a:pathLst>
                <a:path w="4042" h="8041" extrusionOk="0">
                  <a:moveTo>
                    <a:pt x="2761" y="1"/>
                  </a:moveTo>
                  <a:cubicBezTo>
                    <a:pt x="2713" y="1"/>
                    <a:pt x="2668" y="4"/>
                    <a:pt x="2623" y="11"/>
                  </a:cubicBezTo>
                  <a:cubicBezTo>
                    <a:pt x="2409" y="11"/>
                    <a:pt x="2222" y="64"/>
                    <a:pt x="2008" y="144"/>
                  </a:cubicBezTo>
                  <a:cubicBezTo>
                    <a:pt x="1820" y="198"/>
                    <a:pt x="1660" y="305"/>
                    <a:pt x="1446" y="439"/>
                  </a:cubicBezTo>
                  <a:cubicBezTo>
                    <a:pt x="1285" y="573"/>
                    <a:pt x="1098" y="706"/>
                    <a:pt x="964" y="867"/>
                  </a:cubicBezTo>
                  <a:cubicBezTo>
                    <a:pt x="830" y="1001"/>
                    <a:pt x="696" y="1215"/>
                    <a:pt x="616" y="1376"/>
                  </a:cubicBezTo>
                  <a:cubicBezTo>
                    <a:pt x="375" y="1777"/>
                    <a:pt x="215" y="2259"/>
                    <a:pt x="107" y="2794"/>
                  </a:cubicBezTo>
                  <a:cubicBezTo>
                    <a:pt x="27" y="3276"/>
                    <a:pt x="0" y="3784"/>
                    <a:pt x="27" y="4347"/>
                  </a:cubicBezTo>
                  <a:cubicBezTo>
                    <a:pt x="81" y="4855"/>
                    <a:pt x="134" y="5364"/>
                    <a:pt x="268" y="5926"/>
                  </a:cubicBezTo>
                  <a:cubicBezTo>
                    <a:pt x="375" y="6408"/>
                    <a:pt x="536" y="6889"/>
                    <a:pt x="750" y="7398"/>
                  </a:cubicBezTo>
                  <a:cubicBezTo>
                    <a:pt x="803" y="7612"/>
                    <a:pt x="910" y="7799"/>
                    <a:pt x="991" y="8013"/>
                  </a:cubicBezTo>
                  <a:cubicBezTo>
                    <a:pt x="991" y="8013"/>
                    <a:pt x="991" y="8040"/>
                    <a:pt x="1017" y="8040"/>
                  </a:cubicBezTo>
                  <a:lnTo>
                    <a:pt x="1071" y="8040"/>
                  </a:lnTo>
                  <a:cubicBezTo>
                    <a:pt x="1098" y="8040"/>
                    <a:pt x="1098" y="8013"/>
                    <a:pt x="1098" y="7960"/>
                  </a:cubicBezTo>
                  <a:cubicBezTo>
                    <a:pt x="1151" y="7960"/>
                    <a:pt x="1178" y="7933"/>
                    <a:pt x="1205" y="7906"/>
                  </a:cubicBezTo>
                  <a:cubicBezTo>
                    <a:pt x="1580" y="6996"/>
                    <a:pt x="2035" y="6140"/>
                    <a:pt x="2490" y="5283"/>
                  </a:cubicBezTo>
                  <a:cubicBezTo>
                    <a:pt x="2650" y="4989"/>
                    <a:pt x="2784" y="4695"/>
                    <a:pt x="2945" y="4400"/>
                  </a:cubicBezTo>
                  <a:cubicBezTo>
                    <a:pt x="3212" y="3811"/>
                    <a:pt x="3453" y="3356"/>
                    <a:pt x="3641" y="2848"/>
                  </a:cubicBezTo>
                  <a:cubicBezTo>
                    <a:pt x="3748" y="2607"/>
                    <a:pt x="3828" y="2446"/>
                    <a:pt x="3881" y="2259"/>
                  </a:cubicBezTo>
                  <a:cubicBezTo>
                    <a:pt x="3962" y="2045"/>
                    <a:pt x="3988" y="1857"/>
                    <a:pt x="4015" y="1616"/>
                  </a:cubicBezTo>
                  <a:cubicBezTo>
                    <a:pt x="4042" y="1402"/>
                    <a:pt x="4015" y="1215"/>
                    <a:pt x="3988" y="1001"/>
                  </a:cubicBezTo>
                  <a:cubicBezTo>
                    <a:pt x="3962" y="921"/>
                    <a:pt x="3935" y="813"/>
                    <a:pt x="3881" y="733"/>
                  </a:cubicBezTo>
                  <a:cubicBezTo>
                    <a:pt x="3855" y="653"/>
                    <a:pt x="3801" y="546"/>
                    <a:pt x="3721" y="466"/>
                  </a:cubicBezTo>
                  <a:lnTo>
                    <a:pt x="3480" y="251"/>
                  </a:lnTo>
                  <a:cubicBezTo>
                    <a:pt x="3453" y="198"/>
                    <a:pt x="3346" y="144"/>
                    <a:pt x="3266" y="118"/>
                  </a:cubicBezTo>
                  <a:cubicBezTo>
                    <a:pt x="3082" y="36"/>
                    <a:pt x="2913" y="1"/>
                    <a:pt x="27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5" name="Google Shape;7088;p48">
              <a:extLst>
                <a:ext uri="{FF2B5EF4-FFF2-40B4-BE49-F238E27FC236}">
                  <a16:creationId xmlns:a16="http://schemas.microsoft.com/office/drawing/2014/main" id="{74ACFBF1-EF20-0BA8-9667-FF57A6208FB4}"/>
                </a:ext>
              </a:extLst>
            </p:cNvPr>
            <p:cNvSpPr/>
            <p:nvPr/>
          </p:nvSpPr>
          <p:spPr>
            <a:xfrm>
              <a:off x="10399025" y="7196300"/>
              <a:ext cx="200750" cy="101200"/>
            </a:xfrm>
            <a:custGeom>
              <a:avLst/>
              <a:gdLst/>
              <a:ahLst/>
              <a:cxnLst/>
              <a:rect l="l" t="t" r="r" b="b"/>
              <a:pathLst>
                <a:path w="8030" h="4048" extrusionOk="0">
                  <a:moveTo>
                    <a:pt x="1453" y="0"/>
                  </a:moveTo>
                  <a:cubicBezTo>
                    <a:pt x="1315" y="0"/>
                    <a:pt x="1173" y="31"/>
                    <a:pt x="1044" y="50"/>
                  </a:cubicBezTo>
                  <a:cubicBezTo>
                    <a:pt x="937" y="77"/>
                    <a:pt x="830" y="130"/>
                    <a:pt x="777" y="157"/>
                  </a:cubicBezTo>
                  <a:cubicBezTo>
                    <a:pt x="669" y="184"/>
                    <a:pt x="562" y="237"/>
                    <a:pt x="509" y="318"/>
                  </a:cubicBezTo>
                  <a:lnTo>
                    <a:pt x="268" y="558"/>
                  </a:lnTo>
                  <a:cubicBezTo>
                    <a:pt x="188" y="639"/>
                    <a:pt x="161" y="719"/>
                    <a:pt x="107" y="826"/>
                  </a:cubicBezTo>
                  <a:lnTo>
                    <a:pt x="107" y="853"/>
                  </a:lnTo>
                  <a:cubicBezTo>
                    <a:pt x="27" y="1040"/>
                    <a:pt x="0" y="1254"/>
                    <a:pt x="0" y="1442"/>
                  </a:cubicBezTo>
                  <a:cubicBezTo>
                    <a:pt x="0" y="1656"/>
                    <a:pt x="81" y="1843"/>
                    <a:pt x="134" y="2057"/>
                  </a:cubicBezTo>
                  <a:cubicBezTo>
                    <a:pt x="214" y="2245"/>
                    <a:pt x="295" y="2432"/>
                    <a:pt x="429" y="2619"/>
                  </a:cubicBezTo>
                  <a:cubicBezTo>
                    <a:pt x="562" y="2780"/>
                    <a:pt x="696" y="2967"/>
                    <a:pt x="884" y="3101"/>
                  </a:cubicBezTo>
                  <a:cubicBezTo>
                    <a:pt x="1017" y="3235"/>
                    <a:pt x="1205" y="3369"/>
                    <a:pt x="1365" y="3449"/>
                  </a:cubicBezTo>
                  <a:cubicBezTo>
                    <a:pt x="1472" y="3529"/>
                    <a:pt x="1579" y="3556"/>
                    <a:pt x="1687" y="3636"/>
                  </a:cubicBezTo>
                  <a:cubicBezTo>
                    <a:pt x="2008" y="3797"/>
                    <a:pt x="2382" y="3904"/>
                    <a:pt x="2784" y="3958"/>
                  </a:cubicBezTo>
                  <a:cubicBezTo>
                    <a:pt x="3165" y="4018"/>
                    <a:pt x="3532" y="4048"/>
                    <a:pt x="3939" y="4048"/>
                  </a:cubicBezTo>
                  <a:cubicBezTo>
                    <a:pt x="4075" y="4048"/>
                    <a:pt x="4216" y="4045"/>
                    <a:pt x="4363" y="4038"/>
                  </a:cubicBezTo>
                  <a:cubicBezTo>
                    <a:pt x="4845" y="3984"/>
                    <a:pt x="5353" y="3931"/>
                    <a:pt x="5916" y="3797"/>
                  </a:cubicBezTo>
                  <a:cubicBezTo>
                    <a:pt x="6397" y="3690"/>
                    <a:pt x="6906" y="3529"/>
                    <a:pt x="7388" y="3315"/>
                  </a:cubicBezTo>
                  <a:cubicBezTo>
                    <a:pt x="7602" y="3262"/>
                    <a:pt x="7789" y="3155"/>
                    <a:pt x="8003" y="3101"/>
                  </a:cubicBezTo>
                  <a:lnTo>
                    <a:pt x="8030" y="3048"/>
                  </a:lnTo>
                  <a:lnTo>
                    <a:pt x="8030" y="2994"/>
                  </a:lnTo>
                  <a:lnTo>
                    <a:pt x="8003" y="2967"/>
                  </a:lnTo>
                  <a:lnTo>
                    <a:pt x="7976" y="2967"/>
                  </a:lnTo>
                  <a:cubicBezTo>
                    <a:pt x="7976" y="2914"/>
                    <a:pt x="7923" y="2887"/>
                    <a:pt x="7896" y="2860"/>
                  </a:cubicBezTo>
                  <a:cubicBezTo>
                    <a:pt x="7655" y="2753"/>
                    <a:pt x="7441" y="2646"/>
                    <a:pt x="7173" y="2512"/>
                  </a:cubicBezTo>
                  <a:cubicBezTo>
                    <a:pt x="6531" y="2218"/>
                    <a:pt x="5889" y="1923"/>
                    <a:pt x="5300" y="1576"/>
                  </a:cubicBezTo>
                  <a:cubicBezTo>
                    <a:pt x="4979" y="1415"/>
                    <a:pt x="4684" y="1281"/>
                    <a:pt x="4390" y="1120"/>
                  </a:cubicBezTo>
                  <a:cubicBezTo>
                    <a:pt x="4042" y="933"/>
                    <a:pt x="3747" y="746"/>
                    <a:pt x="3453" y="612"/>
                  </a:cubicBezTo>
                  <a:cubicBezTo>
                    <a:pt x="3239" y="532"/>
                    <a:pt x="3078" y="451"/>
                    <a:pt x="2864" y="371"/>
                  </a:cubicBezTo>
                  <a:cubicBezTo>
                    <a:pt x="2650" y="291"/>
                    <a:pt x="2463" y="210"/>
                    <a:pt x="2275" y="157"/>
                  </a:cubicBezTo>
                  <a:cubicBezTo>
                    <a:pt x="2088" y="77"/>
                    <a:pt x="1874" y="50"/>
                    <a:pt x="1633" y="23"/>
                  </a:cubicBezTo>
                  <a:cubicBezTo>
                    <a:pt x="1575" y="6"/>
                    <a:pt x="1514" y="0"/>
                    <a:pt x="14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1" name="Google Shape;7089;p48">
              <a:extLst>
                <a:ext uri="{FF2B5EF4-FFF2-40B4-BE49-F238E27FC236}">
                  <a16:creationId xmlns:a16="http://schemas.microsoft.com/office/drawing/2014/main" id="{B9B3A3E4-2F1D-1D8D-319F-373E03C60A11}"/>
                </a:ext>
              </a:extLst>
            </p:cNvPr>
            <p:cNvSpPr/>
            <p:nvPr/>
          </p:nvSpPr>
          <p:spPr>
            <a:xfrm>
              <a:off x="10687250" y="7262175"/>
              <a:ext cx="189400" cy="81500"/>
            </a:xfrm>
            <a:custGeom>
              <a:avLst/>
              <a:gdLst/>
              <a:ahLst/>
              <a:cxnLst/>
              <a:rect l="l" t="t" r="r" b="b"/>
              <a:pathLst>
                <a:path w="7576" h="3260" extrusionOk="0">
                  <a:moveTo>
                    <a:pt x="4303" y="1"/>
                  </a:moveTo>
                  <a:cubicBezTo>
                    <a:pt x="4044" y="1"/>
                    <a:pt x="3786" y="14"/>
                    <a:pt x="3534" y="38"/>
                  </a:cubicBezTo>
                  <a:cubicBezTo>
                    <a:pt x="3427" y="38"/>
                    <a:pt x="3293" y="65"/>
                    <a:pt x="3213" y="65"/>
                  </a:cubicBezTo>
                  <a:cubicBezTo>
                    <a:pt x="3025" y="91"/>
                    <a:pt x="2891" y="118"/>
                    <a:pt x="2731" y="172"/>
                  </a:cubicBezTo>
                  <a:lnTo>
                    <a:pt x="2677" y="198"/>
                  </a:lnTo>
                  <a:cubicBezTo>
                    <a:pt x="2222" y="306"/>
                    <a:pt x="1767" y="386"/>
                    <a:pt x="1339" y="520"/>
                  </a:cubicBezTo>
                  <a:cubicBezTo>
                    <a:pt x="1152" y="573"/>
                    <a:pt x="991" y="600"/>
                    <a:pt x="830" y="654"/>
                  </a:cubicBezTo>
                  <a:lnTo>
                    <a:pt x="670" y="707"/>
                  </a:lnTo>
                  <a:lnTo>
                    <a:pt x="482" y="734"/>
                  </a:lnTo>
                  <a:lnTo>
                    <a:pt x="322" y="761"/>
                  </a:lnTo>
                  <a:lnTo>
                    <a:pt x="242" y="787"/>
                  </a:lnTo>
                  <a:cubicBezTo>
                    <a:pt x="215" y="787"/>
                    <a:pt x="188" y="841"/>
                    <a:pt x="161" y="841"/>
                  </a:cubicBezTo>
                  <a:cubicBezTo>
                    <a:pt x="81" y="841"/>
                    <a:pt x="54" y="894"/>
                    <a:pt x="27" y="921"/>
                  </a:cubicBezTo>
                  <a:cubicBezTo>
                    <a:pt x="1" y="975"/>
                    <a:pt x="1" y="1028"/>
                    <a:pt x="27" y="1055"/>
                  </a:cubicBezTo>
                  <a:cubicBezTo>
                    <a:pt x="27" y="1109"/>
                    <a:pt x="54" y="1162"/>
                    <a:pt x="81" y="1162"/>
                  </a:cubicBezTo>
                  <a:cubicBezTo>
                    <a:pt x="81" y="1189"/>
                    <a:pt x="81" y="1189"/>
                    <a:pt x="108" y="1242"/>
                  </a:cubicBezTo>
                  <a:cubicBezTo>
                    <a:pt x="589" y="1671"/>
                    <a:pt x="1178" y="2045"/>
                    <a:pt x="1821" y="2393"/>
                  </a:cubicBezTo>
                  <a:cubicBezTo>
                    <a:pt x="1928" y="2474"/>
                    <a:pt x="2062" y="2500"/>
                    <a:pt x="2169" y="2581"/>
                  </a:cubicBezTo>
                  <a:cubicBezTo>
                    <a:pt x="2784" y="2875"/>
                    <a:pt x="3400" y="3062"/>
                    <a:pt x="3989" y="3169"/>
                  </a:cubicBezTo>
                  <a:cubicBezTo>
                    <a:pt x="4290" y="3230"/>
                    <a:pt x="4576" y="3260"/>
                    <a:pt x="4847" y="3260"/>
                  </a:cubicBezTo>
                  <a:cubicBezTo>
                    <a:pt x="4937" y="3260"/>
                    <a:pt x="5026" y="3256"/>
                    <a:pt x="5113" y="3250"/>
                  </a:cubicBezTo>
                  <a:cubicBezTo>
                    <a:pt x="5273" y="3250"/>
                    <a:pt x="5461" y="3196"/>
                    <a:pt x="5648" y="3169"/>
                  </a:cubicBezTo>
                  <a:cubicBezTo>
                    <a:pt x="5809" y="3143"/>
                    <a:pt x="5969" y="3062"/>
                    <a:pt x="6130" y="3009"/>
                  </a:cubicBezTo>
                  <a:cubicBezTo>
                    <a:pt x="6451" y="2875"/>
                    <a:pt x="6746" y="2661"/>
                    <a:pt x="7013" y="2393"/>
                  </a:cubicBezTo>
                  <a:cubicBezTo>
                    <a:pt x="7281" y="2126"/>
                    <a:pt x="7441" y="1858"/>
                    <a:pt x="7522" y="1644"/>
                  </a:cubicBezTo>
                  <a:cubicBezTo>
                    <a:pt x="7575" y="1403"/>
                    <a:pt x="7549" y="1162"/>
                    <a:pt x="7441" y="1001"/>
                  </a:cubicBezTo>
                  <a:cubicBezTo>
                    <a:pt x="7334" y="841"/>
                    <a:pt x="7174" y="654"/>
                    <a:pt x="6933" y="520"/>
                  </a:cubicBezTo>
                  <a:cubicBezTo>
                    <a:pt x="6906" y="493"/>
                    <a:pt x="6853" y="466"/>
                    <a:pt x="6826" y="439"/>
                  </a:cubicBezTo>
                  <a:cubicBezTo>
                    <a:pt x="6639" y="359"/>
                    <a:pt x="6451" y="306"/>
                    <a:pt x="6184" y="225"/>
                  </a:cubicBezTo>
                  <a:cubicBezTo>
                    <a:pt x="5916" y="172"/>
                    <a:pt x="5595" y="91"/>
                    <a:pt x="5247" y="65"/>
                  </a:cubicBezTo>
                  <a:cubicBezTo>
                    <a:pt x="4937" y="20"/>
                    <a:pt x="4620" y="1"/>
                    <a:pt x="43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4" name="Google Shape;7090;p48">
              <a:extLst>
                <a:ext uri="{FF2B5EF4-FFF2-40B4-BE49-F238E27FC236}">
                  <a16:creationId xmlns:a16="http://schemas.microsoft.com/office/drawing/2014/main" id="{783C7849-EE22-4DA0-A5D1-CFF0158E31A1}"/>
                </a:ext>
              </a:extLst>
            </p:cNvPr>
            <p:cNvSpPr/>
            <p:nvPr/>
          </p:nvSpPr>
          <p:spPr>
            <a:xfrm>
              <a:off x="10581025" y="7325675"/>
              <a:ext cx="81650" cy="190725"/>
            </a:xfrm>
            <a:custGeom>
              <a:avLst/>
              <a:gdLst/>
              <a:ahLst/>
              <a:cxnLst/>
              <a:rect l="l" t="t" r="r" b="b"/>
              <a:pathLst>
                <a:path w="3266" h="7629" extrusionOk="0">
                  <a:moveTo>
                    <a:pt x="2289" y="0"/>
                  </a:moveTo>
                  <a:cubicBezTo>
                    <a:pt x="2262" y="0"/>
                    <a:pt x="2235" y="14"/>
                    <a:pt x="2222" y="41"/>
                  </a:cubicBezTo>
                  <a:cubicBezTo>
                    <a:pt x="2195" y="41"/>
                    <a:pt x="2115" y="67"/>
                    <a:pt x="2115" y="94"/>
                  </a:cubicBezTo>
                  <a:cubicBezTo>
                    <a:pt x="2088" y="94"/>
                    <a:pt x="2088" y="94"/>
                    <a:pt x="2062" y="121"/>
                  </a:cubicBezTo>
                  <a:cubicBezTo>
                    <a:pt x="1606" y="603"/>
                    <a:pt x="1259" y="1192"/>
                    <a:pt x="884" y="1861"/>
                  </a:cubicBezTo>
                  <a:cubicBezTo>
                    <a:pt x="509" y="2610"/>
                    <a:pt x="241" y="3333"/>
                    <a:pt x="108" y="4082"/>
                  </a:cubicBezTo>
                  <a:cubicBezTo>
                    <a:pt x="54" y="4484"/>
                    <a:pt x="1" y="4858"/>
                    <a:pt x="54" y="5180"/>
                  </a:cubicBezTo>
                  <a:cubicBezTo>
                    <a:pt x="54" y="5340"/>
                    <a:pt x="81" y="5554"/>
                    <a:pt x="108" y="5715"/>
                  </a:cubicBezTo>
                  <a:cubicBezTo>
                    <a:pt x="134" y="5876"/>
                    <a:pt x="215" y="6063"/>
                    <a:pt x="268" y="6223"/>
                  </a:cubicBezTo>
                  <a:cubicBezTo>
                    <a:pt x="429" y="6518"/>
                    <a:pt x="616" y="6812"/>
                    <a:pt x="884" y="7080"/>
                  </a:cubicBezTo>
                  <a:cubicBezTo>
                    <a:pt x="1071" y="7294"/>
                    <a:pt x="1285" y="7428"/>
                    <a:pt x="1473" y="7535"/>
                  </a:cubicBezTo>
                  <a:cubicBezTo>
                    <a:pt x="1553" y="7562"/>
                    <a:pt x="1580" y="7562"/>
                    <a:pt x="1660" y="7589"/>
                  </a:cubicBezTo>
                  <a:cubicBezTo>
                    <a:pt x="1735" y="7617"/>
                    <a:pt x="1813" y="7628"/>
                    <a:pt x="1889" y="7628"/>
                  </a:cubicBezTo>
                  <a:cubicBezTo>
                    <a:pt x="2032" y="7628"/>
                    <a:pt x="2171" y="7587"/>
                    <a:pt x="2276" y="7535"/>
                  </a:cubicBezTo>
                  <a:cubicBezTo>
                    <a:pt x="2463" y="7428"/>
                    <a:pt x="2624" y="7267"/>
                    <a:pt x="2757" y="7026"/>
                  </a:cubicBezTo>
                  <a:cubicBezTo>
                    <a:pt x="2864" y="6812"/>
                    <a:pt x="2945" y="6598"/>
                    <a:pt x="3025" y="6250"/>
                  </a:cubicBezTo>
                  <a:cubicBezTo>
                    <a:pt x="3105" y="5983"/>
                    <a:pt x="3159" y="5688"/>
                    <a:pt x="3186" y="5313"/>
                  </a:cubicBezTo>
                  <a:cubicBezTo>
                    <a:pt x="3266" y="4751"/>
                    <a:pt x="3266" y="4189"/>
                    <a:pt x="3212" y="3600"/>
                  </a:cubicBezTo>
                  <a:cubicBezTo>
                    <a:pt x="3212" y="3520"/>
                    <a:pt x="3186" y="3386"/>
                    <a:pt x="3186" y="3279"/>
                  </a:cubicBezTo>
                  <a:cubicBezTo>
                    <a:pt x="3159" y="3119"/>
                    <a:pt x="3132" y="2985"/>
                    <a:pt x="3105" y="2797"/>
                  </a:cubicBezTo>
                  <a:lnTo>
                    <a:pt x="3052" y="2744"/>
                  </a:lnTo>
                  <a:cubicBezTo>
                    <a:pt x="2972" y="2316"/>
                    <a:pt x="2864" y="1834"/>
                    <a:pt x="2731" y="1406"/>
                  </a:cubicBezTo>
                  <a:cubicBezTo>
                    <a:pt x="2704" y="1245"/>
                    <a:pt x="2650" y="1058"/>
                    <a:pt x="2597" y="897"/>
                  </a:cubicBezTo>
                  <a:lnTo>
                    <a:pt x="2570" y="737"/>
                  </a:lnTo>
                  <a:lnTo>
                    <a:pt x="2517" y="576"/>
                  </a:lnTo>
                  <a:lnTo>
                    <a:pt x="2490" y="389"/>
                  </a:lnTo>
                  <a:lnTo>
                    <a:pt x="2463" y="335"/>
                  </a:lnTo>
                  <a:cubicBezTo>
                    <a:pt x="2463" y="308"/>
                    <a:pt x="2436" y="255"/>
                    <a:pt x="2436" y="228"/>
                  </a:cubicBezTo>
                  <a:cubicBezTo>
                    <a:pt x="2463" y="94"/>
                    <a:pt x="2436" y="67"/>
                    <a:pt x="2356" y="41"/>
                  </a:cubicBezTo>
                  <a:cubicBezTo>
                    <a:pt x="2343" y="14"/>
                    <a:pt x="2316" y="0"/>
                    <a:pt x="22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5" name="Google Shape;7091;p48">
              <a:extLst>
                <a:ext uri="{FF2B5EF4-FFF2-40B4-BE49-F238E27FC236}">
                  <a16:creationId xmlns:a16="http://schemas.microsoft.com/office/drawing/2014/main" id="{C2FC6CA7-B220-A5DD-BAB6-CB1A43D80E84}"/>
                </a:ext>
              </a:extLst>
            </p:cNvPr>
            <p:cNvSpPr/>
            <p:nvPr/>
          </p:nvSpPr>
          <p:spPr>
            <a:xfrm>
              <a:off x="10435150" y="7140000"/>
              <a:ext cx="160625" cy="115100"/>
            </a:xfrm>
            <a:custGeom>
              <a:avLst/>
              <a:gdLst/>
              <a:ahLst/>
              <a:cxnLst/>
              <a:rect l="l" t="t" r="r" b="b"/>
              <a:pathLst>
                <a:path w="6425" h="4604" extrusionOk="0">
                  <a:moveTo>
                    <a:pt x="1098" y="0"/>
                  </a:moveTo>
                  <a:cubicBezTo>
                    <a:pt x="1098" y="54"/>
                    <a:pt x="1045" y="54"/>
                    <a:pt x="964" y="54"/>
                  </a:cubicBezTo>
                  <a:cubicBezTo>
                    <a:pt x="804" y="54"/>
                    <a:pt x="643" y="107"/>
                    <a:pt x="536" y="161"/>
                  </a:cubicBezTo>
                  <a:cubicBezTo>
                    <a:pt x="322" y="268"/>
                    <a:pt x="188" y="428"/>
                    <a:pt x="108" y="616"/>
                  </a:cubicBezTo>
                  <a:cubicBezTo>
                    <a:pt x="1" y="857"/>
                    <a:pt x="1" y="1178"/>
                    <a:pt x="54" y="1526"/>
                  </a:cubicBezTo>
                  <a:cubicBezTo>
                    <a:pt x="108" y="1874"/>
                    <a:pt x="242" y="2195"/>
                    <a:pt x="402" y="2516"/>
                  </a:cubicBezTo>
                  <a:cubicBezTo>
                    <a:pt x="509" y="2677"/>
                    <a:pt x="589" y="2810"/>
                    <a:pt x="697" y="2917"/>
                  </a:cubicBezTo>
                  <a:cubicBezTo>
                    <a:pt x="804" y="3051"/>
                    <a:pt x="937" y="3185"/>
                    <a:pt x="1071" y="3265"/>
                  </a:cubicBezTo>
                  <a:cubicBezTo>
                    <a:pt x="1339" y="3506"/>
                    <a:pt x="1633" y="3667"/>
                    <a:pt x="1981" y="3854"/>
                  </a:cubicBezTo>
                  <a:cubicBezTo>
                    <a:pt x="2597" y="4149"/>
                    <a:pt x="3346" y="4390"/>
                    <a:pt x="4149" y="4523"/>
                  </a:cubicBezTo>
                  <a:cubicBezTo>
                    <a:pt x="4604" y="4577"/>
                    <a:pt x="5059" y="4604"/>
                    <a:pt x="5488" y="4604"/>
                  </a:cubicBezTo>
                  <a:cubicBezTo>
                    <a:pt x="5728" y="4604"/>
                    <a:pt x="5943" y="4604"/>
                    <a:pt x="6184" y="4577"/>
                  </a:cubicBezTo>
                  <a:cubicBezTo>
                    <a:pt x="6210" y="4577"/>
                    <a:pt x="6210" y="4577"/>
                    <a:pt x="6210" y="4550"/>
                  </a:cubicBezTo>
                  <a:cubicBezTo>
                    <a:pt x="6264" y="4550"/>
                    <a:pt x="6317" y="4550"/>
                    <a:pt x="6344" y="4523"/>
                  </a:cubicBezTo>
                  <a:cubicBezTo>
                    <a:pt x="6398" y="4470"/>
                    <a:pt x="6424" y="4443"/>
                    <a:pt x="6424" y="4416"/>
                  </a:cubicBezTo>
                  <a:cubicBezTo>
                    <a:pt x="6424" y="4336"/>
                    <a:pt x="6424" y="4283"/>
                    <a:pt x="6398" y="4256"/>
                  </a:cubicBezTo>
                  <a:cubicBezTo>
                    <a:pt x="6344" y="4202"/>
                    <a:pt x="6344" y="4175"/>
                    <a:pt x="6317" y="4149"/>
                  </a:cubicBezTo>
                  <a:lnTo>
                    <a:pt x="6291" y="4068"/>
                  </a:lnTo>
                  <a:lnTo>
                    <a:pt x="6210" y="4015"/>
                  </a:lnTo>
                  <a:lnTo>
                    <a:pt x="6157" y="3935"/>
                  </a:lnTo>
                  <a:lnTo>
                    <a:pt x="6076" y="3881"/>
                  </a:lnTo>
                  <a:lnTo>
                    <a:pt x="5889" y="3640"/>
                  </a:lnTo>
                  <a:cubicBezTo>
                    <a:pt x="5782" y="3506"/>
                    <a:pt x="5675" y="3372"/>
                    <a:pt x="5541" y="3239"/>
                  </a:cubicBezTo>
                  <a:cubicBezTo>
                    <a:pt x="5273" y="2891"/>
                    <a:pt x="4979" y="2570"/>
                    <a:pt x="4685" y="2222"/>
                  </a:cubicBezTo>
                  <a:lnTo>
                    <a:pt x="4604" y="2168"/>
                  </a:lnTo>
                  <a:cubicBezTo>
                    <a:pt x="4524" y="2061"/>
                    <a:pt x="4417" y="1927"/>
                    <a:pt x="4310" y="1820"/>
                  </a:cubicBezTo>
                  <a:lnTo>
                    <a:pt x="4069" y="1606"/>
                  </a:lnTo>
                  <a:cubicBezTo>
                    <a:pt x="3668" y="1231"/>
                    <a:pt x="3213" y="937"/>
                    <a:pt x="2704" y="616"/>
                  </a:cubicBezTo>
                  <a:cubicBezTo>
                    <a:pt x="2410" y="455"/>
                    <a:pt x="2142" y="321"/>
                    <a:pt x="1874" y="214"/>
                  </a:cubicBezTo>
                  <a:cubicBezTo>
                    <a:pt x="1580" y="80"/>
                    <a:pt x="1339" y="27"/>
                    <a:pt x="10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6" name="Google Shape;7092;p48">
              <a:extLst>
                <a:ext uri="{FF2B5EF4-FFF2-40B4-BE49-F238E27FC236}">
                  <a16:creationId xmlns:a16="http://schemas.microsoft.com/office/drawing/2014/main" id="{1EFCB7CB-B8A5-20C7-15EC-09C6B27823F1}"/>
                </a:ext>
              </a:extLst>
            </p:cNvPr>
            <p:cNvSpPr/>
            <p:nvPr/>
          </p:nvSpPr>
          <p:spPr>
            <a:xfrm>
              <a:off x="10648450" y="7071075"/>
              <a:ext cx="116450" cy="160600"/>
            </a:xfrm>
            <a:custGeom>
              <a:avLst/>
              <a:gdLst/>
              <a:ahLst/>
              <a:cxnLst/>
              <a:rect l="l" t="t" r="r" b="b"/>
              <a:pathLst>
                <a:path w="4658" h="6424" extrusionOk="0">
                  <a:moveTo>
                    <a:pt x="4069" y="0"/>
                  </a:moveTo>
                  <a:cubicBezTo>
                    <a:pt x="3956" y="48"/>
                    <a:pt x="3853" y="58"/>
                    <a:pt x="3743" y="58"/>
                  </a:cubicBezTo>
                  <a:cubicBezTo>
                    <a:pt x="3669" y="58"/>
                    <a:pt x="3592" y="54"/>
                    <a:pt x="3507" y="54"/>
                  </a:cubicBezTo>
                  <a:cubicBezTo>
                    <a:pt x="3373" y="54"/>
                    <a:pt x="3292" y="54"/>
                    <a:pt x="3105" y="80"/>
                  </a:cubicBezTo>
                  <a:cubicBezTo>
                    <a:pt x="2784" y="107"/>
                    <a:pt x="2436" y="241"/>
                    <a:pt x="2141" y="402"/>
                  </a:cubicBezTo>
                  <a:cubicBezTo>
                    <a:pt x="1981" y="509"/>
                    <a:pt x="1847" y="616"/>
                    <a:pt x="1740" y="723"/>
                  </a:cubicBezTo>
                  <a:cubicBezTo>
                    <a:pt x="1606" y="803"/>
                    <a:pt x="1472" y="937"/>
                    <a:pt x="1365" y="1071"/>
                  </a:cubicBezTo>
                  <a:cubicBezTo>
                    <a:pt x="1124" y="1338"/>
                    <a:pt x="964" y="1660"/>
                    <a:pt x="803" y="1981"/>
                  </a:cubicBezTo>
                  <a:cubicBezTo>
                    <a:pt x="509" y="2623"/>
                    <a:pt x="268" y="3346"/>
                    <a:pt x="134" y="4149"/>
                  </a:cubicBezTo>
                  <a:cubicBezTo>
                    <a:pt x="27" y="4898"/>
                    <a:pt x="0" y="5567"/>
                    <a:pt x="54" y="6210"/>
                  </a:cubicBezTo>
                  <a:cubicBezTo>
                    <a:pt x="54" y="6237"/>
                    <a:pt x="54" y="6237"/>
                    <a:pt x="107" y="6237"/>
                  </a:cubicBezTo>
                  <a:cubicBezTo>
                    <a:pt x="107" y="6263"/>
                    <a:pt x="107" y="6344"/>
                    <a:pt x="134" y="6370"/>
                  </a:cubicBezTo>
                  <a:cubicBezTo>
                    <a:pt x="161" y="6397"/>
                    <a:pt x="188" y="6424"/>
                    <a:pt x="241" y="6424"/>
                  </a:cubicBezTo>
                  <a:lnTo>
                    <a:pt x="268" y="6424"/>
                  </a:lnTo>
                  <a:cubicBezTo>
                    <a:pt x="295" y="6424"/>
                    <a:pt x="375" y="6424"/>
                    <a:pt x="402" y="6397"/>
                  </a:cubicBezTo>
                  <a:cubicBezTo>
                    <a:pt x="428" y="6370"/>
                    <a:pt x="455" y="6370"/>
                    <a:pt x="509" y="6344"/>
                  </a:cubicBezTo>
                  <a:lnTo>
                    <a:pt x="562" y="6290"/>
                  </a:lnTo>
                  <a:lnTo>
                    <a:pt x="643" y="6237"/>
                  </a:lnTo>
                  <a:lnTo>
                    <a:pt x="696" y="6156"/>
                  </a:lnTo>
                  <a:lnTo>
                    <a:pt x="830" y="6022"/>
                  </a:lnTo>
                  <a:lnTo>
                    <a:pt x="964" y="5889"/>
                  </a:lnTo>
                  <a:cubicBezTo>
                    <a:pt x="1098" y="5808"/>
                    <a:pt x="1231" y="5701"/>
                    <a:pt x="1339" y="5567"/>
                  </a:cubicBezTo>
                  <a:cubicBezTo>
                    <a:pt x="1660" y="5300"/>
                    <a:pt x="2034" y="5005"/>
                    <a:pt x="2382" y="4684"/>
                  </a:cubicBezTo>
                  <a:lnTo>
                    <a:pt x="2436" y="4631"/>
                  </a:lnTo>
                  <a:cubicBezTo>
                    <a:pt x="2543" y="4524"/>
                    <a:pt x="2677" y="4416"/>
                    <a:pt x="2784" y="4336"/>
                  </a:cubicBezTo>
                  <a:lnTo>
                    <a:pt x="2998" y="4095"/>
                  </a:lnTo>
                  <a:cubicBezTo>
                    <a:pt x="3373" y="3694"/>
                    <a:pt x="3667" y="3212"/>
                    <a:pt x="3988" y="2703"/>
                  </a:cubicBezTo>
                  <a:cubicBezTo>
                    <a:pt x="4149" y="2409"/>
                    <a:pt x="4283" y="2141"/>
                    <a:pt x="4390" y="1874"/>
                  </a:cubicBezTo>
                  <a:cubicBezTo>
                    <a:pt x="4524" y="1579"/>
                    <a:pt x="4577" y="1338"/>
                    <a:pt x="4631" y="1124"/>
                  </a:cubicBezTo>
                  <a:cubicBezTo>
                    <a:pt x="4657" y="857"/>
                    <a:pt x="4631" y="643"/>
                    <a:pt x="4550" y="455"/>
                  </a:cubicBezTo>
                  <a:cubicBezTo>
                    <a:pt x="4443" y="241"/>
                    <a:pt x="4283" y="107"/>
                    <a:pt x="4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7" name="Google Shape;7093;p48">
              <a:extLst>
                <a:ext uri="{FF2B5EF4-FFF2-40B4-BE49-F238E27FC236}">
                  <a16:creationId xmlns:a16="http://schemas.microsoft.com/office/drawing/2014/main" id="{032E0040-BEF2-08BB-0469-35CA02E60BDC}"/>
                </a:ext>
              </a:extLst>
            </p:cNvPr>
            <p:cNvSpPr/>
            <p:nvPr/>
          </p:nvSpPr>
          <p:spPr>
            <a:xfrm>
              <a:off x="10671875" y="7291875"/>
              <a:ext cx="189375" cy="106425"/>
            </a:xfrm>
            <a:custGeom>
              <a:avLst/>
              <a:gdLst/>
              <a:ahLst/>
              <a:cxnLst/>
              <a:rect l="l" t="t" r="r" b="b"/>
              <a:pathLst>
                <a:path w="7575" h="4257" extrusionOk="0">
                  <a:moveTo>
                    <a:pt x="241" y="1"/>
                  </a:moveTo>
                  <a:cubicBezTo>
                    <a:pt x="214" y="1"/>
                    <a:pt x="161" y="54"/>
                    <a:pt x="134" y="54"/>
                  </a:cubicBezTo>
                  <a:lnTo>
                    <a:pt x="27" y="54"/>
                  </a:lnTo>
                  <a:cubicBezTo>
                    <a:pt x="0" y="54"/>
                    <a:pt x="0" y="81"/>
                    <a:pt x="0" y="81"/>
                  </a:cubicBezTo>
                  <a:lnTo>
                    <a:pt x="0" y="108"/>
                  </a:lnTo>
                  <a:cubicBezTo>
                    <a:pt x="107" y="322"/>
                    <a:pt x="241" y="483"/>
                    <a:pt x="348" y="643"/>
                  </a:cubicBezTo>
                  <a:cubicBezTo>
                    <a:pt x="642" y="1071"/>
                    <a:pt x="937" y="1526"/>
                    <a:pt x="1231" y="1874"/>
                  </a:cubicBezTo>
                  <a:cubicBezTo>
                    <a:pt x="1606" y="2329"/>
                    <a:pt x="1981" y="2677"/>
                    <a:pt x="2355" y="2999"/>
                  </a:cubicBezTo>
                  <a:cubicBezTo>
                    <a:pt x="2757" y="3320"/>
                    <a:pt x="3185" y="3614"/>
                    <a:pt x="3613" y="3828"/>
                  </a:cubicBezTo>
                  <a:cubicBezTo>
                    <a:pt x="4095" y="4069"/>
                    <a:pt x="4550" y="4203"/>
                    <a:pt x="5032" y="4257"/>
                  </a:cubicBezTo>
                  <a:lnTo>
                    <a:pt x="5326" y="4257"/>
                  </a:lnTo>
                  <a:cubicBezTo>
                    <a:pt x="5433" y="4257"/>
                    <a:pt x="5514" y="4257"/>
                    <a:pt x="5621" y="4230"/>
                  </a:cubicBezTo>
                  <a:cubicBezTo>
                    <a:pt x="5835" y="4203"/>
                    <a:pt x="6022" y="4149"/>
                    <a:pt x="6236" y="4096"/>
                  </a:cubicBezTo>
                  <a:cubicBezTo>
                    <a:pt x="6424" y="4016"/>
                    <a:pt x="6638" y="3935"/>
                    <a:pt x="6799" y="3828"/>
                  </a:cubicBezTo>
                  <a:cubicBezTo>
                    <a:pt x="6986" y="3721"/>
                    <a:pt x="7120" y="3587"/>
                    <a:pt x="7254" y="3427"/>
                  </a:cubicBezTo>
                  <a:cubicBezTo>
                    <a:pt x="7387" y="3266"/>
                    <a:pt x="7494" y="3079"/>
                    <a:pt x="7521" y="2892"/>
                  </a:cubicBezTo>
                  <a:lnTo>
                    <a:pt x="7521" y="2865"/>
                  </a:lnTo>
                  <a:cubicBezTo>
                    <a:pt x="7575" y="2758"/>
                    <a:pt x="7575" y="2651"/>
                    <a:pt x="7575" y="2544"/>
                  </a:cubicBezTo>
                  <a:cubicBezTo>
                    <a:pt x="7575" y="2463"/>
                    <a:pt x="7521" y="2356"/>
                    <a:pt x="7521" y="2249"/>
                  </a:cubicBezTo>
                  <a:cubicBezTo>
                    <a:pt x="7494" y="2142"/>
                    <a:pt x="7468" y="2062"/>
                    <a:pt x="7387" y="1955"/>
                  </a:cubicBezTo>
                  <a:cubicBezTo>
                    <a:pt x="7361" y="1874"/>
                    <a:pt x="7307" y="1794"/>
                    <a:pt x="7227" y="1714"/>
                  </a:cubicBezTo>
                  <a:cubicBezTo>
                    <a:pt x="7093" y="1580"/>
                    <a:pt x="6932" y="1446"/>
                    <a:pt x="6772" y="1339"/>
                  </a:cubicBezTo>
                  <a:cubicBezTo>
                    <a:pt x="6584" y="1259"/>
                    <a:pt x="6397" y="1152"/>
                    <a:pt x="6183" y="1071"/>
                  </a:cubicBezTo>
                  <a:cubicBezTo>
                    <a:pt x="6022" y="1018"/>
                    <a:pt x="5835" y="938"/>
                    <a:pt x="5594" y="911"/>
                  </a:cubicBezTo>
                  <a:cubicBezTo>
                    <a:pt x="5086" y="777"/>
                    <a:pt x="4550" y="723"/>
                    <a:pt x="3961" y="616"/>
                  </a:cubicBezTo>
                  <a:cubicBezTo>
                    <a:pt x="3613" y="536"/>
                    <a:pt x="3292" y="509"/>
                    <a:pt x="2944" y="456"/>
                  </a:cubicBezTo>
                  <a:cubicBezTo>
                    <a:pt x="2141" y="376"/>
                    <a:pt x="1178" y="215"/>
                    <a:pt x="2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8" name="Google Shape;7094;p48">
              <a:extLst>
                <a:ext uri="{FF2B5EF4-FFF2-40B4-BE49-F238E27FC236}">
                  <a16:creationId xmlns:a16="http://schemas.microsoft.com/office/drawing/2014/main" id="{57A7B0F9-D041-5E74-8BF5-685B8BA52041}"/>
                </a:ext>
              </a:extLst>
            </p:cNvPr>
            <p:cNvSpPr/>
            <p:nvPr/>
          </p:nvSpPr>
          <p:spPr>
            <a:xfrm>
              <a:off x="10511425" y="7313975"/>
              <a:ext cx="107775" cy="190725"/>
            </a:xfrm>
            <a:custGeom>
              <a:avLst/>
              <a:gdLst/>
              <a:ahLst/>
              <a:cxnLst/>
              <a:rect l="l" t="t" r="r" b="b"/>
              <a:pathLst>
                <a:path w="4311" h="7629" extrusionOk="0">
                  <a:moveTo>
                    <a:pt x="4283" y="0"/>
                  </a:moveTo>
                  <a:cubicBezTo>
                    <a:pt x="4230" y="27"/>
                    <a:pt x="4230" y="27"/>
                    <a:pt x="4203" y="27"/>
                  </a:cubicBezTo>
                  <a:cubicBezTo>
                    <a:pt x="3962" y="161"/>
                    <a:pt x="3802" y="268"/>
                    <a:pt x="3641" y="375"/>
                  </a:cubicBezTo>
                  <a:cubicBezTo>
                    <a:pt x="3213" y="669"/>
                    <a:pt x="2758" y="964"/>
                    <a:pt x="2383" y="1258"/>
                  </a:cubicBezTo>
                  <a:cubicBezTo>
                    <a:pt x="1955" y="1633"/>
                    <a:pt x="1580" y="2008"/>
                    <a:pt x="1286" y="2382"/>
                  </a:cubicBezTo>
                  <a:cubicBezTo>
                    <a:pt x="964" y="2784"/>
                    <a:pt x="643" y="3212"/>
                    <a:pt x="456" y="3640"/>
                  </a:cubicBezTo>
                  <a:cubicBezTo>
                    <a:pt x="215" y="4122"/>
                    <a:pt x="81" y="4577"/>
                    <a:pt x="28" y="5059"/>
                  </a:cubicBezTo>
                  <a:cubicBezTo>
                    <a:pt x="1" y="5273"/>
                    <a:pt x="1" y="5487"/>
                    <a:pt x="28" y="5674"/>
                  </a:cubicBezTo>
                  <a:cubicBezTo>
                    <a:pt x="54" y="5889"/>
                    <a:pt x="81" y="6076"/>
                    <a:pt x="162" y="6290"/>
                  </a:cubicBezTo>
                  <a:cubicBezTo>
                    <a:pt x="215" y="6477"/>
                    <a:pt x="322" y="6691"/>
                    <a:pt x="429" y="6852"/>
                  </a:cubicBezTo>
                  <a:cubicBezTo>
                    <a:pt x="536" y="7066"/>
                    <a:pt x="670" y="7200"/>
                    <a:pt x="831" y="7334"/>
                  </a:cubicBezTo>
                  <a:cubicBezTo>
                    <a:pt x="991" y="7468"/>
                    <a:pt x="1152" y="7548"/>
                    <a:pt x="1366" y="7602"/>
                  </a:cubicBezTo>
                  <a:lnTo>
                    <a:pt x="1393" y="7602"/>
                  </a:lnTo>
                  <a:cubicBezTo>
                    <a:pt x="1446" y="7602"/>
                    <a:pt x="1553" y="7628"/>
                    <a:pt x="1660" y="7628"/>
                  </a:cubicBezTo>
                  <a:lnTo>
                    <a:pt x="1687" y="7628"/>
                  </a:lnTo>
                  <a:cubicBezTo>
                    <a:pt x="1794" y="7628"/>
                    <a:pt x="1901" y="7602"/>
                    <a:pt x="1982" y="7602"/>
                  </a:cubicBezTo>
                  <a:cubicBezTo>
                    <a:pt x="2115" y="7548"/>
                    <a:pt x="2196" y="7521"/>
                    <a:pt x="2303" y="7468"/>
                  </a:cubicBezTo>
                  <a:cubicBezTo>
                    <a:pt x="2356" y="7414"/>
                    <a:pt x="2463" y="7361"/>
                    <a:pt x="2544" y="7280"/>
                  </a:cubicBezTo>
                  <a:cubicBezTo>
                    <a:pt x="2677" y="7147"/>
                    <a:pt x="2785" y="6986"/>
                    <a:pt x="2892" y="6825"/>
                  </a:cubicBezTo>
                  <a:cubicBezTo>
                    <a:pt x="2999" y="6611"/>
                    <a:pt x="3106" y="6451"/>
                    <a:pt x="3159" y="6263"/>
                  </a:cubicBezTo>
                  <a:cubicBezTo>
                    <a:pt x="3240" y="6076"/>
                    <a:pt x="3266" y="5889"/>
                    <a:pt x="3320" y="5648"/>
                  </a:cubicBezTo>
                  <a:cubicBezTo>
                    <a:pt x="3454" y="5112"/>
                    <a:pt x="3561" y="4550"/>
                    <a:pt x="3641" y="4015"/>
                  </a:cubicBezTo>
                  <a:cubicBezTo>
                    <a:pt x="3695" y="3667"/>
                    <a:pt x="3721" y="3346"/>
                    <a:pt x="3802" y="2998"/>
                  </a:cubicBezTo>
                  <a:cubicBezTo>
                    <a:pt x="3935" y="2061"/>
                    <a:pt x="4096" y="1124"/>
                    <a:pt x="4310" y="187"/>
                  </a:cubicBezTo>
                  <a:cubicBezTo>
                    <a:pt x="4310" y="161"/>
                    <a:pt x="4310" y="134"/>
                    <a:pt x="4283" y="107"/>
                  </a:cubicBezTo>
                  <a:cubicBezTo>
                    <a:pt x="4310" y="54"/>
                    <a:pt x="4310" y="27"/>
                    <a:pt x="4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9" name="Google Shape;7095;p48">
              <a:extLst>
                <a:ext uri="{FF2B5EF4-FFF2-40B4-BE49-F238E27FC236}">
                  <a16:creationId xmlns:a16="http://schemas.microsoft.com/office/drawing/2014/main" id="{21603704-5022-773C-EAAC-88556E9FE5D3}"/>
                </a:ext>
              </a:extLst>
            </p:cNvPr>
            <p:cNvSpPr/>
            <p:nvPr/>
          </p:nvSpPr>
          <p:spPr>
            <a:xfrm>
              <a:off x="10665850" y="7312300"/>
              <a:ext cx="137200" cy="145725"/>
            </a:xfrm>
            <a:custGeom>
              <a:avLst/>
              <a:gdLst/>
              <a:ahLst/>
              <a:cxnLst/>
              <a:rect l="l" t="t" r="r" b="b"/>
              <a:pathLst>
                <a:path w="5488" h="5829" extrusionOk="0">
                  <a:moveTo>
                    <a:pt x="264" y="0"/>
                  </a:moveTo>
                  <a:cubicBezTo>
                    <a:pt x="234" y="0"/>
                    <a:pt x="201" y="14"/>
                    <a:pt x="161" y="40"/>
                  </a:cubicBezTo>
                  <a:cubicBezTo>
                    <a:pt x="134" y="40"/>
                    <a:pt x="107" y="67"/>
                    <a:pt x="80" y="94"/>
                  </a:cubicBezTo>
                  <a:cubicBezTo>
                    <a:pt x="27" y="121"/>
                    <a:pt x="27" y="201"/>
                    <a:pt x="27" y="228"/>
                  </a:cubicBezTo>
                  <a:cubicBezTo>
                    <a:pt x="0" y="254"/>
                    <a:pt x="0" y="254"/>
                    <a:pt x="0" y="308"/>
                  </a:cubicBezTo>
                  <a:lnTo>
                    <a:pt x="107" y="1004"/>
                  </a:lnTo>
                  <a:cubicBezTo>
                    <a:pt x="214" y="1432"/>
                    <a:pt x="295" y="1860"/>
                    <a:pt x="482" y="2315"/>
                  </a:cubicBezTo>
                  <a:cubicBezTo>
                    <a:pt x="750" y="3038"/>
                    <a:pt x="1098" y="3734"/>
                    <a:pt x="1553" y="4323"/>
                  </a:cubicBezTo>
                  <a:cubicBezTo>
                    <a:pt x="1767" y="4644"/>
                    <a:pt x="2008" y="4912"/>
                    <a:pt x="2275" y="5126"/>
                  </a:cubicBezTo>
                  <a:cubicBezTo>
                    <a:pt x="2409" y="5206"/>
                    <a:pt x="2570" y="5313"/>
                    <a:pt x="2703" y="5420"/>
                  </a:cubicBezTo>
                  <a:cubicBezTo>
                    <a:pt x="2864" y="5527"/>
                    <a:pt x="3025" y="5581"/>
                    <a:pt x="3185" y="5661"/>
                  </a:cubicBezTo>
                  <a:cubicBezTo>
                    <a:pt x="3431" y="5773"/>
                    <a:pt x="3713" y="5828"/>
                    <a:pt x="4017" y="5828"/>
                  </a:cubicBezTo>
                  <a:cubicBezTo>
                    <a:pt x="4078" y="5828"/>
                    <a:pt x="4140" y="5826"/>
                    <a:pt x="4202" y="5822"/>
                  </a:cubicBezTo>
                  <a:cubicBezTo>
                    <a:pt x="4550" y="5795"/>
                    <a:pt x="4818" y="5715"/>
                    <a:pt x="5059" y="5581"/>
                  </a:cubicBezTo>
                  <a:cubicBezTo>
                    <a:pt x="5273" y="5474"/>
                    <a:pt x="5380" y="5286"/>
                    <a:pt x="5460" y="5072"/>
                  </a:cubicBezTo>
                  <a:cubicBezTo>
                    <a:pt x="5487" y="4938"/>
                    <a:pt x="5487" y="4778"/>
                    <a:pt x="5460" y="4617"/>
                  </a:cubicBezTo>
                  <a:cubicBezTo>
                    <a:pt x="5460" y="4537"/>
                    <a:pt x="5434" y="4483"/>
                    <a:pt x="5460" y="4350"/>
                  </a:cubicBezTo>
                  <a:cubicBezTo>
                    <a:pt x="5380" y="4135"/>
                    <a:pt x="5246" y="3921"/>
                    <a:pt x="5086" y="3654"/>
                  </a:cubicBezTo>
                  <a:cubicBezTo>
                    <a:pt x="4925" y="3413"/>
                    <a:pt x="4764" y="3172"/>
                    <a:pt x="4524" y="2904"/>
                  </a:cubicBezTo>
                  <a:cubicBezTo>
                    <a:pt x="4149" y="2476"/>
                    <a:pt x="3747" y="2075"/>
                    <a:pt x="3319" y="1727"/>
                  </a:cubicBezTo>
                  <a:cubicBezTo>
                    <a:pt x="3212" y="1673"/>
                    <a:pt x="3158" y="1593"/>
                    <a:pt x="3051" y="1539"/>
                  </a:cubicBezTo>
                  <a:cubicBezTo>
                    <a:pt x="2944" y="1459"/>
                    <a:pt x="2811" y="1379"/>
                    <a:pt x="2677" y="1298"/>
                  </a:cubicBezTo>
                  <a:lnTo>
                    <a:pt x="2623" y="1272"/>
                  </a:lnTo>
                  <a:cubicBezTo>
                    <a:pt x="2222" y="1031"/>
                    <a:pt x="1820" y="790"/>
                    <a:pt x="1445" y="602"/>
                  </a:cubicBezTo>
                  <a:cubicBezTo>
                    <a:pt x="1312" y="522"/>
                    <a:pt x="1151" y="442"/>
                    <a:pt x="1017" y="362"/>
                  </a:cubicBezTo>
                  <a:lnTo>
                    <a:pt x="750" y="228"/>
                  </a:lnTo>
                  <a:lnTo>
                    <a:pt x="669" y="201"/>
                  </a:lnTo>
                  <a:lnTo>
                    <a:pt x="616" y="174"/>
                  </a:lnTo>
                  <a:lnTo>
                    <a:pt x="509" y="121"/>
                  </a:lnTo>
                  <a:lnTo>
                    <a:pt x="428" y="94"/>
                  </a:lnTo>
                  <a:cubicBezTo>
                    <a:pt x="402" y="67"/>
                    <a:pt x="375" y="67"/>
                    <a:pt x="348" y="40"/>
                  </a:cubicBezTo>
                  <a:cubicBezTo>
                    <a:pt x="321" y="14"/>
                    <a:pt x="295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0" name="Google Shape;7096;p48">
              <a:extLst>
                <a:ext uri="{FF2B5EF4-FFF2-40B4-BE49-F238E27FC236}">
                  <a16:creationId xmlns:a16="http://schemas.microsoft.com/office/drawing/2014/main" id="{ACF24395-1E7C-A505-05D9-DC938295E937}"/>
                </a:ext>
              </a:extLst>
            </p:cNvPr>
            <p:cNvSpPr/>
            <p:nvPr/>
          </p:nvSpPr>
          <p:spPr>
            <a:xfrm>
              <a:off x="10673200" y="7113150"/>
              <a:ext cx="145900" cy="138600"/>
            </a:xfrm>
            <a:custGeom>
              <a:avLst/>
              <a:gdLst/>
              <a:ahLst/>
              <a:cxnLst/>
              <a:rect l="l" t="t" r="r" b="b"/>
              <a:pathLst>
                <a:path w="5836" h="5544" extrusionOk="0">
                  <a:moveTo>
                    <a:pt x="4824" y="1"/>
                  </a:moveTo>
                  <a:cubicBezTo>
                    <a:pt x="4688" y="1"/>
                    <a:pt x="4539" y="24"/>
                    <a:pt x="4390" y="57"/>
                  </a:cubicBezTo>
                  <a:cubicBezTo>
                    <a:pt x="4203" y="137"/>
                    <a:pt x="3962" y="271"/>
                    <a:pt x="3694" y="432"/>
                  </a:cubicBezTo>
                  <a:cubicBezTo>
                    <a:pt x="3453" y="592"/>
                    <a:pt x="3212" y="780"/>
                    <a:pt x="2945" y="994"/>
                  </a:cubicBezTo>
                  <a:cubicBezTo>
                    <a:pt x="2517" y="1368"/>
                    <a:pt x="2115" y="1770"/>
                    <a:pt x="1794" y="2198"/>
                  </a:cubicBezTo>
                  <a:cubicBezTo>
                    <a:pt x="1714" y="2305"/>
                    <a:pt x="1660" y="2386"/>
                    <a:pt x="1580" y="2466"/>
                  </a:cubicBezTo>
                  <a:cubicBezTo>
                    <a:pt x="1526" y="2600"/>
                    <a:pt x="1419" y="2733"/>
                    <a:pt x="1339" y="2867"/>
                  </a:cubicBezTo>
                  <a:lnTo>
                    <a:pt x="1312" y="2948"/>
                  </a:lnTo>
                  <a:cubicBezTo>
                    <a:pt x="1071" y="3349"/>
                    <a:pt x="857" y="3724"/>
                    <a:pt x="643" y="4125"/>
                  </a:cubicBezTo>
                  <a:cubicBezTo>
                    <a:pt x="589" y="4259"/>
                    <a:pt x="482" y="4420"/>
                    <a:pt x="402" y="4554"/>
                  </a:cubicBezTo>
                  <a:lnTo>
                    <a:pt x="322" y="4714"/>
                  </a:lnTo>
                  <a:lnTo>
                    <a:pt x="215" y="4875"/>
                  </a:lnTo>
                  <a:lnTo>
                    <a:pt x="188" y="4955"/>
                  </a:lnTo>
                  <a:lnTo>
                    <a:pt x="134" y="5062"/>
                  </a:lnTo>
                  <a:lnTo>
                    <a:pt x="108" y="5116"/>
                  </a:lnTo>
                  <a:cubicBezTo>
                    <a:pt x="81" y="5142"/>
                    <a:pt x="81" y="5196"/>
                    <a:pt x="54" y="5223"/>
                  </a:cubicBezTo>
                  <a:cubicBezTo>
                    <a:pt x="1" y="5249"/>
                    <a:pt x="1" y="5330"/>
                    <a:pt x="1" y="5357"/>
                  </a:cubicBezTo>
                  <a:lnTo>
                    <a:pt x="1" y="5383"/>
                  </a:lnTo>
                  <a:cubicBezTo>
                    <a:pt x="1" y="5410"/>
                    <a:pt x="54" y="5464"/>
                    <a:pt x="81" y="5490"/>
                  </a:cubicBezTo>
                  <a:cubicBezTo>
                    <a:pt x="108" y="5517"/>
                    <a:pt x="188" y="5517"/>
                    <a:pt x="215" y="5517"/>
                  </a:cubicBezTo>
                  <a:cubicBezTo>
                    <a:pt x="241" y="5544"/>
                    <a:pt x="241" y="5544"/>
                    <a:pt x="268" y="5544"/>
                  </a:cubicBezTo>
                  <a:cubicBezTo>
                    <a:pt x="911" y="5490"/>
                    <a:pt x="1580" y="5330"/>
                    <a:pt x="2276" y="5089"/>
                  </a:cubicBezTo>
                  <a:cubicBezTo>
                    <a:pt x="3025" y="4821"/>
                    <a:pt x="3721" y="4446"/>
                    <a:pt x="4283" y="4018"/>
                  </a:cubicBezTo>
                  <a:cubicBezTo>
                    <a:pt x="4631" y="3777"/>
                    <a:pt x="4899" y="3536"/>
                    <a:pt x="5086" y="3269"/>
                  </a:cubicBezTo>
                  <a:cubicBezTo>
                    <a:pt x="5193" y="3135"/>
                    <a:pt x="5300" y="2974"/>
                    <a:pt x="5407" y="2841"/>
                  </a:cubicBezTo>
                  <a:cubicBezTo>
                    <a:pt x="5488" y="2707"/>
                    <a:pt x="5568" y="2546"/>
                    <a:pt x="5648" y="2386"/>
                  </a:cubicBezTo>
                  <a:cubicBezTo>
                    <a:pt x="5782" y="2064"/>
                    <a:pt x="5835" y="1716"/>
                    <a:pt x="5809" y="1368"/>
                  </a:cubicBezTo>
                  <a:cubicBezTo>
                    <a:pt x="5809" y="1208"/>
                    <a:pt x="5809" y="1101"/>
                    <a:pt x="5782" y="967"/>
                  </a:cubicBezTo>
                  <a:cubicBezTo>
                    <a:pt x="5728" y="780"/>
                    <a:pt x="5675" y="592"/>
                    <a:pt x="5568" y="432"/>
                  </a:cubicBezTo>
                  <a:cubicBezTo>
                    <a:pt x="5461" y="244"/>
                    <a:pt x="5273" y="110"/>
                    <a:pt x="5059" y="30"/>
                  </a:cubicBezTo>
                  <a:cubicBezTo>
                    <a:pt x="4988" y="10"/>
                    <a:pt x="4908" y="1"/>
                    <a:pt x="48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1" name="Google Shape;7097;p48">
              <a:extLst>
                <a:ext uri="{FF2B5EF4-FFF2-40B4-BE49-F238E27FC236}">
                  <a16:creationId xmlns:a16="http://schemas.microsoft.com/office/drawing/2014/main" id="{BB2FEAA9-1989-CFBA-CF10-8671562E81CA}"/>
                </a:ext>
              </a:extLst>
            </p:cNvPr>
            <p:cNvSpPr/>
            <p:nvPr/>
          </p:nvSpPr>
          <p:spPr>
            <a:xfrm>
              <a:off x="10483175" y="7066550"/>
              <a:ext cx="130500" cy="175175"/>
            </a:xfrm>
            <a:custGeom>
              <a:avLst/>
              <a:gdLst/>
              <a:ahLst/>
              <a:cxnLst/>
              <a:rect l="l" t="t" r="r" b="b"/>
              <a:pathLst>
                <a:path w="5220" h="7007" extrusionOk="0">
                  <a:moveTo>
                    <a:pt x="1415" y="0"/>
                  </a:moveTo>
                  <a:cubicBezTo>
                    <a:pt x="1365" y="0"/>
                    <a:pt x="1312" y="7"/>
                    <a:pt x="1258" y="21"/>
                  </a:cubicBezTo>
                  <a:cubicBezTo>
                    <a:pt x="1151" y="21"/>
                    <a:pt x="1098" y="47"/>
                    <a:pt x="990" y="101"/>
                  </a:cubicBezTo>
                  <a:lnTo>
                    <a:pt x="964" y="101"/>
                  </a:lnTo>
                  <a:cubicBezTo>
                    <a:pt x="803" y="181"/>
                    <a:pt x="616" y="288"/>
                    <a:pt x="482" y="449"/>
                  </a:cubicBezTo>
                  <a:cubicBezTo>
                    <a:pt x="348" y="636"/>
                    <a:pt x="268" y="797"/>
                    <a:pt x="187" y="984"/>
                  </a:cubicBezTo>
                  <a:cubicBezTo>
                    <a:pt x="80" y="1171"/>
                    <a:pt x="54" y="1359"/>
                    <a:pt x="27" y="1600"/>
                  </a:cubicBezTo>
                  <a:cubicBezTo>
                    <a:pt x="27" y="1787"/>
                    <a:pt x="0" y="2028"/>
                    <a:pt x="27" y="2242"/>
                  </a:cubicBezTo>
                  <a:cubicBezTo>
                    <a:pt x="27" y="2322"/>
                    <a:pt x="27" y="2429"/>
                    <a:pt x="54" y="2537"/>
                  </a:cubicBezTo>
                  <a:cubicBezTo>
                    <a:pt x="54" y="2644"/>
                    <a:pt x="80" y="2724"/>
                    <a:pt x="134" y="2831"/>
                  </a:cubicBezTo>
                  <a:cubicBezTo>
                    <a:pt x="214" y="3259"/>
                    <a:pt x="455" y="3714"/>
                    <a:pt x="803" y="4142"/>
                  </a:cubicBezTo>
                  <a:cubicBezTo>
                    <a:pt x="1098" y="4544"/>
                    <a:pt x="1419" y="4919"/>
                    <a:pt x="1874" y="5240"/>
                  </a:cubicBezTo>
                  <a:cubicBezTo>
                    <a:pt x="2222" y="5534"/>
                    <a:pt x="2677" y="5802"/>
                    <a:pt x="3158" y="6123"/>
                  </a:cubicBezTo>
                  <a:cubicBezTo>
                    <a:pt x="3560" y="6337"/>
                    <a:pt x="4042" y="6578"/>
                    <a:pt x="4550" y="6792"/>
                  </a:cubicBezTo>
                  <a:cubicBezTo>
                    <a:pt x="4738" y="6873"/>
                    <a:pt x="4952" y="6953"/>
                    <a:pt x="5139" y="7006"/>
                  </a:cubicBezTo>
                  <a:lnTo>
                    <a:pt x="5166" y="7006"/>
                  </a:lnTo>
                  <a:cubicBezTo>
                    <a:pt x="5166" y="7006"/>
                    <a:pt x="5219" y="7006"/>
                    <a:pt x="5219" y="6980"/>
                  </a:cubicBezTo>
                  <a:lnTo>
                    <a:pt x="5219" y="6953"/>
                  </a:lnTo>
                  <a:cubicBezTo>
                    <a:pt x="5219" y="6926"/>
                    <a:pt x="5166" y="6873"/>
                    <a:pt x="5166" y="6873"/>
                  </a:cubicBezTo>
                  <a:lnTo>
                    <a:pt x="5166" y="6792"/>
                  </a:lnTo>
                  <a:cubicBezTo>
                    <a:pt x="4818" y="5909"/>
                    <a:pt x="4470" y="4999"/>
                    <a:pt x="4176" y="4169"/>
                  </a:cubicBezTo>
                  <a:cubicBezTo>
                    <a:pt x="4069" y="3875"/>
                    <a:pt x="3935" y="3527"/>
                    <a:pt x="3828" y="3232"/>
                  </a:cubicBezTo>
                  <a:cubicBezTo>
                    <a:pt x="3640" y="2670"/>
                    <a:pt x="3426" y="2162"/>
                    <a:pt x="3239" y="1707"/>
                  </a:cubicBezTo>
                  <a:cubicBezTo>
                    <a:pt x="3158" y="1466"/>
                    <a:pt x="3078" y="1305"/>
                    <a:pt x="2971" y="1118"/>
                  </a:cubicBezTo>
                  <a:cubicBezTo>
                    <a:pt x="2864" y="957"/>
                    <a:pt x="2730" y="797"/>
                    <a:pt x="2596" y="636"/>
                  </a:cubicBezTo>
                  <a:cubicBezTo>
                    <a:pt x="2463" y="449"/>
                    <a:pt x="2302" y="315"/>
                    <a:pt x="2141" y="235"/>
                  </a:cubicBezTo>
                  <a:cubicBezTo>
                    <a:pt x="2034" y="154"/>
                    <a:pt x="1927" y="128"/>
                    <a:pt x="1874" y="101"/>
                  </a:cubicBezTo>
                  <a:cubicBezTo>
                    <a:pt x="1767" y="47"/>
                    <a:pt x="1660" y="21"/>
                    <a:pt x="1553" y="21"/>
                  </a:cubicBezTo>
                  <a:cubicBezTo>
                    <a:pt x="1512" y="7"/>
                    <a:pt x="1466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2" name="Google Shape;7098;p48">
              <a:extLst>
                <a:ext uri="{FF2B5EF4-FFF2-40B4-BE49-F238E27FC236}">
                  <a16:creationId xmlns:a16="http://schemas.microsoft.com/office/drawing/2014/main" id="{D399D861-B35B-0D76-F162-01A11DF6BC04}"/>
                </a:ext>
              </a:extLst>
            </p:cNvPr>
            <p:cNvSpPr/>
            <p:nvPr/>
          </p:nvSpPr>
          <p:spPr>
            <a:xfrm>
              <a:off x="10432475" y="7305000"/>
              <a:ext cx="176000" cy="131375"/>
            </a:xfrm>
            <a:custGeom>
              <a:avLst/>
              <a:gdLst/>
              <a:ahLst/>
              <a:cxnLst/>
              <a:rect l="l" t="t" r="r" b="b"/>
              <a:pathLst>
                <a:path w="7040" h="5255" extrusionOk="0">
                  <a:moveTo>
                    <a:pt x="6996" y="1"/>
                  </a:moveTo>
                  <a:cubicBezTo>
                    <a:pt x="6990" y="1"/>
                    <a:pt x="6986" y="4"/>
                    <a:pt x="6986" y="11"/>
                  </a:cubicBezTo>
                  <a:cubicBezTo>
                    <a:pt x="6986" y="11"/>
                    <a:pt x="6960" y="11"/>
                    <a:pt x="6933" y="65"/>
                  </a:cubicBezTo>
                  <a:lnTo>
                    <a:pt x="6826" y="65"/>
                  </a:lnTo>
                  <a:cubicBezTo>
                    <a:pt x="5969" y="466"/>
                    <a:pt x="5059" y="787"/>
                    <a:pt x="4176" y="1082"/>
                  </a:cubicBezTo>
                  <a:cubicBezTo>
                    <a:pt x="3882" y="1189"/>
                    <a:pt x="3560" y="1323"/>
                    <a:pt x="3239" y="1430"/>
                  </a:cubicBezTo>
                  <a:cubicBezTo>
                    <a:pt x="2757" y="1590"/>
                    <a:pt x="2222" y="1804"/>
                    <a:pt x="1714" y="2019"/>
                  </a:cubicBezTo>
                  <a:cubicBezTo>
                    <a:pt x="1473" y="2126"/>
                    <a:pt x="1312" y="2206"/>
                    <a:pt x="1152" y="2286"/>
                  </a:cubicBezTo>
                  <a:cubicBezTo>
                    <a:pt x="964" y="2393"/>
                    <a:pt x="804" y="2527"/>
                    <a:pt x="643" y="2661"/>
                  </a:cubicBezTo>
                  <a:cubicBezTo>
                    <a:pt x="482" y="2795"/>
                    <a:pt x="349" y="2955"/>
                    <a:pt x="241" y="3143"/>
                  </a:cubicBezTo>
                  <a:cubicBezTo>
                    <a:pt x="161" y="3223"/>
                    <a:pt x="134" y="3330"/>
                    <a:pt x="108" y="3410"/>
                  </a:cubicBezTo>
                  <a:cubicBezTo>
                    <a:pt x="81" y="3464"/>
                    <a:pt x="27" y="3571"/>
                    <a:pt x="27" y="3705"/>
                  </a:cubicBezTo>
                  <a:cubicBezTo>
                    <a:pt x="1" y="3812"/>
                    <a:pt x="1" y="3892"/>
                    <a:pt x="27" y="3999"/>
                  </a:cubicBezTo>
                  <a:lnTo>
                    <a:pt x="27" y="4026"/>
                  </a:lnTo>
                  <a:cubicBezTo>
                    <a:pt x="27" y="4106"/>
                    <a:pt x="81" y="4213"/>
                    <a:pt x="108" y="4267"/>
                  </a:cubicBezTo>
                  <a:lnTo>
                    <a:pt x="108" y="4294"/>
                  </a:lnTo>
                  <a:cubicBezTo>
                    <a:pt x="215" y="4481"/>
                    <a:pt x="295" y="4642"/>
                    <a:pt x="482" y="4775"/>
                  </a:cubicBezTo>
                  <a:cubicBezTo>
                    <a:pt x="643" y="4909"/>
                    <a:pt x="804" y="5016"/>
                    <a:pt x="1018" y="5070"/>
                  </a:cubicBezTo>
                  <a:cubicBezTo>
                    <a:pt x="1178" y="5177"/>
                    <a:pt x="1366" y="5204"/>
                    <a:pt x="1607" y="5230"/>
                  </a:cubicBezTo>
                  <a:cubicBezTo>
                    <a:pt x="1749" y="5230"/>
                    <a:pt x="1892" y="5254"/>
                    <a:pt x="2035" y="5254"/>
                  </a:cubicBezTo>
                  <a:cubicBezTo>
                    <a:pt x="2106" y="5254"/>
                    <a:pt x="2178" y="5248"/>
                    <a:pt x="2249" y="5230"/>
                  </a:cubicBezTo>
                  <a:cubicBezTo>
                    <a:pt x="2436" y="5204"/>
                    <a:pt x="2650" y="5177"/>
                    <a:pt x="2838" y="5097"/>
                  </a:cubicBezTo>
                  <a:cubicBezTo>
                    <a:pt x="3293" y="4963"/>
                    <a:pt x="3721" y="4775"/>
                    <a:pt x="4149" y="4427"/>
                  </a:cubicBezTo>
                  <a:cubicBezTo>
                    <a:pt x="4551" y="4133"/>
                    <a:pt x="4925" y="3812"/>
                    <a:pt x="5247" y="3357"/>
                  </a:cubicBezTo>
                  <a:cubicBezTo>
                    <a:pt x="5541" y="3009"/>
                    <a:pt x="5809" y="2554"/>
                    <a:pt x="6130" y="2072"/>
                  </a:cubicBezTo>
                  <a:cubicBezTo>
                    <a:pt x="6371" y="1671"/>
                    <a:pt x="6585" y="1189"/>
                    <a:pt x="6799" y="680"/>
                  </a:cubicBezTo>
                  <a:cubicBezTo>
                    <a:pt x="6853" y="493"/>
                    <a:pt x="6960" y="279"/>
                    <a:pt x="7040" y="65"/>
                  </a:cubicBezTo>
                  <a:cubicBezTo>
                    <a:pt x="7040" y="25"/>
                    <a:pt x="7011" y="1"/>
                    <a:pt x="69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3" name="Google Shape;7099;p48">
              <a:extLst>
                <a:ext uri="{FF2B5EF4-FFF2-40B4-BE49-F238E27FC236}">
                  <a16:creationId xmlns:a16="http://schemas.microsoft.com/office/drawing/2014/main" id="{7DE60754-F28C-F442-EC5F-5A7E067B1035}"/>
                </a:ext>
              </a:extLst>
            </p:cNvPr>
            <p:cNvSpPr/>
            <p:nvPr/>
          </p:nvSpPr>
          <p:spPr>
            <a:xfrm>
              <a:off x="10464600" y="7101175"/>
              <a:ext cx="347975" cy="351025"/>
            </a:xfrm>
            <a:custGeom>
              <a:avLst/>
              <a:gdLst/>
              <a:ahLst/>
              <a:cxnLst/>
              <a:rect l="l" t="t" r="r" b="b"/>
              <a:pathLst>
                <a:path w="13919" h="14041" extrusionOk="0">
                  <a:moveTo>
                    <a:pt x="6852" y="4524"/>
                  </a:moveTo>
                  <a:cubicBezTo>
                    <a:pt x="6906" y="4792"/>
                    <a:pt x="7013" y="5059"/>
                    <a:pt x="7147" y="5354"/>
                  </a:cubicBezTo>
                  <a:cubicBezTo>
                    <a:pt x="7227" y="5488"/>
                    <a:pt x="7281" y="5621"/>
                    <a:pt x="7361" y="5782"/>
                  </a:cubicBezTo>
                  <a:cubicBezTo>
                    <a:pt x="7361" y="5782"/>
                    <a:pt x="7361" y="5836"/>
                    <a:pt x="7388" y="5836"/>
                  </a:cubicBezTo>
                  <a:lnTo>
                    <a:pt x="7441" y="5836"/>
                  </a:lnTo>
                  <a:cubicBezTo>
                    <a:pt x="7495" y="5836"/>
                    <a:pt x="7495" y="5782"/>
                    <a:pt x="7495" y="5755"/>
                  </a:cubicBezTo>
                  <a:cubicBezTo>
                    <a:pt x="7521" y="5755"/>
                    <a:pt x="7548" y="5728"/>
                    <a:pt x="7548" y="5702"/>
                  </a:cubicBezTo>
                  <a:cubicBezTo>
                    <a:pt x="7655" y="5434"/>
                    <a:pt x="7762" y="5193"/>
                    <a:pt x="7896" y="4899"/>
                  </a:cubicBezTo>
                  <a:lnTo>
                    <a:pt x="7896" y="4899"/>
                  </a:lnTo>
                  <a:cubicBezTo>
                    <a:pt x="7843" y="5059"/>
                    <a:pt x="7843" y="5220"/>
                    <a:pt x="7843" y="5434"/>
                  </a:cubicBezTo>
                  <a:lnTo>
                    <a:pt x="7843" y="5889"/>
                  </a:lnTo>
                  <a:lnTo>
                    <a:pt x="7843" y="5916"/>
                  </a:lnTo>
                  <a:lnTo>
                    <a:pt x="7923" y="5916"/>
                  </a:lnTo>
                  <a:cubicBezTo>
                    <a:pt x="7950" y="5916"/>
                    <a:pt x="7950" y="5889"/>
                    <a:pt x="7950" y="5889"/>
                  </a:cubicBezTo>
                  <a:lnTo>
                    <a:pt x="7976" y="5889"/>
                  </a:lnTo>
                  <a:cubicBezTo>
                    <a:pt x="8003" y="6130"/>
                    <a:pt x="8003" y="6157"/>
                    <a:pt x="8084" y="6210"/>
                  </a:cubicBezTo>
                  <a:lnTo>
                    <a:pt x="8191" y="6210"/>
                  </a:lnTo>
                  <a:cubicBezTo>
                    <a:pt x="8217" y="6210"/>
                    <a:pt x="8244" y="6210"/>
                    <a:pt x="8244" y="6157"/>
                  </a:cubicBezTo>
                  <a:lnTo>
                    <a:pt x="8271" y="6157"/>
                  </a:lnTo>
                  <a:lnTo>
                    <a:pt x="8351" y="6130"/>
                  </a:lnTo>
                  <a:lnTo>
                    <a:pt x="8432" y="6103"/>
                  </a:lnTo>
                  <a:lnTo>
                    <a:pt x="8565" y="6076"/>
                  </a:lnTo>
                  <a:lnTo>
                    <a:pt x="8699" y="6023"/>
                  </a:lnTo>
                  <a:cubicBezTo>
                    <a:pt x="8779" y="5996"/>
                    <a:pt x="8887" y="5969"/>
                    <a:pt x="9020" y="5943"/>
                  </a:cubicBezTo>
                  <a:lnTo>
                    <a:pt x="9047" y="5943"/>
                  </a:lnTo>
                  <a:cubicBezTo>
                    <a:pt x="9288" y="5862"/>
                    <a:pt x="9502" y="5809"/>
                    <a:pt x="9716" y="5728"/>
                  </a:cubicBezTo>
                  <a:lnTo>
                    <a:pt x="9716" y="5728"/>
                  </a:lnTo>
                  <a:cubicBezTo>
                    <a:pt x="9556" y="5836"/>
                    <a:pt x="9422" y="5969"/>
                    <a:pt x="9261" y="6103"/>
                  </a:cubicBezTo>
                  <a:lnTo>
                    <a:pt x="9234" y="6130"/>
                  </a:lnTo>
                  <a:cubicBezTo>
                    <a:pt x="9127" y="6210"/>
                    <a:pt x="9020" y="6264"/>
                    <a:pt x="8967" y="6371"/>
                  </a:cubicBezTo>
                  <a:lnTo>
                    <a:pt x="8860" y="6424"/>
                  </a:lnTo>
                  <a:lnTo>
                    <a:pt x="8753" y="6505"/>
                  </a:lnTo>
                  <a:lnTo>
                    <a:pt x="8726" y="6531"/>
                  </a:lnTo>
                  <a:lnTo>
                    <a:pt x="8646" y="6558"/>
                  </a:lnTo>
                  <a:lnTo>
                    <a:pt x="8619" y="6612"/>
                  </a:lnTo>
                  <a:lnTo>
                    <a:pt x="8565" y="6665"/>
                  </a:lnTo>
                  <a:lnTo>
                    <a:pt x="8485" y="6746"/>
                  </a:lnTo>
                  <a:lnTo>
                    <a:pt x="8485" y="6772"/>
                  </a:lnTo>
                  <a:cubicBezTo>
                    <a:pt x="8485" y="6799"/>
                    <a:pt x="8485" y="6826"/>
                    <a:pt x="8512" y="6879"/>
                  </a:cubicBezTo>
                  <a:cubicBezTo>
                    <a:pt x="8512" y="6906"/>
                    <a:pt x="8565" y="6906"/>
                    <a:pt x="8592" y="6906"/>
                  </a:cubicBezTo>
                  <a:lnTo>
                    <a:pt x="8619" y="6906"/>
                  </a:lnTo>
                  <a:cubicBezTo>
                    <a:pt x="8619" y="6906"/>
                    <a:pt x="8619" y="6933"/>
                    <a:pt x="8646" y="6933"/>
                  </a:cubicBezTo>
                  <a:cubicBezTo>
                    <a:pt x="8913" y="7040"/>
                    <a:pt x="9234" y="7094"/>
                    <a:pt x="9502" y="7147"/>
                  </a:cubicBezTo>
                  <a:lnTo>
                    <a:pt x="9288" y="7174"/>
                  </a:lnTo>
                  <a:lnTo>
                    <a:pt x="9154" y="7201"/>
                  </a:lnTo>
                  <a:lnTo>
                    <a:pt x="9020" y="7227"/>
                  </a:lnTo>
                  <a:lnTo>
                    <a:pt x="8887" y="7281"/>
                  </a:lnTo>
                  <a:lnTo>
                    <a:pt x="8806" y="7281"/>
                  </a:lnTo>
                  <a:cubicBezTo>
                    <a:pt x="8779" y="7281"/>
                    <a:pt x="8753" y="7281"/>
                    <a:pt x="8753" y="7308"/>
                  </a:cubicBezTo>
                  <a:cubicBezTo>
                    <a:pt x="8726" y="7308"/>
                    <a:pt x="8672" y="7334"/>
                    <a:pt x="8646" y="7361"/>
                  </a:cubicBezTo>
                  <a:lnTo>
                    <a:pt x="8646" y="7468"/>
                  </a:lnTo>
                  <a:cubicBezTo>
                    <a:pt x="8646" y="7495"/>
                    <a:pt x="8672" y="7549"/>
                    <a:pt x="8726" y="7549"/>
                  </a:cubicBezTo>
                  <a:lnTo>
                    <a:pt x="8726" y="7575"/>
                  </a:lnTo>
                  <a:cubicBezTo>
                    <a:pt x="8860" y="7709"/>
                    <a:pt x="9020" y="7816"/>
                    <a:pt x="9181" y="7896"/>
                  </a:cubicBezTo>
                  <a:lnTo>
                    <a:pt x="9047" y="7870"/>
                  </a:lnTo>
                  <a:lnTo>
                    <a:pt x="8913" y="7843"/>
                  </a:lnTo>
                  <a:lnTo>
                    <a:pt x="8779" y="7816"/>
                  </a:lnTo>
                  <a:lnTo>
                    <a:pt x="8646" y="7763"/>
                  </a:lnTo>
                  <a:lnTo>
                    <a:pt x="8512" y="7763"/>
                  </a:lnTo>
                  <a:cubicBezTo>
                    <a:pt x="8485" y="7763"/>
                    <a:pt x="8405" y="7763"/>
                    <a:pt x="8378" y="7816"/>
                  </a:cubicBezTo>
                  <a:cubicBezTo>
                    <a:pt x="8351" y="7843"/>
                    <a:pt x="8351" y="7870"/>
                    <a:pt x="8351" y="7870"/>
                  </a:cubicBezTo>
                  <a:cubicBezTo>
                    <a:pt x="8351" y="7896"/>
                    <a:pt x="8351" y="7950"/>
                    <a:pt x="8378" y="7977"/>
                  </a:cubicBezTo>
                  <a:lnTo>
                    <a:pt x="8378" y="8004"/>
                  </a:lnTo>
                  <a:lnTo>
                    <a:pt x="8405" y="8111"/>
                  </a:lnTo>
                  <a:lnTo>
                    <a:pt x="8324" y="8004"/>
                  </a:lnTo>
                  <a:cubicBezTo>
                    <a:pt x="8244" y="7950"/>
                    <a:pt x="8191" y="7896"/>
                    <a:pt x="8084" y="7843"/>
                  </a:cubicBezTo>
                  <a:lnTo>
                    <a:pt x="8003" y="7843"/>
                  </a:lnTo>
                  <a:lnTo>
                    <a:pt x="7976" y="7816"/>
                  </a:lnTo>
                  <a:lnTo>
                    <a:pt x="7950" y="7816"/>
                  </a:lnTo>
                  <a:cubicBezTo>
                    <a:pt x="7950" y="7816"/>
                    <a:pt x="7923" y="7816"/>
                    <a:pt x="7923" y="7843"/>
                  </a:cubicBezTo>
                  <a:lnTo>
                    <a:pt x="7923" y="7870"/>
                  </a:lnTo>
                  <a:cubicBezTo>
                    <a:pt x="7923" y="8004"/>
                    <a:pt x="7950" y="8164"/>
                    <a:pt x="7976" y="8351"/>
                  </a:cubicBezTo>
                  <a:cubicBezTo>
                    <a:pt x="8003" y="8512"/>
                    <a:pt x="8057" y="8699"/>
                    <a:pt x="8084" y="8887"/>
                  </a:cubicBezTo>
                  <a:lnTo>
                    <a:pt x="8057" y="8807"/>
                  </a:lnTo>
                  <a:lnTo>
                    <a:pt x="7923" y="8646"/>
                  </a:lnTo>
                  <a:lnTo>
                    <a:pt x="7869" y="8619"/>
                  </a:lnTo>
                  <a:lnTo>
                    <a:pt x="7843" y="8566"/>
                  </a:lnTo>
                  <a:lnTo>
                    <a:pt x="7816" y="8512"/>
                  </a:lnTo>
                  <a:lnTo>
                    <a:pt x="7789" y="8485"/>
                  </a:lnTo>
                  <a:lnTo>
                    <a:pt x="7709" y="8405"/>
                  </a:lnTo>
                  <a:cubicBezTo>
                    <a:pt x="7709" y="8378"/>
                    <a:pt x="7682" y="8378"/>
                    <a:pt x="7655" y="8378"/>
                  </a:cubicBezTo>
                  <a:lnTo>
                    <a:pt x="7575" y="8378"/>
                  </a:lnTo>
                  <a:cubicBezTo>
                    <a:pt x="7548" y="8378"/>
                    <a:pt x="7521" y="8378"/>
                    <a:pt x="7468" y="8405"/>
                  </a:cubicBezTo>
                  <a:lnTo>
                    <a:pt x="7414" y="8485"/>
                  </a:lnTo>
                  <a:lnTo>
                    <a:pt x="7388" y="8512"/>
                  </a:lnTo>
                  <a:cubicBezTo>
                    <a:pt x="7334" y="8646"/>
                    <a:pt x="7307" y="8753"/>
                    <a:pt x="7281" y="8887"/>
                  </a:cubicBezTo>
                  <a:lnTo>
                    <a:pt x="7281" y="8807"/>
                  </a:lnTo>
                  <a:lnTo>
                    <a:pt x="7281" y="8753"/>
                  </a:lnTo>
                  <a:cubicBezTo>
                    <a:pt x="7281" y="8699"/>
                    <a:pt x="7281" y="8699"/>
                    <a:pt x="7254" y="8673"/>
                  </a:cubicBezTo>
                  <a:cubicBezTo>
                    <a:pt x="7254" y="8646"/>
                    <a:pt x="7227" y="8619"/>
                    <a:pt x="7174" y="8566"/>
                  </a:cubicBezTo>
                  <a:lnTo>
                    <a:pt x="7093" y="8566"/>
                  </a:lnTo>
                  <a:cubicBezTo>
                    <a:pt x="7040" y="8566"/>
                    <a:pt x="7013" y="8619"/>
                    <a:pt x="7013" y="8646"/>
                  </a:cubicBezTo>
                  <a:lnTo>
                    <a:pt x="6986" y="8646"/>
                  </a:lnTo>
                  <a:cubicBezTo>
                    <a:pt x="6772" y="8887"/>
                    <a:pt x="6585" y="9154"/>
                    <a:pt x="6424" y="9449"/>
                  </a:cubicBezTo>
                  <a:lnTo>
                    <a:pt x="6451" y="9342"/>
                  </a:lnTo>
                  <a:cubicBezTo>
                    <a:pt x="6478" y="9208"/>
                    <a:pt x="6478" y="9101"/>
                    <a:pt x="6504" y="8967"/>
                  </a:cubicBezTo>
                  <a:lnTo>
                    <a:pt x="6531" y="8833"/>
                  </a:lnTo>
                  <a:lnTo>
                    <a:pt x="6585" y="8699"/>
                  </a:lnTo>
                  <a:lnTo>
                    <a:pt x="6611" y="8566"/>
                  </a:lnTo>
                  <a:lnTo>
                    <a:pt x="6611" y="8512"/>
                  </a:lnTo>
                  <a:lnTo>
                    <a:pt x="6611" y="8485"/>
                  </a:lnTo>
                  <a:lnTo>
                    <a:pt x="6611" y="8432"/>
                  </a:lnTo>
                  <a:lnTo>
                    <a:pt x="6611" y="8405"/>
                  </a:lnTo>
                  <a:cubicBezTo>
                    <a:pt x="6611" y="8378"/>
                    <a:pt x="6611" y="8298"/>
                    <a:pt x="6585" y="8271"/>
                  </a:cubicBezTo>
                  <a:cubicBezTo>
                    <a:pt x="6585" y="8244"/>
                    <a:pt x="6531" y="8244"/>
                    <a:pt x="6504" y="8244"/>
                  </a:cubicBezTo>
                  <a:lnTo>
                    <a:pt x="6478" y="8244"/>
                  </a:lnTo>
                  <a:cubicBezTo>
                    <a:pt x="6451" y="8244"/>
                    <a:pt x="6397" y="8244"/>
                    <a:pt x="6371" y="8271"/>
                  </a:cubicBezTo>
                  <a:lnTo>
                    <a:pt x="6344" y="8271"/>
                  </a:lnTo>
                  <a:cubicBezTo>
                    <a:pt x="6049" y="8405"/>
                    <a:pt x="5701" y="8619"/>
                    <a:pt x="5407" y="8833"/>
                  </a:cubicBezTo>
                  <a:cubicBezTo>
                    <a:pt x="5675" y="8432"/>
                    <a:pt x="5889" y="8164"/>
                    <a:pt x="6049" y="7896"/>
                  </a:cubicBezTo>
                  <a:cubicBezTo>
                    <a:pt x="6076" y="7870"/>
                    <a:pt x="6076" y="7843"/>
                    <a:pt x="6049" y="7843"/>
                  </a:cubicBezTo>
                  <a:cubicBezTo>
                    <a:pt x="6049" y="7843"/>
                    <a:pt x="6076" y="7816"/>
                    <a:pt x="6076" y="7763"/>
                  </a:cubicBezTo>
                  <a:cubicBezTo>
                    <a:pt x="6076" y="7736"/>
                    <a:pt x="6076" y="7736"/>
                    <a:pt x="6049" y="7709"/>
                  </a:cubicBezTo>
                  <a:lnTo>
                    <a:pt x="6023" y="7709"/>
                  </a:lnTo>
                  <a:cubicBezTo>
                    <a:pt x="5835" y="7736"/>
                    <a:pt x="5675" y="7736"/>
                    <a:pt x="5541" y="7763"/>
                  </a:cubicBezTo>
                  <a:lnTo>
                    <a:pt x="5568" y="7736"/>
                  </a:lnTo>
                  <a:cubicBezTo>
                    <a:pt x="5675" y="7629"/>
                    <a:pt x="5782" y="7495"/>
                    <a:pt x="5916" y="7415"/>
                  </a:cubicBezTo>
                  <a:lnTo>
                    <a:pt x="5916" y="7361"/>
                  </a:lnTo>
                  <a:cubicBezTo>
                    <a:pt x="5916" y="7334"/>
                    <a:pt x="5916" y="7334"/>
                    <a:pt x="5889" y="7308"/>
                  </a:cubicBezTo>
                  <a:lnTo>
                    <a:pt x="5808" y="7308"/>
                  </a:lnTo>
                  <a:lnTo>
                    <a:pt x="5782" y="7281"/>
                  </a:lnTo>
                  <a:lnTo>
                    <a:pt x="5300" y="7281"/>
                  </a:lnTo>
                  <a:cubicBezTo>
                    <a:pt x="5380" y="7227"/>
                    <a:pt x="5434" y="7227"/>
                    <a:pt x="5514" y="7201"/>
                  </a:cubicBezTo>
                  <a:cubicBezTo>
                    <a:pt x="5648" y="7147"/>
                    <a:pt x="5782" y="7067"/>
                    <a:pt x="5942" y="7013"/>
                  </a:cubicBezTo>
                  <a:lnTo>
                    <a:pt x="5969" y="6960"/>
                  </a:lnTo>
                  <a:lnTo>
                    <a:pt x="5969" y="6933"/>
                  </a:lnTo>
                  <a:cubicBezTo>
                    <a:pt x="5969" y="6933"/>
                    <a:pt x="5969" y="6906"/>
                    <a:pt x="5942" y="6906"/>
                  </a:cubicBezTo>
                  <a:lnTo>
                    <a:pt x="5916" y="6906"/>
                  </a:lnTo>
                  <a:cubicBezTo>
                    <a:pt x="5916" y="6879"/>
                    <a:pt x="5889" y="6826"/>
                    <a:pt x="5889" y="6826"/>
                  </a:cubicBezTo>
                  <a:cubicBezTo>
                    <a:pt x="5701" y="6772"/>
                    <a:pt x="5541" y="6692"/>
                    <a:pt x="5353" y="6612"/>
                  </a:cubicBezTo>
                  <a:cubicBezTo>
                    <a:pt x="5113" y="6505"/>
                    <a:pt x="4872" y="6398"/>
                    <a:pt x="4577" y="6264"/>
                  </a:cubicBezTo>
                  <a:lnTo>
                    <a:pt x="4577" y="6264"/>
                  </a:lnTo>
                  <a:cubicBezTo>
                    <a:pt x="4872" y="6344"/>
                    <a:pt x="5246" y="6371"/>
                    <a:pt x="5568" y="6371"/>
                  </a:cubicBezTo>
                  <a:lnTo>
                    <a:pt x="6049" y="6371"/>
                  </a:lnTo>
                  <a:cubicBezTo>
                    <a:pt x="6049" y="6371"/>
                    <a:pt x="6076" y="6371"/>
                    <a:pt x="6076" y="6317"/>
                  </a:cubicBezTo>
                  <a:cubicBezTo>
                    <a:pt x="6076" y="6317"/>
                    <a:pt x="6103" y="6291"/>
                    <a:pt x="6076" y="6291"/>
                  </a:cubicBezTo>
                  <a:lnTo>
                    <a:pt x="6076" y="6264"/>
                  </a:lnTo>
                  <a:lnTo>
                    <a:pt x="6049" y="6264"/>
                  </a:lnTo>
                  <a:cubicBezTo>
                    <a:pt x="6049" y="6237"/>
                    <a:pt x="6049" y="6183"/>
                    <a:pt x="6023" y="6157"/>
                  </a:cubicBezTo>
                  <a:cubicBezTo>
                    <a:pt x="5889" y="6023"/>
                    <a:pt x="5755" y="5889"/>
                    <a:pt x="5621" y="5728"/>
                  </a:cubicBezTo>
                  <a:lnTo>
                    <a:pt x="5584" y="5691"/>
                  </a:lnTo>
                  <a:lnTo>
                    <a:pt x="5584" y="5691"/>
                  </a:lnTo>
                  <a:cubicBezTo>
                    <a:pt x="5703" y="5735"/>
                    <a:pt x="5823" y="5764"/>
                    <a:pt x="5942" y="5836"/>
                  </a:cubicBezTo>
                  <a:lnTo>
                    <a:pt x="6076" y="5836"/>
                  </a:lnTo>
                  <a:cubicBezTo>
                    <a:pt x="6103" y="5836"/>
                    <a:pt x="6156" y="5809"/>
                    <a:pt x="6156" y="5755"/>
                  </a:cubicBezTo>
                  <a:cubicBezTo>
                    <a:pt x="6183" y="5728"/>
                    <a:pt x="6183" y="5702"/>
                    <a:pt x="6183" y="5621"/>
                  </a:cubicBezTo>
                  <a:cubicBezTo>
                    <a:pt x="6183" y="5595"/>
                    <a:pt x="6183" y="5595"/>
                    <a:pt x="6156" y="5568"/>
                  </a:cubicBezTo>
                  <a:lnTo>
                    <a:pt x="6156" y="5514"/>
                  </a:lnTo>
                  <a:lnTo>
                    <a:pt x="6103" y="5461"/>
                  </a:lnTo>
                  <a:lnTo>
                    <a:pt x="6076" y="5381"/>
                  </a:lnTo>
                  <a:lnTo>
                    <a:pt x="6076" y="5327"/>
                  </a:lnTo>
                  <a:lnTo>
                    <a:pt x="6023" y="5113"/>
                  </a:lnTo>
                  <a:lnTo>
                    <a:pt x="5942" y="4925"/>
                  </a:lnTo>
                  <a:lnTo>
                    <a:pt x="5942" y="4899"/>
                  </a:lnTo>
                  <a:cubicBezTo>
                    <a:pt x="6076" y="5059"/>
                    <a:pt x="6237" y="5247"/>
                    <a:pt x="6424" y="5434"/>
                  </a:cubicBezTo>
                  <a:lnTo>
                    <a:pt x="6745" y="5755"/>
                  </a:lnTo>
                  <a:lnTo>
                    <a:pt x="6772" y="5755"/>
                  </a:lnTo>
                  <a:cubicBezTo>
                    <a:pt x="6772" y="5755"/>
                    <a:pt x="6826" y="5755"/>
                    <a:pt x="6826" y="5728"/>
                  </a:cubicBezTo>
                  <a:lnTo>
                    <a:pt x="6826" y="5702"/>
                  </a:lnTo>
                  <a:lnTo>
                    <a:pt x="6826" y="5648"/>
                  </a:lnTo>
                  <a:cubicBezTo>
                    <a:pt x="6826" y="5648"/>
                    <a:pt x="6852" y="5621"/>
                    <a:pt x="6852" y="5595"/>
                  </a:cubicBezTo>
                  <a:lnTo>
                    <a:pt x="6852" y="4524"/>
                  </a:lnTo>
                  <a:close/>
                  <a:moveTo>
                    <a:pt x="5916" y="1"/>
                  </a:moveTo>
                  <a:cubicBezTo>
                    <a:pt x="5782" y="1"/>
                    <a:pt x="5648" y="54"/>
                    <a:pt x="5514" y="108"/>
                  </a:cubicBezTo>
                  <a:cubicBezTo>
                    <a:pt x="5380" y="161"/>
                    <a:pt x="5273" y="242"/>
                    <a:pt x="5166" y="375"/>
                  </a:cubicBezTo>
                  <a:cubicBezTo>
                    <a:pt x="5086" y="482"/>
                    <a:pt x="4979" y="616"/>
                    <a:pt x="4898" y="750"/>
                  </a:cubicBezTo>
                  <a:lnTo>
                    <a:pt x="4711" y="1152"/>
                  </a:lnTo>
                  <a:cubicBezTo>
                    <a:pt x="4684" y="1205"/>
                    <a:pt x="4684" y="1285"/>
                    <a:pt x="4631" y="1392"/>
                  </a:cubicBezTo>
                  <a:cubicBezTo>
                    <a:pt x="4631" y="1446"/>
                    <a:pt x="4604" y="1499"/>
                    <a:pt x="4604" y="1607"/>
                  </a:cubicBezTo>
                  <a:cubicBezTo>
                    <a:pt x="4577" y="1794"/>
                    <a:pt x="4577" y="1928"/>
                    <a:pt x="4604" y="2088"/>
                  </a:cubicBezTo>
                  <a:cubicBezTo>
                    <a:pt x="4550" y="1981"/>
                    <a:pt x="4443" y="1874"/>
                    <a:pt x="4336" y="1794"/>
                  </a:cubicBezTo>
                  <a:cubicBezTo>
                    <a:pt x="4176" y="1607"/>
                    <a:pt x="4042" y="1526"/>
                    <a:pt x="3908" y="1419"/>
                  </a:cubicBezTo>
                  <a:cubicBezTo>
                    <a:pt x="3881" y="1392"/>
                    <a:pt x="3801" y="1392"/>
                    <a:pt x="3774" y="1339"/>
                  </a:cubicBezTo>
                  <a:cubicBezTo>
                    <a:pt x="3667" y="1312"/>
                    <a:pt x="3533" y="1285"/>
                    <a:pt x="3426" y="1285"/>
                  </a:cubicBezTo>
                  <a:cubicBezTo>
                    <a:pt x="3266" y="1285"/>
                    <a:pt x="3132" y="1339"/>
                    <a:pt x="2998" y="1473"/>
                  </a:cubicBezTo>
                  <a:cubicBezTo>
                    <a:pt x="2864" y="1607"/>
                    <a:pt x="2757" y="1821"/>
                    <a:pt x="2704" y="2088"/>
                  </a:cubicBezTo>
                  <a:cubicBezTo>
                    <a:pt x="2677" y="2249"/>
                    <a:pt x="2623" y="2436"/>
                    <a:pt x="2623" y="2624"/>
                  </a:cubicBezTo>
                  <a:lnTo>
                    <a:pt x="2597" y="2570"/>
                  </a:lnTo>
                  <a:cubicBezTo>
                    <a:pt x="2570" y="2543"/>
                    <a:pt x="2490" y="2517"/>
                    <a:pt x="2463" y="2517"/>
                  </a:cubicBezTo>
                  <a:cubicBezTo>
                    <a:pt x="2356" y="2490"/>
                    <a:pt x="2302" y="2436"/>
                    <a:pt x="2195" y="2410"/>
                  </a:cubicBezTo>
                  <a:lnTo>
                    <a:pt x="2008" y="2410"/>
                  </a:lnTo>
                  <a:cubicBezTo>
                    <a:pt x="1901" y="2410"/>
                    <a:pt x="1820" y="2436"/>
                    <a:pt x="1767" y="2436"/>
                  </a:cubicBezTo>
                  <a:cubicBezTo>
                    <a:pt x="1687" y="2490"/>
                    <a:pt x="1633" y="2490"/>
                    <a:pt x="1553" y="2543"/>
                  </a:cubicBezTo>
                  <a:cubicBezTo>
                    <a:pt x="1499" y="2570"/>
                    <a:pt x="1419" y="2624"/>
                    <a:pt x="1392" y="2677"/>
                  </a:cubicBezTo>
                  <a:lnTo>
                    <a:pt x="1365" y="2704"/>
                  </a:lnTo>
                  <a:cubicBezTo>
                    <a:pt x="1258" y="2811"/>
                    <a:pt x="1151" y="2945"/>
                    <a:pt x="1124" y="3079"/>
                  </a:cubicBezTo>
                  <a:cubicBezTo>
                    <a:pt x="1098" y="3212"/>
                    <a:pt x="1071" y="3346"/>
                    <a:pt x="1071" y="3507"/>
                  </a:cubicBezTo>
                  <a:cubicBezTo>
                    <a:pt x="1071" y="3694"/>
                    <a:pt x="1071" y="3828"/>
                    <a:pt x="1098" y="3989"/>
                  </a:cubicBezTo>
                  <a:cubicBezTo>
                    <a:pt x="1124" y="4123"/>
                    <a:pt x="1151" y="4283"/>
                    <a:pt x="1232" y="4417"/>
                  </a:cubicBezTo>
                  <a:cubicBezTo>
                    <a:pt x="1285" y="4551"/>
                    <a:pt x="1365" y="4685"/>
                    <a:pt x="1472" y="4818"/>
                  </a:cubicBezTo>
                  <a:cubicBezTo>
                    <a:pt x="1499" y="4899"/>
                    <a:pt x="1553" y="4952"/>
                    <a:pt x="1633" y="5033"/>
                  </a:cubicBezTo>
                  <a:lnTo>
                    <a:pt x="1740" y="5113"/>
                  </a:lnTo>
                  <a:lnTo>
                    <a:pt x="1740" y="5113"/>
                  </a:lnTo>
                  <a:lnTo>
                    <a:pt x="1687" y="5086"/>
                  </a:lnTo>
                  <a:cubicBezTo>
                    <a:pt x="1526" y="5059"/>
                    <a:pt x="1392" y="5033"/>
                    <a:pt x="1232" y="5033"/>
                  </a:cubicBezTo>
                  <a:cubicBezTo>
                    <a:pt x="1098" y="5033"/>
                    <a:pt x="937" y="5033"/>
                    <a:pt x="803" y="5059"/>
                  </a:cubicBezTo>
                  <a:cubicBezTo>
                    <a:pt x="723" y="5086"/>
                    <a:pt x="669" y="5086"/>
                    <a:pt x="589" y="5113"/>
                  </a:cubicBezTo>
                  <a:cubicBezTo>
                    <a:pt x="536" y="5166"/>
                    <a:pt x="455" y="5220"/>
                    <a:pt x="402" y="5247"/>
                  </a:cubicBezTo>
                  <a:cubicBezTo>
                    <a:pt x="322" y="5300"/>
                    <a:pt x="295" y="5354"/>
                    <a:pt x="214" y="5434"/>
                  </a:cubicBezTo>
                  <a:lnTo>
                    <a:pt x="134" y="5621"/>
                  </a:lnTo>
                  <a:lnTo>
                    <a:pt x="134" y="5648"/>
                  </a:lnTo>
                  <a:cubicBezTo>
                    <a:pt x="54" y="5782"/>
                    <a:pt x="54" y="5916"/>
                    <a:pt x="54" y="6103"/>
                  </a:cubicBezTo>
                  <a:cubicBezTo>
                    <a:pt x="54" y="6237"/>
                    <a:pt x="81" y="6371"/>
                    <a:pt x="161" y="6531"/>
                  </a:cubicBezTo>
                  <a:cubicBezTo>
                    <a:pt x="214" y="6665"/>
                    <a:pt x="295" y="6799"/>
                    <a:pt x="402" y="6933"/>
                  </a:cubicBezTo>
                  <a:cubicBezTo>
                    <a:pt x="482" y="7067"/>
                    <a:pt x="589" y="7174"/>
                    <a:pt x="696" y="7254"/>
                  </a:cubicBezTo>
                  <a:lnTo>
                    <a:pt x="803" y="7361"/>
                  </a:lnTo>
                  <a:cubicBezTo>
                    <a:pt x="669" y="7388"/>
                    <a:pt x="536" y="7468"/>
                    <a:pt x="402" y="7575"/>
                  </a:cubicBezTo>
                  <a:cubicBezTo>
                    <a:pt x="322" y="7602"/>
                    <a:pt x="295" y="7656"/>
                    <a:pt x="214" y="7709"/>
                  </a:cubicBezTo>
                  <a:cubicBezTo>
                    <a:pt x="188" y="7736"/>
                    <a:pt x="134" y="7789"/>
                    <a:pt x="81" y="7896"/>
                  </a:cubicBezTo>
                  <a:cubicBezTo>
                    <a:pt x="54" y="7977"/>
                    <a:pt x="27" y="8030"/>
                    <a:pt x="27" y="8111"/>
                  </a:cubicBezTo>
                  <a:lnTo>
                    <a:pt x="27" y="8137"/>
                  </a:lnTo>
                  <a:cubicBezTo>
                    <a:pt x="27" y="8191"/>
                    <a:pt x="0" y="8271"/>
                    <a:pt x="0" y="8325"/>
                  </a:cubicBezTo>
                  <a:lnTo>
                    <a:pt x="0" y="8378"/>
                  </a:lnTo>
                  <a:cubicBezTo>
                    <a:pt x="0" y="8512"/>
                    <a:pt x="27" y="8673"/>
                    <a:pt x="81" y="8780"/>
                  </a:cubicBezTo>
                  <a:cubicBezTo>
                    <a:pt x="161" y="8914"/>
                    <a:pt x="268" y="8994"/>
                    <a:pt x="348" y="9101"/>
                  </a:cubicBezTo>
                  <a:cubicBezTo>
                    <a:pt x="455" y="9208"/>
                    <a:pt x="589" y="9315"/>
                    <a:pt x="723" y="9369"/>
                  </a:cubicBezTo>
                  <a:cubicBezTo>
                    <a:pt x="803" y="9395"/>
                    <a:pt x="884" y="9476"/>
                    <a:pt x="964" y="9502"/>
                  </a:cubicBezTo>
                  <a:cubicBezTo>
                    <a:pt x="1017" y="9529"/>
                    <a:pt x="1071" y="9529"/>
                    <a:pt x="1124" y="9583"/>
                  </a:cubicBezTo>
                  <a:cubicBezTo>
                    <a:pt x="1258" y="9609"/>
                    <a:pt x="1419" y="9636"/>
                    <a:pt x="1553" y="9663"/>
                  </a:cubicBezTo>
                  <a:cubicBezTo>
                    <a:pt x="1660" y="9663"/>
                    <a:pt x="1767" y="9717"/>
                    <a:pt x="1874" y="9717"/>
                  </a:cubicBezTo>
                  <a:cubicBezTo>
                    <a:pt x="1794" y="9770"/>
                    <a:pt x="1740" y="9877"/>
                    <a:pt x="1687" y="9984"/>
                  </a:cubicBezTo>
                  <a:cubicBezTo>
                    <a:pt x="1633" y="10118"/>
                    <a:pt x="1553" y="10252"/>
                    <a:pt x="1526" y="10386"/>
                  </a:cubicBezTo>
                  <a:cubicBezTo>
                    <a:pt x="1499" y="10520"/>
                    <a:pt x="1472" y="10680"/>
                    <a:pt x="1419" y="10814"/>
                  </a:cubicBezTo>
                  <a:lnTo>
                    <a:pt x="1419" y="11269"/>
                  </a:lnTo>
                  <a:cubicBezTo>
                    <a:pt x="1472" y="11456"/>
                    <a:pt x="1499" y="11590"/>
                    <a:pt x="1553" y="11670"/>
                  </a:cubicBezTo>
                  <a:cubicBezTo>
                    <a:pt x="1633" y="11804"/>
                    <a:pt x="1740" y="11911"/>
                    <a:pt x="1820" y="12018"/>
                  </a:cubicBezTo>
                  <a:lnTo>
                    <a:pt x="1874" y="12018"/>
                  </a:lnTo>
                  <a:cubicBezTo>
                    <a:pt x="1927" y="12045"/>
                    <a:pt x="1954" y="12072"/>
                    <a:pt x="2035" y="12125"/>
                  </a:cubicBezTo>
                  <a:lnTo>
                    <a:pt x="2061" y="12125"/>
                  </a:lnTo>
                  <a:cubicBezTo>
                    <a:pt x="2142" y="12152"/>
                    <a:pt x="2222" y="12152"/>
                    <a:pt x="2275" y="12179"/>
                  </a:cubicBezTo>
                  <a:lnTo>
                    <a:pt x="2490" y="12179"/>
                  </a:lnTo>
                  <a:cubicBezTo>
                    <a:pt x="2570" y="12179"/>
                    <a:pt x="2623" y="12152"/>
                    <a:pt x="2704" y="12152"/>
                  </a:cubicBezTo>
                  <a:cubicBezTo>
                    <a:pt x="2837" y="12125"/>
                    <a:pt x="2971" y="12045"/>
                    <a:pt x="3078" y="11938"/>
                  </a:cubicBezTo>
                  <a:cubicBezTo>
                    <a:pt x="3132" y="11885"/>
                    <a:pt x="3212" y="11858"/>
                    <a:pt x="3266" y="11777"/>
                  </a:cubicBezTo>
                  <a:lnTo>
                    <a:pt x="3266" y="11885"/>
                  </a:lnTo>
                  <a:cubicBezTo>
                    <a:pt x="3266" y="12125"/>
                    <a:pt x="3293" y="12393"/>
                    <a:pt x="3400" y="12607"/>
                  </a:cubicBezTo>
                  <a:cubicBezTo>
                    <a:pt x="3507" y="12821"/>
                    <a:pt x="3560" y="12955"/>
                    <a:pt x="3667" y="13089"/>
                  </a:cubicBezTo>
                  <a:lnTo>
                    <a:pt x="3774" y="13196"/>
                  </a:lnTo>
                  <a:cubicBezTo>
                    <a:pt x="3801" y="13223"/>
                    <a:pt x="3881" y="13250"/>
                    <a:pt x="3935" y="13276"/>
                  </a:cubicBezTo>
                  <a:cubicBezTo>
                    <a:pt x="4013" y="13316"/>
                    <a:pt x="4092" y="13340"/>
                    <a:pt x="4160" y="13340"/>
                  </a:cubicBezTo>
                  <a:cubicBezTo>
                    <a:pt x="4184" y="13340"/>
                    <a:pt x="4208" y="13337"/>
                    <a:pt x="4229" y="13330"/>
                  </a:cubicBezTo>
                  <a:cubicBezTo>
                    <a:pt x="4363" y="13330"/>
                    <a:pt x="4550" y="13250"/>
                    <a:pt x="4684" y="13116"/>
                  </a:cubicBezTo>
                  <a:cubicBezTo>
                    <a:pt x="4818" y="13009"/>
                    <a:pt x="4952" y="12875"/>
                    <a:pt x="5086" y="12688"/>
                  </a:cubicBezTo>
                  <a:cubicBezTo>
                    <a:pt x="5220" y="12527"/>
                    <a:pt x="5300" y="12340"/>
                    <a:pt x="5434" y="12125"/>
                  </a:cubicBezTo>
                  <a:lnTo>
                    <a:pt x="5487" y="12072"/>
                  </a:lnTo>
                  <a:lnTo>
                    <a:pt x="5487" y="12340"/>
                  </a:lnTo>
                  <a:cubicBezTo>
                    <a:pt x="5487" y="12473"/>
                    <a:pt x="5514" y="12607"/>
                    <a:pt x="5541" y="12714"/>
                  </a:cubicBezTo>
                  <a:cubicBezTo>
                    <a:pt x="5568" y="12821"/>
                    <a:pt x="5621" y="12955"/>
                    <a:pt x="5675" y="13089"/>
                  </a:cubicBezTo>
                  <a:cubicBezTo>
                    <a:pt x="5782" y="13330"/>
                    <a:pt x="5942" y="13517"/>
                    <a:pt x="6103" y="13678"/>
                  </a:cubicBezTo>
                  <a:cubicBezTo>
                    <a:pt x="6290" y="13812"/>
                    <a:pt x="6424" y="13919"/>
                    <a:pt x="6558" y="13999"/>
                  </a:cubicBezTo>
                  <a:cubicBezTo>
                    <a:pt x="6585" y="14026"/>
                    <a:pt x="6611" y="14026"/>
                    <a:pt x="6692" y="14026"/>
                  </a:cubicBezTo>
                  <a:cubicBezTo>
                    <a:pt x="6745" y="14035"/>
                    <a:pt x="6799" y="14041"/>
                    <a:pt x="6851" y="14041"/>
                  </a:cubicBezTo>
                  <a:cubicBezTo>
                    <a:pt x="6956" y="14041"/>
                    <a:pt x="7058" y="14017"/>
                    <a:pt x="7147" y="13946"/>
                  </a:cubicBezTo>
                  <a:cubicBezTo>
                    <a:pt x="7281" y="13892"/>
                    <a:pt x="7388" y="13758"/>
                    <a:pt x="7495" y="13598"/>
                  </a:cubicBezTo>
                  <a:cubicBezTo>
                    <a:pt x="7548" y="13410"/>
                    <a:pt x="7629" y="13250"/>
                    <a:pt x="7682" y="13009"/>
                  </a:cubicBezTo>
                  <a:cubicBezTo>
                    <a:pt x="7682" y="12955"/>
                    <a:pt x="7709" y="12848"/>
                    <a:pt x="7709" y="12795"/>
                  </a:cubicBezTo>
                  <a:cubicBezTo>
                    <a:pt x="7762" y="12848"/>
                    <a:pt x="7816" y="12875"/>
                    <a:pt x="7843" y="12955"/>
                  </a:cubicBezTo>
                  <a:cubicBezTo>
                    <a:pt x="7976" y="13089"/>
                    <a:pt x="8191" y="13223"/>
                    <a:pt x="8378" y="13276"/>
                  </a:cubicBezTo>
                  <a:cubicBezTo>
                    <a:pt x="8432" y="13276"/>
                    <a:pt x="8458" y="13330"/>
                    <a:pt x="8485" y="13330"/>
                  </a:cubicBezTo>
                  <a:cubicBezTo>
                    <a:pt x="8678" y="13388"/>
                    <a:pt x="8843" y="13432"/>
                    <a:pt x="8980" y="13432"/>
                  </a:cubicBezTo>
                  <a:cubicBezTo>
                    <a:pt x="9034" y="13432"/>
                    <a:pt x="9083" y="13425"/>
                    <a:pt x="9127" y="13410"/>
                  </a:cubicBezTo>
                  <a:cubicBezTo>
                    <a:pt x="9288" y="13383"/>
                    <a:pt x="9422" y="13330"/>
                    <a:pt x="9529" y="13196"/>
                  </a:cubicBezTo>
                  <a:cubicBezTo>
                    <a:pt x="9582" y="13116"/>
                    <a:pt x="9636" y="13009"/>
                    <a:pt x="9663" y="12875"/>
                  </a:cubicBezTo>
                  <a:cubicBezTo>
                    <a:pt x="9663" y="12821"/>
                    <a:pt x="9689" y="12795"/>
                    <a:pt x="9689" y="12741"/>
                  </a:cubicBezTo>
                  <a:cubicBezTo>
                    <a:pt x="9689" y="12580"/>
                    <a:pt x="9689" y="12393"/>
                    <a:pt x="9663" y="12179"/>
                  </a:cubicBezTo>
                  <a:cubicBezTo>
                    <a:pt x="9663" y="12072"/>
                    <a:pt x="9636" y="12018"/>
                    <a:pt x="9582" y="11911"/>
                  </a:cubicBezTo>
                  <a:lnTo>
                    <a:pt x="9582" y="11911"/>
                  </a:lnTo>
                  <a:lnTo>
                    <a:pt x="9904" y="12125"/>
                  </a:lnTo>
                  <a:lnTo>
                    <a:pt x="10091" y="12206"/>
                  </a:lnTo>
                  <a:cubicBezTo>
                    <a:pt x="10171" y="12259"/>
                    <a:pt x="10225" y="12286"/>
                    <a:pt x="10305" y="12286"/>
                  </a:cubicBezTo>
                  <a:cubicBezTo>
                    <a:pt x="10439" y="12313"/>
                    <a:pt x="10600" y="12340"/>
                    <a:pt x="10733" y="12393"/>
                  </a:cubicBezTo>
                  <a:lnTo>
                    <a:pt x="11188" y="12393"/>
                  </a:lnTo>
                  <a:cubicBezTo>
                    <a:pt x="11376" y="12340"/>
                    <a:pt x="11510" y="12313"/>
                    <a:pt x="11590" y="12259"/>
                  </a:cubicBezTo>
                  <a:cubicBezTo>
                    <a:pt x="11724" y="12179"/>
                    <a:pt x="11831" y="12072"/>
                    <a:pt x="11938" y="11992"/>
                  </a:cubicBezTo>
                  <a:lnTo>
                    <a:pt x="11938" y="11938"/>
                  </a:lnTo>
                  <a:lnTo>
                    <a:pt x="12045" y="11751"/>
                  </a:lnTo>
                  <a:cubicBezTo>
                    <a:pt x="12072" y="11670"/>
                    <a:pt x="12072" y="11617"/>
                    <a:pt x="12098" y="11537"/>
                  </a:cubicBezTo>
                  <a:lnTo>
                    <a:pt x="12098" y="11322"/>
                  </a:lnTo>
                  <a:cubicBezTo>
                    <a:pt x="12098" y="11242"/>
                    <a:pt x="12072" y="11189"/>
                    <a:pt x="12072" y="11108"/>
                  </a:cubicBezTo>
                  <a:cubicBezTo>
                    <a:pt x="12045" y="11055"/>
                    <a:pt x="12045" y="10975"/>
                    <a:pt x="11991" y="10921"/>
                  </a:cubicBezTo>
                  <a:cubicBezTo>
                    <a:pt x="12125" y="10867"/>
                    <a:pt x="12313" y="10841"/>
                    <a:pt x="12446" y="10787"/>
                  </a:cubicBezTo>
                  <a:cubicBezTo>
                    <a:pt x="12714" y="10680"/>
                    <a:pt x="12875" y="10546"/>
                    <a:pt x="13008" y="10412"/>
                  </a:cubicBezTo>
                  <a:cubicBezTo>
                    <a:pt x="13115" y="10279"/>
                    <a:pt x="13169" y="10118"/>
                    <a:pt x="13142" y="9984"/>
                  </a:cubicBezTo>
                  <a:cubicBezTo>
                    <a:pt x="13142" y="9850"/>
                    <a:pt x="13062" y="9663"/>
                    <a:pt x="12928" y="9529"/>
                  </a:cubicBezTo>
                  <a:cubicBezTo>
                    <a:pt x="12901" y="9502"/>
                    <a:pt x="12901" y="9476"/>
                    <a:pt x="12875" y="9449"/>
                  </a:cubicBezTo>
                  <a:cubicBezTo>
                    <a:pt x="12768" y="9342"/>
                    <a:pt x="12660" y="9235"/>
                    <a:pt x="12500" y="9128"/>
                  </a:cubicBezTo>
                  <a:cubicBezTo>
                    <a:pt x="12393" y="9074"/>
                    <a:pt x="12313" y="8967"/>
                    <a:pt x="12179" y="8914"/>
                  </a:cubicBezTo>
                  <a:lnTo>
                    <a:pt x="12205" y="8914"/>
                  </a:lnTo>
                  <a:cubicBezTo>
                    <a:pt x="12339" y="8914"/>
                    <a:pt x="12473" y="8860"/>
                    <a:pt x="12580" y="8833"/>
                  </a:cubicBezTo>
                  <a:cubicBezTo>
                    <a:pt x="12660" y="8807"/>
                    <a:pt x="12794" y="8780"/>
                    <a:pt x="12928" y="8699"/>
                  </a:cubicBezTo>
                  <a:cubicBezTo>
                    <a:pt x="13169" y="8592"/>
                    <a:pt x="13383" y="8432"/>
                    <a:pt x="13544" y="8271"/>
                  </a:cubicBezTo>
                  <a:cubicBezTo>
                    <a:pt x="13731" y="8057"/>
                    <a:pt x="13838" y="7870"/>
                    <a:pt x="13865" y="7709"/>
                  </a:cubicBezTo>
                  <a:cubicBezTo>
                    <a:pt x="13918" y="7522"/>
                    <a:pt x="13918" y="7361"/>
                    <a:pt x="13811" y="7227"/>
                  </a:cubicBezTo>
                  <a:cubicBezTo>
                    <a:pt x="13731" y="7094"/>
                    <a:pt x="13597" y="6986"/>
                    <a:pt x="13437" y="6906"/>
                  </a:cubicBezTo>
                  <a:cubicBezTo>
                    <a:pt x="13410" y="6853"/>
                    <a:pt x="13383" y="6853"/>
                    <a:pt x="13330" y="6853"/>
                  </a:cubicBezTo>
                  <a:cubicBezTo>
                    <a:pt x="13196" y="6799"/>
                    <a:pt x="13062" y="6772"/>
                    <a:pt x="12875" y="6719"/>
                  </a:cubicBezTo>
                  <a:cubicBezTo>
                    <a:pt x="12714" y="6692"/>
                    <a:pt x="12580" y="6665"/>
                    <a:pt x="12366" y="6665"/>
                  </a:cubicBezTo>
                  <a:cubicBezTo>
                    <a:pt x="12446" y="6638"/>
                    <a:pt x="12473" y="6585"/>
                    <a:pt x="12527" y="6558"/>
                  </a:cubicBezTo>
                  <a:cubicBezTo>
                    <a:pt x="12634" y="6505"/>
                    <a:pt x="12741" y="6424"/>
                    <a:pt x="12794" y="6317"/>
                  </a:cubicBezTo>
                  <a:cubicBezTo>
                    <a:pt x="12982" y="6157"/>
                    <a:pt x="13115" y="5916"/>
                    <a:pt x="13196" y="5702"/>
                  </a:cubicBezTo>
                  <a:cubicBezTo>
                    <a:pt x="13249" y="5595"/>
                    <a:pt x="13276" y="5488"/>
                    <a:pt x="13276" y="5434"/>
                  </a:cubicBezTo>
                  <a:cubicBezTo>
                    <a:pt x="13303" y="5300"/>
                    <a:pt x="13303" y="5166"/>
                    <a:pt x="13303" y="5059"/>
                  </a:cubicBezTo>
                  <a:cubicBezTo>
                    <a:pt x="13276" y="4899"/>
                    <a:pt x="13196" y="4765"/>
                    <a:pt x="13062" y="4658"/>
                  </a:cubicBezTo>
                  <a:cubicBezTo>
                    <a:pt x="13035" y="4631"/>
                    <a:pt x="12982" y="4578"/>
                    <a:pt x="12928" y="4578"/>
                  </a:cubicBezTo>
                  <a:cubicBezTo>
                    <a:pt x="12848" y="4551"/>
                    <a:pt x="12741" y="4524"/>
                    <a:pt x="12634" y="4524"/>
                  </a:cubicBezTo>
                  <a:cubicBezTo>
                    <a:pt x="12473" y="4524"/>
                    <a:pt x="12259" y="4524"/>
                    <a:pt x="12072" y="4551"/>
                  </a:cubicBezTo>
                  <a:cubicBezTo>
                    <a:pt x="11911" y="4578"/>
                    <a:pt x="11724" y="4631"/>
                    <a:pt x="11510" y="4685"/>
                  </a:cubicBezTo>
                  <a:cubicBezTo>
                    <a:pt x="11670" y="4578"/>
                    <a:pt x="11804" y="4444"/>
                    <a:pt x="11911" y="4363"/>
                  </a:cubicBezTo>
                  <a:cubicBezTo>
                    <a:pt x="12072" y="4176"/>
                    <a:pt x="12179" y="4042"/>
                    <a:pt x="12259" y="3908"/>
                  </a:cubicBezTo>
                  <a:cubicBezTo>
                    <a:pt x="12366" y="3748"/>
                    <a:pt x="12393" y="3614"/>
                    <a:pt x="12393" y="3453"/>
                  </a:cubicBezTo>
                  <a:cubicBezTo>
                    <a:pt x="12393" y="3293"/>
                    <a:pt x="12339" y="3159"/>
                    <a:pt x="12205" y="3025"/>
                  </a:cubicBezTo>
                  <a:cubicBezTo>
                    <a:pt x="12098" y="2945"/>
                    <a:pt x="11991" y="2891"/>
                    <a:pt x="11858" y="2811"/>
                  </a:cubicBezTo>
                  <a:cubicBezTo>
                    <a:pt x="11804" y="2784"/>
                    <a:pt x="11697" y="2757"/>
                    <a:pt x="11590" y="2704"/>
                  </a:cubicBezTo>
                  <a:cubicBezTo>
                    <a:pt x="11563" y="2704"/>
                    <a:pt x="11536" y="2704"/>
                    <a:pt x="11510" y="2677"/>
                  </a:cubicBezTo>
                  <a:cubicBezTo>
                    <a:pt x="11563" y="2543"/>
                    <a:pt x="11643" y="2410"/>
                    <a:pt x="11670" y="2276"/>
                  </a:cubicBezTo>
                  <a:lnTo>
                    <a:pt x="11670" y="2088"/>
                  </a:lnTo>
                  <a:cubicBezTo>
                    <a:pt x="11670" y="1981"/>
                    <a:pt x="11643" y="1901"/>
                    <a:pt x="11643" y="1847"/>
                  </a:cubicBezTo>
                  <a:cubicBezTo>
                    <a:pt x="11643" y="1767"/>
                    <a:pt x="11590" y="1714"/>
                    <a:pt x="11536" y="1633"/>
                  </a:cubicBezTo>
                  <a:cubicBezTo>
                    <a:pt x="11510" y="1580"/>
                    <a:pt x="11456" y="1499"/>
                    <a:pt x="11402" y="1473"/>
                  </a:cubicBezTo>
                  <a:lnTo>
                    <a:pt x="11402" y="1446"/>
                  </a:lnTo>
                  <a:cubicBezTo>
                    <a:pt x="11510" y="1392"/>
                    <a:pt x="11402" y="1312"/>
                    <a:pt x="11295" y="1259"/>
                  </a:cubicBezTo>
                  <a:cubicBezTo>
                    <a:pt x="11269" y="1259"/>
                    <a:pt x="11269" y="1259"/>
                    <a:pt x="11242" y="1205"/>
                  </a:cubicBezTo>
                  <a:cubicBezTo>
                    <a:pt x="11108" y="1178"/>
                    <a:pt x="10974" y="1152"/>
                    <a:pt x="10787" y="1152"/>
                  </a:cubicBezTo>
                  <a:cubicBezTo>
                    <a:pt x="10626" y="1152"/>
                    <a:pt x="10492" y="1152"/>
                    <a:pt x="10332" y="1178"/>
                  </a:cubicBezTo>
                  <a:cubicBezTo>
                    <a:pt x="10198" y="1205"/>
                    <a:pt x="10011" y="1259"/>
                    <a:pt x="9904" y="1312"/>
                  </a:cubicBezTo>
                  <a:cubicBezTo>
                    <a:pt x="9770" y="1392"/>
                    <a:pt x="9636" y="1446"/>
                    <a:pt x="9502" y="1553"/>
                  </a:cubicBezTo>
                  <a:cubicBezTo>
                    <a:pt x="9449" y="1580"/>
                    <a:pt x="9422" y="1580"/>
                    <a:pt x="9395" y="1607"/>
                  </a:cubicBezTo>
                  <a:cubicBezTo>
                    <a:pt x="9422" y="1526"/>
                    <a:pt x="9422" y="1419"/>
                    <a:pt x="9449" y="1285"/>
                  </a:cubicBezTo>
                  <a:cubicBezTo>
                    <a:pt x="9449" y="1152"/>
                    <a:pt x="9449" y="991"/>
                    <a:pt x="9422" y="857"/>
                  </a:cubicBezTo>
                  <a:cubicBezTo>
                    <a:pt x="9395" y="777"/>
                    <a:pt x="9395" y="723"/>
                    <a:pt x="9368" y="643"/>
                  </a:cubicBezTo>
                  <a:cubicBezTo>
                    <a:pt x="9315" y="589"/>
                    <a:pt x="9261" y="509"/>
                    <a:pt x="9234" y="456"/>
                  </a:cubicBezTo>
                  <a:cubicBezTo>
                    <a:pt x="9181" y="375"/>
                    <a:pt x="9127" y="349"/>
                    <a:pt x="9047" y="268"/>
                  </a:cubicBezTo>
                  <a:lnTo>
                    <a:pt x="8860" y="188"/>
                  </a:lnTo>
                  <a:lnTo>
                    <a:pt x="8833" y="188"/>
                  </a:lnTo>
                  <a:cubicBezTo>
                    <a:pt x="8699" y="108"/>
                    <a:pt x="8565" y="108"/>
                    <a:pt x="8378" y="108"/>
                  </a:cubicBezTo>
                  <a:cubicBezTo>
                    <a:pt x="8244" y="108"/>
                    <a:pt x="8110" y="134"/>
                    <a:pt x="7950" y="215"/>
                  </a:cubicBezTo>
                  <a:cubicBezTo>
                    <a:pt x="7816" y="268"/>
                    <a:pt x="7682" y="349"/>
                    <a:pt x="7548" y="456"/>
                  </a:cubicBezTo>
                  <a:cubicBezTo>
                    <a:pt x="7414" y="536"/>
                    <a:pt x="7307" y="643"/>
                    <a:pt x="7227" y="750"/>
                  </a:cubicBezTo>
                  <a:cubicBezTo>
                    <a:pt x="7120" y="830"/>
                    <a:pt x="7040" y="991"/>
                    <a:pt x="6959" y="1125"/>
                  </a:cubicBezTo>
                  <a:cubicBezTo>
                    <a:pt x="6959" y="1018"/>
                    <a:pt x="6906" y="911"/>
                    <a:pt x="6879" y="804"/>
                  </a:cubicBezTo>
                  <a:cubicBezTo>
                    <a:pt x="6852" y="670"/>
                    <a:pt x="6772" y="536"/>
                    <a:pt x="6692" y="402"/>
                  </a:cubicBezTo>
                  <a:cubicBezTo>
                    <a:pt x="6638" y="349"/>
                    <a:pt x="6585" y="322"/>
                    <a:pt x="6558" y="242"/>
                  </a:cubicBezTo>
                  <a:cubicBezTo>
                    <a:pt x="6478" y="161"/>
                    <a:pt x="6424" y="134"/>
                    <a:pt x="6344" y="108"/>
                  </a:cubicBezTo>
                  <a:cubicBezTo>
                    <a:pt x="6317" y="108"/>
                    <a:pt x="6317" y="81"/>
                    <a:pt x="6290" y="81"/>
                  </a:cubicBezTo>
                  <a:cubicBezTo>
                    <a:pt x="6237" y="54"/>
                    <a:pt x="6183" y="54"/>
                    <a:pt x="6156" y="54"/>
                  </a:cubicBezTo>
                  <a:cubicBezTo>
                    <a:pt x="6076" y="1"/>
                    <a:pt x="6023" y="1"/>
                    <a:pt x="5942" y="1"/>
                  </a:cubicBezTo>
                  <a:close/>
                </a:path>
              </a:pathLst>
            </a:custGeom>
            <a:solidFill>
              <a:srgbClr val="FFD6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4" name="Google Shape;7100;p48">
              <a:extLst>
                <a:ext uri="{FF2B5EF4-FFF2-40B4-BE49-F238E27FC236}">
                  <a16:creationId xmlns:a16="http://schemas.microsoft.com/office/drawing/2014/main" id="{6E8FFBAC-E61B-2ACD-101A-545BBF7EC63C}"/>
                </a:ext>
              </a:extLst>
            </p:cNvPr>
            <p:cNvSpPr/>
            <p:nvPr/>
          </p:nvSpPr>
          <p:spPr>
            <a:xfrm>
              <a:off x="10570325" y="7199550"/>
              <a:ext cx="151250" cy="165950"/>
            </a:xfrm>
            <a:custGeom>
              <a:avLst/>
              <a:gdLst/>
              <a:ahLst/>
              <a:cxnLst/>
              <a:rect l="l" t="t" r="r" b="b"/>
              <a:pathLst>
                <a:path w="6050" h="6638" extrusionOk="0">
                  <a:moveTo>
                    <a:pt x="2891" y="0"/>
                  </a:moveTo>
                  <a:cubicBezTo>
                    <a:pt x="2811" y="27"/>
                    <a:pt x="2784" y="54"/>
                    <a:pt x="2757" y="80"/>
                  </a:cubicBezTo>
                  <a:cubicBezTo>
                    <a:pt x="2704" y="161"/>
                    <a:pt x="2650" y="188"/>
                    <a:pt x="2623" y="295"/>
                  </a:cubicBezTo>
                  <a:lnTo>
                    <a:pt x="2490" y="562"/>
                  </a:lnTo>
                  <a:cubicBezTo>
                    <a:pt x="2490" y="589"/>
                    <a:pt x="2490" y="589"/>
                    <a:pt x="2436" y="616"/>
                  </a:cubicBezTo>
                  <a:cubicBezTo>
                    <a:pt x="2409" y="562"/>
                    <a:pt x="2409" y="535"/>
                    <a:pt x="2382" y="482"/>
                  </a:cubicBezTo>
                  <a:cubicBezTo>
                    <a:pt x="2302" y="402"/>
                    <a:pt x="2275" y="321"/>
                    <a:pt x="2222" y="241"/>
                  </a:cubicBezTo>
                  <a:cubicBezTo>
                    <a:pt x="2168" y="188"/>
                    <a:pt x="2115" y="161"/>
                    <a:pt x="2034" y="134"/>
                  </a:cubicBezTo>
                  <a:lnTo>
                    <a:pt x="1981" y="134"/>
                  </a:lnTo>
                  <a:cubicBezTo>
                    <a:pt x="1954" y="134"/>
                    <a:pt x="1901" y="134"/>
                    <a:pt x="1874" y="161"/>
                  </a:cubicBezTo>
                  <a:cubicBezTo>
                    <a:pt x="1847" y="161"/>
                    <a:pt x="1847" y="188"/>
                    <a:pt x="1820" y="214"/>
                  </a:cubicBezTo>
                  <a:lnTo>
                    <a:pt x="1740" y="295"/>
                  </a:lnTo>
                  <a:cubicBezTo>
                    <a:pt x="1713" y="348"/>
                    <a:pt x="1687" y="428"/>
                    <a:pt x="1687" y="535"/>
                  </a:cubicBezTo>
                  <a:cubicBezTo>
                    <a:pt x="1633" y="616"/>
                    <a:pt x="1633" y="750"/>
                    <a:pt x="1687" y="883"/>
                  </a:cubicBezTo>
                  <a:cubicBezTo>
                    <a:pt x="1606" y="803"/>
                    <a:pt x="1499" y="696"/>
                    <a:pt x="1419" y="669"/>
                  </a:cubicBezTo>
                  <a:cubicBezTo>
                    <a:pt x="1339" y="616"/>
                    <a:pt x="1285" y="589"/>
                    <a:pt x="1205" y="589"/>
                  </a:cubicBezTo>
                  <a:lnTo>
                    <a:pt x="1178" y="589"/>
                  </a:lnTo>
                  <a:cubicBezTo>
                    <a:pt x="1098" y="589"/>
                    <a:pt x="1071" y="589"/>
                    <a:pt x="1044" y="616"/>
                  </a:cubicBezTo>
                  <a:cubicBezTo>
                    <a:pt x="1017" y="669"/>
                    <a:pt x="937" y="696"/>
                    <a:pt x="937" y="750"/>
                  </a:cubicBezTo>
                  <a:cubicBezTo>
                    <a:pt x="910" y="830"/>
                    <a:pt x="910" y="883"/>
                    <a:pt x="910" y="990"/>
                  </a:cubicBezTo>
                  <a:cubicBezTo>
                    <a:pt x="910" y="1071"/>
                    <a:pt x="937" y="1151"/>
                    <a:pt x="964" y="1258"/>
                  </a:cubicBezTo>
                  <a:cubicBezTo>
                    <a:pt x="1017" y="1338"/>
                    <a:pt x="1017" y="1365"/>
                    <a:pt x="1044" y="1419"/>
                  </a:cubicBezTo>
                  <a:cubicBezTo>
                    <a:pt x="910" y="1365"/>
                    <a:pt x="777" y="1338"/>
                    <a:pt x="669" y="1285"/>
                  </a:cubicBezTo>
                  <a:lnTo>
                    <a:pt x="643" y="1285"/>
                  </a:lnTo>
                  <a:cubicBezTo>
                    <a:pt x="509" y="1285"/>
                    <a:pt x="402" y="1338"/>
                    <a:pt x="375" y="1419"/>
                  </a:cubicBezTo>
                  <a:cubicBezTo>
                    <a:pt x="321" y="1526"/>
                    <a:pt x="375" y="1686"/>
                    <a:pt x="402" y="1740"/>
                  </a:cubicBezTo>
                  <a:lnTo>
                    <a:pt x="348" y="1740"/>
                  </a:lnTo>
                  <a:cubicBezTo>
                    <a:pt x="321" y="1740"/>
                    <a:pt x="321" y="1740"/>
                    <a:pt x="321" y="1767"/>
                  </a:cubicBezTo>
                  <a:lnTo>
                    <a:pt x="241" y="1767"/>
                  </a:lnTo>
                  <a:cubicBezTo>
                    <a:pt x="214" y="1767"/>
                    <a:pt x="214" y="1793"/>
                    <a:pt x="214" y="1793"/>
                  </a:cubicBezTo>
                  <a:cubicBezTo>
                    <a:pt x="188" y="1820"/>
                    <a:pt x="134" y="1874"/>
                    <a:pt x="134" y="1901"/>
                  </a:cubicBezTo>
                  <a:lnTo>
                    <a:pt x="134" y="1927"/>
                  </a:lnTo>
                  <a:lnTo>
                    <a:pt x="134" y="2008"/>
                  </a:lnTo>
                  <a:cubicBezTo>
                    <a:pt x="134" y="2034"/>
                    <a:pt x="134" y="2061"/>
                    <a:pt x="188" y="2141"/>
                  </a:cubicBezTo>
                  <a:cubicBezTo>
                    <a:pt x="188" y="2168"/>
                    <a:pt x="214" y="2195"/>
                    <a:pt x="241" y="2222"/>
                  </a:cubicBezTo>
                  <a:lnTo>
                    <a:pt x="348" y="2329"/>
                  </a:lnTo>
                  <a:cubicBezTo>
                    <a:pt x="321" y="2329"/>
                    <a:pt x="268" y="2356"/>
                    <a:pt x="268" y="2356"/>
                  </a:cubicBezTo>
                  <a:cubicBezTo>
                    <a:pt x="241" y="2409"/>
                    <a:pt x="188" y="2436"/>
                    <a:pt x="134" y="2489"/>
                  </a:cubicBezTo>
                  <a:cubicBezTo>
                    <a:pt x="107" y="2543"/>
                    <a:pt x="107" y="2596"/>
                    <a:pt x="81" y="2677"/>
                  </a:cubicBezTo>
                  <a:lnTo>
                    <a:pt x="81" y="2730"/>
                  </a:lnTo>
                  <a:cubicBezTo>
                    <a:pt x="81" y="2757"/>
                    <a:pt x="81" y="2811"/>
                    <a:pt x="107" y="2811"/>
                  </a:cubicBezTo>
                  <a:cubicBezTo>
                    <a:pt x="134" y="2864"/>
                    <a:pt x="188" y="2891"/>
                    <a:pt x="214" y="2971"/>
                  </a:cubicBezTo>
                  <a:lnTo>
                    <a:pt x="241" y="2998"/>
                  </a:lnTo>
                  <a:cubicBezTo>
                    <a:pt x="214" y="2998"/>
                    <a:pt x="214" y="2998"/>
                    <a:pt x="161" y="3025"/>
                  </a:cubicBezTo>
                  <a:cubicBezTo>
                    <a:pt x="134" y="3078"/>
                    <a:pt x="81" y="3105"/>
                    <a:pt x="27" y="3159"/>
                  </a:cubicBezTo>
                  <a:cubicBezTo>
                    <a:pt x="0" y="3212"/>
                    <a:pt x="0" y="3266"/>
                    <a:pt x="0" y="3346"/>
                  </a:cubicBezTo>
                  <a:cubicBezTo>
                    <a:pt x="0" y="3399"/>
                    <a:pt x="0" y="3480"/>
                    <a:pt x="27" y="3506"/>
                  </a:cubicBezTo>
                  <a:lnTo>
                    <a:pt x="134" y="3694"/>
                  </a:lnTo>
                  <a:cubicBezTo>
                    <a:pt x="161" y="3774"/>
                    <a:pt x="241" y="3801"/>
                    <a:pt x="348" y="3881"/>
                  </a:cubicBezTo>
                  <a:cubicBezTo>
                    <a:pt x="295" y="3881"/>
                    <a:pt x="295" y="3908"/>
                    <a:pt x="268" y="3908"/>
                  </a:cubicBezTo>
                  <a:cubicBezTo>
                    <a:pt x="214" y="3961"/>
                    <a:pt x="134" y="4042"/>
                    <a:pt x="107" y="4149"/>
                  </a:cubicBezTo>
                  <a:cubicBezTo>
                    <a:pt x="107" y="4229"/>
                    <a:pt x="107" y="4309"/>
                    <a:pt x="161" y="4416"/>
                  </a:cubicBezTo>
                  <a:cubicBezTo>
                    <a:pt x="214" y="4470"/>
                    <a:pt x="268" y="4577"/>
                    <a:pt x="375" y="4631"/>
                  </a:cubicBezTo>
                  <a:cubicBezTo>
                    <a:pt x="402" y="4684"/>
                    <a:pt x="429" y="4711"/>
                    <a:pt x="482" y="4711"/>
                  </a:cubicBezTo>
                  <a:cubicBezTo>
                    <a:pt x="509" y="4738"/>
                    <a:pt x="562" y="4738"/>
                    <a:pt x="616" y="4764"/>
                  </a:cubicBezTo>
                  <a:lnTo>
                    <a:pt x="643" y="4764"/>
                  </a:lnTo>
                  <a:cubicBezTo>
                    <a:pt x="562" y="4818"/>
                    <a:pt x="536" y="4872"/>
                    <a:pt x="509" y="4952"/>
                  </a:cubicBezTo>
                  <a:cubicBezTo>
                    <a:pt x="482" y="5005"/>
                    <a:pt x="482" y="5086"/>
                    <a:pt x="482" y="5112"/>
                  </a:cubicBezTo>
                  <a:cubicBezTo>
                    <a:pt x="482" y="5166"/>
                    <a:pt x="509" y="5246"/>
                    <a:pt x="536" y="5273"/>
                  </a:cubicBezTo>
                  <a:cubicBezTo>
                    <a:pt x="562" y="5300"/>
                    <a:pt x="616" y="5380"/>
                    <a:pt x="669" y="5407"/>
                  </a:cubicBezTo>
                  <a:cubicBezTo>
                    <a:pt x="750" y="5434"/>
                    <a:pt x="803" y="5487"/>
                    <a:pt x="884" y="5487"/>
                  </a:cubicBezTo>
                  <a:lnTo>
                    <a:pt x="1071" y="5487"/>
                  </a:lnTo>
                  <a:cubicBezTo>
                    <a:pt x="1044" y="5514"/>
                    <a:pt x="1044" y="5567"/>
                    <a:pt x="1044" y="5621"/>
                  </a:cubicBezTo>
                  <a:cubicBezTo>
                    <a:pt x="1044" y="5674"/>
                    <a:pt x="1071" y="5755"/>
                    <a:pt x="1098" y="5808"/>
                  </a:cubicBezTo>
                  <a:cubicBezTo>
                    <a:pt x="1151" y="5889"/>
                    <a:pt x="1205" y="5915"/>
                    <a:pt x="1285" y="5969"/>
                  </a:cubicBezTo>
                  <a:cubicBezTo>
                    <a:pt x="1339" y="6022"/>
                    <a:pt x="1365" y="6049"/>
                    <a:pt x="1472" y="6076"/>
                  </a:cubicBezTo>
                  <a:cubicBezTo>
                    <a:pt x="1553" y="6103"/>
                    <a:pt x="1633" y="6103"/>
                    <a:pt x="1740" y="6103"/>
                  </a:cubicBezTo>
                  <a:cubicBezTo>
                    <a:pt x="1820" y="6103"/>
                    <a:pt x="1874" y="6103"/>
                    <a:pt x="1954" y="6076"/>
                  </a:cubicBezTo>
                  <a:lnTo>
                    <a:pt x="1954" y="6076"/>
                  </a:lnTo>
                  <a:cubicBezTo>
                    <a:pt x="1954" y="6103"/>
                    <a:pt x="1954" y="6103"/>
                    <a:pt x="1901" y="6156"/>
                  </a:cubicBezTo>
                  <a:lnTo>
                    <a:pt x="1901" y="6237"/>
                  </a:lnTo>
                  <a:lnTo>
                    <a:pt x="1901" y="6290"/>
                  </a:lnTo>
                  <a:lnTo>
                    <a:pt x="1901" y="6317"/>
                  </a:lnTo>
                  <a:cubicBezTo>
                    <a:pt x="1901" y="6344"/>
                    <a:pt x="1954" y="6344"/>
                    <a:pt x="1954" y="6370"/>
                  </a:cubicBezTo>
                  <a:cubicBezTo>
                    <a:pt x="1981" y="6424"/>
                    <a:pt x="2034" y="6451"/>
                    <a:pt x="2088" y="6451"/>
                  </a:cubicBezTo>
                  <a:lnTo>
                    <a:pt x="2275" y="6451"/>
                  </a:lnTo>
                  <a:cubicBezTo>
                    <a:pt x="2356" y="6451"/>
                    <a:pt x="2382" y="6424"/>
                    <a:pt x="2490" y="6370"/>
                  </a:cubicBezTo>
                  <a:cubicBezTo>
                    <a:pt x="2543" y="6344"/>
                    <a:pt x="2623" y="6317"/>
                    <a:pt x="2677" y="6237"/>
                  </a:cubicBezTo>
                  <a:cubicBezTo>
                    <a:pt x="2677" y="6237"/>
                    <a:pt x="2677" y="6290"/>
                    <a:pt x="2704" y="6290"/>
                  </a:cubicBezTo>
                  <a:lnTo>
                    <a:pt x="2811" y="6477"/>
                  </a:lnTo>
                  <a:cubicBezTo>
                    <a:pt x="2837" y="6558"/>
                    <a:pt x="2918" y="6585"/>
                    <a:pt x="2945" y="6611"/>
                  </a:cubicBezTo>
                  <a:cubicBezTo>
                    <a:pt x="2971" y="6638"/>
                    <a:pt x="3052" y="6638"/>
                    <a:pt x="3105" y="6638"/>
                  </a:cubicBezTo>
                  <a:cubicBezTo>
                    <a:pt x="3239" y="6638"/>
                    <a:pt x="3346" y="6585"/>
                    <a:pt x="3453" y="6477"/>
                  </a:cubicBezTo>
                  <a:cubicBezTo>
                    <a:pt x="3480" y="6451"/>
                    <a:pt x="3507" y="6370"/>
                    <a:pt x="3560" y="6344"/>
                  </a:cubicBezTo>
                  <a:cubicBezTo>
                    <a:pt x="3560" y="6370"/>
                    <a:pt x="3587" y="6424"/>
                    <a:pt x="3587" y="6424"/>
                  </a:cubicBezTo>
                  <a:lnTo>
                    <a:pt x="3614" y="6451"/>
                  </a:lnTo>
                  <a:cubicBezTo>
                    <a:pt x="3640" y="6451"/>
                    <a:pt x="3640" y="6477"/>
                    <a:pt x="3640" y="6477"/>
                  </a:cubicBezTo>
                  <a:cubicBezTo>
                    <a:pt x="3640" y="6477"/>
                    <a:pt x="3694" y="6477"/>
                    <a:pt x="3694" y="6504"/>
                  </a:cubicBezTo>
                  <a:lnTo>
                    <a:pt x="3828" y="6504"/>
                  </a:lnTo>
                  <a:cubicBezTo>
                    <a:pt x="3881" y="6477"/>
                    <a:pt x="3908" y="6451"/>
                    <a:pt x="3962" y="6451"/>
                  </a:cubicBezTo>
                  <a:lnTo>
                    <a:pt x="4095" y="6317"/>
                  </a:lnTo>
                  <a:cubicBezTo>
                    <a:pt x="4176" y="6210"/>
                    <a:pt x="4229" y="6076"/>
                    <a:pt x="4283" y="5969"/>
                  </a:cubicBezTo>
                  <a:lnTo>
                    <a:pt x="4283" y="6022"/>
                  </a:lnTo>
                  <a:lnTo>
                    <a:pt x="4363" y="6076"/>
                  </a:lnTo>
                  <a:cubicBezTo>
                    <a:pt x="4363" y="6076"/>
                    <a:pt x="4390" y="6103"/>
                    <a:pt x="4417" y="6103"/>
                  </a:cubicBezTo>
                  <a:cubicBezTo>
                    <a:pt x="4417" y="6103"/>
                    <a:pt x="4443" y="6103"/>
                    <a:pt x="4443" y="6156"/>
                  </a:cubicBezTo>
                  <a:lnTo>
                    <a:pt x="4524" y="6156"/>
                  </a:lnTo>
                  <a:cubicBezTo>
                    <a:pt x="4550" y="6156"/>
                    <a:pt x="4631" y="6156"/>
                    <a:pt x="4631" y="6103"/>
                  </a:cubicBezTo>
                  <a:cubicBezTo>
                    <a:pt x="4684" y="6076"/>
                    <a:pt x="4711" y="6022"/>
                    <a:pt x="4711" y="5969"/>
                  </a:cubicBezTo>
                  <a:cubicBezTo>
                    <a:pt x="4791" y="5835"/>
                    <a:pt x="4791" y="5701"/>
                    <a:pt x="4791" y="5567"/>
                  </a:cubicBezTo>
                  <a:lnTo>
                    <a:pt x="4791" y="5487"/>
                  </a:lnTo>
                  <a:cubicBezTo>
                    <a:pt x="4845" y="5514"/>
                    <a:pt x="4925" y="5541"/>
                    <a:pt x="4952" y="5541"/>
                  </a:cubicBezTo>
                  <a:lnTo>
                    <a:pt x="4979" y="5541"/>
                  </a:lnTo>
                  <a:cubicBezTo>
                    <a:pt x="5059" y="5541"/>
                    <a:pt x="5086" y="5541"/>
                    <a:pt x="5166" y="5514"/>
                  </a:cubicBezTo>
                  <a:cubicBezTo>
                    <a:pt x="5220" y="5487"/>
                    <a:pt x="5246" y="5434"/>
                    <a:pt x="5300" y="5380"/>
                  </a:cubicBezTo>
                  <a:cubicBezTo>
                    <a:pt x="5353" y="5273"/>
                    <a:pt x="5380" y="5139"/>
                    <a:pt x="5380" y="4979"/>
                  </a:cubicBezTo>
                  <a:cubicBezTo>
                    <a:pt x="5380" y="4898"/>
                    <a:pt x="5380" y="4845"/>
                    <a:pt x="5353" y="4764"/>
                  </a:cubicBezTo>
                  <a:cubicBezTo>
                    <a:pt x="5380" y="4764"/>
                    <a:pt x="5434" y="4818"/>
                    <a:pt x="5460" y="4818"/>
                  </a:cubicBezTo>
                  <a:lnTo>
                    <a:pt x="5594" y="4818"/>
                  </a:lnTo>
                  <a:cubicBezTo>
                    <a:pt x="5621" y="4818"/>
                    <a:pt x="5648" y="4818"/>
                    <a:pt x="5701" y="4764"/>
                  </a:cubicBezTo>
                  <a:cubicBezTo>
                    <a:pt x="5728" y="4764"/>
                    <a:pt x="5755" y="4738"/>
                    <a:pt x="5782" y="4711"/>
                  </a:cubicBezTo>
                  <a:cubicBezTo>
                    <a:pt x="5835" y="4684"/>
                    <a:pt x="5862" y="4604"/>
                    <a:pt x="5889" y="4550"/>
                  </a:cubicBezTo>
                  <a:cubicBezTo>
                    <a:pt x="5889" y="4497"/>
                    <a:pt x="5889" y="4470"/>
                    <a:pt x="5916" y="4443"/>
                  </a:cubicBezTo>
                  <a:lnTo>
                    <a:pt x="5916" y="4336"/>
                  </a:lnTo>
                  <a:cubicBezTo>
                    <a:pt x="5916" y="4283"/>
                    <a:pt x="5889" y="4202"/>
                    <a:pt x="5862" y="4095"/>
                  </a:cubicBezTo>
                  <a:cubicBezTo>
                    <a:pt x="5835" y="4042"/>
                    <a:pt x="5755" y="3961"/>
                    <a:pt x="5701" y="3881"/>
                  </a:cubicBezTo>
                  <a:lnTo>
                    <a:pt x="5594" y="3774"/>
                  </a:lnTo>
                  <a:cubicBezTo>
                    <a:pt x="5701" y="3747"/>
                    <a:pt x="5782" y="3694"/>
                    <a:pt x="5862" y="3667"/>
                  </a:cubicBezTo>
                  <a:cubicBezTo>
                    <a:pt x="5916" y="3640"/>
                    <a:pt x="5969" y="3560"/>
                    <a:pt x="5996" y="3533"/>
                  </a:cubicBezTo>
                  <a:cubicBezTo>
                    <a:pt x="6023" y="3506"/>
                    <a:pt x="6023" y="3426"/>
                    <a:pt x="6049" y="3373"/>
                  </a:cubicBezTo>
                  <a:cubicBezTo>
                    <a:pt x="6049" y="3292"/>
                    <a:pt x="6049" y="3266"/>
                    <a:pt x="6023" y="3212"/>
                  </a:cubicBezTo>
                  <a:cubicBezTo>
                    <a:pt x="6023" y="3159"/>
                    <a:pt x="5996" y="3132"/>
                    <a:pt x="5969" y="3132"/>
                  </a:cubicBezTo>
                  <a:cubicBezTo>
                    <a:pt x="5916" y="3105"/>
                    <a:pt x="5916" y="3078"/>
                    <a:pt x="5889" y="3078"/>
                  </a:cubicBezTo>
                  <a:cubicBezTo>
                    <a:pt x="5835" y="2998"/>
                    <a:pt x="5701" y="2944"/>
                    <a:pt x="5594" y="2891"/>
                  </a:cubicBezTo>
                  <a:lnTo>
                    <a:pt x="5621" y="2864"/>
                  </a:lnTo>
                  <a:cubicBezTo>
                    <a:pt x="5701" y="2837"/>
                    <a:pt x="5728" y="2757"/>
                    <a:pt x="5782" y="2703"/>
                  </a:cubicBezTo>
                  <a:cubicBezTo>
                    <a:pt x="5835" y="2677"/>
                    <a:pt x="5862" y="2596"/>
                    <a:pt x="5862" y="2543"/>
                  </a:cubicBezTo>
                  <a:lnTo>
                    <a:pt x="5862" y="2356"/>
                  </a:lnTo>
                  <a:cubicBezTo>
                    <a:pt x="5862" y="2302"/>
                    <a:pt x="5782" y="2275"/>
                    <a:pt x="5782" y="2222"/>
                  </a:cubicBezTo>
                  <a:lnTo>
                    <a:pt x="5728" y="2168"/>
                  </a:lnTo>
                  <a:cubicBezTo>
                    <a:pt x="5701" y="2141"/>
                    <a:pt x="5648" y="2141"/>
                    <a:pt x="5648" y="2141"/>
                  </a:cubicBezTo>
                  <a:cubicBezTo>
                    <a:pt x="5594" y="2088"/>
                    <a:pt x="5514" y="2061"/>
                    <a:pt x="5460" y="2061"/>
                  </a:cubicBezTo>
                  <a:lnTo>
                    <a:pt x="5327" y="2061"/>
                  </a:lnTo>
                  <a:cubicBezTo>
                    <a:pt x="5353" y="2008"/>
                    <a:pt x="5434" y="1901"/>
                    <a:pt x="5434" y="1793"/>
                  </a:cubicBezTo>
                  <a:cubicBezTo>
                    <a:pt x="5460" y="1740"/>
                    <a:pt x="5460" y="1660"/>
                    <a:pt x="5460" y="1606"/>
                  </a:cubicBezTo>
                  <a:cubicBezTo>
                    <a:pt x="5460" y="1526"/>
                    <a:pt x="5460" y="1472"/>
                    <a:pt x="5434" y="1419"/>
                  </a:cubicBezTo>
                  <a:cubicBezTo>
                    <a:pt x="5434" y="1365"/>
                    <a:pt x="5380" y="1338"/>
                    <a:pt x="5353" y="1285"/>
                  </a:cubicBezTo>
                  <a:cubicBezTo>
                    <a:pt x="5327" y="1258"/>
                    <a:pt x="5246" y="1231"/>
                    <a:pt x="5193" y="1231"/>
                  </a:cubicBezTo>
                  <a:lnTo>
                    <a:pt x="4952" y="1231"/>
                  </a:lnTo>
                  <a:cubicBezTo>
                    <a:pt x="4925" y="1231"/>
                    <a:pt x="4898" y="1231"/>
                    <a:pt x="4845" y="1258"/>
                  </a:cubicBezTo>
                  <a:cubicBezTo>
                    <a:pt x="4925" y="1124"/>
                    <a:pt x="4925" y="1017"/>
                    <a:pt x="4925" y="937"/>
                  </a:cubicBezTo>
                  <a:cubicBezTo>
                    <a:pt x="4925" y="857"/>
                    <a:pt x="4898" y="803"/>
                    <a:pt x="4898" y="750"/>
                  </a:cubicBezTo>
                  <a:cubicBezTo>
                    <a:pt x="4898" y="723"/>
                    <a:pt x="4845" y="723"/>
                    <a:pt x="4818" y="696"/>
                  </a:cubicBezTo>
                  <a:cubicBezTo>
                    <a:pt x="4791" y="669"/>
                    <a:pt x="4791" y="669"/>
                    <a:pt x="4765" y="669"/>
                  </a:cubicBezTo>
                  <a:cubicBezTo>
                    <a:pt x="4711" y="616"/>
                    <a:pt x="4658" y="616"/>
                    <a:pt x="4631" y="616"/>
                  </a:cubicBezTo>
                  <a:lnTo>
                    <a:pt x="4577" y="616"/>
                  </a:lnTo>
                  <a:cubicBezTo>
                    <a:pt x="4524" y="616"/>
                    <a:pt x="4443" y="669"/>
                    <a:pt x="4390" y="696"/>
                  </a:cubicBezTo>
                  <a:cubicBezTo>
                    <a:pt x="4310" y="723"/>
                    <a:pt x="4256" y="750"/>
                    <a:pt x="4176" y="830"/>
                  </a:cubicBezTo>
                  <a:lnTo>
                    <a:pt x="4176" y="803"/>
                  </a:lnTo>
                  <a:cubicBezTo>
                    <a:pt x="4229" y="696"/>
                    <a:pt x="4229" y="616"/>
                    <a:pt x="4229" y="562"/>
                  </a:cubicBezTo>
                  <a:cubicBezTo>
                    <a:pt x="4229" y="482"/>
                    <a:pt x="4176" y="455"/>
                    <a:pt x="4149" y="428"/>
                  </a:cubicBezTo>
                  <a:cubicBezTo>
                    <a:pt x="4122" y="428"/>
                    <a:pt x="4122" y="402"/>
                    <a:pt x="4095" y="402"/>
                  </a:cubicBezTo>
                  <a:lnTo>
                    <a:pt x="3988" y="402"/>
                  </a:lnTo>
                  <a:cubicBezTo>
                    <a:pt x="3908" y="402"/>
                    <a:pt x="3855" y="428"/>
                    <a:pt x="3774" y="455"/>
                  </a:cubicBezTo>
                  <a:cubicBezTo>
                    <a:pt x="3721" y="482"/>
                    <a:pt x="3640" y="535"/>
                    <a:pt x="3587" y="589"/>
                  </a:cubicBezTo>
                  <a:cubicBezTo>
                    <a:pt x="3480" y="669"/>
                    <a:pt x="3373" y="750"/>
                    <a:pt x="3292" y="857"/>
                  </a:cubicBezTo>
                  <a:lnTo>
                    <a:pt x="3292" y="616"/>
                  </a:lnTo>
                  <a:cubicBezTo>
                    <a:pt x="3292" y="535"/>
                    <a:pt x="3239" y="428"/>
                    <a:pt x="3212" y="348"/>
                  </a:cubicBezTo>
                  <a:cubicBezTo>
                    <a:pt x="3185" y="295"/>
                    <a:pt x="3159" y="268"/>
                    <a:pt x="3105" y="214"/>
                  </a:cubicBezTo>
                  <a:cubicBezTo>
                    <a:pt x="3025" y="0"/>
                    <a:pt x="2998" y="0"/>
                    <a:pt x="29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164" name="Hình ảnh 7163" descr="Ảnh có chứa văn bản, bảng trắng&#10;&#10;Mô tả được tạo tự động">
            <a:extLst>
              <a:ext uri="{FF2B5EF4-FFF2-40B4-BE49-F238E27FC236}">
                <a16:creationId xmlns:a16="http://schemas.microsoft.com/office/drawing/2014/main" id="{09968712-AD45-9AB7-4B5D-EE7E91A899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25" b="95229" l="5868" r="98778">
                        <a14:foregroundMark x1="17522" y1="32110" x2="22983" y2="28807"/>
                        <a14:foregroundMark x1="6683" y1="66789" x2="8231" y2="83670"/>
                        <a14:foregroundMark x1="8231" y1="83670" x2="12143" y2="92110"/>
                        <a14:foregroundMark x1="12143" y1="92110" x2="14996" y2="80183"/>
                        <a14:foregroundMark x1="14996" y1="80183" x2="12225" y2="75780"/>
                        <a14:foregroundMark x1="7498" y1="65872" x2="7579" y2="84404"/>
                        <a14:foregroundMark x1="7579" y1="84404" x2="6438" y2="90642"/>
                        <a14:foregroundMark x1="6846" y1="66239" x2="8720" y2="69541"/>
                        <a14:foregroundMark x1="6438" y1="70459" x2="8720" y2="66606"/>
                        <a14:foregroundMark x1="5949" y1="66606" x2="8476" y2="67890"/>
                        <a14:foregroundMark x1="19723" y1="92110" x2="22820" y2="91193"/>
                        <a14:foregroundMark x1="25754" y1="90826" x2="29421" y2="93945"/>
                        <a14:foregroundMark x1="31214" y1="43486" x2="44173" y2="57798"/>
                        <a14:foregroundMark x1="38060" y1="64954" x2="34311" y2="53394"/>
                        <a14:foregroundMark x1="34311" y1="53394" x2="36593" y2="36881"/>
                        <a14:foregroundMark x1="36593" y1="36881" x2="35371" y2="60183"/>
                        <a14:foregroundMark x1="35371" y1="60183" x2="42298" y2="42385"/>
                        <a14:foregroundMark x1="42298" y1="42385" x2="48166" y2="58532"/>
                        <a14:foregroundMark x1="48166" y1="58532" x2="55501" y2="45321"/>
                        <a14:foregroundMark x1="55501" y1="45321" x2="68378" y2="48807"/>
                        <a14:foregroundMark x1="68378" y1="48807" x2="71801" y2="63303"/>
                        <a14:foregroundMark x1="71801" y1="63303" x2="78892" y2="61468"/>
                        <a14:foregroundMark x1="78892" y1="61468" x2="79299" y2="61651"/>
                        <a14:foregroundMark x1="30155" y1="18899" x2="32355" y2="33578"/>
                        <a14:foregroundMark x1="32355" y1="33578" x2="31622" y2="68991"/>
                        <a14:foregroundMark x1="31622" y1="68991" x2="39935" y2="71009"/>
                        <a14:foregroundMark x1="39935" y1="71009" x2="52078" y2="66972"/>
                        <a14:foregroundMark x1="52078" y1="66972" x2="71557" y2="73028"/>
                        <a14:foregroundMark x1="32355" y1="26789" x2="36104" y2="31560"/>
                        <a14:foregroundMark x1="28932" y1="76514" x2="38957" y2="84404"/>
                        <a14:foregroundMark x1="38957" y1="84404" x2="46292" y2="83303"/>
                        <a14:foregroundMark x1="46292" y1="83303" x2="66096" y2="84220"/>
                        <a14:foregroundMark x1="66096" y1="84220" x2="74735" y2="84037"/>
                        <a14:foregroundMark x1="90383" y1="66422" x2="92095" y2="80550"/>
                        <a14:foregroundMark x1="74328" y1="62936" x2="78240" y2="62385"/>
                        <a14:foregroundMark x1="85249" y1="88807" x2="92095" y2="90642"/>
                        <a14:foregroundMark x1="92095" y1="90642" x2="94377" y2="75596"/>
                        <a14:foregroundMark x1="94377" y1="75596" x2="93073" y2="71560"/>
                        <a14:foregroundMark x1="97148" y1="85872" x2="98778" y2="85138"/>
                        <a14:foregroundMark x1="74491" y1="94679" x2="76773" y2="93211"/>
                        <a14:foregroundMark x1="82559" y1="95229" x2="85493" y2="952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7745" y="-346364"/>
            <a:ext cx="11979989" cy="4749248"/>
          </a:xfrm>
          <a:prstGeom prst="rect">
            <a:avLst/>
          </a:prstGeom>
        </p:spPr>
      </p:pic>
      <p:sp>
        <p:nvSpPr>
          <p:cNvPr id="7165" name="Hình chữ nhật 7164">
            <a:extLst>
              <a:ext uri="{FF2B5EF4-FFF2-40B4-BE49-F238E27FC236}">
                <a16:creationId xmlns:a16="http://schemas.microsoft.com/office/drawing/2014/main" id="{B201D365-B977-0774-5C97-DC6CBA7F37AB}"/>
              </a:ext>
            </a:extLst>
          </p:cNvPr>
          <p:cNvSpPr/>
          <p:nvPr/>
        </p:nvSpPr>
        <p:spPr>
          <a:xfrm>
            <a:off x="3523281" y="1943439"/>
            <a:ext cx="609600" cy="770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prstClr val="white"/>
              </a:solidFill>
              <a:latin typeface="Aptos" panose="02110004020202020204"/>
              <a:sym typeface="Arial"/>
            </a:endParaRPr>
          </a:p>
        </p:txBody>
      </p:sp>
      <p:sp>
        <p:nvSpPr>
          <p:cNvPr id="7166" name="Hộp Văn bản 7165">
            <a:extLst>
              <a:ext uri="{FF2B5EF4-FFF2-40B4-BE49-F238E27FC236}">
                <a16:creationId xmlns:a16="http://schemas.microsoft.com/office/drawing/2014/main" id="{484D19D7-7221-05DE-69DB-ED6938D627D2}"/>
              </a:ext>
            </a:extLst>
          </p:cNvPr>
          <p:cNvSpPr txBox="1"/>
          <p:nvPr/>
        </p:nvSpPr>
        <p:spPr>
          <a:xfrm>
            <a:off x="3242947" y="1036107"/>
            <a:ext cx="57242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Đường và chân thường hay đi đâu?</a:t>
            </a:r>
            <a:endParaRPr lang="en-US" sz="48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Rounded Rectangle 18">
            <a:extLst>
              <a:ext uri="{FF2B5EF4-FFF2-40B4-BE49-F238E27FC236}">
                <a16:creationId xmlns:a16="http://schemas.microsoft.com/office/drawing/2014/main" id="{FAC4BC19-F6EB-6FCF-65E5-FA77B4F914FC}"/>
              </a:ext>
            </a:extLst>
          </p:cNvPr>
          <p:cNvSpPr/>
          <p:nvPr/>
        </p:nvSpPr>
        <p:spPr>
          <a:xfrm>
            <a:off x="3106264" y="4701268"/>
            <a:ext cx="6119016" cy="115089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rgbClr val="002060"/>
                </a:solidFill>
              </a:rPr>
              <a:t>Chân đi chơi, chân đi học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14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58B32E-5D3A-19D6-F982-9C428F3E2B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22" t="10622"/>
          <a:stretch/>
        </p:blipFill>
        <p:spPr>
          <a:xfrm>
            <a:off x="-1107" y="-16657"/>
            <a:ext cx="12192000" cy="6858000"/>
          </a:xfrm>
          <a:prstGeom prst="rect">
            <a:avLst/>
          </a:prstGeom>
        </p:spPr>
      </p:pic>
      <p:grpSp>
        <p:nvGrpSpPr>
          <p:cNvPr id="7048" name="Google Shape;7081;p48">
            <a:extLst>
              <a:ext uri="{FF2B5EF4-FFF2-40B4-BE49-F238E27FC236}">
                <a16:creationId xmlns:a16="http://schemas.microsoft.com/office/drawing/2014/main" id="{16145FBC-C01A-4D5F-18DF-46B814BEC008}"/>
              </a:ext>
            </a:extLst>
          </p:cNvPr>
          <p:cNvGrpSpPr/>
          <p:nvPr/>
        </p:nvGrpSpPr>
        <p:grpSpPr>
          <a:xfrm>
            <a:off x="9219001" y="2803861"/>
            <a:ext cx="821767" cy="822633"/>
            <a:chOff x="10331425" y="6964675"/>
            <a:chExt cx="616325" cy="616975"/>
          </a:xfrm>
        </p:grpSpPr>
        <p:sp>
          <p:nvSpPr>
            <p:cNvPr id="7049" name="Google Shape;7082;p48">
              <a:extLst>
                <a:ext uri="{FF2B5EF4-FFF2-40B4-BE49-F238E27FC236}">
                  <a16:creationId xmlns:a16="http://schemas.microsoft.com/office/drawing/2014/main" id="{389E4964-877C-62AC-D880-AF0D70599E04}"/>
                </a:ext>
              </a:extLst>
            </p:cNvPr>
            <p:cNvSpPr/>
            <p:nvPr/>
          </p:nvSpPr>
          <p:spPr>
            <a:xfrm>
              <a:off x="10331425" y="6964675"/>
              <a:ext cx="616325" cy="616975"/>
            </a:xfrm>
            <a:custGeom>
              <a:avLst/>
              <a:gdLst/>
              <a:ahLst/>
              <a:cxnLst/>
              <a:rect l="l" t="t" r="r" b="b"/>
              <a:pathLst>
                <a:path w="24653" h="24679" extrusionOk="0">
                  <a:moveTo>
                    <a:pt x="10734" y="0"/>
                  </a:moveTo>
                  <a:cubicBezTo>
                    <a:pt x="10145" y="54"/>
                    <a:pt x="9530" y="188"/>
                    <a:pt x="8994" y="482"/>
                  </a:cubicBezTo>
                  <a:cubicBezTo>
                    <a:pt x="8593" y="670"/>
                    <a:pt x="8191" y="991"/>
                    <a:pt x="7870" y="1339"/>
                  </a:cubicBezTo>
                  <a:lnTo>
                    <a:pt x="7656" y="1339"/>
                  </a:lnTo>
                  <a:cubicBezTo>
                    <a:pt x="7415" y="1339"/>
                    <a:pt x="7228" y="1392"/>
                    <a:pt x="6987" y="1419"/>
                  </a:cubicBezTo>
                  <a:cubicBezTo>
                    <a:pt x="6692" y="1446"/>
                    <a:pt x="6425" y="1553"/>
                    <a:pt x="6157" y="1660"/>
                  </a:cubicBezTo>
                  <a:cubicBezTo>
                    <a:pt x="6130" y="1687"/>
                    <a:pt x="6023" y="1713"/>
                    <a:pt x="6023" y="1713"/>
                  </a:cubicBezTo>
                  <a:cubicBezTo>
                    <a:pt x="5461" y="1981"/>
                    <a:pt x="4979" y="2356"/>
                    <a:pt x="4578" y="2811"/>
                  </a:cubicBezTo>
                  <a:cubicBezTo>
                    <a:pt x="4283" y="3186"/>
                    <a:pt x="4043" y="3614"/>
                    <a:pt x="3855" y="4122"/>
                  </a:cubicBezTo>
                  <a:cubicBezTo>
                    <a:pt x="3775" y="4283"/>
                    <a:pt x="3721" y="4470"/>
                    <a:pt x="3668" y="4658"/>
                  </a:cubicBezTo>
                  <a:cubicBezTo>
                    <a:pt x="3641" y="4658"/>
                    <a:pt x="3588" y="4684"/>
                    <a:pt x="3507" y="4738"/>
                  </a:cubicBezTo>
                  <a:cubicBezTo>
                    <a:pt x="2678" y="5139"/>
                    <a:pt x="2008" y="5862"/>
                    <a:pt x="1714" y="6772"/>
                  </a:cubicBezTo>
                  <a:cubicBezTo>
                    <a:pt x="1634" y="7013"/>
                    <a:pt x="1553" y="7227"/>
                    <a:pt x="1527" y="7468"/>
                  </a:cubicBezTo>
                  <a:cubicBezTo>
                    <a:pt x="1259" y="7682"/>
                    <a:pt x="1045" y="7896"/>
                    <a:pt x="831" y="8164"/>
                  </a:cubicBezTo>
                  <a:cubicBezTo>
                    <a:pt x="804" y="8164"/>
                    <a:pt x="804" y="8217"/>
                    <a:pt x="804" y="8217"/>
                  </a:cubicBezTo>
                  <a:cubicBezTo>
                    <a:pt x="643" y="8432"/>
                    <a:pt x="510" y="8672"/>
                    <a:pt x="376" y="8940"/>
                  </a:cubicBezTo>
                  <a:cubicBezTo>
                    <a:pt x="376" y="8940"/>
                    <a:pt x="322" y="9020"/>
                    <a:pt x="322" y="9047"/>
                  </a:cubicBezTo>
                  <a:cubicBezTo>
                    <a:pt x="108" y="9609"/>
                    <a:pt x="1" y="10225"/>
                    <a:pt x="28" y="10814"/>
                  </a:cubicBezTo>
                  <a:cubicBezTo>
                    <a:pt x="54" y="11322"/>
                    <a:pt x="162" y="11831"/>
                    <a:pt x="376" y="12286"/>
                  </a:cubicBezTo>
                  <a:cubicBezTo>
                    <a:pt x="402" y="12393"/>
                    <a:pt x="456" y="12527"/>
                    <a:pt x="536" y="12661"/>
                  </a:cubicBezTo>
                  <a:cubicBezTo>
                    <a:pt x="402" y="12928"/>
                    <a:pt x="295" y="13223"/>
                    <a:pt x="242" y="13517"/>
                  </a:cubicBezTo>
                  <a:lnTo>
                    <a:pt x="242" y="13571"/>
                  </a:lnTo>
                  <a:cubicBezTo>
                    <a:pt x="162" y="13865"/>
                    <a:pt x="135" y="14133"/>
                    <a:pt x="135" y="14427"/>
                  </a:cubicBezTo>
                  <a:lnTo>
                    <a:pt x="135" y="14561"/>
                  </a:lnTo>
                  <a:cubicBezTo>
                    <a:pt x="135" y="15177"/>
                    <a:pt x="295" y="15765"/>
                    <a:pt x="590" y="16301"/>
                  </a:cubicBezTo>
                  <a:cubicBezTo>
                    <a:pt x="804" y="16675"/>
                    <a:pt x="1072" y="17050"/>
                    <a:pt x="1366" y="17345"/>
                  </a:cubicBezTo>
                  <a:cubicBezTo>
                    <a:pt x="1366" y="17559"/>
                    <a:pt x="1393" y="17746"/>
                    <a:pt x="1446" y="17987"/>
                  </a:cubicBezTo>
                  <a:cubicBezTo>
                    <a:pt x="1446" y="18014"/>
                    <a:pt x="1473" y="18121"/>
                    <a:pt x="1473" y="18121"/>
                  </a:cubicBezTo>
                  <a:cubicBezTo>
                    <a:pt x="1500" y="18335"/>
                    <a:pt x="1580" y="18576"/>
                    <a:pt x="1660" y="18817"/>
                  </a:cubicBezTo>
                  <a:cubicBezTo>
                    <a:pt x="1660" y="18843"/>
                    <a:pt x="1741" y="18950"/>
                    <a:pt x="1741" y="18977"/>
                  </a:cubicBezTo>
                  <a:cubicBezTo>
                    <a:pt x="2008" y="19539"/>
                    <a:pt x="2383" y="20021"/>
                    <a:pt x="2838" y="20423"/>
                  </a:cubicBezTo>
                  <a:cubicBezTo>
                    <a:pt x="3213" y="20717"/>
                    <a:pt x="3641" y="20985"/>
                    <a:pt x="4123" y="21145"/>
                  </a:cubicBezTo>
                  <a:cubicBezTo>
                    <a:pt x="4391" y="21252"/>
                    <a:pt x="4658" y="21333"/>
                    <a:pt x="4926" y="21386"/>
                  </a:cubicBezTo>
                  <a:cubicBezTo>
                    <a:pt x="5060" y="21681"/>
                    <a:pt x="5194" y="22002"/>
                    <a:pt x="5354" y="22269"/>
                  </a:cubicBezTo>
                  <a:cubicBezTo>
                    <a:pt x="5622" y="22698"/>
                    <a:pt x="5943" y="23072"/>
                    <a:pt x="6318" y="23367"/>
                  </a:cubicBezTo>
                  <a:cubicBezTo>
                    <a:pt x="6799" y="23768"/>
                    <a:pt x="7335" y="24036"/>
                    <a:pt x="7924" y="24170"/>
                  </a:cubicBezTo>
                  <a:cubicBezTo>
                    <a:pt x="7950" y="24170"/>
                    <a:pt x="8031" y="24197"/>
                    <a:pt x="8057" y="24197"/>
                  </a:cubicBezTo>
                  <a:cubicBezTo>
                    <a:pt x="8325" y="24250"/>
                    <a:pt x="8566" y="24277"/>
                    <a:pt x="8834" y="24277"/>
                  </a:cubicBezTo>
                  <a:lnTo>
                    <a:pt x="8941" y="24277"/>
                  </a:lnTo>
                  <a:cubicBezTo>
                    <a:pt x="9262" y="24277"/>
                    <a:pt x="9610" y="24250"/>
                    <a:pt x="9904" y="24143"/>
                  </a:cubicBezTo>
                  <a:cubicBezTo>
                    <a:pt x="9904" y="24116"/>
                    <a:pt x="9931" y="24116"/>
                    <a:pt x="9958" y="24116"/>
                  </a:cubicBezTo>
                  <a:cubicBezTo>
                    <a:pt x="10065" y="24170"/>
                    <a:pt x="10199" y="24250"/>
                    <a:pt x="10333" y="24304"/>
                  </a:cubicBezTo>
                  <a:cubicBezTo>
                    <a:pt x="10493" y="24384"/>
                    <a:pt x="10707" y="24437"/>
                    <a:pt x="10868" y="24518"/>
                  </a:cubicBezTo>
                  <a:cubicBezTo>
                    <a:pt x="11216" y="24598"/>
                    <a:pt x="11564" y="24678"/>
                    <a:pt x="11912" y="24678"/>
                  </a:cubicBezTo>
                  <a:cubicBezTo>
                    <a:pt x="12501" y="24678"/>
                    <a:pt x="13089" y="24545"/>
                    <a:pt x="13518" y="24170"/>
                  </a:cubicBezTo>
                  <a:cubicBezTo>
                    <a:pt x="13678" y="24089"/>
                    <a:pt x="13812" y="24009"/>
                    <a:pt x="13973" y="23875"/>
                  </a:cubicBezTo>
                  <a:cubicBezTo>
                    <a:pt x="14535" y="24036"/>
                    <a:pt x="15043" y="24143"/>
                    <a:pt x="15552" y="24143"/>
                  </a:cubicBezTo>
                  <a:cubicBezTo>
                    <a:pt x="15712" y="24143"/>
                    <a:pt x="15927" y="24143"/>
                    <a:pt x="16087" y="24089"/>
                  </a:cubicBezTo>
                  <a:cubicBezTo>
                    <a:pt x="17024" y="23956"/>
                    <a:pt x="17854" y="23474"/>
                    <a:pt x="18416" y="22698"/>
                  </a:cubicBezTo>
                  <a:cubicBezTo>
                    <a:pt x="18550" y="22484"/>
                    <a:pt x="18657" y="22323"/>
                    <a:pt x="18764" y="22136"/>
                  </a:cubicBezTo>
                  <a:cubicBezTo>
                    <a:pt x="19165" y="22029"/>
                    <a:pt x="19540" y="21895"/>
                    <a:pt x="19861" y="21681"/>
                  </a:cubicBezTo>
                  <a:cubicBezTo>
                    <a:pt x="20664" y="21226"/>
                    <a:pt x="21280" y="20449"/>
                    <a:pt x="21494" y="19513"/>
                  </a:cubicBezTo>
                  <a:cubicBezTo>
                    <a:pt x="21494" y="19486"/>
                    <a:pt x="21547" y="19406"/>
                    <a:pt x="21547" y="19379"/>
                  </a:cubicBezTo>
                  <a:cubicBezTo>
                    <a:pt x="21708" y="19272"/>
                    <a:pt x="21842" y="19218"/>
                    <a:pt x="22002" y="19111"/>
                  </a:cubicBezTo>
                  <a:cubicBezTo>
                    <a:pt x="22431" y="18843"/>
                    <a:pt x="22805" y="18522"/>
                    <a:pt x="23100" y="18148"/>
                  </a:cubicBezTo>
                  <a:cubicBezTo>
                    <a:pt x="23501" y="17666"/>
                    <a:pt x="23769" y="17130"/>
                    <a:pt x="23903" y="16542"/>
                  </a:cubicBezTo>
                  <a:cubicBezTo>
                    <a:pt x="23903" y="16542"/>
                    <a:pt x="23956" y="16435"/>
                    <a:pt x="23956" y="16408"/>
                  </a:cubicBezTo>
                  <a:cubicBezTo>
                    <a:pt x="24010" y="16140"/>
                    <a:pt x="24010" y="15846"/>
                    <a:pt x="24010" y="15524"/>
                  </a:cubicBezTo>
                  <a:cubicBezTo>
                    <a:pt x="24010" y="15364"/>
                    <a:pt x="24010" y="15230"/>
                    <a:pt x="23983" y="15069"/>
                  </a:cubicBezTo>
                  <a:cubicBezTo>
                    <a:pt x="24144" y="14802"/>
                    <a:pt x="24277" y="14507"/>
                    <a:pt x="24384" y="14186"/>
                  </a:cubicBezTo>
                  <a:cubicBezTo>
                    <a:pt x="24652" y="13303"/>
                    <a:pt x="24572" y="12313"/>
                    <a:pt x="24117" y="11483"/>
                  </a:cubicBezTo>
                  <a:lnTo>
                    <a:pt x="23903" y="11188"/>
                  </a:lnTo>
                  <a:cubicBezTo>
                    <a:pt x="24144" y="10439"/>
                    <a:pt x="24251" y="9770"/>
                    <a:pt x="24144" y="9101"/>
                  </a:cubicBezTo>
                  <a:cubicBezTo>
                    <a:pt x="24037" y="8164"/>
                    <a:pt x="23555" y="7334"/>
                    <a:pt x="22779" y="6772"/>
                  </a:cubicBezTo>
                  <a:cubicBezTo>
                    <a:pt x="22591" y="6638"/>
                    <a:pt x="22377" y="6504"/>
                    <a:pt x="22190" y="6397"/>
                  </a:cubicBezTo>
                  <a:lnTo>
                    <a:pt x="22190" y="6344"/>
                  </a:lnTo>
                  <a:cubicBezTo>
                    <a:pt x="22109" y="5862"/>
                    <a:pt x="21949" y="5434"/>
                    <a:pt x="21708" y="5032"/>
                  </a:cubicBezTo>
                  <a:cubicBezTo>
                    <a:pt x="21226" y="4229"/>
                    <a:pt x="20503" y="3667"/>
                    <a:pt x="19620" y="3400"/>
                  </a:cubicBezTo>
                  <a:cubicBezTo>
                    <a:pt x="19219" y="2677"/>
                    <a:pt x="18630" y="2142"/>
                    <a:pt x="17854" y="1847"/>
                  </a:cubicBezTo>
                  <a:cubicBezTo>
                    <a:pt x="17800" y="1740"/>
                    <a:pt x="17720" y="1606"/>
                    <a:pt x="17613" y="1526"/>
                  </a:cubicBezTo>
                  <a:cubicBezTo>
                    <a:pt x="17425" y="1285"/>
                    <a:pt x="17185" y="1044"/>
                    <a:pt x="16917" y="857"/>
                  </a:cubicBezTo>
                  <a:cubicBezTo>
                    <a:pt x="16917" y="803"/>
                    <a:pt x="16890" y="803"/>
                    <a:pt x="16890" y="803"/>
                  </a:cubicBezTo>
                  <a:cubicBezTo>
                    <a:pt x="16649" y="616"/>
                    <a:pt x="16435" y="482"/>
                    <a:pt x="16167" y="348"/>
                  </a:cubicBezTo>
                  <a:cubicBezTo>
                    <a:pt x="16167" y="348"/>
                    <a:pt x="16087" y="322"/>
                    <a:pt x="16060" y="322"/>
                  </a:cubicBezTo>
                  <a:cubicBezTo>
                    <a:pt x="15579" y="107"/>
                    <a:pt x="15043" y="0"/>
                    <a:pt x="14508" y="0"/>
                  </a:cubicBezTo>
                  <a:lnTo>
                    <a:pt x="14294" y="0"/>
                  </a:lnTo>
                  <a:cubicBezTo>
                    <a:pt x="13785" y="54"/>
                    <a:pt x="13277" y="134"/>
                    <a:pt x="12822" y="348"/>
                  </a:cubicBezTo>
                  <a:cubicBezTo>
                    <a:pt x="12741" y="348"/>
                    <a:pt x="12715" y="375"/>
                    <a:pt x="12634" y="402"/>
                  </a:cubicBezTo>
                  <a:cubicBezTo>
                    <a:pt x="12367" y="268"/>
                    <a:pt x="12072" y="188"/>
                    <a:pt x="11778" y="107"/>
                  </a:cubicBezTo>
                  <a:lnTo>
                    <a:pt x="11751" y="107"/>
                  </a:lnTo>
                  <a:cubicBezTo>
                    <a:pt x="11430" y="54"/>
                    <a:pt x="11162" y="0"/>
                    <a:pt x="10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50" name="Google Shape;7083;p48">
              <a:extLst>
                <a:ext uri="{FF2B5EF4-FFF2-40B4-BE49-F238E27FC236}">
                  <a16:creationId xmlns:a16="http://schemas.microsoft.com/office/drawing/2014/main" id="{3B3FB8EB-4101-6774-5D26-1E4EA5B68643}"/>
                </a:ext>
              </a:extLst>
            </p:cNvPr>
            <p:cNvSpPr/>
            <p:nvPr/>
          </p:nvSpPr>
          <p:spPr>
            <a:xfrm>
              <a:off x="10552075" y="7032925"/>
              <a:ext cx="86350" cy="204100"/>
            </a:xfrm>
            <a:custGeom>
              <a:avLst/>
              <a:gdLst/>
              <a:ahLst/>
              <a:cxnLst/>
              <a:rect l="l" t="t" r="r" b="b"/>
              <a:pathLst>
                <a:path w="3454" h="8164" extrusionOk="0">
                  <a:moveTo>
                    <a:pt x="1848" y="1"/>
                  </a:moveTo>
                  <a:cubicBezTo>
                    <a:pt x="1660" y="1"/>
                    <a:pt x="1446" y="54"/>
                    <a:pt x="1286" y="161"/>
                  </a:cubicBezTo>
                  <a:cubicBezTo>
                    <a:pt x="1125" y="268"/>
                    <a:pt x="938" y="402"/>
                    <a:pt x="804" y="536"/>
                  </a:cubicBezTo>
                  <a:cubicBezTo>
                    <a:pt x="670" y="696"/>
                    <a:pt x="536" y="857"/>
                    <a:pt x="456" y="1071"/>
                  </a:cubicBezTo>
                  <a:cubicBezTo>
                    <a:pt x="349" y="1232"/>
                    <a:pt x="242" y="1446"/>
                    <a:pt x="188" y="1660"/>
                  </a:cubicBezTo>
                  <a:cubicBezTo>
                    <a:pt x="108" y="1874"/>
                    <a:pt x="81" y="2061"/>
                    <a:pt x="55" y="2302"/>
                  </a:cubicBezTo>
                  <a:cubicBezTo>
                    <a:pt x="1" y="2784"/>
                    <a:pt x="55" y="3266"/>
                    <a:pt x="188" y="3774"/>
                  </a:cubicBezTo>
                  <a:cubicBezTo>
                    <a:pt x="322" y="4229"/>
                    <a:pt x="510" y="4738"/>
                    <a:pt x="777" y="5220"/>
                  </a:cubicBezTo>
                  <a:cubicBezTo>
                    <a:pt x="1018" y="5648"/>
                    <a:pt x="1313" y="6076"/>
                    <a:pt x="1687" y="6558"/>
                  </a:cubicBezTo>
                  <a:cubicBezTo>
                    <a:pt x="1982" y="6960"/>
                    <a:pt x="2356" y="7308"/>
                    <a:pt x="2731" y="7709"/>
                  </a:cubicBezTo>
                  <a:cubicBezTo>
                    <a:pt x="2865" y="7843"/>
                    <a:pt x="3026" y="8030"/>
                    <a:pt x="3186" y="8164"/>
                  </a:cubicBezTo>
                  <a:lnTo>
                    <a:pt x="3213" y="8164"/>
                  </a:lnTo>
                  <a:cubicBezTo>
                    <a:pt x="3240" y="8164"/>
                    <a:pt x="3293" y="8164"/>
                    <a:pt x="3293" y="8111"/>
                  </a:cubicBezTo>
                  <a:cubicBezTo>
                    <a:pt x="3320" y="8084"/>
                    <a:pt x="3320" y="8057"/>
                    <a:pt x="3293" y="8030"/>
                  </a:cubicBezTo>
                  <a:cubicBezTo>
                    <a:pt x="3320" y="7977"/>
                    <a:pt x="3347" y="7950"/>
                    <a:pt x="3347" y="7923"/>
                  </a:cubicBezTo>
                  <a:cubicBezTo>
                    <a:pt x="3320" y="6960"/>
                    <a:pt x="3347" y="5996"/>
                    <a:pt x="3400" y="5006"/>
                  </a:cubicBezTo>
                  <a:cubicBezTo>
                    <a:pt x="3400" y="4685"/>
                    <a:pt x="3427" y="4337"/>
                    <a:pt x="3427" y="4015"/>
                  </a:cubicBezTo>
                  <a:cubicBezTo>
                    <a:pt x="3454" y="3373"/>
                    <a:pt x="3454" y="2838"/>
                    <a:pt x="3427" y="2329"/>
                  </a:cubicBezTo>
                  <a:cubicBezTo>
                    <a:pt x="3427" y="2088"/>
                    <a:pt x="3400" y="1901"/>
                    <a:pt x="3347" y="1687"/>
                  </a:cubicBezTo>
                  <a:cubicBezTo>
                    <a:pt x="3320" y="1499"/>
                    <a:pt x="3293" y="1259"/>
                    <a:pt x="3213" y="1071"/>
                  </a:cubicBezTo>
                  <a:cubicBezTo>
                    <a:pt x="3159" y="857"/>
                    <a:pt x="3052" y="696"/>
                    <a:pt x="2945" y="536"/>
                  </a:cubicBezTo>
                  <a:cubicBezTo>
                    <a:pt x="2892" y="429"/>
                    <a:pt x="2811" y="348"/>
                    <a:pt x="2758" y="322"/>
                  </a:cubicBezTo>
                  <a:cubicBezTo>
                    <a:pt x="2651" y="268"/>
                    <a:pt x="2544" y="188"/>
                    <a:pt x="2490" y="161"/>
                  </a:cubicBezTo>
                  <a:cubicBezTo>
                    <a:pt x="2410" y="134"/>
                    <a:pt x="2303" y="81"/>
                    <a:pt x="2169" y="54"/>
                  </a:cubicBezTo>
                  <a:cubicBezTo>
                    <a:pt x="2089" y="1"/>
                    <a:pt x="1982" y="1"/>
                    <a:pt x="18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51" name="Google Shape;7084;p48">
              <a:extLst>
                <a:ext uri="{FF2B5EF4-FFF2-40B4-BE49-F238E27FC236}">
                  <a16:creationId xmlns:a16="http://schemas.microsoft.com/office/drawing/2014/main" id="{3BD72521-36B6-7FD5-4FA3-4DAB2E90C563}"/>
                </a:ext>
              </a:extLst>
            </p:cNvPr>
            <p:cNvSpPr/>
            <p:nvPr/>
          </p:nvSpPr>
          <p:spPr>
            <a:xfrm>
              <a:off x="10401700" y="7285850"/>
              <a:ext cx="204775" cy="86350"/>
            </a:xfrm>
            <a:custGeom>
              <a:avLst/>
              <a:gdLst/>
              <a:ahLst/>
              <a:cxnLst/>
              <a:rect l="l" t="t" r="r" b="b"/>
              <a:pathLst>
                <a:path w="8191" h="3454" extrusionOk="0">
                  <a:moveTo>
                    <a:pt x="4122" y="1"/>
                  </a:moveTo>
                  <a:cubicBezTo>
                    <a:pt x="3614" y="54"/>
                    <a:pt x="3266" y="54"/>
                    <a:pt x="2945" y="54"/>
                  </a:cubicBezTo>
                  <a:lnTo>
                    <a:pt x="2302" y="54"/>
                  </a:lnTo>
                  <a:cubicBezTo>
                    <a:pt x="2061" y="54"/>
                    <a:pt x="1874" y="81"/>
                    <a:pt x="1660" y="108"/>
                  </a:cubicBezTo>
                  <a:cubicBezTo>
                    <a:pt x="1472" y="162"/>
                    <a:pt x="1232" y="188"/>
                    <a:pt x="1017" y="242"/>
                  </a:cubicBezTo>
                  <a:cubicBezTo>
                    <a:pt x="830" y="322"/>
                    <a:pt x="670" y="429"/>
                    <a:pt x="482" y="509"/>
                  </a:cubicBezTo>
                  <a:cubicBezTo>
                    <a:pt x="402" y="590"/>
                    <a:pt x="322" y="643"/>
                    <a:pt x="295" y="724"/>
                  </a:cubicBezTo>
                  <a:cubicBezTo>
                    <a:pt x="241" y="804"/>
                    <a:pt x="161" y="911"/>
                    <a:pt x="134" y="991"/>
                  </a:cubicBezTo>
                  <a:cubicBezTo>
                    <a:pt x="107" y="1045"/>
                    <a:pt x="54" y="1152"/>
                    <a:pt x="27" y="1286"/>
                  </a:cubicBezTo>
                  <a:cubicBezTo>
                    <a:pt x="0" y="1393"/>
                    <a:pt x="0" y="1473"/>
                    <a:pt x="0" y="1580"/>
                  </a:cubicBezTo>
                  <a:lnTo>
                    <a:pt x="0" y="1607"/>
                  </a:lnTo>
                  <a:cubicBezTo>
                    <a:pt x="0" y="1821"/>
                    <a:pt x="54" y="2035"/>
                    <a:pt x="161" y="2196"/>
                  </a:cubicBezTo>
                  <a:cubicBezTo>
                    <a:pt x="268" y="2356"/>
                    <a:pt x="402" y="2517"/>
                    <a:pt x="536" y="2651"/>
                  </a:cubicBezTo>
                  <a:cubicBezTo>
                    <a:pt x="696" y="2785"/>
                    <a:pt x="857" y="2918"/>
                    <a:pt x="1071" y="3025"/>
                  </a:cubicBezTo>
                  <a:cubicBezTo>
                    <a:pt x="1232" y="3133"/>
                    <a:pt x="1419" y="3240"/>
                    <a:pt x="1660" y="3293"/>
                  </a:cubicBezTo>
                  <a:cubicBezTo>
                    <a:pt x="1874" y="3373"/>
                    <a:pt x="2061" y="3400"/>
                    <a:pt x="2302" y="3427"/>
                  </a:cubicBezTo>
                  <a:cubicBezTo>
                    <a:pt x="2409" y="3427"/>
                    <a:pt x="2543" y="3454"/>
                    <a:pt x="2677" y="3454"/>
                  </a:cubicBezTo>
                  <a:cubicBezTo>
                    <a:pt x="3025" y="3454"/>
                    <a:pt x="3400" y="3400"/>
                    <a:pt x="3801" y="3293"/>
                  </a:cubicBezTo>
                  <a:cubicBezTo>
                    <a:pt x="4283" y="3159"/>
                    <a:pt x="4791" y="2945"/>
                    <a:pt x="5246" y="2704"/>
                  </a:cubicBezTo>
                  <a:cubicBezTo>
                    <a:pt x="5675" y="2463"/>
                    <a:pt x="6103" y="2142"/>
                    <a:pt x="6585" y="1794"/>
                  </a:cubicBezTo>
                  <a:cubicBezTo>
                    <a:pt x="6986" y="1473"/>
                    <a:pt x="7361" y="1125"/>
                    <a:pt x="7762" y="750"/>
                  </a:cubicBezTo>
                  <a:cubicBezTo>
                    <a:pt x="7896" y="617"/>
                    <a:pt x="8057" y="456"/>
                    <a:pt x="8191" y="269"/>
                  </a:cubicBezTo>
                  <a:lnTo>
                    <a:pt x="8191" y="242"/>
                  </a:lnTo>
                  <a:cubicBezTo>
                    <a:pt x="8191" y="215"/>
                    <a:pt x="8191" y="215"/>
                    <a:pt x="8164" y="188"/>
                  </a:cubicBezTo>
                  <a:lnTo>
                    <a:pt x="8084" y="188"/>
                  </a:lnTo>
                  <a:cubicBezTo>
                    <a:pt x="8057" y="135"/>
                    <a:pt x="8030" y="108"/>
                    <a:pt x="8003" y="108"/>
                  </a:cubicBezTo>
                  <a:lnTo>
                    <a:pt x="7200" y="108"/>
                  </a:lnTo>
                  <a:cubicBezTo>
                    <a:pt x="6478" y="108"/>
                    <a:pt x="5782" y="81"/>
                    <a:pt x="5113" y="54"/>
                  </a:cubicBezTo>
                  <a:cubicBezTo>
                    <a:pt x="4791" y="54"/>
                    <a:pt x="4443" y="1"/>
                    <a:pt x="4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52" name="Google Shape;7085;p48">
              <a:extLst>
                <a:ext uri="{FF2B5EF4-FFF2-40B4-BE49-F238E27FC236}">
                  <a16:creationId xmlns:a16="http://schemas.microsoft.com/office/drawing/2014/main" id="{74ED48EB-CFFA-8B04-4E4B-066DC657F446}"/>
                </a:ext>
              </a:extLst>
            </p:cNvPr>
            <p:cNvSpPr/>
            <p:nvPr/>
          </p:nvSpPr>
          <p:spPr>
            <a:xfrm>
              <a:off x="10689250" y="7183475"/>
              <a:ext cx="177350" cy="97050"/>
            </a:xfrm>
            <a:custGeom>
              <a:avLst/>
              <a:gdLst/>
              <a:ahLst/>
              <a:cxnLst/>
              <a:rect l="l" t="t" r="r" b="b"/>
              <a:pathLst>
                <a:path w="7094" h="3882" extrusionOk="0">
                  <a:moveTo>
                    <a:pt x="5970" y="1"/>
                  </a:moveTo>
                  <a:cubicBezTo>
                    <a:pt x="5756" y="1"/>
                    <a:pt x="5568" y="28"/>
                    <a:pt x="5301" y="54"/>
                  </a:cubicBezTo>
                  <a:cubicBezTo>
                    <a:pt x="5033" y="135"/>
                    <a:pt x="4738" y="188"/>
                    <a:pt x="4391" y="295"/>
                  </a:cubicBezTo>
                  <a:cubicBezTo>
                    <a:pt x="3855" y="509"/>
                    <a:pt x="3320" y="723"/>
                    <a:pt x="2865" y="991"/>
                  </a:cubicBezTo>
                  <a:cubicBezTo>
                    <a:pt x="2758" y="1071"/>
                    <a:pt x="2651" y="1098"/>
                    <a:pt x="2544" y="1178"/>
                  </a:cubicBezTo>
                  <a:cubicBezTo>
                    <a:pt x="2410" y="1259"/>
                    <a:pt x="2276" y="1339"/>
                    <a:pt x="2196" y="1446"/>
                  </a:cubicBezTo>
                  <a:lnTo>
                    <a:pt x="2115" y="1500"/>
                  </a:lnTo>
                  <a:cubicBezTo>
                    <a:pt x="1741" y="1767"/>
                    <a:pt x="1393" y="2062"/>
                    <a:pt x="1045" y="2329"/>
                  </a:cubicBezTo>
                  <a:cubicBezTo>
                    <a:pt x="911" y="2436"/>
                    <a:pt x="777" y="2544"/>
                    <a:pt x="643" y="2677"/>
                  </a:cubicBezTo>
                  <a:lnTo>
                    <a:pt x="509" y="2811"/>
                  </a:lnTo>
                  <a:lnTo>
                    <a:pt x="376" y="2918"/>
                  </a:lnTo>
                  <a:lnTo>
                    <a:pt x="242" y="3052"/>
                  </a:lnTo>
                  <a:lnTo>
                    <a:pt x="162" y="3079"/>
                  </a:lnTo>
                  <a:cubicBezTo>
                    <a:pt x="135" y="3106"/>
                    <a:pt x="108" y="3106"/>
                    <a:pt x="81" y="3132"/>
                  </a:cubicBezTo>
                  <a:cubicBezTo>
                    <a:pt x="28" y="3186"/>
                    <a:pt x="1" y="3239"/>
                    <a:pt x="1" y="3320"/>
                  </a:cubicBezTo>
                  <a:cubicBezTo>
                    <a:pt x="1" y="3346"/>
                    <a:pt x="1" y="3400"/>
                    <a:pt x="28" y="3454"/>
                  </a:cubicBezTo>
                  <a:cubicBezTo>
                    <a:pt x="81" y="3480"/>
                    <a:pt x="108" y="3507"/>
                    <a:pt x="135" y="3507"/>
                  </a:cubicBezTo>
                  <a:cubicBezTo>
                    <a:pt x="135" y="3534"/>
                    <a:pt x="162" y="3534"/>
                    <a:pt x="162" y="3534"/>
                  </a:cubicBezTo>
                  <a:cubicBezTo>
                    <a:pt x="777" y="3748"/>
                    <a:pt x="1473" y="3855"/>
                    <a:pt x="2222" y="3882"/>
                  </a:cubicBezTo>
                  <a:lnTo>
                    <a:pt x="2570" y="3882"/>
                  </a:lnTo>
                  <a:cubicBezTo>
                    <a:pt x="3293" y="3882"/>
                    <a:pt x="3909" y="3802"/>
                    <a:pt x="4524" y="3641"/>
                  </a:cubicBezTo>
                  <a:cubicBezTo>
                    <a:pt x="4899" y="3534"/>
                    <a:pt x="5247" y="3400"/>
                    <a:pt x="5568" y="3239"/>
                  </a:cubicBezTo>
                  <a:cubicBezTo>
                    <a:pt x="5729" y="3132"/>
                    <a:pt x="5863" y="3079"/>
                    <a:pt x="5996" y="2945"/>
                  </a:cubicBezTo>
                  <a:cubicBezTo>
                    <a:pt x="6130" y="2838"/>
                    <a:pt x="6264" y="2731"/>
                    <a:pt x="6398" y="2570"/>
                  </a:cubicBezTo>
                  <a:cubicBezTo>
                    <a:pt x="6639" y="2329"/>
                    <a:pt x="6799" y="2008"/>
                    <a:pt x="6933" y="1660"/>
                  </a:cubicBezTo>
                  <a:cubicBezTo>
                    <a:pt x="7067" y="1312"/>
                    <a:pt x="7094" y="991"/>
                    <a:pt x="7067" y="777"/>
                  </a:cubicBezTo>
                  <a:cubicBezTo>
                    <a:pt x="7040" y="536"/>
                    <a:pt x="6933" y="322"/>
                    <a:pt x="6719" y="188"/>
                  </a:cubicBezTo>
                  <a:cubicBezTo>
                    <a:pt x="6559" y="54"/>
                    <a:pt x="6371" y="1"/>
                    <a:pt x="61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53" name="Google Shape;7086;p48">
              <a:extLst>
                <a:ext uri="{FF2B5EF4-FFF2-40B4-BE49-F238E27FC236}">
                  <a16:creationId xmlns:a16="http://schemas.microsoft.com/office/drawing/2014/main" id="{47718B96-B4D8-E6DF-AD6E-66F3A9ADB8FB}"/>
                </a:ext>
              </a:extLst>
            </p:cNvPr>
            <p:cNvSpPr/>
            <p:nvPr/>
          </p:nvSpPr>
          <p:spPr>
            <a:xfrm>
              <a:off x="10644425" y="7325350"/>
              <a:ext cx="98400" cy="176675"/>
            </a:xfrm>
            <a:custGeom>
              <a:avLst/>
              <a:gdLst/>
              <a:ahLst/>
              <a:cxnLst/>
              <a:rect l="l" t="t" r="r" b="b"/>
              <a:pathLst>
                <a:path w="3936" h="7067" extrusionOk="0">
                  <a:moveTo>
                    <a:pt x="589" y="0"/>
                  </a:moveTo>
                  <a:cubicBezTo>
                    <a:pt x="563" y="0"/>
                    <a:pt x="509" y="0"/>
                    <a:pt x="456" y="54"/>
                  </a:cubicBezTo>
                  <a:cubicBezTo>
                    <a:pt x="429" y="80"/>
                    <a:pt x="402" y="107"/>
                    <a:pt x="402" y="134"/>
                  </a:cubicBezTo>
                  <a:cubicBezTo>
                    <a:pt x="375" y="134"/>
                    <a:pt x="375" y="187"/>
                    <a:pt x="375" y="187"/>
                  </a:cubicBezTo>
                  <a:cubicBezTo>
                    <a:pt x="161" y="776"/>
                    <a:pt x="54" y="1472"/>
                    <a:pt x="27" y="2222"/>
                  </a:cubicBezTo>
                  <a:cubicBezTo>
                    <a:pt x="1" y="3051"/>
                    <a:pt x="54" y="3828"/>
                    <a:pt x="268" y="4523"/>
                  </a:cubicBezTo>
                  <a:cubicBezTo>
                    <a:pt x="375" y="4898"/>
                    <a:pt x="509" y="5273"/>
                    <a:pt x="670" y="5567"/>
                  </a:cubicBezTo>
                  <a:cubicBezTo>
                    <a:pt x="777" y="5728"/>
                    <a:pt x="830" y="5862"/>
                    <a:pt x="964" y="5996"/>
                  </a:cubicBezTo>
                  <a:cubicBezTo>
                    <a:pt x="1071" y="6129"/>
                    <a:pt x="1178" y="6263"/>
                    <a:pt x="1339" y="6397"/>
                  </a:cubicBezTo>
                  <a:cubicBezTo>
                    <a:pt x="1580" y="6638"/>
                    <a:pt x="1901" y="6799"/>
                    <a:pt x="2249" y="6932"/>
                  </a:cubicBezTo>
                  <a:cubicBezTo>
                    <a:pt x="2543" y="7039"/>
                    <a:pt x="2731" y="7066"/>
                    <a:pt x="2972" y="7066"/>
                  </a:cubicBezTo>
                  <a:lnTo>
                    <a:pt x="3132" y="7066"/>
                  </a:lnTo>
                  <a:cubicBezTo>
                    <a:pt x="3373" y="7039"/>
                    <a:pt x="3587" y="6932"/>
                    <a:pt x="3721" y="6745"/>
                  </a:cubicBezTo>
                  <a:cubicBezTo>
                    <a:pt x="3855" y="6558"/>
                    <a:pt x="3908" y="6370"/>
                    <a:pt x="3908" y="6103"/>
                  </a:cubicBezTo>
                  <a:cubicBezTo>
                    <a:pt x="3935" y="5862"/>
                    <a:pt x="3908" y="5594"/>
                    <a:pt x="3855" y="5300"/>
                  </a:cubicBezTo>
                  <a:cubicBezTo>
                    <a:pt x="3775" y="5032"/>
                    <a:pt x="3721" y="4738"/>
                    <a:pt x="3614" y="4390"/>
                  </a:cubicBezTo>
                  <a:cubicBezTo>
                    <a:pt x="3400" y="3854"/>
                    <a:pt x="3186" y="3319"/>
                    <a:pt x="2918" y="2864"/>
                  </a:cubicBezTo>
                  <a:cubicBezTo>
                    <a:pt x="2838" y="2757"/>
                    <a:pt x="2811" y="2650"/>
                    <a:pt x="2731" y="2543"/>
                  </a:cubicBezTo>
                  <a:cubicBezTo>
                    <a:pt x="2650" y="2409"/>
                    <a:pt x="2570" y="2275"/>
                    <a:pt x="2463" y="2195"/>
                  </a:cubicBezTo>
                  <a:lnTo>
                    <a:pt x="2410" y="2115"/>
                  </a:lnTo>
                  <a:cubicBezTo>
                    <a:pt x="2142" y="1740"/>
                    <a:pt x="1847" y="1365"/>
                    <a:pt x="1580" y="1044"/>
                  </a:cubicBezTo>
                  <a:cubicBezTo>
                    <a:pt x="1473" y="910"/>
                    <a:pt x="1366" y="776"/>
                    <a:pt x="1232" y="642"/>
                  </a:cubicBezTo>
                  <a:lnTo>
                    <a:pt x="1098" y="509"/>
                  </a:lnTo>
                  <a:lnTo>
                    <a:pt x="991" y="375"/>
                  </a:lnTo>
                  <a:lnTo>
                    <a:pt x="857" y="241"/>
                  </a:lnTo>
                  <a:lnTo>
                    <a:pt x="830" y="161"/>
                  </a:lnTo>
                  <a:cubicBezTo>
                    <a:pt x="804" y="134"/>
                    <a:pt x="804" y="107"/>
                    <a:pt x="777" y="80"/>
                  </a:cubicBezTo>
                  <a:cubicBezTo>
                    <a:pt x="723" y="54"/>
                    <a:pt x="670" y="0"/>
                    <a:pt x="5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54" name="Google Shape;7087;p48">
              <a:extLst>
                <a:ext uri="{FF2B5EF4-FFF2-40B4-BE49-F238E27FC236}">
                  <a16:creationId xmlns:a16="http://schemas.microsoft.com/office/drawing/2014/main" id="{942A4A75-40F6-F407-D4AF-B8FF89888302}"/>
                </a:ext>
              </a:extLst>
            </p:cNvPr>
            <p:cNvSpPr/>
            <p:nvPr/>
          </p:nvSpPr>
          <p:spPr>
            <a:xfrm>
              <a:off x="10622350" y="7032675"/>
              <a:ext cx="101050" cy="201025"/>
            </a:xfrm>
            <a:custGeom>
              <a:avLst/>
              <a:gdLst/>
              <a:ahLst/>
              <a:cxnLst/>
              <a:rect l="l" t="t" r="r" b="b"/>
              <a:pathLst>
                <a:path w="4042" h="8041" extrusionOk="0">
                  <a:moveTo>
                    <a:pt x="2761" y="1"/>
                  </a:moveTo>
                  <a:cubicBezTo>
                    <a:pt x="2713" y="1"/>
                    <a:pt x="2668" y="4"/>
                    <a:pt x="2623" y="11"/>
                  </a:cubicBezTo>
                  <a:cubicBezTo>
                    <a:pt x="2409" y="11"/>
                    <a:pt x="2222" y="64"/>
                    <a:pt x="2008" y="144"/>
                  </a:cubicBezTo>
                  <a:cubicBezTo>
                    <a:pt x="1820" y="198"/>
                    <a:pt x="1660" y="305"/>
                    <a:pt x="1446" y="439"/>
                  </a:cubicBezTo>
                  <a:cubicBezTo>
                    <a:pt x="1285" y="573"/>
                    <a:pt x="1098" y="706"/>
                    <a:pt x="964" y="867"/>
                  </a:cubicBezTo>
                  <a:cubicBezTo>
                    <a:pt x="830" y="1001"/>
                    <a:pt x="696" y="1215"/>
                    <a:pt x="616" y="1376"/>
                  </a:cubicBezTo>
                  <a:cubicBezTo>
                    <a:pt x="375" y="1777"/>
                    <a:pt x="215" y="2259"/>
                    <a:pt x="107" y="2794"/>
                  </a:cubicBezTo>
                  <a:cubicBezTo>
                    <a:pt x="27" y="3276"/>
                    <a:pt x="0" y="3784"/>
                    <a:pt x="27" y="4347"/>
                  </a:cubicBezTo>
                  <a:cubicBezTo>
                    <a:pt x="81" y="4855"/>
                    <a:pt x="134" y="5364"/>
                    <a:pt x="268" y="5926"/>
                  </a:cubicBezTo>
                  <a:cubicBezTo>
                    <a:pt x="375" y="6408"/>
                    <a:pt x="536" y="6889"/>
                    <a:pt x="750" y="7398"/>
                  </a:cubicBezTo>
                  <a:cubicBezTo>
                    <a:pt x="803" y="7612"/>
                    <a:pt x="910" y="7799"/>
                    <a:pt x="991" y="8013"/>
                  </a:cubicBezTo>
                  <a:cubicBezTo>
                    <a:pt x="991" y="8013"/>
                    <a:pt x="991" y="8040"/>
                    <a:pt x="1017" y="8040"/>
                  </a:cubicBezTo>
                  <a:lnTo>
                    <a:pt x="1071" y="8040"/>
                  </a:lnTo>
                  <a:cubicBezTo>
                    <a:pt x="1098" y="8040"/>
                    <a:pt x="1098" y="8013"/>
                    <a:pt x="1098" y="7960"/>
                  </a:cubicBezTo>
                  <a:cubicBezTo>
                    <a:pt x="1151" y="7960"/>
                    <a:pt x="1178" y="7933"/>
                    <a:pt x="1205" y="7906"/>
                  </a:cubicBezTo>
                  <a:cubicBezTo>
                    <a:pt x="1580" y="6996"/>
                    <a:pt x="2035" y="6140"/>
                    <a:pt x="2490" y="5283"/>
                  </a:cubicBezTo>
                  <a:cubicBezTo>
                    <a:pt x="2650" y="4989"/>
                    <a:pt x="2784" y="4695"/>
                    <a:pt x="2945" y="4400"/>
                  </a:cubicBezTo>
                  <a:cubicBezTo>
                    <a:pt x="3212" y="3811"/>
                    <a:pt x="3453" y="3356"/>
                    <a:pt x="3641" y="2848"/>
                  </a:cubicBezTo>
                  <a:cubicBezTo>
                    <a:pt x="3748" y="2607"/>
                    <a:pt x="3828" y="2446"/>
                    <a:pt x="3881" y="2259"/>
                  </a:cubicBezTo>
                  <a:cubicBezTo>
                    <a:pt x="3962" y="2045"/>
                    <a:pt x="3988" y="1857"/>
                    <a:pt x="4015" y="1616"/>
                  </a:cubicBezTo>
                  <a:cubicBezTo>
                    <a:pt x="4042" y="1402"/>
                    <a:pt x="4015" y="1215"/>
                    <a:pt x="3988" y="1001"/>
                  </a:cubicBezTo>
                  <a:cubicBezTo>
                    <a:pt x="3962" y="921"/>
                    <a:pt x="3935" y="813"/>
                    <a:pt x="3881" y="733"/>
                  </a:cubicBezTo>
                  <a:cubicBezTo>
                    <a:pt x="3855" y="653"/>
                    <a:pt x="3801" y="546"/>
                    <a:pt x="3721" y="466"/>
                  </a:cubicBezTo>
                  <a:lnTo>
                    <a:pt x="3480" y="251"/>
                  </a:lnTo>
                  <a:cubicBezTo>
                    <a:pt x="3453" y="198"/>
                    <a:pt x="3346" y="144"/>
                    <a:pt x="3266" y="118"/>
                  </a:cubicBezTo>
                  <a:cubicBezTo>
                    <a:pt x="3082" y="36"/>
                    <a:pt x="2913" y="1"/>
                    <a:pt x="27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55" name="Google Shape;7088;p48">
              <a:extLst>
                <a:ext uri="{FF2B5EF4-FFF2-40B4-BE49-F238E27FC236}">
                  <a16:creationId xmlns:a16="http://schemas.microsoft.com/office/drawing/2014/main" id="{74ACFBF1-EF20-0BA8-9667-FF57A6208FB4}"/>
                </a:ext>
              </a:extLst>
            </p:cNvPr>
            <p:cNvSpPr/>
            <p:nvPr/>
          </p:nvSpPr>
          <p:spPr>
            <a:xfrm>
              <a:off x="10399025" y="7196300"/>
              <a:ext cx="200750" cy="101200"/>
            </a:xfrm>
            <a:custGeom>
              <a:avLst/>
              <a:gdLst/>
              <a:ahLst/>
              <a:cxnLst/>
              <a:rect l="l" t="t" r="r" b="b"/>
              <a:pathLst>
                <a:path w="8030" h="4048" extrusionOk="0">
                  <a:moveTo>
                    <a:pt x="1453" y="0"/>
                  </a:moveTo>
                  <a:cubicBezTo>
                    <a:pt x="1315" y="0"/>
                    <a:pt x="1173" y="31"/>
                    <a:pt x="1044" y="50"/>
                  </a:cubicBezTo>
                  <a:cubicBezTo>
                    <a:pt x="937" y="77"/>
                    <a:pt x="830" y="130"/>
                    <a:pt x="777" y="157"/>
                  </a:cubicBezTo>
                  <a:cubicBezTo>
                    <a:pt x="669" y="184"/>
                    <a:pt x="562" y="237"/>
                    <a:pt x="509" y="318"/>
                  </a:cubicBezTo>
                  <a:lnTo>
                    <a:pt x="268" y="558"/>
                  </a:lnTo>
                  <a:cubicBezTo>
                    <a:pt x="188" y="639"/>
                    <a:pt x="161" y="719"/>
                    <a:pt x="107" y="826"/>
                  </a:cubicBezTo>
                  <a:lnTo>
                    <a:pt x="107" y="853"/>
                  </a:lnTo>
                  <a:cubicBezTo>
                    <a:pt x="27" y="1040"/>
                    <a:pt x="0" y="1254"/>
                    <a:pt x="0" y="1442"/>
                  </a:cubicBezTo>
                  <a:cubicBezTo>
                    <a:pt x="0" y="1656"/>
                    <a:pt x="81" y="1843"/>
                    <a:pt x="134" y="2057"/>
                  </a:cubicBezTo>
                  <a:cubicBezTo>
                    <a:pt x="214" y="2245"/>
                    <a:pt x="295" y="2432"/>
                    <a:pt x="429" y="2619"/>
                  </a:cubicBezTo>
                  <a:cubicBezTo>
                    <a:pt x="562" y="2780"/>
                    <a:pt x="696" y="2967"/>
                    <a:pt x="884" y="3101"/>
                  </a:cubicBezTo>
                  <a:cubicBezTo>
                    <a:pt x="1017" y="3235"/>
                    <a:pt x="1205" y="3369"/>
                    <a:pt x="1365" y="3449"/>
                  </a:cubicBezTo>
                  <a:cubicBezTo>
                    <a:pt x="1472" y="3529"/>
                    <a:pt x="1579" y="3556"/>
                    <a:pt x="1687" y="3636"/>
                  </a:cubicBezTo>
                  <a:cubicBezTo>
                    <a:pt x="2008" y="3797"/>
                    <a:pt x="2382" y="3904"/>
                    <a:pt x="2784" y="3958"/>
                  </a:cubicBezTo>
                  <a:cubicBezTo>
                    <a:pt x="3165" y="4018"/>
                    <a:pt x="3532" y="4048"/>
                    <a:pt x="3939" y="4048"/>
                  </a:cubicBezTo>
                  <a:cubicBezTo>
                    <a:pt x="4075" y="4048"/>
                    <a:pt x="4216" y="4045"/>
                    <a:pt x="4363" y="4038"/>
                  </a:cubicBezTo>
                  <a:cubicBezTo>
                    <a:pt x="4845" y="3984"/>
                    <a:pt x="5353" y="3931"/>
                    <a:pt x="5916" y="3797"/>
                  </a:cubicBezTo>
                  <a:cubicBezTo>
                    <a:pt x="6397" y="3690"/>
                    <a:pt x="6906" y="3529"/>
                    <a:pt x="7388" y="3315"/>
                  </a:cubicBezTo>
                  <a:cubicBezTo>
                    <a:pt x="7602" y="3262"/>
                    <a:pt x="7789" y="3155"/>
                    <a:pt x="8003" y="3101"/>
                  </a:cubicBezTo>
                  <a:lnTo>
                    <a:pt x="8030" y="3048"/>
                  </a:lnTo>
                  <a:lnTo>
                    <a:pt x="8030" y="2994"/>
                  </a:lnTo>
                  <a:lnTo>
                    <a:pt x="8003" y="2967"/>
                  </a:lnTo>
                  <a:lnTo>
                    <a:pt x="7976" y="2967"/>
                  </a:lnTo>
                  <a:cubicBezTo>
                    <a:pt x="7976" y="2914"/>
                    <a:pt x="7923" y="2887"/>
                    <a:pt x="7896" y="2860"/>
                  </a:cubicBezTo>
                  <a:cubicBezTo>
                    <a:pt x="7655" y="2753"/>
                    <a:pt x="7441" y="2646"/>
                    <a:pt x="7173" y="2512"/>
                  </a:cubicBezTo>
                  <a:cubicBezTo>
                    <a:pt x="6531" y="2218"/>
                    <a:pt x="5889" y="1923"/>
                    <a:pt x="5300" y="1576"/>
                  </a:cubicBezTo>
                  <a:cubicBezTo>
                    <a:pt x="4979" y="1415"/>
                    <a:pt x="4684" y="1281"/>
                    <a:pt x="4390" y="1120"/>
                  </a:cubicBezTo>
                  <a:cubicBezTo>
                    <a:pt x="4042" y="933"/>
                    <a:pt x="3747" y="746"/>
                    <a:pt x="3453" y="612"/>
                  </a:cubicBezTo>
                  <a:cubicBezTo>
                    <a:pt x="3239" y="532"/>
                    <a:pt x="3078" y="451"/>
                    <a:pt x="2864" y="371"/>
                  </a:cubicBezTo>
                  <a:cubicBezTo>
                    <a:pt x="2650" y="291"/>
                    <a:pt x="2463" y="210"/>
                    <a:pt x="2275" y="157"/>
                  </a:cubicBezTo>
                  <a:cubicBezTo>
                    <a:pt x="2088" y="77"/>
                    <a:pt x="1874" y="50"/>
                    <a:pt x="1633" y="23"/>
                  </a:cubicBezTo>
                  <a:cubicBezTo>
                    <a:pt x="1575" y="6"/>
                    <a:pt x="1514" y="0"/>
                    <a:pt x="14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01" name="Google Shape;7089;p48">
              <a:extLst>
                <a:ext uri="{FF2B5EF4-FFF2-40B4-BE49-F238E27FC236}">
                  <a16:creationId xmlns:a16="http://schemas.microsoft.com/office/drawing/2014/main" id="{B9B3A3E4-2F1D-1D8D-319F-373E03C60A11}"/>
                </a:ext>
              </a:extLst>
            </p:cNvPr>
            <p:cNvSpPr/>
            <p:nvPr/>
          </p:nvSpPr>
          <p:spPr>
            <a:xfrm>
              <a:off x="10687250" y="7262175"/>
              <a:ext cx="189400" cy="81500"/>
            </a:xfrm>
            <a:custGeom>
              <a:avLst/>
              <a:gdLst/>
              <a:ahLst/>
              <a:cxnLst/>
              <a:rect l="l" t="t" r="r" b="b"/>
              <a:pathLst>
                <a:path w="7576" h="3260" extrusionOk="0">
                  <a:moveTo>
                    <a:pt x="4303" y="1"/>
                  </a:moveTo>
                  <a:cubicBezTo>
                    <a:pt x="4044" y="1"/>
                    <a:pt x="3786" y="14"/>
                    <a:pt x="3534" y="38"/>
                  </a:cubicBezTo>
                  <a:cubicBezTo>
                    <a:pt x="3427" y="38"/>
                    <a:pt x="3293" y="65"/>
                    <a:pt x="3213" y="65"/>
                  </a:cubicBezTo>
                  <a:cubicBezTo>
                    <a:pt x="3025" y="91"/>
                    <a:pt x="2891" y="118"/>
                    <a:pt x="2731" y="172"/>
                  </a:cubicBezTo>
                  <a:lnTo>
                    <a:pt x="2677" y="198"/>
                  </a:lnTo>
                  <a:cubicBezTo>
                    <a:pt x="2222" y="306"/>
                    <a:pt x="1767" y="386"/>
                    <a:pt x="1339" y="520"/>
                  </a:cubicBezTo>
                  <a:cubicBezTo>
                    <a:pt x="1152" y="573"/>
                    <a:pt x="991" y="600"/>
                    <a:pt x="830" y="654"/>
                  </a:cubicBezTo>
                  <a:lnTo>
                    <a:pt x="670" y="707"/>
                  </a:lnTo>
                  <a:lnTo>
                    <a:pt x="482" y="734"/>
                  </a:lnTo>
                  <a:lnTo>
                    <a:pt x="322" y="761"/>
                  </a:lnTo>
                  <a:lnTo>
                    <a:pt x="242" y="787"/>
                  </a:lnTo>
                  <a:cubicBezTo>
                    <a:pt x="215" y="787"/>
                    <a:pt x="188" y="841"/>
                    <a:pt x="161" y="841"/>
                  </a:cubicBezTo>
                  <a:cubicBezTo>
                    <a:pt x="81" y="841"/>
                    <a:pt x="54" y="894"/>
                    <a:pt x="27" y="921"/>
                  </a:cubicBezTo>
                  <a:cubicBezTo>
                    <a:pt x="1" y="975"/>
                    <a:pt x="1" y="1028"/>
                    <a:pt x="27" y="1055"/>
                  </a:cubicBezTo>
                  <a:cubicBezTo>
                    <a:pt x="27" y="1109"/>
                    <a:pt x="54" y="1162"/>
                    <a:pt x="81" y="1162"/>
                  </a:cubicBezTo>
                  <a:cubicBezTo>
                    <a:pt x="81" y="1189"/>
                    <a:pt x="81" y="1189"/>
                    <a:pt x="108" y="1242"/>
                  </a:cubicBezTo>
                  <a:cubicBezTo>
                    <a:pt x="589" y="1671"/>
                    <a:pt x="1178" y="2045"/>
                    <a:pt x="1821" y="2393"/>
                  </a:cubicBezTo>
                  <a:cubicBezTo>
                    <a:pt x="1928" y="2474"/>
                    <a:pt x="2062" y="2500"/>
                    <a:pt x="2169" y="2581"/>
                  </a:cubicBezTo>
                  <a:cubicBezTo>
                    <a:pt x="2784" y="2875"/>
                    <a:pt x="3400" y="3062"/>
                    <a:pt x="3989" y="3169"/>
                  </a:cubicBezTo>
                  <a:cubicBezTo>
                    <a:pt x="4290" y="3230"/>
                    <a:pt x="4576" y="3260"/>
                    <a:pt x="4847" y="3260"/>
                  </a:cubicBezTo>
                  <a:cubicBezTo>
                    <a:pt x="4937" y="3260"/>
                    <a:pt x="5026" y="3256"/>
                    <a:pt x="5113" y="3250"/>
                  </a:cubicBezTo>
                  <a:cubicBezTo>
                    <a:pt x="5273" y="3250"/>
                    <a:pt x="5461" y="3196"/>
                    <a:pt x="5648" y="3169"/>
                  </a:cubicBezTo>
                  <a:cubicBezTo>
                    <a:pt x="5809" y="3143"/>
                    <a:pt x="5969" y="3062"/>
                    <a:pt x="6130" y="3009"/>
                  </a:cubicBezTo>
                  <a:cubicBezTo>
                    <a:pt x="6451" y="2875"/>
                    <a:pt x="6746" y="2661"/>
                    <a:pt x="7013" y="2393"/>
                  </a:cubicBezTo>
                  <a:cubicBezTo>
                    <a:pt x="7281" y="2126"/>
                    <a:pt x="7441" y="1858"/>
                    <a:pt x="7522" y="1644"/>
                  </a:cubicBezTo>
                  <a:cubicBezTo>
                    <a:pt x="7575" y="1403"/>
                    <a:pt x="7549" y="1162"/>
                    <a:pt x="7441" y="1001"/>
                  </a:cubicBezTo>
                  <a:cubicBezTo>
                    <a:pt x="7334" y="841"/>
                    <a:pt x="7174" y="654"/>
                    <a:pt x="6933" y="520"/>
                  </a:cubicBezTo>
                  <a:cubicBezTo>
                    <a:pt x="6906" y="493"/>
                    <a:pt x="6853" y="466"/>
                    <a:pt x="6826" y="439"/>
                  </a:cubicBezTo>
                  <a:cubicBezTo>
                    <a:pt x="6639" y="359"/>
                    <a:pt x="6451" y="306"/>
                    <a:pt x="6184" y="225"/>
                  </a:cubicBezTo>
                  <a:cubicBezTo>
                    <a:pt x="5916" y="172"/>
                    <a:pt x="5595" y="91"/>
                    <a:pt x="5247" y="65"/>
                  </a:cubicBezTo>
                  <a:cubicBezTo>
                    <a:pt x="4937" y="20"/>
                    <a:pt x="4620" y="1"/>
                    <a:pt x="43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24" name="Google Shape;7090;p48">
              <a:extLst>
                <a:ext uri="{FF2B5EF4-FFF2-40B4-BE49-F238E27FC236}">
                  <a16:creationId xmlns:a16="http://schemas.microsoft.com/office/drawing/2014/main" id="{783C7849-EE22-4DA0-A5D1-CFF0158E31A1}"/>
                </a:ext>
              </a:extLst>
            </p:cNvPr>
            <p:cNvSpPr/>
            <p:nvPr/>
          </p:nvSpPr>
          <p:spPr>
            <a:xfrm>
              <a:off x="10581025" y="7325675"/>
              <a:ext cx="81650" cy="190725"/>
            </a:xfrm>
            <a:custGeom>
              <a:avLst/>
              <a:gdLst/>
              <a:ahLst/>
              <a:cxnLst/>
              <a:rect l="l" t="t" r="r" b="b"/>
              <a:pathLst>
                <a:path w="3266" h="7629" extrusionOk="0">
                  <a:moveTo>
                    <a:pt x="2289" y="0"/>
                  </a:moveTo>
                  <a:cubicBezTo>
                    <a:pt x="2262" y="0"/>
                    <a:pt x="2235" y="14"/>
                    <a:pt x="2222" y="41"/>
                  </a:cubicBezTo>
                  <a:cubicBezTo>
                    <a:pt x="2195" y="41"/>
                    <a:pt x="2115" y="67"/>
                    <a:pt x="2115" y="94"/>
                  </a:cubicBezTo>
                  <a:cubicBezTo>
                    <a:pt x="2088" y="94"/>
                    <a:pt x="2088" y="94"/>
                    <a:pt x="2062" y="121"/>
                  </a:cubicBezTo>
                  <a:cubicBezTo>
                    <a:pt x="1606" y="603"/>
                    <a:pt x="1259" y="1192"/>
                    <a:pt x="884" y="1861"/>
                  </a:cubicBezTo>
                  <a:cubicBezTo>
                    <a:pt x="509" y="2610"/>
                    <a:pt x="241" y="3333"/>
                    <a:pt x="108" y="4082"/>
                  </a:cubicBezTo>
                  <a:cubicBezTo>
                    <a:pt x="54" y="4484"/>
                    <a:pt x="1" y="4858"/>
                    <a:pt x="54" y="5180"/>
                  </a:cubicBezTo>
                  <a:cubicBezTo>
                    <a:pt x="54" y="5340"/>
                    <a:pt x="81" y="5554"/>
                    <a:pt x="108" y="5715"/>
                  </a:cubicBezTo>
                  <a:cubicBezTo>
                    <a:pt x="134" y="5876"/>
                    <a:pt x="215" y="6063"/>
                    <a:pt x="268" y="6223"/>
                  </a:cubicBezTo>
                  <a:cubicBezTo>
                    <a:pt x="429" y="6518"/>
                    <a:pt x="616" y="6812"/>
                    <a:pt x="884" y="7080"/>
                  </a:cubicBezTo>
                  <a:cubicBezTo>
                    <a:pt x="1071" y="7294"/>
                    <a:pt x="1285" y="7428"/>
                    <a:pt x="1473" y="7535"/>
                  </a:cubicBezTo>
                  <a:cubicBezTo>
                    <a:pt x="1553" y="7562"/>
                    <a:pt x="1580" y="7562"/>
                    <a:pt x="1660" y="7589"/>
                  </a:cubicBezTo>
                  <a:cubicBezTo>
                    <a:pt x="1735" y="7617"/>
                    <a:pt x="1813" y="7628"/>
                    <a:pt x="1889" y="7628"/>
                  </a:cubicBezTo>
                  <a:cubicBezTo>
                    <a:pt x="2032" y="7628"/>
                    <a:pt x="2171" y="7587"/>
                    <a:pt x="2276" y="7535"/>
                  </a:cubicBezTo>
                  <a:cubicBezTo>
                    <a:pt x="2463" y="7428"/>
                    <a:pt x="2624" y="7267"/>
                    <a:pt x="2757" y="7026"/>
                  </a:cubicBezTo>
                  <a:cubicBezTo>
                    <a:pt x="2864" y="6812"/>
                    <a:pt x="2945" y="6598"/>
                    <a:pt x="3025" y="6250"/>
                  </a:cubicBezTo>
                  <a:cubicBezTo>
                    <a:pt x="3105" y="5983"/>
                    <a:pt x="3159" y="5688"/>
                    <a:pt x="3186" y="5313"/>
                  </a:cubicBezTo>
                  <a:cubicBezTo>
                    <a:pt x="3266" y="4751"/>
                    <a:pt x="3266" y="4189"/>
                    <a:pt x="3212" y="3600"/>
                  </a:cubicBezTo>
                  <a:cubicBezTo>
                    <a:pt x="3212" y="3520"/>
                    <a:pt x="3186" y="3386"/>
                    <a:pt x="3186" y="3279"/>
                  </a:cubicBezTo>
                  <a:cubicBezTo>
                    <a:pt x="3159" y="3119"/>
                    <a:pt x="3132" y="2985"/>
                    <a:pt x="3105" y="2797"/>
                  </a:cubicBezTo>
                  <a:lnTo>
                    <a:pt x="3052" y="2744"/>
                  </a:lnTo>
                  <a:cubicBezTo>
                    <a:pt x="2972" y="2316"/>
                    <a:pt x="2864" y="1834"/>
                    <a:pt x="2731" y="1406"/>
                  </a:cubicBezTo>
                  <a:cubicBezTo>
                    <a:pt x="2704" y="1245"/>
                    <a:pt x="2650" y="1058"/>
                    <a:pt x="2597" y="897"/>
                  </a:cubicBezTo>
                  <a:lnTo>
                    <a:pt x="2570" y="737"/>
                  </a:lnTo>
                  <a:lnTo>
                    <a:pt x="2517" y="576"/>
                  </a:lnTo>
                  <a:lnTo>
                    <a:pt x="2490" y="389"/>
                  </a:lnTo>
                  <a:lnTo>
                    <a:pt x="2463" y="335"/>
                  </a:lnTo>
                  <a:cubicBezTo>
                    <a:pt x="2463" y="308"/>
                    <a:pt x="2436" y="255"/>
                    <a:pt x="2436" y="228"/>
                  </a:cubicBezTo>
                  <a:cubicBezTo>
                    <a:pt x="2463" y="94"/>
                    <a:pt x="2436" y="67"/>
                    <a:pt x="2356" y="41"/>
                  </a:cubicBezTo>
                  <a:cubicBezTo>
                    <a:pt x="2343" y="14"/>
                    <a:pt x="2316" y="0"/>
                    <a:pt x="22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25" name="Google Shape;7091;p48">
              <a:extLst>
                <a:ext uri="{FF2B5EF4-FFF2-40B4-BE49-F238E27FC236}">
                  <a16:creationId xmlns:a16="http://schemas.microsoft.com/office/drawing/2014/main" id="{C2FC6CA7-B220-A5DD-BAB6-CB1A43D80E84}"/>
                </a:ext>
              </a:extLst>
            </p:cNvPr>
            <p:cNvSpPr/>
            <p:nvPr/>
          </p:nvSpPr>
          <p:spPr>
            <a:xfrm>
              <a:off x="10435150" y="7140000"/>
              <a:ext cx="160625" cy="115100"/>
            </a:xfrm>
            <a:custGeom>
              <a:avLst/>
              <a:gdLst/>
              <a:ahLst/>
              <a:cxnLst/>
              <a:rect l="l" t="t" r="r" b="b"/>
              <a:pathLst>
                <a:path w="6425" h="4604" extrusionOk="0">
                  <a:moveTo>
                    <a:pt x="1098" y="0"/>
                  </a:moveTo>
                  <a:cubicBezTo>
                    <a:pt x="1098" y="54"/>
                    <a:pt x="1045" y="54"/>
                    <a:pt x="964" y="54"/>
                  </a:cubicBezTo>
                  <a:cubicBezTo>
                    <a:pt x="804" y="54"/>
                    <a:pt x="643" y="107"/>
                    <a:pt x="536" y="161"/>
                  </a:cubicBezTo>
                  <a:cubicBezTo>
                    <a:pt x="322" y="268"/>
                    <a:pt x="188" y="428"/>
                    <a:pt x="108" y="616"/>
                  </a:cubicBezTo>
                  <a:cubicBezTo>
                    <a:pt x="1" y="857"/>
                    <a:pt x="1" y="1178"/>
                    <a:pt x="54" y="1526"/>
                  </a:cubicBezTo>
                  <a:cubicBezTo>
                    <a:pt x="108" y="1874"/>
                    <a:pt x="242" y="2195"/>
                    <a:pt x="402" y="2516"/>
                  </a:cubicBezTo>
                  <a:cubicBezTo>
                    <a:pt x="509" y="2677"/>
                    <a:pt x="589" y="2810"/>
                    <a:pt x="697" y="2917"/>
                  </a:cubicBezTo>
                  <a:cubicBezTo>
                    <a:pt x="804" y="3051"/>
                    <a:pt x="937" y="3185"/>
                    <a:pt x="1071" y="3265"/>
                  </a:cubicBezTo>
                  <a:cubicBezTo>
                    <a:pt x="1339" y="3506"/>
                    <a:pt x="1633" y="3667"/>
                    <a:pt x="1981" y="3854"/>
                  </a:cubicBezTo>
                  <a:cubicBezTo>
                    <a:pt x="2597" y="4149"/>
                    <a:pt x="3346" y="4390"/>
                    <a:pt x="4149" y="4523"/>
                  </a:cubicBezTo>
                  <a:cubicBezTo>
                    <a:pt x="4604" y="4577"/>
                    <a:pt x="5059" y="4604"/>
                    <a:pt x="5488" y="4604"/>
                  </a:cubicBezTo>
                  <a:cubicBezTo>
                    <a:pt x="5728" y="4604"/>
                    <a:pt x="5943" y="4604"/>
                    <a:pt x="6184" y="4577"/>
                  </a:cubicBezTo>
                  <a:cubicBezTo>
                    <a:pt x="6210" y="4577"/>
                    <a:pt x="6210" y="4577"/>
                    <a:pt x="6210" y="4550"/>
                  </a:cubicBezTo>
                  <a:cubicBezTo>
                    <a:pt x="6264" y="4550"/>
                    <a:pt x="6317" y="4550"/>
                    <a:pt x="6344" y="4523"/>
                  </a:cubicBezTo>
                  <a:cubicBezTo>
                    <a:pt x="6398" y="4470"/>
                    <a:pt x="6424" y="4443"/>
                    <a:pt x="6424" y="4416"/>
                  </a:cubicBezTo>
                  <a:cubicBezTo>
                    <a:pt x="6424" y="4336"/>
                    <a:pt x="6424" y="4283"/>
                    <a:pt x="6398" y="4256"/>
                  </a:cubicBezTo>
                  <a:cubicBezTo>
                    <a:pt x="6344" y="4202"/>
                    <a:pt x="6344" y="4175"/>
                    <a:pt x="6317" y="4149"/>
                  </a:cubicBezTo>
                  <a:lnTo>
                    <a:pt x="6291" y="4068"/>
                  </a:lnTo>
                  <a:lnTo>
                    <a:pt x="6210" y="4015"/>
                  </a:lnTo>
                  <a:lnTo>
                    <a:pt x="6157" y="3935"/>
                  </a:lnTo>
                  <a:lnTo>
                    <a:pt x="6076" y="3881"/>
                  </a:lnTo>
                  <a:lnTo>
                    <a:pt x="5889" y="3640"/>
                  </a:lnTo>
                  <a:cubicBezTo>
                    <a:pt x="5782" y="3506"/>
                    <a:pt x="5675" y="3372"/>
                    <a:pt x="5541" y="3239"/>
                  </a:cubicBezTo>
                  <a:cubicBezTo>
                    <a:pt x="5273" y="2891"/>
                    <a:pt x="4979" y="2570"/>
                    <a:pt x="4685" y="2222"/>
                  </a:cubicBezTo>
                  <a:lnTo>
                    <a:pt x="4604" y="2168"/>
                  </a:lnTo>
                  <a:cubicBezTo>
                    <a:pt x="4524" y="2061"/>
                    <a:pt x="4417" y="1927"/>
                    <a:pt x="4310" y="1820"/>
                  </a:cubicBezTo>
                  <a:lnTo>
                    <a:pt x="4069" y="1606"/>
                  </a:lnTo>
                  <a:cubicBezTo>
                    <a:pt x="3668" y="1231"/>
                    <a:pt x="3213" y="937"/>
                    <a:pt x="2704" y="616"/>
                  </a:cubicBezTo>
                  <a:cubicBezTo>
                    <a:pt x="2410" y="455"/>
                    <a:pt x="2142" y="321"/>
                    <a:pt x="1874" y="214"/>
                  </a:cubicBezTo>
                  <a:cubicBezTo>
                    <a:pt x="1580" y="80"/>
                    <a:pt x="1339" y="27"/>
                    <a:pt x="10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26" name="Google Shape;7092;p48">
              <a:extLst>
                <a:ext uri="{FF2B5EF4-FFF2-40B4-BE49-F238E27FC236}">
                  <a16:creationId xmlns:a16="http://schemas.microsoft.com/office/drawing/2014/main" id="{1EFCB7CB-B8A5-20C7-15EC-09C6B27823F1}"/>
                </a:ext>
              </a:extLst>
            </p:cNvPr>
            <p:cNvSpPr/>
            <p:nvPr/>
          </p:nvSpPr>
          <p:spPr>
            <a:xfrm>
              <a:off x="10648450" y="7071075"/>
              <a:ext cx="116450" cy="160600"/>
            </a:xfrm>
            <a:custGeom>
              <a:avLst/>
              <a:gdLst/>
              <a:ahLst/>
              <a:cxnLst/>
              <a:rect l="l" t="t" r="r" b="b"/>
              <a:pathLst>
                <a:path w="4658" h="6424" extrusionOk="0">
                  <a:moveTo>
                    <a:pt x="4069" y="0"/>
                  </a:moveTo>
                  <a:cubicBezTo>
                    <a:pt x="3956" y="48"/>
                    <a:pt x="3853" y="58"/>
                    <a:pt x="3743" y="58"/>
                  </a:cubicBezTo>
                  <a:cubicBezTo>
                    <a:pt x="3669" y="58"/>
                    <a:pt x="3592" y="54"/>
                    <a:pt x="3507" y="54"/>
                  </a:cubicBezTo>
                  <a:cubicBezTo>
                    <a:pt x="3373" y="54"/>
                    <a:pt x="3292" y="54"/>
                    <a:pt x="3105" y="80"/>
                  </a:cubicBezTo>
                  <a:cubicBezTo>
                    <a:pt x="2784" y="107"/>
                    <a:pt x="2436" y="241"/>
                    <a:pt x="2141" y="402"/>
                  </a:cubicBezTo>
                  <a:cubicBezTo>
                    <a:pt x="1981" y="509"/>
                    <a:pt x="1847" y="616"/>
                    <a:pt x="1740" y="723"/>
                  </a:cubicBezTo>
                  <a:cubicBezTo>
                    <a:pt x="1606" y="803"/>
                    <a:pt x="1472" y="937"/>
                    <a:pt x="1365" y="1071"/>
                  </a:cubicBezTo>
                  <a:cubicBezTo>
                    <a:pt x="1124" y="1338"/>
                    <a:pt x="964" y="1660"/>
                    <a:pt x="803" y="1981"/>
                  </a:cubicBezTo>
                  <a:cubicBezTo>
                    <a:pt x="509" y="2623"/>
                    <a:pt x="268" y="3346"/>
                    <a:pt x="134" y="4149"/>
                  </a:cubicBezTo>
                  <a:cubicBezTo>
                    <a:pt x="27" y="4898"/>
                    <a:pt x="0" y="5567"/>
                    <a:pt x="54" y="6210"/>
                  </a:cubicBezTo>
                  <a:cubicBezTo>
                    <a:pt x="54" y="6237"/>
                    <a:pt x="54" y="6237"/>
                    <a:pt x="107" y="6237"/>
                  </a:cubicBezTo>
                  <a:cubicBezTo>
                    <a:pt x="107" y="6263"/>
                    <a:pt x="107" y="6344"/>
                    <a:pt x="134" y="6370"/>
                  </a:cubicBezTo>
                  <a:cubicBezTo>
                    <a:pt x="161" y="6397"/>
                    <a:pt x="188" y="6424"/>
                    <a:pt x="241" y="6424"/>
                  </a:cubicBezTo>
                  <a:lnTo>
                    <a:pt x="268" y="6424"/>
                  </a:lnTo>
                  <a:cubicBezTo>
                    <a:pt x="295" y="6424"/>
                    <a:pt x="375" y="6424"/>
                    <a:pt x="402" y="6397"/>
                  </a:cubicBezTo>
                  <a:cubicBezTo>
                    <a:pt x="428" y="6370"/>
                    <a:pt x="455" y="6370"/>
                    <a:pt x="509" y="6344"/>
                  </a:cubicBezTo>
                  <a:lnTo>
                    <a:pt x="562" y="6290"/>
                  </a:lnTo>
                  <a:lnTo>
                    <a:pt x="643" y="6237"/>
                  </a:lnTo>
                  <a:lnTo>
                    <a:pt x="696" y="6156"/>
                  </a:lnTo>
                  <a:lnTo>
                    <a:pt x="830" y="6022"/>
                  </a:lnTo>
                  <a:lnTo>
                    <a:pt x="964" y="5889"/>
                  </a:lnTo>
                  <a:cubicBezTo>
                    <a:pt x="1098" y="5808"/>
                    <a:pt x="1231" y="5701"/>
                    <a:pt x="1339" y="5567"/>
                  </a:cubicBezTo>
                  <a:cubicBezTo>
                    <a:pt x="1660" y="5300"/>
                    <a:pt x="2034" y="5005"/>
                    <a:pt x="2382" y="4684"/>
                  </a:cubicBezTo>
                  <a:lnTo>
                    <a:pt x="2436" y="4631"/>
                  </a:lnTo>
                  <a:cubicBezTo>
                    <a:pt x="2543" y="4524"/>
                    <a:pt x="2677" y="4416"/>
                    <a:pt x="2784" y="4336"/>
                  </a:cubicBezTo>
                  <a:lnTo>
                    <a:pt x="2998" y="4095"/>
                  </a:lnTo>
                  <a:cubicBezTo>
                    <a:pt x="3373" y="3694"/>
                    <a:pt x="3667" y="3212"/>
                    <a:pt x="3988" y="2703"/>
                  </a:cubicBezTo>
                  <a:cubicBezTo>
                    <a:pt x="4149" y="2409"/>
                    <a:pt x="4283" y="2141"/>
                    <a:pt x="4390" y="1874"/>
                  </a:cubicBezTo>
                  <a:cubicBezTo>
                    <a:pt x="4524" y="1579"/>
                    <a:pt x="4577" y="1338"/>
                    <a:pt x="4631" y="1124"/>
                  </a:cubicBezTo>
                  <a:cubicBezTo>
                    <a:pt x="4657" y="857"/>
                    <a:pt x="4631" y="643"/>
                    <a:pt x="4550" y="455"/>
                  </a:cubicBezTo>
                  <a:cubicBezTo>
                    <a:pt x="4443" y="241"/>
                    <a:pt x="4283" y="107"/>
                    <a:pt x="4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27" name="Google Shape;7093;p48">
              <a:extLst>
                <a:ext uri="{FF2B5EF4-FFF2-40B4-BE49-F238E27FC236}">
                  <a16:creationId xmlns:a16="http://schemas.microsoft.com/office/drawing/2014/main" id="{032E0040-BEF2-08BB-0469-35CA02E60BDC}"/>
                </a:ext>
              </a:extLst>
            </p:cNvPr>
            <p:cNvSpPr/>
            <p:nvPr/>
          </p:nvSpPr>
          <p:spPr>
            <a:xfrm>
              <a:off x="10671875" y="7291875"/>
              <a:ext cx="189375" cy="106425"/>
            </a:xfrm>
            <a:custGeom>
              <a:avLst/>
              <a:gdLst/>
              <a:ahLst/>
              <a:cxnLst/>
              <a:rect l="l" t="t" r="r" b="b"/>
              <a:pathLst>
                <a:path w="7575" h="4257" extrusionOk="0">
                  <a:moveTo>
                    <a:pt x="241" y="1"/>
                  </a:moveTo>
                  <a:cubicBezTo>
                    <a:pt x="214" y="1"/>
                    <a:pt x="161" y="54"/>
                    <a:pt x="134" y="54"/>
                  </a:cubicBezTo>
                  <a:lnTo>
                    <a:pt x="27" y="54"/>
                  </a:lnTo>
                  <a:cubicBezTo>
                    <a:pt x="0" y="54"/>
                    <a:pt x="0" y="81"/>
                    <a:pt x="0" y="81"/>
                  </a:cubicBezTo>
                  <a:lnTo>
                    <a:pt x="0" y="108"/>
                  </a:lnTo>
                  <a:cubicBezTo>
                    <a:pt x="107" y="322"/>
                    <a:pt x="241" y="483"/>
                    <a:pt x="348" y="643"/>
                  </a:cubicBezTo>
                  <a:cubicBezTo>
                    <a:pt x="642" y="1071"/>
                    <a:pt x="937" y="1526"/>
                    <a:pt x="1231" y="1874"/>
                  </a:cubicBezTo>
                  <a:cubicBezTo>
                    <a:pt x="1606" y="2329"/>
                    <a:pt x="1981" y="2677"/>
                    <a:pt x="2355" y="2999"/>
                  </a:cubicBezTo>
                  <a:cubicBezTo>
                    <a:pt x="2757" y="3320"/>
                    <a:pt x="3185" y="3614"/>
                    <a:pt x="3613" y="3828"/>
                  </a:cubicBezTo>
                  <a:cubicBezTo>
                    <a:pt x="4095" y="4069"/>
                    <a:pt x="4550" y="4203"/>
                    <a:pt x="5032" y="4257"/>
                  </a:cubicBezTo>
                  <a:lnTo>
                    <a:pt x="5326" y="4257"/>
                  </a:lnTo>
                  <a:cubicBezTo>
                    <a:pt x="5433" y="4257"/>
                    <a:pt x="5514" y="4257"/>
                    <a:pt x="5621" y="4230"/>
                  </a:cubicBezTo>
                  <a:cubicBezTo>
                    <a:pt x="5835" y="4203"/>
                    <a:pt x="6022" y="4149"/>
                    <a:pt x="6236" y="4096"/>
                  </a:cubicBezTo>
                  <a:cubicBezTo>
                    <a:pt x="6424" y="4016"/>
                    <a:pt x="6638" y="3935"/>
                    <a:pt x="6799" y="3828"/>
                  </a:cubicBezTo>
                  <a:cubicBezTo>
                    <a:pt x="6986" y="3721"/>
                    <a:pt x="7120" y="3587"/>
                    <a:pt x="7254" y="3427"/>
                  </a:cubicBezTo>
                  <a:cubicBezTo>
                    <a:pt x="7387" y="3266"/>
                    <a:pt x="7494" y="3079"/>
                    <a:pt x="7521" y="2892"/>
                  </a:cubicBezTo>
                  <a:lnTo>
                    <a:pt x="7521" y="2865"/>
                  </a:lnTo>
                  <a:cubicBezTo>
                    <a:pt x="7575" y="2758"/>
                    <a:pt x="7575" y="2651"/>
                    <a:pt x="7575" y="2544"/>
                  </a:cubicBezTo>
                  <a:cubicBezTo>
                    <a:pt x="7575" y="2463"/>
                    <a:pt x="7521" y="2356"/>
                    <a:pt x="7521" y="2249"/>
                  </a:cubicBezTo>
                  <a:cubicBezTo>
                    <a:pt x="7494" y="2142"/>
                    <a:pt x="7468" y="2062"/>
                    <a:pt x="7387" y="1955"/>
                  </a:cubicBezTo>
                  <a:cubicBezTo>
                    <a:pt x="7361" y="1874"/>
                    <a:pt x="7307" y="1794"/>
                    <a:pt x="7227" y="1714"/>
                  </a:cubicBezTo>
                  <a:cubicBezTo>
                    <a:pt x="7093" y="1580"/>
                    <a:pt x="6932" y="1446"/>
                    <a:pt x="6772" y="1339"/>
                  </a:cubicBezTo>
                  <a:cubicBezTo>
                    <a:pt x="6584" y="1259"/>
                    <a:pt x="6397" y="1152"/>
                    <a:pt x="6183" y="1071"/>
                  </a:cubicBezTo>
                  <a:cubicBezTo>
                    <a:pt x="6022" y="1018"/>
                    <a:pt x="5835" y="938"/>
                    <a:pt x="5594" y="911"/>
                  </a:cubicBezTo>
                  <a:cubicBezTo>
                    <a:pt x="5086" y="777"/>
                    <a:pt x="4550" y="723"/>
                    <a:pt x="3961" y="616"/>
                  </a:cubicBezTo>
                  <a:cubicBezTo>
                    <a:pt x="3613" y="536"/>
                    <a:pt x="3292" y="509"/>
                    <a:pt x="2944" y="456"/>
                  </a:cubicBezTo>
                  <a:cubicBezTo>
                    <a:pt x="2141" y="376"/>
                    <a:pt x="1178" y="215"/>
                    <a:pt x="2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28" name="Google Shape;7094;p48">
              <a:extLst>
                <a:ext uri="{FF2B5EF4-FFF2-40B4-BE49-F238E27FC236}">
                  <a16:creationId xmlns:a16="http://schemas.microsoft.com/office/drawing/2014/main" id="{57A7B0F9-D041-5E74-8BF5-685B8BA52041}"/>
                </a:ext>
              </a:extLst>
            </p:cNvPr>
            <p:cNvSpPr/>
            <p:nvPr/>
          </p:nvSpPr>
          <p:spPr>
            <a:xfrm>
              <a:off x="10511425" y="7313975"/>
              <a:ext cx="107775" cy="190725"/>
            </a:xfrm>
            <a:custGeom>
              <a:avLst/>
              <a:gdLst/>
              <a:ahLst/>
              <a:cxnLst/>
              <a:rect l="l" t="t" r="r" b="b"/>
              <a:pathLst>
                <a:path w="4311" h="7629" extrusionOk="0">
                  <a:moveTo>
                    <a:pt x="4283" y="0"/>
                  </a:moveTo>
                  <a:cubicBezTo>
                    <a:pt x="4230" y="27"/>
                    <a:pt x="4230" y="27"/>
                    <a:pt x="4203" y="27"/>
                  </a:cubicBezTo>
                  <a:cubicBezTo>
                    <a:pt x="3962" y="161"/>
                    <a:pt x="3802" y="268"/>
                    <a:pt x="3641" y="375"/>
                  </a:cubicBezTo>
                  <a:cubicBezTo>
                    <a:pt x="3213" y="669"/>
                    <a:pt x="2758" y="964"/>
                    <a:pt x="2383" y="1258"/>
                  </a:cubicBezTo>
                  <a:cubicBezTo>
                    <a:pt x="1955" y="1633"/>
                    <a:pt x="1580" y="2008"/>
                    <a:pt x="1286" y="2382"/>
                  </a:cubicBezTo>
                  <a:cubicBezTo>
                    <a:pt x="964" y="2784"/>
                    <a:pt x="643" y="3212"/>
                    <a:pt x="456" y="3640"/>
                  </a:cubicBezTo>
                  <a:cubicBezTo>
                    <a:pt x="215" y="4122"/>
                    <a:pt x="81" y="4577"/>
                    <a:pt x="28" y="5059"/>
                  </a:cubicBezTo>
                  <a:cubicBezTo>
                    <a:pt x="1" y="5273"/>
                    <a:pt x="1" y="5487"/>
                    <a:pt x="28" y="5674"/>
                  </a:cubicBezTo>
                  <a:cubicBezTo>
                    <a:pt x="54" y="5889"/>
                    <a:pt x="81" y="6076"/>
                    <a:pt x="162" y="6290"/>
                  </a:cubicBezTo>
                  <a:cubicBezTo>
                    <a:pt x="215" y="6477"/>
                    <a:pt x="322" y="6691"/>
                    <a:pt x="429" y="6852"/>
                  </a:cubicBezTo>
                  <a:cubicBezTo>
                    <a:pt x="536" y="7066"/>
                    <a:pt x="670" y="7200"/>
                    <a:pt x="831" y="7334"/>
                  </a:cubicBezTo>
                  <a:cubicBezTo>
                    <a:pt x="991" y="7468"/>
                    <a:pt x="1152" y="7548"/>
                    <a:pt x="1366" y="7602"/>
                  </a:cubicBezTo>
                  <a:lnTo>
                    <a:pt x="1393" y="7602"/>
                  </a:lnTo>
                  <a:cubicBezTo>
                    <a:pt x="1446" y="7602"/>
                    <a:pt x="1553" y="7628"/>
                    <a:pt x="1660" y="7628"/>
                  </a:cubicBezTo>
                  <a:lnTo>
                    <a:pt x="1687" y="7628"/>
                  </a:lnTo>
                  <a:cubicBezTo>
                    <a:pt x="1794" y="7628"/>
                    <a:pt x="1901" y="7602"/>
                    <a:pt x="1982" y="7602"/>
                  </a:cubicBezTo>
                  <a:cubicBezTo>
                    <a:pt x="2115" y="7548"/>
                    <a:pt x="2196" y="7521"/>
                    <a:pt x="2303" y="7468"/>
                  </a:cubicBezTo>
                  <a:cubicBezTo>
                    <a:pt x="2356" y="7414"/>
                    <a:pt x="2463" y="7361"/>
                    <a:pt x="2544" y="7280"/>
                  </a:cubicBezTo>
                  <a:cubicBezTo>
                    <a:pt x="2677" y="7147"/>
                    <a:pt x="2785" y="6986"/>
                    <a:pt x="2892" y="6825"/>
                  </a:cubicBezTo>
                  <a:cubicBezTo>
                    <a:pt x="2999" y="6611"/>
                    <a:pt x="3106" y="6451"/>
                    <a:pt x="3159" y="6263"/>
                  </a:cubicBezTo>
                  <a:cubicBezTo>
                    <a:pt x="3240" y="6076"/>
                    <a:pt x="3266" y="5889"/>
                    <a:pt x="3320" y="5648"/>
                  </a:cubicBezTo>
                  <a:cubicBezTo>
                    <a:pt x="3454" y="5112"/>
                    <a:pt x="3561" y="4550"/>
                    <a:pt x="3641" y="4015"/>
                  </a:cubicBezTo>
                  <a:cubicBezTo>
                    <a:pt x="3695" y="3667"/>
                    <a:pt x="3721" y="3346"/>
                    <a:pt x="3802" y="2998"/>
                  </a:cubicBezTo>
                  <a:cubicBezTo>
                    <a:pt x="3935" y="2061"/>
                    <a:pt x="4096" y="1124"/>
                    <a:pt x="4310" y="187"/>
                  </a:cubicBezTo>
                  <a:cubicBezTo>
                    <a:pt x="4310" y="161"/>
                    <a:pt x="4310" y="134"/>
                    <a:pt x="4283" y="107"/>
                  </a:cubicBezTo>
                  <a:cubicBezTo>
                    <a:pt x="4310" y="54"/>
                    <a:pt x="4310" y="27"/>
                    <a:pt x="4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29" name="Google Shape;7095;p48">
              <a:extLst>
                <a:ext uri="{FF2B5EF4-FFF2-40B4-BE49-F238E27FC236}">
                  <a16:creationId xmlns:a16="http://schemas.microsoft.com/office/drawing/2014/main" id="{21603704-5022-773C-EAAC-88556E9FE5D3}"/>
                </a:ext>
              </a:extLst>
            </p:cNvPr>
            <p:cNvSpPr/>
            <p:nvPr/>
          </p:nvSpPr>
          <p:spPr>
            <a:xfrm>
              <a:off x="10665850" y="7312300"/>
              <a:ext cx="137200" cy="145725"/>
            </a:xfrm>
            <a:custGeom>
              <a:avLst/>
              <a:gdLst/>
              <a:ahLst/>
              <a:cxnLst/>
              <a:rect l="l" t="t" r="r" b="b"/>
              <a:pathLst>
                <a:path w="5488" h="5829" extrusionOk="0">
                  <a:moveTo>
                    <a:pt x="264" y="0"/>
                  </a:moveTo>
                  <a:cubicBezTo>
                    <a:pt x="234" y="0"/>
                    <a:pt x="201" y="14"/>
                    <a:pt x="161" y="40"/>
                  </a:cubicBezTo>
                  <a:cubicBezTo>
                    <a:pt x="134" y="40"/>
                    <a:pt x="107" y="67"/>
                    <a:pt x="80" y="94"/>
                  </a:cubicBezTo>
                  <a:cubicBezTo>
                    <a:pt x="27" y="121"/>
                    <a:pt x="27" y="201"/>
                    <a:pt x="27" y="228"/>
                  </a:cubicBezTo>
                  <a:cubicBezTo>
                    <a:pt x="0" y="254"/>
                    <a:pt x="0" y="254"/>
                    <a:pt x="0" y="308"/>
                  </a:cubicBezTo>
                  <a:lnTo>
                    <a:pt x="107" y="1004"/>
                  </a:lnTo>
                  <a:cubicBezTo>
                    <a:pt x="214" y="1432"/>
                    <a:pt x="295" y="1860"/>
                    <a:pt x="482" y="2315"/>
                  </a:cubicBezTo>
                  <a:cubicBezTo>
                    <a:pt x="750" y="3038"/>
                    <a:pt x="1098" y="3734"/>
                    <a:pt x="1553" y="4323"/>
                  </a:cubicBezTo>
                  <a:cubicBezTo>
                    <a:pt x="1767" y="4644"/>
                    <a:pt x="2008" y="4912"/>
                    <a:pt x="2275" y="5126"/>
                  </a:cubicBezTo>
                  <a:cubicBezTo>
                    <a:pt x="2409" y="5206"/>
                    <a:pt x="2570" y="5313"/>
                    <a:pt x="2703" y="5420"/>
                  </a:cubicBezTo>
                  <a:cubicBezTo>
                    <a:pt x="2864" y="5527"/>
                    <a:pt x="3025" y="5581"/>
                    <a:pt x="3185" y="5661"/>
                  </a:cubicBezTo>
                  <a:cubicBezTo>
                    <a:pt x="3431" y="5773"/>
                    <a:pt x="3713" y="5828"/>
                    <a:pt x="4017" y="5828"/>
                  </a:cubicBezTo>
                  <a:cubicBezTo>
                    <a:pt x="4078" y="5828"/>
                    <a:pt x="4140" y="5826"/>
                    <a:pt x="4202" y="5822"/>
                  </a:cubicBezTo>
                  <a:cubicBezTo>
                    <a:pt x="4550" y="5795"/>
                    <a:pt x="4818" y="5715"/>
                    <a:pt x="5059" y="5581"/>
                  </a:cubicBezTo>
                  <a:cubicBezTo>
                    <a:pt x="5273" y="5474"/>
                    <a:pt x="5380" y="5286"/>
                    <a:pt x="5460" y="5072"/>
                  </a:cubicBezTo>
                  <a:cubicBezTo>
                    <a:pt x="5487" y="4938"/>
                    <a:pt x="5487" y="4778"/>
                    <a:pt x="5460" y="4617"/>
                  </a:cubicBezTo>
                  <a:cubicBezTo>
                    <a:pt x="5460" y="4537"/>
                    <a:pt x="5434" y="4483"/>
                    <a:pt x="5460" y="4350"/>
                  </a:cubicBezTo>
                  <a:cubicBezTo>
                    <a:pt x="5380" y="4135"/>
                    <a:pt x="5246" y="3921"/>
                    <a:pt x="5086" y="3654"/>
                  </a:cubicBezTo>
                  <a:cubicBezTo>
                    <a:pt x="4925" y="3413"/>
                    <a:pt x="4764" y="3172"/>
                    <a:pt x="4524" y="2904"/>
                  </a:cubicBezTo>
                  <a:cubicBezTo>
                    <a:pt x="4149" y="2476"/>
                    <a:pt x="3747" y="2075"/>
                    <a:pt x="3319" y="1727"/>
                  </a:cubicBezTo>
                  <a:cubicBezTo>
                    <a:pt x="3212" y="1673"/>
                    <a:pt x="3158" y="1593"/>
                    <a:pt x="3051" y="1539"/>
                  </a:cubicBezTo>
                  <a:cubicBezTo>
                    <a:pt x="2944" y="1459"/>
                    <a:pt x="2811" y="1379"/>
                    <a:pt x="2677" y="1298"/>
                  </a:cubicBezTo>
                  <a:lnTo>
                    <a:pt x="2623" y="1272"/>
                  </a:lnTo>
                  <a:cubicBezTo>
                    <a:pt x="2222" y="1031"/>
                    <a:pt x="1820" y="790"/>
                    <a:pt x="1445" y="602"/>
                  </a:cubicBezTo>
                  <a:cubicBezTo>
                    <a:pt x="1312" y="522"/>
                    <a:pt x="1151" y="442"/>
                    <a:pt x="1017" y="362"/>
                  </a:cubicBezTo>
                  <a:lnTo>
                    <a:pt x="750" y="228"/>
                  </a:lnTo>
                  <a:lnTo>
                    <a:pt x="669" y="201"/>
                  </a:lnTo>
                  <a:lnTo>
                    <a:pt x="616" y="174"/>
                  </a:lnTo>
                  <a:lnTo>
                    <a:pt x="509" y="121"/>
                  </a:lnTo>
                  <a:lnTo>
                    <a:pt x="428" y="94"/>
                  </a:lnTo>
                  <a:cubicBezTo>
                    <a:pt x="402" y="67"/>
                    <a:pt x="375" y="67"/>
                    <a:pt x="348" y="40"/>
                  </a:cubicBezTo>
                  <a:cubicBezTo>
                    <a:pt x="321" y="14"/>
                    <a:pt x="295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30" name="Google Shape;7096;p48">
              <a:extLst>
                <a:ext uri="{FF2B5EF4-FFF2-40B4-BE49-F238E27FC236}">
                  <a16:creationId xmlns:a16="http://schemas.microsoft.com/office/drawing/2014/main" id="{ACF24395-1E7C-A505-05D9-DC938295E937}"/>
                </a:ext>
              </a:extLst>
            </p:cNvPr>
            <p:cNvSpPr/>
            <p:nvPr/>
          </p:nvSpPr>
          <p:spPr>
            <a:xfrm>
              <a:off x="10673200" y="7113150"/>
              <a:ext cx="145900" cy="138600"/>
            </a:xfrm>
            <a:custGeom>
              <a:avLst/>
              <a:gdLst/>
              <a:ahLst/>
              <a:cxnLst/>
              <a:rect l="l" t="t" r="r" b="b"/>
              <a:pathLst>
                <a:path w="5836" h="5544" extrusionOk="0">
                  <a:moveTo>
                    <a:pt x="4824" y="1"/>
                  </a:moveTo>
                  <a:cubicBezTo>
                    <a:pt x="4688" y="1"/>
                    <a:pt x="4539" y="24"/>
                    <a:pt x="4390" y="57"/>
                  </a:cubicBezTo>
                  <a:cubicBezTo>
                    <a:pt x="4203" y="137"/>
                    <a:pt x="3962" y="271"/>
                    <a:pt x="3694" y="432"/>
                  </a:cubicBezTo>
                  <a:cubicBezTo>
                    <a:pt x="3453" y="592"/>
                    <a:pt x="3212" y="780"/>
                    <a:pt x="2945" y="994"/>
                  </a:cubicBezTo>
                  <a:cubicBezTo>
                    <a:pt x="2517" y="1368"/>
                    <a:pt x="2115" y="1770"/>
                    <a:pt x="1794" y="2198"/>
                  </a:cubicBezTo>
                  <a:cubicBezTo>
                    <a:pt x="1714" y="2305"/>
                    <a:pt x="1660" y="2386"/>
                    <a:pt x="1580" y="2466"/>
                  </a:cubicBezTo>
                  <a:cubicBezTo>
                    <a:pt x="1526" y="2600"/>
                    <a:pt x="1419" y="2733"/>
                    <a:pt x="1339" y="2867"/>
                  </a:cubicBezTo>
                  <a:lnTo>
                    <a:pt x="1312" y="2948"/>
                  </a:lnTo>
                  <a:cubicBezTo>
                    <a:pt x="1071" y="3349"/>
                    <a:pt x="857" y="3724"/>
                    <a:pt x="643" y="4125"/>
                  </a:cubicBezTo>
                  <a:cubicBezTo>
                    <a:pt x="589" y="4259"/>
                    <a:pt x="482" y="4420"/>
                    <a:pt x="402" y="4554"/>
                  </a:cubicBezTo>
                  <a:lnTo>
                    <a:pt x="322" y="4714"/>
                  </a:lnTo>
                  <a:lnTo>
                    <a:pt x="215" y="4875"/>
                  </a:lnTo>
                  <a:lnTo>
                    <a:pt x="188" y="4955"/>
                  </a:lnTo>
                  <a:lnTo>
                    <a:pt x="134" y="5062"/>
                  </a:lnTo>
                  <a:lnTo>
                    <a:pt x="108" y="5116"/>
                  </a:lnTo>
                  <a:cubicBezTo>
                    <a:pt x="81" y="5142"/>
                    <a:pt x="81" y="5196"/>
                    <a:pt x="54" y="5223"/>
                  </a:cubicBezTo>
                  <a:cubicBezTo>
                    <a:pt x="1" y="5249"/>
                    <a:pt x="1" y="5330"/>
                    <a:pt x="1" y="5357"/>
                  </a:cubicBezTo>
                  <a:lnTo>
                    <a:pt x="1" y="5383"/>
                  </a:lnTo>
                  <a:cubicBezTo>
                    <a:pt x="1" y="5410"/>
                    <a:pt x="54" y="5464"/>
                    <a:pt x="81" y="5490"/>
                  </a:cubicBezTo>
                  <a:cubicBezTo>
                    <a:pt x="108" y="5517"/>
                    <a:pt x="188" y="5517"/>
                    <a:pt x="215" y="5517"/>
                  </a:cubicBezTo>
                  <a:cubicBezTo>
                    <a:pt x="241" y="5544"/>
                    <a:pt x="241" y="5544"/>
                    <a:pt x="268" y="5544"/>
                  </a:cubicBezTo>
                  <a:cubicBezTo>
                    <a:pt x="911" y="5490"/>
                    <a:pt x="1580" y="5330"/>
                    <a:pt x="2276" y="5089"/>
                  </a:cubicBezTo>
                  <a:cubicBezTo>
                    <a:pt x="3025" y="4821"/>
                    <a:pt x="3721" y="4446"/>
                    <a:pt x="4283" y="4018"/>
                  </a:cubicBezTo>
                  <a:cubicBezTo>
                    <a:pt x="4631" y="3777"/>
                    <a:pt x="4899" y="3536"/>
                    <a:pt x="5086" y="3269"/>
                  </a:cubicBezTo>
                  <a:cubicBezTo>
                    <a:pt x="5193" y="3135"/>
                    <a:pt x="5300" y="2974"/>
                    <a:pt x="5407" y="2841"/>
                  </a:cubicBezTo>
                  <a:cubicBezTo>
                    <a:pt x="5488" y="2707"/>
                    <a:pt x="5568" y="2546"/>
                    <a:pt x="5648" y="2386"/>
                  </a:cubicBezTo>
                  <a:cubicBezTo>
                    <a:pt x="5782" y="2064"/>
                    <a:pt x="5835" y="1716"/>
                    <a:pt x="5809" y="1368"/>
                  </a:cubicBezTo>
                  <a:cubicBezTo>
                    <a:pt x="5809" y="1208"/>
                    <a:pt x="5809" y="1101"/>
                    <a:pt x="5782" y="967"/>
                  </a:cubicBezTo>
                  <a:cubicBezTo>
                    <a:pt x="5728" y="780"/>
                    <a:pt x="5675" y="592"/>
                    <a:pt x="5568" y="432"/>
                  </a:cubicBezTo>
                  <a:cubicBezTo>
                    <a:pt x="5461" y="244"/>
                    <a:pt x="5273" y="110"/>
                    <a:pt x="5059" y="30"/>
                  </a:cubicBezTo>
                  <a:cubicBezTo>
                    <a:pt x="4988" y="10"/>
                    <a:pt x="4908" y="1"/>
                    <a:pt x="48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31" name="Google Shape;7097;p48">
              <a:extLst>
                <a:ext uri="{FF2B5EF4-FFF2-40B4-BE49-F238E27FC236}">
                  <a16:creationId xmlns:a16="http://schemas.microsoft.com/office/drawing/2014/main" id="{BB2FEAA9-1989-CFBA-CF10-8671562E81CA}"/>
                </a:ext>
              </a:extLst>
            </p:cNvPr>
            <p:cNvSpPr/>
            <p:nvPr/>
          </p:nvSpPr>
          <p:spPr>
            <a:xfrm>
              <a:off x="10483175" y="7066550"/>
              <a:ext cx="130500" cy="175175"/>
            </a:xfrm>
            <a:custGeom>
              <a:avLst/>
              <a:gdLst/>
              <a:ahLst/>
              <a:cxnLst/>
              <a:rect l="l" t="t" r="r" b="b"/>
              <a:pathLst>
                <a:path w="5220" h="7007" extrusionOk="0">
                  <a:moveTo>
                    <a:pt x="1415" y="0"/>
                  </a:moveTo>
                  <a:cubicBezTo>
                    <a:pt x="1365" y="0"/>
                    <a:pt x="1312" y="7"/>
                    <a:pt x="1258" y="21"/>
                  </a:cubicBezTo>
                  <a:cubicBezTo>
                    <a:pt x="1151" y="21"/>
                    <a:pt x="1098" y="47"/>
                    <a:pt x="990" y="101"/>
                  </a:cubicBezTo>
                  <a:lnTo>
                    <a:pt x="964" y="101"/>
                  </a:lnTo>
                  <a:cubicBezTo>
                    <a:pt x="803" y="181"/>
                    <a:pt x="616" y="288"/>
                    <a:pt x="482" y="449"/>
                  </a:cubicBezTo>
                  <a:cubicBezTo>
                    <a:pt x="348" y="636"/>
                    <a:pt x="268" y="797"/>
                    <a:pt x="187" y="984"/>
                  </a:cubicBezTo>
                  <a:cubicBezTo>
                    <a:pt x="80" y="1171"/>
                    <a:pt x="54" y="1359"/>
                    <a:pt x="27" y="1600"/>
                  </a:cubicBezTo>
                  <a:cubicBezTo>
                    <a:pt x="27" y="1787"/>
                    <a:pt x="0" y="2028"/>
                    <a:pt x="27" y="2242"/>
                  </a:cubicBezTo>
                  <a:cubicBezTo>
                    <a:pt x="27" y="2322"/>
                    <a:pt x="27" y="2429"/>
                    <a:pt x="54" y="2537"/>
                  </a:cubicBezTo>
                  <a:cubicBezTo>
                    <a:pt x="54" y="2644"/>
                    <a:pt x="80" y="2724"/>
                    <a:pt x="134" y="2831"/>
                  </a:cubicBezTo>
                  <a:cubicBezTo>
                    <a:pt x="214" y="3259"/>
                    <a:pt x="455" y="3714"/>
                    <a:pt x="803" y="4142"/>
                  </a:cubicBezTo>
                  <a:cubicBezTo>
                    <a:pt x="1098" y="4544"/>
                    <a:pt x="1419" y="4919"/>
                    <a:pt x="1874" y="5240"/>
                  </a:cubicBezTo>
                  <a:cubicBezTo>
                    <a:pt x="2222" y="5534"/>
                    <a:pt x="2677" y="5802"/>
                    <a:pt x="3158" y="6123"/>
                  </a:cubicBezTo>
                  <a:cubicBezTo>
                    <a:pt x="3560" y="6337"/>
                    <a:pt x="4042" y="6578"/>
                    <a:pt x="4550" y="6792"/>
                  </a:cubicBezTo>
                  <a:cubicBezTo>
                    <a:pt x="4738" y="6873"/>
                    <a:pt x="4952" y="6953"/>
                    <a:pt x="5139" y="7006"/>
                  </a:cubicBezTo>
                  <a:lnTo>
                    <a:pt x="5166" y="7006"/>
                  </a:lnTo>
                  <a:cubicBezTo>
                    <a:pt x="5166" y="7006"/>
                    <a:pt x="5219" y="7006"/>
                    <a:pt x="5219" y="6980"/>
                  </a:cubicBezTo>
                  <a:lnTo>
                    <a:pt x="5219" y="6953"/>
                  </a:lnTo>
                  <a:cubicBezTo>
                    <a:pt x="5219" y="6926"/>
                    <a:pt x="5166" y="6873"/>
                    <a:pt x="5166" y="6873"/>
                  </a:cubicBezTo>
                  <a:lnTo>
                    <a:pt x="5166" y="6792"/>
                  </a:lnTo>
                  <a:cubicBezTo>
                    <a:pt x="4818" y="5909"/>
                    <a:pt x="4470" y="4999"/>
                    <a:pt x="4176" y="4169"/>
                  </a:cubicBezTo>
                  <a:cubicBezTo>
                    <a:pt x="4069" y="3875"/>
                    <a:pt x="3935" y="3527"/>
                    <a:pt x="3828" y="3232"/>
                  </a:cubicBezTo>
                  <a:cubicBezTo>
                    <a:pt x="3640" y="2670"/>
                    <a:pt x="3426" y="2162"/>
                    <a:pt x="3239" y="1707"/>
                  </a:cubicBezTo>
                  <a:cubicBezTo>
                    <a:pt x="3158" y="1466"/>
                    <a:pt x="3078" y="1305"/>
                    <a:pt x="2971" y="1118"/>
                  </a:cubicBezTo>
                  <a:cubicBezTo>
                    <a:pt x="2864" y="957"/>
                    <a:pt x="2730" y="797"/>
                    <a:pt x="2596" y="636"/>
                  </a:cubicBezTo>
                  <a:cubicBezTo>
                    <a:pt x="2463" y="449"/>
                    <a:pt x="2302" y="315"/>
                    <a:pt x="2141" y="235"/>
                  </a:cubicBezTo>
                  <a:cubicBezTo>
                    <a:pt x="2034" y="154"/>
                    <a:pt x="1927" y="128"/>
                    <a:pt x="1874" y="101"/>
                  </a:cubicBezTo>
                  <a:cubicBezTo>
                    <a:pt x="1767" y="47"/>
                    <a:pt x="1660" y="21"/>
                    <a:pt x="1553" y="21"/>
                  </a:cubicBezTo>
                  <a:cubicBezTo>
                    <a:pt x="1512" y="7"/>
                    <a:pt x="1466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32" name="Google Shape;7098;p48">
              <a:extLst>
                <a:ext uri="{FF2B5EF4-FFF2-40B4-BE49-F238E27FC236}">
                  <a16:creationId xmlns:a16="http://schemas.microsoft.com/office/drawing/2014/main" id="{D399D861-B35B-0D76-F162-01A11DF6BC04}"/>
                </a:ext>
              </a:extLst>
            </p:cNvPr>
            <p:cNvSpPr/>
            <p:nvPr/>
          </p:nvSpPr>
          <p:spPr>
            <a:xfrm>
              <a:off x="10432475" y="7305000"/>
              <a:ext cx="176000" cy="131375"/>
            </a:xfrm>
            <a:custGeom>
              <a:avLst/>
              <a:gdLst/>
              <a:ahLst/>
              <a:cxnLst/>
              <a:rect l="l" t="t" r="r" b="b"/>
              <a:pathLst>
                <a:path w="7040" h="5255" extrusionOk="0">
                  <a:moveTo>
                    <a:pt x="6996" y="1"/>
                  </a:moveTo>
                  <a:cubicBezTo>
                    <a:pt x="6990" y="1"/>
                    <a:pt x="6986" y="4"/>
                    <a:pt x="6986" y="11"/>
                  </a:cubicBezTo>
                  <a:cubicBezTo>
                    <a:pt x="6986" y="11"/>
                    <a:pt x="6960" y="11"/>
                    <a:pt x="6933" y="65"/>
                  </a:cubicBezTo>
                  <a:lnTo>
                    <a:pt x="6826" y="65"/>
                  </a:lnTo>
                  <a:cubicBezTo>
                    <a:pt x="5969" y="466"/>
                    <a:pt x="5059" y="787"/>
                    <a:pt x="4176" y="1082"/>
                  </a:cubicBezTo>
                  <a:cubicBezTo>
                    <a:pt x="3882" y="1189"/>
                    <a:pt x="3560" y="1323"/>
                    <a:pt x="3239" y="1430"/>
                  </a:cubicBezTo>
                  <a:cubicBezTo>
                    <a:pt x="2757" y="1590"/>
                    <a:pt x="2222" y="1804"/>
                    <a:pt x="1714" y="2019"/>
                  </a:cubicBezTo>
                  <a:cubicBezTo>
                    <a:pt x="1473" y="2126"/>
                    <a:pt x="1312" y="2206"/>
                    <a:pt x="1152" y="2286"/>
                  </a:cubicBezTo>
                  <a:cubicBezTo>
                    <a:pt x="964" y="2393"/>
                    <a:pt x="804" y="2527"/>
                    <a:pt x="643" y="2661"/>
                  </a:cubicBezTo>
                  <a:cubicBezTo>
                    <a:pt x="482" y="2795"/>
                    <a:pt x="349" y="2955"/>
                    <a:pt x="241" y="3143"/>
                  </a:cubicBezTo>
                  <a:cubicBezTo>
                    <a:pt x="161" y="3223"/>
                    <a:pt x="134" y="3330"/>
                    <a:pt x="108" y="3410"/>
                  </a:cubicBezTo>
                  <a:cubicBezTo>
                    <a:pt x="81" y="3464"/>
                    <a:pt x="27" y="3571"/>
                    <a:pt x="27" y="3705"/>
                  </a:cubicBezTo>
                  <a:cubicBezTo>
                    <a:pt x="1" y="3812"/>
                    <a:pt x="1" y="3892"/>
                    <a:pt x="27" y="3999"/>
                  </a:cubicBezTo>
                  <a:lnTo>
                    <a:pt x="27" y="4026"/>
                  </a:lnTo>
                  <a:cubicBezTo>
                    <a:pt x="27" y="4106"/>
                    <a:pt x="81" y="4213"/>
                    <a:pt x="108" y="4267"/>
                  </a:cubicBezTo>
                  <a:lnTo>
                    <a:pt x="108" y="4294"/>
                  </a:lnTo>
                  <a:cubicBezTo>
                    <a:pt x="215" y="4481"/>
                    <a:pt x="295" y="4642"/>
                    <a:pt x="482" y="4775"/>
                  </a:cubicBezTo>
                  <a:cubicBezTo>
                    <a:pt x="643" y="4909"/>
                    <a:pt x="804" y="5016"/>
                    <a:pt x="1018" y="5070"/>
                  </a:cubicBezTo>
                  <a:cubicBezTo>
                    <a:pt x="1178" y="5177"/>
                    <a:pt x="1366" y="5204"/>
                    <a:pt x="1607" y="5230"/>
                  </a:cubicBezTo>
                  <a:cubicBezTo>
                    <a:pt x="1749" y="5230"/>
                    <a:pt x="1892" y="5254"/>
                    <a:pt x="2035" y="5254"/>
                  </a:cubicBezTo>
                  <a:cubicBezTo>
                    <a:pt x="2106" y="5254"/>
                    <a:pt x="2178" y="5248"/>
                    <a:pt x="2249" y="5230"/>
                  </a:cubicBezTo>
                  <a:cubicBezTo>
                    <a:pt x="2436" y="5204"/>
                    <a:pt x="2650" y="5177"/>
                    <a:pt x="2838" y="5097"/>
                  </a:cubicBezTo>
                  <a:cubicBezTo>
                    <a:pt x="3293" y="4963"/>
                    <a:pt x="3721" y="4775"/>
                    <a:pt x="4149" y="4427"/>
                  </a:cubicBezTo>
                  <a:cubicBezTo>
                    <a:pt x="4551" y="4133"/>
                    <a:pt x="4925" y="3812"/>
                    <a:pt x="5247" y="3357"/>
                  </a:cubicBezTo>
                  <a:cubicBezTo>
                    <a:pt x="5541" y="3009"/>
                    <a:pt x="5809" y="2554"/>
                    <a:pt x="6130" y="2072"/>
                  </a:cubicBezTo>
                  <a:cubicBezTo>
                    <a:pt x="6371" y="1671"/>
                    <a:pt x="6585" y="1189"/>
                    <a:pt x="6799" y="680"/>
                  </a:cubicBezTo>
                  <a:cubicBezTo>
                    <a:pt x="6853" y="493"/>
                    <a:pt x="6960" y="279"/>
                    <a:pt x="7040" y="65"/>
                  </a:cubicBezTo>
                  <a:cubicBezTo>
                    <a:pt x="7040" y="25"/>
                    <a:pt x="7011" y="1"/>
                    <a:pt x="69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33" name="Google Shape;7099;p48">
              <a:extLst>
                <a:ext uri="{FF2B5EF4-FFF2-40B4-BE49-F238E27FC236}">
                  <a16:creationId xmlns:a16="http://schemas.microsoft.com/office/drawing/2014/main" id="{7DE60754-F28C-F442-EC5F-5A7E067B1035}"/>
                </a:ext>
              </a:extLst>
            </p:cNvPr>
            <p:cNvSpPr/>
            <p:nvPr/>
          </p:nvSpPr>
          <p:spPr>
            <a:xfrm>
              <a:off x="10464600" y="7101175"/>
              <a:ext cx="347975" cy="351025"/>
            </a:xfrm>
            <a:custGeom>
              <a:avLst/>
              <a:gdLst/>
              <a:ahLst/>
              <a:cxnLst/>
              <a:rect l="l" t="t" r="r" b="b"/>
              <a:pathLst>
                <a:path w="13919" h="14041" extrusionOk="0">
                  <a:moveTo>
                    <a:pt x="6852" y="4524"/>
                  </a:moveTo>
                  <a:cubicBezTo>
                    <a:pt x="6906" y="4792"/>
                    <a:pt x="7013" y="5059"/>
                    <a:pt x="7147" y="5354"/>
                  </a:cubicBezTo>
                  <a:cubicBezTo>
                    <a:pt x="7227" y="5488"/>
                    <a:pt x="7281" y="5621"/>
                    <a:pt x="7361" y="5782"/>
                  </a:cubicBezTo>
                  <a:cubicBezTo>
                    <a:pt x="7361" y="5782"/>
                    <a:pt x="7361" y="5836"/>
                    <a:pt x="7388" y="5836"/>
                  </a:cubicBezTo>
                  <a:lnTo>
                    <a:pt x="7441" y="5836"/>
                  </a:lnTo>
                  <a:cubicBezTo>
                    <a:pt x="7495" y="5836"/>
                    <a:pt x="7495" y="5782"/>
                    <a:pt x="7495" y="5755"/>
                  </a:cubicBezTo>
                  <a:cubicBezTo>
                    <a:pt x="7521" y="5755"/>
                    <a:pt x="7548" y="5728"/>
                    <a:pt x="7548" y="5702"/>
                  </a:cubicBezTo>
                  <a:cubicBezTo>
                    <a:pt x="7655" y="5434"/>
                    <a:pt x="7762" y="5193"/>
                    <a:pt x="7896" y="4899"/>
                  </a:cubicBezTo>
                  <a:lnTo>
                    <a:pt x="7896" y="4899"/>
                  </a:lnTo>
                  <a:cubicBezTo>
                    <a:pt x="7843" y="5059"/>
                    <a:pt x="7843" y="5220"/>
                    <a:pt x="7843" y="5434"/>
                  </a:cubicBezTo>
                  <a:lnTo>
                    <a:pt x="7843" y="5889"/>
                  </a:lnTo>
                  <a:lnTo>
                    <a:pt x="7843" y="5916"/>
                  </a:lnTo>
                  <a:lnTo>
                    <a:pt x="7923" y="5916"/>
                  </a:lnTo>
                  <a:cubicBezTo>
                    <a:pt x="7950" y="5916"/>
                    <a:pt x="7950" y="5889"/>
                    <a:pt x="7950" y="5889"/>
                  </a:cubicBezTo>
                  <a:lnTo>
                    <a:pt x="7976" y="5889"/>
                  </a:lnTo>
                  <a:cubicBezTo>
                    <a:pt x="8003" y="6130"/>
                    <a:pt x="8003" y="6157"/>
                    <a:pt x="8084" y="6210"/>
                  </a:cubicBezTo>
                  <a:lnTo>
                    <a:pt x="8191" y="6210"/>
                  </a:lnTo>
                  <a:cubicBezTo>
                    <a:pt x="8217" y="6210"/>
                    <a:pt x="8244" y="6210"/>
                    <a:pt x="8244" y="6157"/>
                  </a:cubicBezTo>
                  <a:lnTo>
                    <a:pt x="8271" y="6157"/>
                  </a:lnTo>
                  <a:lnTo>
                    <a:pt x="8351" y="6130"/>
                  </a:lnTo>
                  <a:lnTo>
                    <a:pt x="8432" y="6103"/>
                  </a:lnTo>
                  <a:lnTo>
                    <a:pt x="8565" y="6076"/>
                  </a:lnTo>
                  <a:lnTo>
                    <a:pt x="8699" y="6023"/>
                  </a:lnTo>
                  <a:cubicBezTo>
                    <a:pt x="8779" y="5996"/>
                    <a:pt x="8887" y="5969"/>
                    <a:pt x="9020" y="5943"/>
                  </a:cubicBezTo>
                  <a:lnTo>
                    <a:pt x="9047" y="5943"/>
                  </a:lnTo>
                  <a:cubicBezTo>
                    <a:pt x="9288" y="5862"/>
                    <a:pt x="9502" y="5809"/>
                    <a:pt x="9716" y="5728"/>
                  </a:cubicBezTo>
                  <a:lnTo>
                    <a:pt x="9716" y="5728"/>
                  </a:lnTo>
                  <a:cubicBezTo>
                    <a:pt x="9556" y="5836"/>
                    <a:pt x="9422" y="5969"/>
                    <a:pt x="9261" y="6103"/>
                  </a:cubicBezTo>
                  <a:lnTo>
                    <a:pt x="9234" y="6130"/>
                  </a:lnTo>
                  <a:cubicBezTo>
                    <a:pt x="9127" y="6210"/>
                    <a:pt x="9020" y="6264"/>
                    <a:pt x="8967" y="6371"/>
                  </a:cubicBezTo>
                  <a:lnTo>
                    <a:pt x="8860" y="6424"/>
                  </a:lnTo>
                  <a:lnTo>
                    <a:pt x="8753" y="6505"/>
                  </a:lnTo>
                  <a:lnTo>
                    <a:pt x="8726" y="6531"/>
                  </a:lnTo>
                  <a:lnTo>
                    <a:pt x="8646" y="6558"/>
                  </a:lnTo>
                  <a:lnTo>
                    <a:pt x="8619" y="6612"/>
                  </a:lnTo>
                  <a:lnTo>
                    <a:pt x="8565" y="6665"/>
                  </a:lnTo>
                  <a:lnTo>
                    <a:pt x="8485" y="6746"/>
                  </a:lnTo>
                  <a:lnTo>
                    <a:pt x="8485" y="6772"/>
                  </a:lnTo>
                  <a:cubicBezTo>
                    <a:pt x="8485" y="6799"/>
                    <a:pt x="8485" y="6826"/>
                    <a:pt x="8512" y="6879"/>
                  </a:cubicBezTo>
                  <a:cubicBezTo>
                    <a:pt x="8512" y="6906"/>
                    <a:pt x="8565" y="6906"/>
                    <a:pt x="8592" y="6906"/>
                  </a:cubicBezTo>
                  <a:lnTo>
                    <a:pt x="8619" y="6906"/>
                  </a:lnTo>
                  <a:cubicBezTo>
                    <a:pt x="8619" y="6906"/>
                    <a:pt x="8619" y="6933"/>
                    <a:pt x="8646" y="6933"/>
                  </a:cubicBezTo>
                  <a:cubicBezTo>
                    <a:pt x="8913" y="7040"/>
                    <a:pt x="9234" y="7094"/>
                    <a:pt x="9502" y="7147"/>
                  </a:cubicBezTo>
                  <a:lnTo>
                    <a:pt x="9288" y="7174"/>
                  </a:lnTo>
                  <a:lnTo>
                    <a:pt x="9154" y="7201"/>
                  </a:lnTo>
                  <a:lnTo>
                    <a:pt x="9020" y="7227"/>
                  </a:lnTo>
                  <a:lnTo>
                    <a:pt x="8887" y="7281"/>
                  </a:lnTo>
                  <a:lnTo>
                    <a:pt x="8806" y="7281"/>
                  </a:lnTo>
                  <a:cubicBezTo>
                    <a:pt x="8779" y="7281"/>
                    <a:pt x="8753" y="7281"/>
                    <a:pt x="8753" y="7308"/>
                  </a:cubicBezTo>
                  <a:cubicBezTo>
                    <a:pt x="8726" y="7308"/>
                    <a:pt x="8672" y="7334"/>
                    <a:pt x="8646" y="7361"/>
                  </a:cubicBezTo>
                  <a:lnTo>
                    <a:pt x="8646" y="7468"/>
                  </a:lnTo>
                  <a:cubicBezTo>
                    <a:pt x="8646" y="7495"/>
                    <a:pt x="8672" y="7549"/>
                    <a:pt x="8726" y="7549"/>
                  </a:cubicBezTo>
                  <a:lnTo>
                    <a:pt x="8726" y="7575"/>
                  </a:lnTo>
                  <a:cubicBezTo>
                    <a:pt x="8860" y="7709"/>
                    <a:pt x="9020" y="7816"/>
                    <a:pt x="9181" y="7896"/>
                  </a:cubicBezTo>
                  <a:lnTo>
                    <a:pt x="9047" y="7870"/>
                  </a:lnTo>
                  <a:lnTo>
                    <a:pt x="8913" y="7843"/>
                  </a:lnTo>
                  <a:lnTo>
                    <a:pt x="8779" y="7816"/>
                  </a:lnTo>
                  <a:lnTo>
                    <a:pt x="8646" y="7763"/>
                  </a:lnTo>
                  <a:lnTo>
                    <a:pt x="8512" y="7763"/>
                  </a:lnTo>
                  <a:cubicBezTo>
                    <a:pt x="8485" y="7763"/>
                    <a:pt x="8405" y="7763"/>
                    <a:pt x="8378" y="7816"/>
                  </a:cubicBezTo>
                  <a:cubicBezTo>
                    <a:pt x="8351" y="7843"/>
                    <a:pt x="8351" y="7870"/>
                    <a:pt x="8351" y="7870"/>
                  </a:cubicBezTo>
                  <a:cubicBezTo>
                    <a:pt x="8351" y="7896"/>
                    <a:pt x="8351" y="7950"/>
                    <a:pt x="8378" y="7977"/>
                  </a:cubicBezTo>
                  <a:lnTo>
                    <a:pt x="8378" y="8004"/>
                  </a:lnTo>
                  <a:lnTo>
                    <a:pt x="8405" y="8111"/>
                  </a:lnTo>
                  <a:lnTo>
                    <a:pt x="8324" y="8004"/>
                  </a:lnTo>
                  <a:cubicBezTo>
                    <a:pt x="8244" y="7950"/>
                    <a:pt x="8191" y="7896"/>
                    <a:pt x="8084" y="7843"/>
                  </a:cubicBezTo>
                  <a:lnTo>
                    <a:pt x="8003" y="7843"/>
                  </a:lnTo>
                  <a:lnTo>
                    <a:pt x="7976" y="7816"/>
                  </a:lnTo>
                  <a:lnTo>
                    <a:pt x="7950" y="7816"/>
                  </a:lnTo>
                  <a:cubicBezTo>
                    <a:pt x="7950" y="7816"/>
                    <a:pt x="7923" y="7816"/>
                    <a:pt x="7923" y="7843"/>
                  </a:cubicBezTo>
                  <a:lnTo>
                    <a:pt x="7923" y="7870"/>
                  </a:lnTo>
                  <a:cubicBezTo>
                    <a:pt x="7923" y="8004"/>
                    <a:pt x="7950" y="8164"/>
                    <a:pt x="7976" y="8351"/>
                  </a:cubicBezTo>
                  <a:cubicBezTo>
                    <a:pt x="8003" y="8512"/>
                    <a:pt x="8057" y="8699"/>
                    <a:pt x="8084" y="8887"/>
                  </a:cubicBezTo>
                  <a:lnTo>
                    <a:pt x="8057" y="8807"/>
                  </a:lnTo>
                  <a:lnTo>
                    <a:pt x="7923" y="8646"/>
                  </a:lnTo>
                  <a:lnTo>
                    <a:pt x="7869" y="8619"/>
                  </a:lnTo>
                  <a:lnTo>
                    <a:pt x="7843" y="8566"/>
                  </a:lnTo>
                  <a:lnTo>
                    <a:pt x="7816" y="8512"/>
                  </a:lnTo>
                  <a:lnTo>
                    <a:pt x="7789" y="8485"/>
                  </a:lnTo>
                  <a:lnTo>
                    <a:pt x="7709" y="8405"/>
                  </a:lnTo>
                  <a:cubicBezTo>
                    <a:pt x="7709" y="8378"/>
                    <a:pt x="7682" y="8378"/>
                    <a:pt x="7655" y="8378"/>
                  </a:cubicBezTo>
                  <a:lnTo>
                    <a:pt x="7575" y="8378"/>
                  </a:lnTo>
                  <a:cubicBezTo>
                    <a:pt x="7548" y="8378"/>
                    <a:pt x="7521" y="8378"/>
                    <a:pt x="7468" y="8405"/>
                  </a:cubicBezTo>
                  <a:lnTo>
                    <a:pt x="7414" y="8485"/>
                  </a:lnTo>
                  <a:lnTo>
                    <a:pt x="7388" y="8512"/>
                  </a:lnTo>
                  <a:cubicBezTo>
                    <a:pt x="7334" y="8646"/>
                    <a:pt x="7307" y="8753"/>
                    <a:pt x="7281" y="8887"/>
                  </a:cubicBezTo>
                  <a:lnTo>
                    <a:pt x="7281" y="8807"/>
                  </a:lnTo>
                  <a:lnTo>
                    <a:pt x="7281" y="8753"/>
                  </a:lnTo>
                  <a:cubicBezTo>
                    <a:pt x="7281" y="8699"/>
                    <a:pt x="7281" y="8699"/>
                    <a:pt x="7254" y="8673"/>
                  </a:cubicBezTo>
                  <a:cubicBezTo>
                    <a:pt x="7254" y="8646"/>
                    <a:pt x="7227" y="8619"/>
                    <a:pt x="7174" y="8566"/>
                  </a:cubicBezTo>
                  <a:lnTo>
                    <a:pt x="7093" y="8566"/>
                  </a:lnTo>
                  <a:cubicBezTo>
                    <a:pt x="7040" y="8566"/>
                    <a:pt x="7013" y="8619"/>
                    <a:pt x="7013" y="8646"/>
                  </a:cubicBezTo>
                  <a:lnTo>
                    <a:pt x="6986" y="8646"/>
                  </a:lnTo>
                  <a:cubicBezTo>
                    <a:pt x="6772" y="8887"/>
                    <a:pt x="6585" y="9154"/>
                    <a:pt x="6424" y="9449"/>
                  </a:cubicBezTo>
                  <a:lnTo>
                    <a:pt x="6451" y="9342"/>
                  </a:lnTo>
                  <a:cubicBezTo>
                    <a:pt x="6478" y="9208"/>
                    <a:pt x="6478" y="9101"/>
                    <a:pt x="6504" y="8967"/>
                  </a:cubicBezTo>
                  <a:lnTo>
                    <a:pt x="6531" y="8833"/>
                  </a:lnTo>
                  <a:lnTo>
                    <a:pt x="6585" y="8699"/>
                  </a:lnTo>
                  <a:lnTo>
                    <a:pt x="6611" y="8566"/>
                  </a:lnTo>
                  <a:lnTo>
                    <a:pt x="6611" y="8512"/>
                  </a:lnTo>
                  <a:lnTo>
                    <a:pt x="6611" y="8485"/>
                  </a:lnTo>
                  <a:lnTo>
                    <a:pt x="6611" y="8432"/>
                  </a:lnTo>
                  <a:lnTo>
                    <a:pt x="6611" y="8405"/>
                  </a:lnTo>
                  <a:cubicBezTo>
                    <a:pt x="6611" y="8378"/>
                    <a:pt x="6611" y="8298"/>
                    <a:pt x="6585" y="8271"/>
                  </a:cubicBezTo>
                  <a:cubicBezTo>
                    <a:pt x="6585" y="8244"/>
                    <a:pt x="6531" y="8244"/>
                    <a:pt x="6504" y="8244"/>
                  </a:cubicBezTo>
                  <a:lnTo>
                    <a:pt x="6478" y="8244"/>
                  </a:lnTo>
                  <a:cubicBezTo>
                    <a:pt x="6451" y="8244"/>
                    <a:pt x="6397" y="8244"/>
                    <a:pt x="6371" y="8271"/>
                  </a:cubicBezTo>
                  <a:lnTo>
                    <a:pt x="6344" y="8271"/>
                  </a:lnTo>
                  <a:cubicBezTo>
                    <a:pt x="6049" y="8405"/>
                    <a:pt x="5701" y="8619"/>
                    <a:pt x="5407" y="8833"/>
                  </a:cubicBezTo>
                  <a:cubicBezTo>
                    <a:pt x="5675" y="8432"/>
                    <a:pt x="5889" y="8164"/>
                    <a:pt x="6049" y="7896"/>
                  </a:cubicBezTo>
                  <a:cubicBezTo>
                    <a:pt x="6076" y="7870"/>
                    <a:pt x="6076" y="7843"/>
                    <a:pt x="6049" y="7843"/>
                  </a:cubicBezTo>
                  <a:cubicBezTo>
                    <a:pt x="6049" y="7843"/>
                    <a:pt x="6076" y="7816"/>
                    <a:pt x="6076" y="7763"/>
                  </a:cubicBezTo>
                  <a:cubicBezTo>
                    <a:pt x="6076" y="7736"/>
                    <a:pt x="6076" y="7736"/>
                    <a:pt x="6049" y="7709"/>
                  </a:cubicBezTo>
                  <a:lnTo>
                    <a:pt x="6023" y="7709"/>
                  </a:lnTo>
                  <a:cubicBezTo>
                    <a:pt x="5835" y="7736"/>
                    <a:pt x="5675" y="7736"/>
                    <a:pt x="5541" y="7763"/>
                  </a:cubicBezTo>
                  <a:lnTo>
                    <a:pt x="5568" y="7736"/>
                  </a:lnTo>
                  <a:cubicBezTo>
                    <a:pt x="5675" y="7629"/>
                    <a:pt x="5782" y="7495"/>
                    <a:pt x="5916" y="7415"/>
                  </a:cubicBezTo>
                  <a:lnTo>
                    <a:pt x="5916" y="7361"/>
                  </a:lnTo>
                  <a:cubicBezTo>
                    <a:pt x="5916" y="7334"/>
                    <a:pt x="5916" y="7334"/>
                    <a:pt x="5889" y="7308"/>
                  </a:cubicBezTo>
                  <a:lnTo>
                    <a:pt x="5808" y="7308"/>
                  </a:lnTo>
                  <a:lnTo>
                    <a:pt x="5782" y="7281"/>
                  </a:lnTo>
                  <a:lnTo>
                    <a:pt x="5300" y="7281"/>
                  </a:lnTo>
                  <a:cubicBezTo>
                    <a:pt x="5380" y="7227"/>
                    <a:pt x="5434" y="7227"/>
                    <a:pt x="5514" y="7201"/>
                  </a:cubicBezTo>
                  <a:cubicBezTo>
                    <a:pt x="5648" y="7147"/>
                    <a:pt x="5782" y="7067"/>
                    <a:pt x="5942" y="7013"/>
                  </a:cubicBezTo>
                  <a:lnTo>
                    <a:pt x="5969" y="6960"/>
                  </a:lnTo>
                  <a:lnTo>
                    <a:pt x="5969" y="6933"/>
                  </a:lnTo>
                  <a:cubicBezTo>
                    <a:pt x="5969" y="6933"/>
                    <a:pt x="5969" y="6906"/>
                    <a:pt x="5942" y="6906"/>
                  </a:cubicBezTo>
                  <a:lnTo>
                    <a:pt x="5916" y="6906"/>
                  </a:lnTo>
                  <a:cubicBezTo>
                    <a:pt x="5916" y="6879"/>
                    <a:pt x="5889" y="6826"/>
                    <a:pt x="5889" y="6826"/>
                  </a:cubicBezTo>
                  <a:cubicBezTo>
                    <a:pt x="5701" y="6772"/>
                    <a:pt x="5541" y="6692"/>
                    <a:pt x="5353" y="6612"/>
                  </a:cubicBezTo>
                  <a:cubicBezTo>
                    <a:pt x="5113" y="6505"/>
                    <a:pt x="4872" y="6398"/>
                    <a:pt x="4577" y="6264"/>
                  </a:cubicBezTo>
                  <a:lnTo>
                    <a:pt x="4577" y="6264"/>
                  </a:lnTo>
                  <a:cubicBezTo>
                    <a:pt x="4872" y="6344"/>
                    <a:pt x="5246" y="6371"/>
                    <a:pt x="5568" y="6371"/>
                  </a:cubicBezTo>
                  <a:lnTo>
                    <a:pt x="6049" y="6371"/>
                  </a:lnTo>
                  <a:cubicBezTo>
                    <a:pt x="6049" y="6371"/>
                    <a:pt x="6076" y="6371"/>
                    <a:pt x="6076" y="6317"/>
                  </a:cubicBezTo>
                  <a:cubicBezTo>
                    <a:pt x="6076" y="6317"/>
                    <a:pt x="6103" y="6291"/>
                    <a:pt x="6076" y="6291"/>
                  </a:cubicBezTo>
                  <a:lnTo>
                    <a:pt x="6076" y="6264"/>
                  </a:lnTo>
                  <a:lnTo>
                    <a:pt x="6049" y="6264"/>
                  </a:lnTo>
                  <a:cubicBezTo>
                    <a:pt x="6049" y="6237"/>
                    <a:pt x="6049" y="6183"/>
                    <a:pt x="6023" y="6157"/>
                  </a:cubicBezTo>
                  <a:cubicBezTo>
                    <a:pt x="5889" y="6023"/>
                    <a:pt x="5755" y="5889"/>
                    <a:pt x="5621" y="5728"/>
                  </a:cubicBezTo>
                  <a:lnTo>
                    <a:pt x="5584" y="5691"/>
                  </a:lnTo>
                  <a:lnTo>
                    <a:pt x="5584" y="5691"/>
                  </a:lnTo>
                  <a:cubicBezTo>
                    <a:pt x="5703" y="5735"/>
                    <a:pt x="5823" y="5764"/>
                    <a:pt x="5942" y="5836"/>
                  </a:cubicBezTo>
                  <a:lnTo>
                    <a:pt x="6076" y="5836"/>
                  </a:lnTo>
                  <a:cubicBezTo>
                    <a:pt x="6103" y="5836"/>
                    <a:pt x="6156" y="5809"/>
                    <a:pt x="6156" y="5755"/>
                  </a:cubicBezTo>
                  <a:cubicBezTo>
                    <a:pt x="6183" y="5728"/>
                    <a:pt x="6183" y="5702"/>
                    <a:pt x="6183" y="5621"/>
                  </a:cubicBezTo>
                  <a:cubicBezTo>
                    <a:pt x="6183" y="5595"/>
                    <a:pt x="6183" y="5595"/>
                    <a:pt x="6156" y="5568"/>
                  </a:cubicBezTo>
                  <a:lnTo>
                    <a:pt x="6156" y="5514"/>
                  </a:lnTo>
                  <a:lnTo>
                    <a:pt x="6103" y="5461"/>
                  </a:lnTo>
                  <a:lnTo>
                    <a:pt x="6076" y="5381"/>
                  </a:lnTo>
                  <a:lnTo>
                    <a:pt x="6076" y="5327"/>
                  </a:lnTo>
                  <a:lnTo>
                    <a:pt x="6023" y="5113"/>
                  </a:lnTo>
                  <a:lnTo>
                    <a:pt x="5942" y="4925"/>
                  </a:lnTo>
                  <a:lnTo>
                    <a:pt x="5942" y="4899"/>
                  </a:lnTo>
                  <a:cubicBezTo>
                    <a:pt x="6076" y="5059"/>
                    <a:pt x="6237" y="5247"/>
                    <a:pt x="6424" y="5434"/>
                  </a:cubicBezTo>
                  <a:lnTo>
                    <a:pt x="6745" y="5755"/>
                  </a:lnTo>
                  <a:lnTo>
                    <a:pt x="6772" y="5755"/>
                  </a:lnTo>
                  <a:cubicBezTo>
                    <a:pt x="6772" y="5755"/>
                    <a:pt x="6826" y="5755"/>
                    <a:pt x="6826" y="5728"/>
                  </a:cubicBezTo>
                  <a:lnTo>
                    <a:pt x="6826" y="5702"/>
                  </a:lnTo>
                  <a:lnTo>
                    <a:pt x="6826" y="5648"/>
                  </a:lnTo>
                  <a:cubicBezTo>
                    <a:pt x="6826" y="5648"/>
                    <a:pt x="6852" y="5621"/>
                    <a:pt x="6852" y="5595"/>
                  </a:cubicBezTo>
                  <a:lnTo>
                    <a:pt x="6852" y="4524"/>
                  </a:lnTo>
                  <a:close/>
                  <a:moveTo>
                    <a:pt x="5916" y="1"/>
                  </a:moveTo>
                  <a:cubicBezTo>
                    <a:pt x="5782" y="1"/>
                    <a:pt x="5648" y="54"/>
                    <a:pt x="5514" y="108"/>
                  </a:cubicBezTo>
                  <a:cubicBezTo>
                    <a:pt x="5380" y="161"/>
                    <a:pt x="5273" y="242"/>
                    <a:pt x="5166" y="375"/>
                  </a:cubicBezTo>
                  <a:cubicBezTo>
                    <a:pt x="5086" y="482"/>
                    <a:pt x="4979" y="616"/>
                    <a:pt x="4898" y="750"/>
                  </a:cubicBezTo>
                  <a:lnTo>
                    <a:pt x="4711" y="1152"/>
                  </a:lnTo>
                  <a:cubicBezTo>
                    <a:pt x="4684" y="1205"/>
                    <a:pt x="4684" y="1285"/>
                    <a:pt x="4631" y="1392"/>
                  </a:cubicBezTo>
                  <a:cubicBezTo>
                    <a:pt x="4631" y="1446"/>
                    <a:pt x="4604" y="1499"/>
                    <a:pt x="4604" y="1607"/>
                  </a:cubicBezTo>
                  <a:cubicBezTo>
                    <a:pt x="4577" y="1794"/>
                    <a:pt x="4577" y="1928"/>
                    <a:pt x="4604" y="2088"/>
                  </a:cubicBezTo>
                  <a:cubicBezTo>
                    <a:pt x="4550" y="1981"/>
                    <a:pt x="4443" y="1874"/>
                    <a:pt x="4336" y="1794"/>
                  </a:cubicBezTo>
                  <a:cubicBezTo>
                    <a:pt x="4176" y="1607"/>
                    <a:pt x="4042" y="1526"/>
                    <a:pt x="3908" y="1419"/>
                  </a:cubicBezTo>
                  <a:cubicBezTo>
                    <a:pt x="3881" y="1392"/>
                    <a:pt x="3801" y="1392"/>
                    <a:pt x="3774" y="1339"/>
                  </a:cubicBezTo>
                  <a:cubicBezTo>
                    <a:pt x="3667" y="1312"/>
                    <a:pt x="3533" y="1285"/>
                    <a:pt x="3426" y="1285"/>
                  </a:cubicBezTo>
                  <a:cubicBezTo>
                    <a:pt x="3266" y="1285"/>
                    <a:pt x="3132" y="1339"/>
                    <a:pt x="2998" y="1473"/>
                  </a:cubicBezTo>
                  <a:cubicBezTo>
                    <a:pt x="2864" y="1607"/>
                    <a:pt x="2757" y="1821"/>
                    <a:pt x="2704" y="2088"/>
                  </a:cubicBezTo>
                  <a:cubicBezTo>
                    <a:pt x="2677" y="2249"/>
                    <a:pt x="2623" y="2436"/>
                    <a:pt x="2623" y="2624"/>
                  </a:cubicBezTo>
                  <a:lnTo>
                    <a:pt x="2597" y="2570"/>
                  </a:lnTo>
                  <a:cubicBezTo>
                    <a:pt x="2570" y="2543"/>
                    <a:pt x="2490" y="2517"/>
                    <a:pt x="2463" y="2517"/>
                  </a:cubicBezTo>
                  <a:cubicBezTo>
                    <a:pt x="2356" y="2490"/>
                    <a:pt x="2302" y="2436"/>
                    <a:pt x="2195" y="2410"/>
                  </a:cubicBezTo>
                  <a:lnTo>
                    <a:pt x="2008" y="2410"/>
                  </a:lnTo>
                  <a:cubicBezTo>
                    <a:pt x="1901" y="2410"/>
                    <a:pt x="1820" y="2436"/>
                    <a:pt x="1767" y="2436"/>
                  </a:cubicBezTo>
                  <a:cubicBezTo>
                    <a:pt x="1687" y="2490"/>
                    <a:pt x="1633" y="2490"/>
                    <a:pt x="1553" y="2543"/>
                  </a:cubicBezTo>
                  <a:cubicBezTo>
                    <a:pt x="1499" y="2570"/>
                    <a:pt x="1419" y="2624"/>
                    <a:pt x="1392" y="2677"/>
                  </a:cubicBezTo>
                  <a:lnTo>
                    <a:pt x="1365" y="2704"/>
                  </a:lnTo>
                  <a:cubicBezTo>
                    <a:pt x="1258" y="2811"/>
                    <a:pt x="1151" y="2945"/>
                    <a:pt x="1124" y="3079"/>
                  </a:cubicBezTo>
                  <a:cubicBezTo>
                    <a:pt x="1098" y="3212"/>
                    <a:pt x="1071" y="3346"/>
                    <a:pt x="1071" y="3507"/>
                  </a:cubicBezTo>
                  <a:cubicBezTo>
                    <a:pt x="1071" y="3694"/>
                    <a:pt x="1071" y="3828"/>
                    <a:pt x="1098" y="3989"/>
                  </a:cubicBezTo>
                  <a:cubicBezTo>
                    <a:pt x="1124" y="4123"/>
                    <a:pt x="1151" y="4283"/>
                    <a:pt x="1232" y="4417"/>
                  </a:cubicBezTo>
                  <a:cubicBezTo>
                    <a:pt x="1285" y="4551"/>
                    <a:pt x="1365" y="4685"/>
                    <a:pt x="1472" y="4818"/>
                  </a:cubicBezTo>
                  <a:cubicBezTo>
                    <a:pt x="1499" y="4899"/>
                    <a:pt x="1553" y="4952"/>
                    <a:pt x="1633" y="5033"/>
                  </a:cubicBezTo>
                  <a:lnTo>
                    <a:pt x="1740" y="5113"/>
                  </a:lnTo>
                  <a:lnTo>
                    <a:pt x="1740" y="5113"/>
                  </a:lnTo>
                  <a:lnTo>
                    <a:pt x="1687" y="5086"/>
                  </a:lnTo>
                  <a:cubicBezTo>
                    <a:pt x="1526" y="5059"/>
                    <a:pt x="1392" y="5033"/>
                    <a:pt x="1232" y="5033"/>
                  </a:cubicBezTo>
                  <a:cubicBezTo>
                    <a:pt x="1098" y="5033"/>
                    <a:pt x="937" y="5033"/>
                    <a:pt x="803" y="5059"/>
                  </a:cubicBezTo>
                  <a:cubicBezTo>
                    <a:pt x="723" y="5086"/>
                    <a:pt x="669" y="5086"/>
                    <a:pt x="589" y="5113"/>
                  </a:cubicBezTo>
                  <a:cubicBezTo>
                    <a:pt x="536" y="5166"/>
                    <a:pt x="455" y="5220"/>
                    <a:pt x="402" y="5247"/>
                  </a:cubicBezTo>
                  <a:cubicBezTo>
                    <a:pt x="322" y="5300"/>
                    <a:pt x="295" y="5354"/>
                    <a:pt x="214" y="5434"/>
                  </a:cubicBezTo>
                  <a:lnTo>
                    <a:pt x="134" y="5621"/>
                  </a:lnTo>
                  <a:lnTo>
                    <a:pt x="134" y="5648"/>
                  </a:lnTo>
                  <a:cubicBezTo>
                    <a:pt x="54" y="5782"/>
                    <a:pt x="54" y="5916"/>
                    <a:pt x="54" y="6103"/>
                  </a:cubicBezTo>
                  <a:cubicBezTo>
                    <a:pt x="54" y="6237"/>
                    <a:pt x="81" y="6371"/>
                    <a:pt x="161" y="6531"/>
                  </a:cubicBezTo>
                  <a:cubicBezTo>
                    <a:pt x="214" y="6665"/>
                    <a:pt x="295" y="6799"/>
                    <a:pt x="402" y="6933"/>
                  </a:cubicBezTo>
                  <a:cubicBezTo>
                    <a:pt x="482" y="7067"/>
                    <a:pt x="589" y="7174"/>
                    <a:pt x="696" y="7254"/>
                  </a:cubicBezTo>
                  <a:lnTo>
                    <a:pt x="803" y="7361"/>
                  </a:lnTo>
                  <a:cubicBezTo>
                    <a:pt x="669" y="7388"/>
                    <a:pt x="536" y="7468"/>
                    <a:pt x="402" y="7575"/>
                  </a:cubicBezTo>
                  <a:cubicBezTo>
                    <a:pt x="322" y="7602"/>
                    <a:pt x="295" y="7656"/>
                    <a:pt x="214" y="7709"/>
                  </a:cubicBezTo>
                  <a:cubicBezTo>
                    <a:pt x="188" y="7736"/>
                    <a:pt x="134" y="7789"/>
                    <a:pt x="81" y="7896"/>
                  </a:cubicBezTo>
                  <a:cubicBezTo>
                    <a:pt x="54" y="7977"/>
                    <a:pt x="27" y="8030"/>
                    <a:pt x="27" y="8111"/>
                  </a:cubicBezTo>
                  <a:lnTo>
                    <a:pt x="27" y="8137"/>
                  </a:lnTo>
                  <a:cubicBezTo>
                    <a:pt x="27" y="8191"/>
                    <a:pt x="0" y="8271"/>
                    <a:pt x="0" y="8325"/>
                  </a:cubicBezTo>
                  <a:lnTo>
                    <a:pt x="0" y="8378"/>
                  </a:lnTo>
                  <a:cubicBezTo>
                    <a:pt x="0" y="8512"/>
                    <a:pt x="27" y="8673"/>
                    <a:pt x="81" y="8780"/>
                  </a:cubicBezTo>
                  <a:cubicBezTo>
                    <a:pt x="161" y="8914"/>
                    <a:pt x="268" y="8994"/>
                    <a:pt x="348" y="9101"/>
                  </a:cubicBezTo>
                  <a:cubicBezTo>
                    <a:pt x="455" y="9208"/>
                    <a:pt x="589" y="9315"/>
                    <a:pt x="723" y="9369"/>
                  </a:cubicBezTo>
                  <a:cubicBezTo>
                    <a:pt x="803" y="9395"/>
                    <a:pt x="884" y="9476"/>
                    <a:pt x="964" y="9502"/>
                  </a:cubicBezTo>
                  <a:cubicBezTo>
                    <a:pt x="1017" y="9529"/>
                    <a:pt x="1071" y="9529"/>
                    <a:pt x="1124" y="9583"/>
                  </a:cubicBezTo>
                  <a:cubicBezTo>
                    <a:pt x="1258" y="9609"/>
                    <a:pt x="1419" y="9636"/>
                    <a:pt x="1553" y="9663"/>
                  </a:cubicBezTo>
                  <a:cubicBezTo>
                    <a:pt x="1660" y="9663"/>
                    <a:pt x="1767" y="9717"/>
                    <a:pt x="1874" y="9717"/>
                  </a:cubicBezTo>
                  <a:cubicBezTo>
                    <a:pt x="1794" y="9770"/>
                    <a:pt x="1740" y="9877"/>
                    <a:pt x="1687" y="9984"/>
                  </a:cubicBezTo>
                  <a:cubicBezTo>
                    <a:pt x="1633" y="10118"/>
                    <a:pt x="1553" y="10252"/>
                    <a:pt x="1526" y="10386"/>
                  </a:cubicBezTo>
                  <a:cubicBezTo>
                    <a:pt x="1499" y="10520"/>
                    <a:pt x="1472" y="10680"/>
                    <a:pt x="1419" y="10814"/>
                  </a:cubicBezTo>
                  <a:lnTo>
                    <a:pt x="1419" y="11269"/>
                  </a:lnTo>
                  <a:cubicBezTo>
                    <a:pt x="1472" y="11456"/>
                    <a:pt x="1499" y="11590"/>
                    <a:pt x="1553" y="11670"/>
                  </a:cubicBezTo>
                  <a:cubicBezTo>
                    <a:pt x="1633" y="11804"/>
                    <a:pt x="1740" y="11911"/>
                    <a:pt x="1820" y="12018"/>
                  </a:cubicBezTo>
                  <a:lnTo>
                    <a:pt x="1874" y="12018"/>
                  </a:lnTo>
                  <a:cubicBezTo>
                    <a:pt x="1927" y="12045"/>
                    <a:pt x="1954" y="12072"/>
                    <a:pt x="2035" y="12125"/>
                  </a:cubicBezTo>
                  <a:lnTo>
                    <a:pt x="2061" y="12125"/>
                  </a:lnTo>
                  <a:cubicBezTo>
                    <a:pt x="2142" y="12152"/>
                    <a:pt x="2222" y="12152"/>
                    <a:pt x="2275" y="12179"/>
                  </a:cubicBezTo>
                  <a:lnTo>
                    <a:pt x="2490" y="12179"/>
                  </a:lnTo>
                  <a:cubicBezTo>
                    <a:pt x="2570" y="12179"/>
                    <a:pt x="2623" y="12152"/>
                    <a:pt x="2704" y="12152"/>
                  </a:cubicBezTo>
                  <a:cubicBezTo>
                    <a:pt x="2837" y="12125"/>
                    <a:pt x="2971" y="12045"/>
                    <a:pt x="3078" y="11938"/>
                  </a:cubicBezTo>
                  <a:cubicBezTo>
                    <a:pt x="3132" y="11885"/>
                    <a:pt x="3212" y="11858"/>
                    <a:pt x="3266" y="11777"/>
                  </a:cubicBezTo>
                  <a:lnTo>
                    <a:pt x="3266" y="11885"/>
                  </a:lnTo>
                  <a:cubicBezTo>
                    <a:pt x="3266" y="12125"/>
                    <a:pt x="3293" y="12393"/>
                    <a:pt x="3400" y="12607"/>
                  </a:cubicBezTo>
                  <a:cubicBezTo>
                    <a:pt x="3507" y="12821"/>
                    <a:pt x="3560" y="12955"/>
                    <a:pt x="3667" y="13089"/>
                  </a:cubicBezTo>
                  <a:lnTo>
                    <a:pt x="3774" y="13196"/>
                  </a:lnTo>
                  <a:cubicBezTo>
                    <a:pt x="3801" y="13223"/>
                    <a:pt x="3881" y="13250"/>
                    <a:pt x="3935" y="13276"/>
                  </a:cubicBezTo>
                  <a:cubicBezTo>
                    <a:pt x="4013" y="13316"/>
                    <a:pt x="4092" y="13340"/>
                    <a:pt x="4160" y="13340"/>
                  </a:cubicBezTo>
                  <a:cubicBezTo>
                    <a:pt x="4184" y="13340"/>
                    <a:pt x="4208" y="13337"/>
                    <a:pt x="4229" y="13330"/>
                  </a:cubicBezTo>
                  <a:cubicBezTo>
                    <a:pt x="4363" y="13330"/>
                    <a:pt x="4550" y="13250"/>
                    <a:pt x="4684" y="13116"/>
                  </a:cubicBezTo>
                  <a:cubicBezTo>
                    <a:pt x="4818" y="13009"/>
                    <a:pt x="4952" y="12875"/>
                    <a:pt x="5086" y="12688"/>
                  </a:cubicBezTo>
                  <a:cubicBezTo>
                    <a:pt x="5220" y="12527"/>
                    <a:pt x="5300" y="12340"/>
                    <a:pt x="5434" y="12125"/>
                  </a:cubicBezTo>
                  <a:lnTo>
                    <a:pt x="5487" y="12072"/>
                  </a:lnTo>
                  <a:lnTo>
                    <a:pt x="5487" y="12340"/>
                  </a:lnTo>
                  <a:cubicBezTo>
                    <a:pt x="5487" y="12473"/>
                    <a:pt x="5514" y="12607"/>
                    <a:pt x="5541" y="12714"/>
                  </a:cubicBezTo>
                  <a:cubicBezTo>
                    <a:pt x="5568" y="12821"/>
                    <a:pt x="5621" y="12955"/>
                    <a:pt x="5675" y="13089"/>
                  </a:cubicBezTo>
                  <a:cubicBezTo>
                    <a:pt x="5782" y="13330"/>
                    <a:pt x="5942" y="13517"/>
                    <a:pt x="6103" y="13678"/>
                  </a:cubicBezTo>
                  <a:cubicBezTo>
                    <a:pt x="6290" y="13812"/>
                    <a:pt x="6424" y="13919"/>
                    <a:pt x="6558" y="13999"/>
                  </a:cubicBezTo>
                  <a:cubicBezTo>
                    <a:pt x="6585" y="14026"/>
                    <a:pt x="6611" y="14026"/>
                    <a:pt x="6692" y="14026"/>
                  </a:cubicBezTo>
                  <a:cubicBezTo>
                    <a:pt x="6745" y="14035"/>
                    <a:pt x="6799" y="14041"/>
                    <a:pt x="6851" y="14041"/>
                  </a:cubicBezTo>
                  <a:cubicBezTo>
                    <a:pt x="6956" y="14041"/>
                    <a:pt x="7058" y="14017"/>
                    <a:pt x="7147" y="13946"/>
                  </a:cubicBezTo>
                  <a:cubicBezTo>
                    <a:pt x="7281" y="13892"/>
                    <a:pt x="7388" y="13758"/>
                    <a:pt x="7495" y="13598"/>
                  </a:cubicBezTo>
                  <a:cubicBezTo>
                    <a:pt x="7548" y="13410"/>
                    <a:pt x="7629" y="13250"/>
                    <a:pt x="7682" y="13009"/>
                  </a:cubicBezTo>
                  <a:cubicBezTo>
                    <a:pt x="7682" y="12955"/>
                    <a:pt x="7709" y="12848"/>
                    <a:pt x="7709" y="12795"/>
                  </a:cubicBezTo>
                  <a:cubicBezTo>
                    <a:pt x="7762" y="12848"/>
                    <a:pt x="7816" y="12875"/>
                    <a:pt x="7843" y="12955"/>
                  </a:cubicBezTo>
                  <a:cubicBezTo>
                    <a:pt x="7976" y="13089"/>
                    <a:pt x="8191" y="13223"/>
                    <a:pt x="8378" y="13276"/>
                  </a:cubicBezTo>
                  <a:cubicBezTo>
                    <a:pt x="8432" y="13276"/>
                    <a:pt x="8458" y="13330"/>
                    <a:pt x="8485" y="13330"/>
                  </a:cubicBezTo>
                  <a:cubicBezTo>
                    <a:pt x="8678" y="13388"/>
                    <a:pt x="8843" y="13432"/>
                    <a:pt x="8980" y="13432"/>
                  </a:cubicBezTo>
                  <a:cubicBezTo>
                    <a:pt x="9034" y="13432"/>
                    <a:pt x="9083" y="13425"/>
                    <a:pt x="9127" y="13410"/>
                  </a:cubicBezTo>
                  <a:cubicBezTo>
                    <a:pt x="9288" y="13383"/>
                    <a:pt x="9422" y="13330"/>
                    <a:pt x="9529" y="13196"/>
                  </a:cubicBezTo>
                  <a:cubicBezTo>
                    <a:pt x="9582" y="13116"/>
                    <a:pt x="9636" y="13009"/>
                    <a:pt x="9663" y="12875"/>
                  </a:cubicBezTo>
                  <a:cubicBezTo>
                    <a:pt x="9663" y="12821"/>
                    <a:pt x="9689" y="12795"/>
                    <a:pt x="9689" y="12741"/>
                  </a:cubicBezTo>
                  <a:cubicBezTo>
                    <a:pt x="9689" y="12580"/>
                    <a:pt x="9689" y="12393"/>
                    <a:pt x="9663" y="12179"/>
                  </a:cubicBezTo>
                  <a:cubicBezTo>
                    <a:pt x="9663" y="12072"/>
                    <a:pt x="9636" y="12018"/>
                    <a:pt x="9582" y="11911"/>
                  </a:cubicBezTo>
                  <a:lnTo>
                    <a:pt x="9582" y="11911"/>
                  </a:lnTo>
                  <a:lnTo>
                    <a:pt x="9904" y="12125"/>
                  </a:lnTo>
                  <a:lnTo>
                    <a:pt x="10091" y="12206"/>
                  </a:lnTo>
                  <a:cubicBezTo>
                    <a:pt x="10171" y="12259"/>
                    <a:pt x="10225" y="12286"/>
                    <a:pt x="10305" y="12286"/>
                  </a:cubicBezTo>
                  <a:cubicBezTo>
                    <a:pt x="10439" y="12313"/>
                    <a:pt x="10600" y="12340"/>
                    <a:pt x="10733" y="12393"/>
                  </a:cubicBezTo>
                  <a:lnTo>
                    <a:pt x="11188" y="12393"/>
                  </a:lnTo>
                  <a:cubicBezTo>
                    <a:pt x="11376" y="12340"/>
                    <a:pt x="11510" y="12313"/>
                    <a:pt x="11590" y="12259"/>
                  </a:cubicBezTo>
                  <a:cubicBezTo>
                    <a:pt x="11724" y="12179"/>
                    <a:pt x="11831" y="12072"/>
                    <a:pt x="11938" y="11992"/>
                  </a:cubicBezTo>
                  <a:lnTo>
                    <a:pt x="11938" y="11938"/>
                  </a:lnTo>
                  <a:lnTo>
                    <a:pt x="12045" y="11751"/>
                  </a:lnTo>
                  <a:cubicBezTo>
                    <a:pt x="12072" y="11670"/>
                    <a:pt x="12072" y="11617"/>
                    <a:pt x="12098" y="11537"/>
                  </a:cubicBezTo>
                  <a:lnTo>
                    <a:pt x="12098" y="11322"/>
                  </a:lnTo>
                  <a:cubicBezTo>
                    <a:pt x="12098" y="11242"/>
                    <a:pt x="12072" y="11189"/>
                    <a:pt x="12072" y="11108"/>
                  </a:cubicBezTo>
                  <a:cubicBezTo>
                    <a:pt x="12045" y="11055"/>
                    <a:pt x="12045" y="10975"/>
                    <a:pt x="11991" y="10921"/>
                  </a:cubicBezTo>
                  <a:cubicBezTo>
                    <a:pt x="12125" y="10867"/>
                    <a:pt x="12313" y="10841"/>
                    <a:pt x="12446" y="10787"/>
                  </a:cubicBezTo>
                  <a:cubicBezTo>
                    <a:pt x="12714" y="10680"/>
                    <a:pt x="12875" y="10546"/>
                    <a:pt x="13008" y="10412"/>
                  </a:cubicBezTo>
                  <a:cubicBezTo>
                    <a:pt x="13115" y="10279"/>
                    <a:pt x="13169" y="10118"/>
                    <a:pt x="13142" y="9984"/>
                  </a:cubicBezTo>
                  <a:cubicBezTo>
                    <a:pt x="13142" y="9850"/>
                    <a:pt x="13062" y="9663"/>
                    <a:pt x="12928" y="9529"/>
                  </a:cubicBezTo>
                  <a:cubicBezTo>
                    <a:pt x="12901" y="9502"/>
                    <a:pt x="12901" y="9476"/>
                    <a:pt x="12875" y="9449"/>
                  </a:cubicBezTo>
                  <a:cubicBezTo>
                    <a:pt x="12768" y="9342"/>
                    <a:pt x="12660" y="9235"/>
                    <a:pt x="12500" y="9128"/>
                  </a:cubicBezTo>
                  <a:cubicBezTo>
                    <a:pt x="12393" y="9074"/>
                    <a:pt x="12313" y="8967"/>
                    <a:pt x="12179" y="8914"/>
                  </a:cubicBezTo>
                  <a:lnTo>
                    <a:pt x="12205" y="8914"/>
                  </a:lnTo>
                  <a:cubicBezTo>
                    <a:pt x="12339" y="8914"/>
                    <a:pt x="12473" y="8860"/>
                    <a:pt x="12580" y="8833"/>
                  </a:cubicBezTo>
                  <a:cubicBezTo>
                    <a:pt x="12660" y="8807"/>
                    <a:pt x="12794" y="8780"/>
                    <a:pt x="12928" y="8699"/>
                  </a:cubicBezTo>
                  <a:cubicBezTo>
                    <a:pt x="13169" y="8592"/>
                    <a:pt x="13383" y="8432"/>
                    <a:pt x="13544" y="8271"/>
                  </a:cubicBezTo>
                  <a:cubicBezTo>
                    <a:pt x="13731" y="8057"/>
                    <a:pt x="13838" y="7870"/>
                    <a:pt x="13865" y="7709"/>
                  </a:cubicBezTo>
                  <a:cubicBezTo>
                    <a:pt x="13918" y="7522"/>
                    <a:pt x="13918" y="7361"/>
                    <a:pt x="13811" y="7227"/>
                  </a:cubicBezTo>
                  <a:cubicBezTo>
                    <a:pt x="13731" y="7094"/>
                    <a:pt x="13597" y="6986"/>
                    <a:pt x="13437" y="6906"/>
                  </a:cubicBezTo>
                  <a:cubicBezTo>
                    <a:pt x="13410" y="6853"/>
                    <a:pt x="13383" y="6853"/>
                    <a:pt x="13330" y="6853"/>
                  </a:cubicBezTo>
                  <a:cubicBezTo>
                    <a:pt x="13196" y="6799"/>
                    <a:pt x="13062" y="6772"/>
                    <a:pt x="12875" y="6719"/>
                  </a:cubicBezTo>
                  <a:cubicBezTo>
                    <a:pt x="12714" y="6692"/>
                    <a:pt x="12580" y="6665"/>
                    <a:pt x="12366" y="6665"/>
                  </a:cubicBezTo>
                  <a:cubicBezTo>
                    <a:pt x="12446" y="6638"/>
                    <a:pt x="12473" y="6585"/>
                    <a:pt x="12527" y="6558"/>
                  </a:cubicBezTo>
                  <a:cubicBezTo>
                    <a:pt x="12634" y="6505"/>
                    <a:pt x="12741" y="6424"/>
                    <a:pt x="12794" y="6317"/>
                  </a:cubicBezTo>
                  <a:cubicBezTo>
                    <a:pt x="12982" y="6157"/>
                    <a:pt x="13115" y="5916"/>
                    <a:pt x="13196" y="5702"/>
                  </a:cubicBezTo>
                  <a:cubicBezTo>
                    <a:pt x="13249" y="5595"/>
                    <a:pt x="13276" y="5488"/>
                    <a:pt x="13276" y="5434"/>
                  </a:cubicBezTo>
                  <a:cubicBezTo>
                    <a:pt x="13303" y="5300"/>
                    <a:pt x="13303" y="5166"/>
                    <a:pt x="13303" y="5059"/>
                  </a:cubicBezTo>
                  <a:cubicBezTo>
                    <a:pt x="13276" y="4899"/>
                    <a:pt x="13196" y="4765"/>
                    <a:pt x="13062" y="4658"/>
                  </a:cubicBezTo>
                  <a:cubicBezTo>
                    <a:pt x="13035" y="4631"/>
                    <a:pt x="12982" y="4578"/>
                    <a:pt x="12928" y="4578"/>
                  </a:cubicBezTo>
                  <a:cubicBezTo>
                    <a:pt x="12848" y="4551"/>
                    <a:pt x="12741" y="4524"/>
                    <a:pt x="12634" y="4524"/>
                  </a:cubicBezTo>
                  <a:cubicBezTo>
                    <a:pt x="12473" y="4524"/>
                    <a:pt x="12259" y="4524"/>
                    <a:pt x="12072" y="4551"/>
                  </a:cubicBezTo>
                  <a:cubicBezTo>
                    <a:pt x="11911" y="4578"/>
                    <a:pt x="11724" y="4631"/>
                    <a:pt x="11510" y="4685"/>
                  </a:cubicBezTo>
                  <a:cubicBezTo>
                    <a:pt x="11670" y="4578"/>
                    <a:pt x="11804" y="4444"/>
                    <a:pt x="11911" y="4363"/>
                  </a:cubicBezTo>
                  <a:cubicBezTo>
                    <a:pt x="12072" y="4176"/>
                    <a:pt x="12179" y="4042"/>
                    <a:pt x="12259" y="3908"/>
                  </a:cubicBezTo>
                  <a:cubicBezTo>
                    <a:pt x="12366" y="3748"/>
                    <a:pt x="12393" y="3614"/>
                    <a:pt x="12393" y="3453"/>
                  </a:cubicBezTo>
                  <a:cubicBezTo>
                    <a:pt x="12393" y="3293"/>
                    <a:pt x="12339" y="3159"/>
                    <a:pt x="12205" y="3025"/>
                  </a:cubicBezTo>
                  <a:cubicBezTo>
                    <a:pt x="12098" y="2945"/>
                    <a:pt x="11991" y="2891"/>
                    <a:pt x="11858" y="2811"/>
                  </a:cubicBezTo>
                  <a:cubicBezTo>
                    <a:pt x="11804" y="2784"/>
                    <a:pt x="11697" y="2757"/>
                    <a:pt x="11590" y="2704"/>
                  </a:cubicBezTo>
                  <a:cubicBezTo>
                    <a:pt x="11563" y="2704"/>
                    <a:pt x="11536" y="2704"/>
                    <a:pt x="11510" y="2677"/>
                  </a:cubicBezTo>
                  <a:cubicBezTo>
                    <a:pt x="11563" y="2543"/>
                    <a:pt x="11643" y="2410"/>
                    <a:pt x="11670" y="2276"/>
                  </a:cubicBezTo>
                  <a:lnTo>
                    <a:pt x="11670" y="2088"/>
                  </a:lnTo>
                  <a:cubicBezTo>
                    <a:pt x="11670" y="1981"/>
                    <a:pt x="11643" y="1901"/>
                    <a:pt x="11643" y="1847"/>
                  </a:cubicBezTo>
                  <a:cubicBezTo>
                    <a:pt x="11643" y="1767"/>
                    <a:pt x="11590" y="1714"/>
                    <a:pt x="11536" y="1633"/>
                  </a:cubicBezTo>
                  <a:cubicBezTo>
                    <a:pt x="11510" y="1580"/>
                    <a:pt x="11456" y="1499"/>
                    <a:pt x="11402" y="1473"/>
                  </a:cubicBezTo>
                  <a:lnTo>
                    <a:pt x="11402" y="1446"/>
                  </a:lnTo>
                  <a:cubicBezTo>
                    <a:pt x="11510" y="1392"/>
                    <a:pt x="11402" y="1312"/>
                    <a:pt x="11295" y="1259"/>
                  </a:cubicBezTo>
                  <a:cubicBezTo>
                    <a:pt x="11269" y="1259"/>
                    <a:pt x="11269" y="1259"/>
                    <a:pt x="11242" y="1205"/>
                  </a:cubicBezTo>
                  <a:cubicBezTo>
                    <a:pt x="11108" y="1178"/>
                    <a:pt x="10974" y="1152"/>
                    <a:pt x="10787" y="1152"/>
                  </a:cubicBezTo>
                  <a:cubicBezTo>
                    <a:pt x="10626" y="1152"/>
                    <a:pt x="10492" y="1152"/>
                    <a:pt x="10332" y="1178"/>
                  </a:cubicBezTo>
                  <a:cubicBezTo>
                    <a:pt x="10198" y="1205"/>
                    <a:pt x="10011" y="1259"/>
                    <a:pt x="9904" y="1312"/>
                  </a:cubicBezTo>
                  <a:cubicBezTo>
                    <a:pt x="9770" y="1392"/>
                    <a:pt x="9636" y="1446"/>
                    <a:pt x="9502" y="1553"/>
                  </a:cubicBezTo>
                  <a:cubicBezTo>
                    <a:pt x="9449" y="1580"/>
                    <a:pt x="9422" y="1580"/>
                    <a:pt x="9395" y="1607"/>
                  </a:cubicBezTo>
                  <a:cubicBezTo>
                    <a:pt x="9422" y="1526"/>
                    <a:pt x="9422" y="1419"/>
                    <a:pt x="9449" y="1285"/>
                  </a:cubicBezTo>
                  <a:cubicBezTo>
                    <a:pt x="9449" y="1152"/>
                    <a:pt x="9449" y="991"/>
                    <a:pt x="9422" y="857"/>
                  </a:cubicBezTo>
                  <a:cubicBezTo>
                    <a:pt x="9395" y="777"/>
                    <a:pt x="9395" y="723"/>
                    <a:pt x="9368" y="643"/>
                  </a:cubicBezTo>
                  <a:cubicBezTo>
                    <a:pt x="9315" y="589"/>
                    <a:pt x="9261" y="509"/>
                    <a:pt x="9234" y="456"/>
                  </a:cubicBezTo>
                  <a:cubicBezTo>
                    <a:pt x="9181" y="375"/>
                    <a:pt x="9127" y="349"/>
                    <a:pt x="9047" y="268"/>
                  </a:cubicBezTo>
                  <a:lnTo>
                    <a:pt x="8860" y="188"/>
                  </a:lnTo>
                  <a:lnTo>
                    <a:pt x="8833" y="188"/>
                  </a:lnTo>
                  <a:cubicBezTo>
                    <a:pt x="8699" y="108"/>
                    <a:pt x="8565" y="108"/>
                    <a:pt x="8378" y="108"/>
                  </a:cubicBezTo>
                  <a:cubicBezTo>
                    <a:pt x="8244" y="108"/>
                    <a:pt x="8110" y="134"/>
                    <a:pt x="7950" y="215"/>
                  </a:cubicBezTo>
                  <a:cubicBezTo>
                    <a:pt x="7816" y="268"/>
                    <a:pt x="7682" y="349"/>
                    <a:pt x="7548" y="456"/>
                  </a:cubicBezTo>
                  <a:cubicBezTo>
                    <a:pt x="7414" y="536"/>
                    <a:pt x="7307" y="643"/>
                    <a:pt x="7227" y="750"/>
                  </a:cubicBezTo>
                  <a:cubicBezTo>
                    <a:pt x="7120" y="830"/>
                    <a:pt x="7040" y="991"/>
                    <a:pt x="6959" y="1125"/>
                  </a:cubicBezTo>
                  <a:cubicBezTo>
                    <a:pt x="6959" y="1018"/>
                    <a:pt x="6906" y="911"/>
                    <a:pt x="6879" y="804"/>
                  </a:cubicBezTo>
                  <a:cubicBezTo>
                    <a:pt x="6852" y="670"/>
                    <a:pt x="6772" y="536"/>
                    <a:pt x="6692" y="402"/>
                  </a:cubicBezTo>
                  <a:cubicBezTo>
                    <a:pt x="6638" y="349"/>
                    <a:pt x="6585" y="322"/>
                    <a:pt x="6558" y="242"/>
                  </a:cubicBezTo>
                  <a:cubicBezTo>
                    <a:pt x="6478" y="161"/>
                    <a:pt x="6424" y="134"/>
                    <a:pt x="6344" y="108"/>
                  </a:cubicBezTo>
                  <a:cubicBezTo>
                    <a:pt x="6317" y="108"/>
                    <a:pt x="6317" y="81"/>
                    <a:pt x="6290" y="81"/>
                  </a:cubicBezTo>
                  <a:cubicBezTo>
                    <a:pt x="6237" y="54"/>
                    <a:pt x="6183" y="54"/>
                    <a:pt x="6156" y="54"/>
                  </a:cubicBezTo>
                  <a:cubicBezTo>
                    <a:pt x="6076" y="1"/>
                    <a:pt x="6023" y="1"/>
                    <a:pt x="5942" y="1"/>
                  </a:cubicBezTo>
                  <a:close/>
                </a:path>
              </a:pathLst>
            </a:custGeom>
            <a:solidFill>
              <a:srgbClr val="FFD6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34" name="Google Shape;7100;p48">
              <a:extLst>
                <a:ext uri="{FF2B5EF4-FFF2-40B4-BE49-F238E27FC236}">
                  <a16:creationId xmlns:a16="http://schemas.microsoft.com/office/drawing/2014/main" id="{6E8FFBAC-E61B-2ACD-101A-545BBF7EC63C}"/>
                </a:ext>
              </a:extLst>
            </p:cNvPr>
            <p:cNvSpPr/>
            <p:nvPr/>
          </p:nvSpPr>
          <p:spPr>
            <a:xfrm>
              <a:off x="10570325" y="7199550"/>
              <a:ext cx="151250" cy="165950"/>
            </a:xfrm>
            <a:custGeom>
              <a:avLst/>
              <a:gdLst/>
              <a:ahLst/>
              <a:cxnLst/>
              <a:rect l="l" t="t" r="r" b="b"/>
              <a:pathLst>
                <a:path w="6050" h="6638" extrusionOk="0">
                  <a:moveTo>
                    <a:pt x="2891" y="0"/>
                  </a:moveTo>
                  <a:cubicBezTo>
                    <a:pt x="2811" y="27"/>
                    <a:pt x="2784" y="54"/>
                    <a:pt x="2757" y="80"/>
                  </a:cubicBezTo>
                  <a:cubicBezTo>
                    <a:pt x="2704" y="161"/>
                    <a:pt x="2650" y="188"/>
                    <a:pt x="2623" y="295"/>
                  </a:cubicBezTo>
                  <a:lnTo>
                    <a:pt x="2490" y="562"/>
                  </a:lnTo>
                  <a:cubicBezTo>
                    <a:pt x="2490" y="589"/>
                    <a:pt x="2490" y="589"/>
                    <a:pt x="2436" y="616"/>
                  </a:cubicBezTo>
                  <a:cubicBezTo>
                    <a:pt x="2409" y="562"/>
                    <a:pt x="2409" y="535"/>
                    <a:pt x="2382" y="482"/>
                  </a:cubicBezTo>
                  <a:cubicBezTo>
                    <a:pt x="2302" y="402"/>
                    <a:pt x="2275" y="321"/>
                    <a:pt x="2222" y="241"/>
                  </a:cubicBezTo>
                  <a:cubicBezTo>
                    <a:pt x="2168" y="188"/>
                    <a:pt x="2115" y="161"/>
                    <a:pt x="2034" y="134"/>
                  </a:cubicBezTo>
                  <a:lnTo>
                    <a:pt x="1981" y="134"/>
                  </a:lnTo>
                  <a:cubicBezTo>
                    <a:pt x="1954" y="134"/>
                    <a:pt x="1901" y="134"/>
                    <a:pt x="1874" y="161"/>
                  </a:cubicBezTo>
                  <a:cubicBezTo>
                    <a:pt x="1847" y="161"/>
                    <a:pt x="1847" y="188"/>
                    <a:pt x="1820" y="214"/>
                  </a:cubicBezTo>
                  <a:lnTo>
                    <a:pt x="1740" y="295"/>
                  </a:lnTo>
                  <a:cubicBezTo>
                    <a:pt x="1713" y="348"/>
                    <a:pt x="1687" y="428"/>
                    <a:pt x="1687" y="535"/>
                  </a:cubicBezTo>
                  <a:cubicBezTo>
                    <a:pt x="1633" y="616"/>
                    <a:pt x="1633" y="750"/>
                    <a:pt x="1687" y="883"/>
                  </a:cubicBezTo>
                  <a:cubicBezTo>
                    <a:pt x="1606" y="803"/>
                    <a:pt x="1499" y="696"/>
                    <a:pt x="1419" y="669"/>
                  </a:cubicBezTo>
                  <a:cubicBezTo>
                    <a:pt x="1339" y="616"/>
                    <a:pt x="1285" y="589"/>
                    <a:pt x="1205" y="589"/>
                  </a:cubicBezTo>
                  <a:lnTo>
                    <a:pt x="1178" y="589"/>
                  </a:lnTo>
                  <a:cubicBezTo>
                    <a:pt x="1098" y="589"/>
                    <a:pt x="1071" y="589"/>
                    <a:pt x="1044" y="616"/>
                  </a:cubicBezTo>
                  <a:cubicBezTo>
                    <a:pt x="1017" y="669"/>
                    <a:pt x="937" y="696"/>
                    <a:pt x="937" y="750"/>
                  </a:cubicBezTo>
                  <a:cubicBezTo>
                    <a:pt x="910" y="830"/>
                    <a:pt x="910" y="883"/>
                    <a:pt x="910" y="990"/>
                  </a:cubicBezTo>
                  <a:cubicBezTo>
                    <a:pt x="910" y="1071"/>
                    <a:pt x="937" y="1151"/>
                    <a:pt x="964" y="1258"/>
                  </a:cubicBezTo>
                  <a:cubicBezTo>
                    <a:pt x="1017" y="1338"/>
                    <a:pt x="1017" y="1365"/>
                    <a:pt x="1044" y="1419"/>
                  </a:cubicBezTo>
                  <a:cubicBezTo>
                    <a:pt x="910" y="1365"/>
                    <a:pt x="777" y="1338"/>
                    <a:pt x="669" y="1285"/>
                  </a:cubicBezTo>
                  <a:lnTo>
                    <a:pt x="643" y="1285"/>
                  </a:lnTo>
                  <a:cubicBezTo>
                    <a:pt x="509" y="1285"/>
                    <a:pt x="402" y="1338"/>
                    <a:pt x="375" y="1419"/>
                  </a:cubicBezTo>
                  <a:cubicBezTo>
                    <a:pt x="321" y="1526"/>
                    <a:pt x="375" y="1686"/>
                    <a:pt x="402" y="1740"/>
                  </a:cubicBezTo>
                  <a:lnTo>
                    <a:pt x="348" y="1740"/>
                  </a:lnTo>
                  <a:cubicBezTo>
                    <a:pt x="321" y="1740"/>
                    <a:pt x="321" y="1740"/>
                    <a:pt x="321" y="1767"/>
                  </a:cubicBezTo>
                  <a:lnTo>
                    <a:pt x="241" y="1767"/>
                  </a:lnTo>
                  <a:cubicBezTo>
                    <a:pt x="214" y="1767"/>
                    <a:pt x="214" y="1793"/>
                    <a:pt x="214" y="1793"/>
                  </a:cubicBezTo>
                  <a:cubicBezTo>
                    <a:pt x="188" y="1820"/>
                    <a:pt x="134" y="1874"/>
                    <a:pt x="134" y="1901"/>
                  </a:cubicBezTo>
                  <a:lnTo>
                    <a:pt x="134" y="1927"/>
                  </a:lnTo>
                  <a:lnTo>
                    <a:pt x="134" y="2008"/>
                  </a:lnTo>
                  <a:cubicBezTo>
                    <a:pt x="134" y="2034"/>
                    <a:pt x="134" y="2061"/>
                    <a:pt x="188" y="2141"/>
                  </a:cubicBezTo>
                  <a:cubicBezTo>
                    <a:pt x="188" y="2168"/>
                    <a:pt x="214" y="2195"/>
                    <a:pt x="241" y="2222"/>
                  </a:cubicBezTo>
                  <a:lnTo>
                    <a:pt x="348" y="2329"/>
                  </a:lnTo>
                  <a:cubicBezTo>
                    <a:pt x="321" y="2329"/>
                    <a:pt x="268" y="2356"/>
                    <a:pt x="268" y="2356"/>
                  </a:cubicBezTo>
                  <a:cubicBezTo>
                    <a:pt x="241" y="2409"/>
                    <a:pt x="188" y="2436"/>
                    <a:pt x="134" y="2489"/>
                  </a:cubicBezTo>
                  <a:cubicBezTo>
                    <a:pt x="107" y="2543"/>
                    <a:pt x="107" y="2596"/>
                    <a:pt x="81" y="2677"/>
                  </a:cubicBezTo>
                  <a:lnTo>
                    <a:pt x="81" y="2730"/>
                  </a:lnTo>
                  <a:cubicBezTo>
                    <a:pt x="81" y="2757"/>
                    <a:pt x="81" y="2811"/>
                    <a:pt x="107" y="2811"/>
                  </a:cubicBezTo>
                  <a:cubicBezTo>
                    <a:pt x="134" y="2864"/>
                    <a:pt x="188" y="2891"/>
                    <a:pt x="214" y="2971"/>
                  </a:cubicBezTo>
                  <a:lnTo>
                    <a:pt x="241" y="2998"/>
                  </a:lnTo>
                  <a:cubicBezTo>
                    <a:pt x="214" y="2998"/>
                    <a:pt x="214" y="2998"/>
                    <a:pt x="161" y="3025"/>
                  </a:cubicBezTo>
                  <a:cubicBezTo>
                    <a:pt x="134" y="3078"/>
                    <a:pt x="81" y="3105"/>
                    <a:pt x="27" y="3159"/>
                  </a:cubicBezTo>
                  <a:cubicBezTo>
                    <a:pt x="0" y="3212"/>
                    <a:pt x="0" y="3266"/>
                    <a:pt x="0" y="3346"/>
                  </a:cubicBezTo>
                  <a:cubicBezTo>
                    <a:pt x="0" y="3399"/>
                    <a:pt x="0" y="3480"/>
                    <a:pt x="27" y="3506"/>
                  </a:cubicBezTo>
                  <a:lnTo>
                    <a:pt x="134" y="3694"/>
                  </a:lnTo>
                  <a:cubicBezTo>
                    <a:pt x="161" y="3774"/>
                    <a:pt x="241" y="3801"/>
                    <a:pt x="348" y="3881"/>
                  </a:cubicBezTo>
                  <a:cubicBezTo>
                    <a:pt x="295" y="3881"/>
                    <a:pt x="295" y="3908"/>
                    <a:pt x="268" y="3908"/>
                  </a:cubicBezTo>
                  <a:cubicBezTo>
                    <a:pt x="214" y="3961"/>
                    <a:pt x="134" y="4042"/>
                    <a:pt x="107" y="4149"/>
                  </a:cubicBezTo>
                  <a:cubicBezTo>
                    <a:pt x="107" y="4229"/>
                    <a:pt x="107" y="4309"/>
                    <a:pt x="161" y="4416"/>
                  </a:cubicBezTo>
                  <a:cubicBezTo>
                    <a:pt x="214" y="4470"/>
                    <a:pt x="268" y="4577"/>
                    <a:pt x="375" y="4631"/>
                  </a:cubicBezTo>
                  <a:cubicBezTo>
                    <a:pt x="402" y="4684"/>
                    <a:pt x="429" y="4711"/>
                    <a:pt x="482" y="4711"/>
                  </a:cubicBezTo>
                  <a:cubicBezTo>
                    <a:pt x="509" y="4738"/>
                    <a:pt x="562" y="4738"/>
                    <a:pt x="616" y="4764"/>
                  </a:cubicBezTo>
                  <a:lnTo>
                    <a:pt x="643" y="4764"/>
                  </a:lnTo>
                  <a:cubicBezTo>
                    <a:pt x="562" y="4818"/>
                    <a:pt x="536" y="4872"/>
                    <a:pt x="509" y="4952"/>
                  </a:cubicBezTo>
                  <a:cubicBezTo>
                    <a:pt x="482" y="5005"/>
                    <a:pt x="482" y="5086"/>
                    <a:pt x="482" y="5112"/>
                  </a:cubicBezTo>
                  <a:cubicBezTo>
                    <a:pt x="482" y="5166"/>
                    <a:pt x="509" y="5246"/>
                    <a:pt x="536" y="5273"/>
                  </a:cubicBezTo>
                  <a:cubicBezTo>
                    <a:pt x="562" y="5300"/>
                    <a:pt x="616" y="5380"/>
                    <a:pt x="669" y="5407"/>
                  </a:cubicBezTo>
                  <a:cubicBezTo>
                    <a:pt x="750" y="5434"/>
                    <a:pt x="803" y="5487"/>
                    <a:pt x="884" y="5487"/>
                  </a:cubicBezTo>
                  <a:lnTo>
                    <a:pt x="1071" y="5487"/>
                  </a:lnTo>
                  <a:cubicBezTo>
                    <a:pt x="1044" y="5514"/>
                    <a:pt x="1044" y="5567"/>
                    <a:pt x="1044" y="5621"/>
                  </a:cubicBezTo>
                  <a:cubicBezTo>
                    <a:pt x="1044" y="5674"/>
                    <a:pt x="1071" y="5755"/>
                    <a:pt x="1098" y="5808"/>
                  </a:cubicBezTo>
                  <a:cubicBezTo>
                    <a:pt x="1151" y="5889"/>
                    <a:pt x="1205" y="5915"/>
                    <a:pt x="1285" y="5969"/>
                  </a:cubicBezTo>
                  <a:cubicBezTo>
                    <a:pt x="1339" y="6022"/>
                    <a:pt x="1365" y="6049"/>
                    <a:pt x="1472" y="6076"/>
                  </a:cubicBezTo>
                  <a:cubicBezTo>
                    <a:pt x="1553" y="6103"/>
                    <a:pt x="1633" y="6103"/>
                    <a:pt x="1740" y="6103"/>
                  </a:cubicBezTo>
                  <a:cubicBezTo>
                    <a:pt x="1820" y="6103"/>
                    <a:pt x="1874" y="6103"/>
                    <a:pt x="1954" y="6076"/>
                  </a:cubicBezTo>
                  <a:lnTo>
                    <a:pt x="1954" y="6076"/>
                  </a:lnTo>
                  <a:cubicBezTo>
                    <a:pt x="1954" y="6103"/>
                    <a:pt x="1954" y="6103"/>
                    <a:pt x="1901" y="6156"/>
                  </a:cubicBezTo>
                  <a:lnTo>
                    <a:pt x="1901" y="6237"/>
                  </a:lnTo>
                  <a:lnTo>
                    <a:pt x="1901" y="6290"/>
                  </a:lnTo>
                  <a:lnTo>
                    <a:pt x="1901" y="6317"/>
                  </a:lnTo>
                  <a:cubicBezTo>
                    <a:pt x="1901" y="6344"/>
                    <a:pt x="1954" y="6344"/>
                    <a:pt x="1954" y="6370"/>
                  </a:cubicBezTo>
                  <a:cubicBezTo>
                    <a:pt x="1981" y="6424"/>
                    <a:pt x="2034" y="6451"/>
                    <a:pt x="2088" y="6451"/>
                  </a:cubicBezTo>
                  <a:lnTo>
                    <a:pt x="2275" y="6451"/>
                  </a:lnTo>
                  <a:cubicBezTo>
                    <a:pt x="2356" y="6451"/>
                    <a:pt x="2382" y="6424"/>
                    <a:pt x="2490" y="6370"/>
                  </a:cubicBezTo>
                  <a:cubicBezTo>
                    <a:pt x="2543" y="6344"/>
                    <a:pt x="2623" y="6317"/>
                    <a:pt x="2677" y="6237"/>
                  </a:cubicBezTo>
                  <a:cubicBezTo>
                    <a:pt x="2677" y="6237"/>
                    <a:pt x="2677" y="6290"/>
                    <a:pt x="2704" y="6290"/>
                  </a:cubicBezTo>
                  <a:lnTo>
                    <a:pt x="2811" y="6477"/>
                  </a:lnTo>
                  <a:cubicBezTo>
                    <a:pt x="2837" y="6558"/>
                    <a:pt x="2918" y="6585"/>
                    <a:pt x="2945" y="6611"/>
                  </a:cubicBezTo>
                  <a:cubicBezTo>
                    <a:pt x="2971" y="6638"/>
                    <a:pt x="3052" y="6638"/>
                    <a:pt x="3105" y="6638"/>
                  </a:cubicBezTo>
                  <a:cubicBezTo>
                    <a:pt x="3239" y="6638"/>
                    <a:pt x="3346" y="6585"/>
                    <a:pt x="3453" y="6477"/>
                  </a:cubicBezTo>
                  <a:cubicBezTo>
                    <a:pt x="3480" y="6451"/>
                    <a:pt x="3507" y="6370"/>
                    <a:pt x="3560" y="6344"/>
                  </a:cubicBezTo>
                  <a:cubicBezTo>
                    <a:pt x="3560" y="6370"/>
                    <a:pt x="3587" y="6424"/>
                    <a:pt x="3587" y="6424"/>
                  </a:cubicBezTo>
                  <a:lnTo>
                    <a:pt x="3614" y="6451"/>
                  </a:lnTo>
                  <a:cubicBezTo>
                    <a:pt x="3640" y="6451"/>
                    <a:pt x="3640" y="6477"/>
                    <a:pt x="3640" y="6477"/>
                  </a:cubicBezTo>
                  <a:cubicBezTo>
                    <a:pt x="3640" y="6477"/>
                    <a:pt x="3694" y="6477"/>
                    <a:pt x="3694" y="6504"/>
                  </a:cubicBezTo>
                  <a:lnTo>
                    <a:pt x="3828" y="6504"/>
                  </a:lnTo>
                  <a:cubicBezTo>
                    <a:pt x="3881" y="6477"/>
                    <a:pt x="3908" y="6451"/>
                    <a:pt x="3962" y="6451"/>
                  </a:cubicBezTo>
                  <a:lnTo>
                    <a:pt x="4095" y="6317"/>
                  </a:lnTo>
                  <a:cubicBezTo>
                    <a:pt x="4176" y="6210"/>
                    <a:pt x="4229" y="6076"/>
                    <a:pt x="4283" y="5969"/>
                  </a:cubicBezTo>
                  <a:lnTo>
                    <a:pt x="4283" y="6022"/>
                  </a:lnTo>
                  <a:lnTo>
                    <a:pt x="4363" y="6076"/>
                  </a:lnTo>
                  <a:cubicBezTo>
                    <a:pt x="4363" y="6076"/>
                    <a:pt x="4390" y="6103"/>
                    <a:pt x="4417" y="6103"/>
                  </a:cubicBezTo>
                  <a:cubicBezTo>
                    <a:pt x="4417" y="6103"/>
                    <a:pt x="4443" y="6103"/>
                    <a:pt x="4443" y="6156"/>
                  </a:cubicBezTo>
                  <a:lnTo>
                    <a:pt x="4524" y="6156"/>
                  </a:lnTo>
                  <a:cubicBezTo>
                    <a:pt x="4550" y="6156"/>
                    <a:pt x="4631" y="6156"/>
                    <a:pt x="4631" y="6103"/>
                  </a:cubicBezTo>
                  <a:cubicBezTo>
                    <a:pt x="4684" y="6076"/>
                    <a:pt x="4711" y="6022"/>
                    <a:pt x="4711" y="5969"/>
                  </a:cubicBezTo>
                  <a:cubicBezTo>
                    <a:pt x="4791" y="5835"/>
                    <a:pt x="4791" y="5701"/>
                    <a:pt x="4791" y="5567"/>
                  </a:cubicBezTo>
                  <a:lnTo>
                    <a:pt x="4791" y="5487"/>
                  </a:lnTo>
                  <a:cubicBezTo>
                    <a:pt x="4845" y="5514"/>
                    <a:pt x="4925" y="5541"/>
                    <a:pt x="4952" y="5541"/>
                  </a:cubicBezTo>
                  <a:lnTo>
                    <a:pt x="4979" y="5541"/>
                  </a:lnTo>
                  <a:cubicBezTo>
                    <a:pt x="5059" y="5541"/>
                    <a:pt x="5086" y="5541"/>
                    <a:pt x="5166" y="5514"/>
                  </a:cubicBezTo>
                  <a:cubicBezTo>
                    <a:pt x="5220" y="5487"/>
                    <a:pt x="5246" y="5434"/>
                    <a:pt x="5300" y="5380"/>
                  </a:cubicBezTo>
                  <a:cubicBezTo>
                    <a:pt x="5353" y="5273"/>
                    <a:pt x="5380" y="5139"/>
                    <a:pt x="5380" y="4979"/>
                  </a:cubicBezTo>
                  <a:cubicBezTo>
                    <a:pt x="5380" y="4898"/>
                    <a:pt x="5380" y="4845"/>
                    <a:pt x="5353" y="4764"/>
                  </a:cubicBezTo>
                  <a:cubicBezTo>
                    <a:pt x="5380" y="4764"/>
                    <a:pt x="5434" y="4818"/>
                    <a:pt x="5460" y="4818"/>
                  </a:cubicBezTo>
                  <a:lnTo>
                    <a:pt x="5594" y="4818"/>
                  </a:lnTo>
                  <a:cubicBezTo>
                    <a:pt x="5621" y="4818"/>
                    <a:pt x="5648" y="4818"/>
                    <a:pt x="5701" y="4764"/>
                  </a:cubicBezTo>
                  <a:cubicBezTo>
                    <a:pt x="5728" y="4764"/>
                    <a:pt x="5755" y="4738"/>
                    <a:pt x="5782" y="4711"/>
                  </a:cubicBezTo>
                  <a:cubicBezTo>
                    <a:pt x="5835" y="4684"/>
                    <a:pt x="5862" y="4604"/>
                    <a:pt x="5889" y="4550"/>
                  </a:cubicBezTo>
                  <a:cubicBezTo>
                    <a:pt x="5889" y="4497"/>
                    <a:pt x="5889" y="4470"/>
                    <a:pt x="5916" y="4443"/>
                  </a:cubicBezTo>
                  <a:lnTo>
                    <a:pt x="5916" y="4336"/>
                  </a:lnTo>
                  <a:cubicBezTo>
                    <a:pt x="5916" y="4283"/>
                    <a:pt x="5889" y="4202"/>
                    <a:pt x="5862" y="4095"/>
                  </a:cubicBezTo>
                  <a:cubicBezTo>
                    <a:pt x="5835" y="4042"/>
                    <a:pt x="5755" y="3961"/>
                    <a:pt x="5701" y="3881"/>
                  </a:cubicBezTo>
                  <a:lnTo>
                    <a:pt x="5594" y="3774"/>
                  </a:lnTo>
                  <a:cubicBezTo>
                    <a:pt x="5701" y="3747"/>
                    <a:pt x="5782" y="3694"/>
                    <a:pt x="5862" y="3667"/>
                  </a:cubicBezTo>
                  <a:cubicBezTo>
                    <a:pt x="5916" y="3640"/>
                    <a:pt x="5969" y="3560"/>
                    <a:pt x="5996" y="3533"/>
                  </a:cubicBezTo>
                  <a:cubicBezTo>
                    <a:pt x="6023" y="3506"/>
                    <a:pt x="6023" y="3426"/>
                    <a:pt x="6049" y="3373"/>
                  </a:cubicBezTo>
                  <a:cubicBezTo>
                    <a:pt x="6049" y="3292"/>
                    <a:pt x="6049" y="3266"/>
                    <a:pt x="6023" y="3212"/>
                  </a:cubicBezTo>
                  <a:cubicBezTo>
                    <a:pt x="6023" y="3159"/>
                    <a:pt x="5996" y="3132"/>
                    <a:pt x="5969" y="3132"/>
                  </a:cubicBezTo>
                  <a:cubicBezTo>
                    <a:pt x="5916" y="3105"/>
                    <a:pt x="5916" y="3078"/>
                    <a:pt x="5889" y="3078"/>
                  </a:cubicBezTo>
                  <a:cubicBezTo>
                    <a:pt x="5835" y="2998"/>
                    <a:pt x="5701" y="2944"/>
                    <a:pt x="5594" y="2891"/>
                  </a:cubicBezTo>
                  <a:lnTo>
                    <a:pt x="5621" y="2864"/>
                  </a:lnTo>
                  <a:cubicBezTo>
                    <a:pt x="5701" y="2837"/>
                    <a:pt x="5728" y="2757"/>
                    <a:pt x="5782" y="2703"/>
                  </a:cubicBezTo>
                  <a:cubicBezTo>
                    <a:pt x="5835" y="2677"/>
                    <a:pt x="5862" y="2596"/>
                    <a:pt x="5862" y="2543"/>
                  </a:cubicBezTo>
                  <a:lnTo>
                    <a:pt x="5862" y="2356"/>
                  </a:lnTo>
                  <a:cubicBezTo>
                    <a:pt x="5862" y="2302"/>
                    <a:pt x="5782" y="2275"/>
                    <a:pt x="5782" y="2222"/>
                  </a:cubicBezTo>
                  <a:lnTo>
                    <a:pt x="5728" y="2168"/>
                  </a:lnTo>
                  <a:cubicBezTo>
                    <a:pt x="5701" y="2141"/>
                    <a:pt x="5648" y="2141"/>
                    <a:pt x="5648" y="2141"/>
                  </a:cubicBezTo>
                  <a:cubicBezTo>
                    <a:pt x="5594" y="2088"/>
                    <a:pt x="5514" y="2061"/>
                    <a:pt x="5460" y="2061"/>
                  </a:cubicBezTo>
                  <a:lnTo>
                    <a:pt x="5327" y="2061"/>
                  </a:lnTo>
                  <a:cubicBezTo>
                    <a:pt x="5353" y="2008"/>
                    <a:pt x="5434" y="1901"/>
                    <a:pt x="5434" y="1793"/>
                  </a:cubicBezTo>
                  <a:cubicBezTo>
                    <a:pt x="5460" y="1740"/>
                    <a:pt x="5460" y="1660"/>
                    <a:pt x="5460" y="1606"/>
                  </a:cubicBezTo>
                  <a:cubicBezTo>
                    <a:pt x="5460" y="1526"/>
                    <a:pt x="5460" y="1472"/>
                    <a:pt x="5434" y="1419"/>
                  </a:cubicBezTo>
                  <a:cubicBezTo>
                    <a:pt x="5434" y="1365"/>
                    <a:pt x="5380" y="1338"/>
                    <a:pt x="5353" y="1285"/>
                  </a:cubicBezTo>
                  <a:cubicBezTo>
                    <a:pt x="5327" y="1258"/>
                    <a:pt x="5246" y="1231"/>
                    <a:pt x="5193" y="1231"/>
                  </a:cubicBezTo>
                  <a:lnTo>
                    <a:pt x="4952" y="1231"/>
                  </a:lnTo>
                  <a:cubicBezTo>
                    <a:pt x="4925" y="1231"/>
                    <a:pt x="4898" y="1231"/>
                    <a:pt x="4845" y="1258"/>
                  </a:cubicBezTo>
                  <a:cubicBezTo>
                    <a:pt x="4925" y="1124"/>
                    <a:pt x="4925" y="1017"/>
                    <a:pt x="4925" y="937"/>
                  </a:cubicBezTo>
                  <a:cubicBezTo>
                    <a:pt x="4925" y="857"/>
                    <a:pt x="4898" y="803"/>
                    <a:pt x="4898" y="750"/>
                  </a:cubicBezTo>
                  <a:cubicBezTo>
                    <a:pt x="4898" y="723"/>
                    <a:pt x="4845" y="723"/>
                    <a:pt x="4818" y="696"/>
                  </a:cubicBezTo>
                  <a:cubicBezTo>
                    <a:pt x="4791" y="669"/>
                    <a:pt x="4791" y="669"/>
                    <a:pt x="4765" y="669"/>
                  </a:cubicBezTo>
                  <a:cubicBezTo>
                    <a:pt x="4711" y="616"/>
                    <a:pt x="4658" y="616"/>
                    <a:pt x="4631" y="616"/>
                  </a:cubicBezTo>
                  <a:lnTo>
                    <a:pt x="4577" y="616"/>
                  </a:lnTo>
                  <a:cubicBezTo>
                    <a:pt x="4524" y="616"/>
                    <a:pt x="4443" y="669"/>
                    <a:pt x="4390" y="696"/>
                  </a:cubicBezTo>
                  <a:cubicBezTo>
                    <a:pt x="4310" y="723"/>
                    <a:pt x="4256" y="750"/>
                    <a:pt x="4176" y="830"/>
                  </a:cubicBezTo>
                  <a:lnTo>
                    <a:pt x="4176" y="803"/>
                  </a:lnTo>
                  <a:cubicBezTo>
                    <a:pt x="4229" y="696"/>
                    <a:pt x="4229" y="616"/>
                    <a:pt x="4229" y="562"/>
                  </a:cubicBezTo>
                  <a:cubicBezTo>
                    <a:pt x="4229" y="482"/>
                    <a:pt x="4176" y="455"/>
                    <a:pt x="4149" y="428"/>
                  </a:cubicBezTo>
                  <a:cubicBezTo>
                    <a:pt x="4122" y="428"/>
                    <a:pt x="4122" y="402"/>
                    <a:pt x="4095" y="402"/>
                  </a:cubicBezTo>
                  <a:lnTo>
                    <a:pt x="3988" y="402"/>
                  </a:lnTo>
                  <a:cubicBezTo>
                    <a:pt x="3908" y="402"/>
                    <a:pt x="3855" y="428"/>
                    <a:pt x="3774" y="455"/>
                  </a:cubicBezTo>
                  <a:cubicBezTo>
                    <a:pt x="3721" y="482"/>
                    <a:pt x="3640" y="535"/>
                    <a:pt x="3587" y="589"/>
                  </a:cubicBezTo>
                  <a:cubicBezTo>
                    <a:pt x="3480" y="669"/>
                    <a:pt x="3373" y="750"/>
                    <a:pt x="3292" y="857"/>
                  </a:cubicBezTo>
                  <a:lnTo>
                    <a:pt x="3292" y="616"/>
                  </a:lnTo>
                  <a:cubicBezTo>
                    <a:pt x="3292" y="535"/>
                    <a:pt x="3239" y="428"/>
                    <a:pt x="3212" y="348"/>
                  </a:cubicBezTo>
                  <a:cubicBezTo>
                    <a:pt x="3185" y="295"/>
                    <a:pt x="3159" y="268"/>
                    <a:pt x="3105" y="214"/>
                  </a:cubicBezTo>
                  <a:cubicBezTo>
                    <a:pt x="3025" y="0"/>
                    <a:pt x="2998" y="0"/>
                    <a:pt x="29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7164" name="Hình ảnh 7163" descr="Ảnh có chứa văn bản, bảng trắng&#10;&#10;Mô tả được tạo tự động">
            <a:extLst>
              <a:ext uri="{FF2B5EF4-FFF2-40B4-BE49-F238E27FC236}">
                <a16:creationId xmlns:a16="http://schemas.microsoft.com/office/drawing/2014/main" id="{09968712-AD45-9AB7-4B5D-EE7E91A899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25" b="95229" l="5868" r="98778">
                        <a14:foregroundMark x1="17522" y1="32110" x2="22983" y2="28807"/>
                        <a14:foregroundMark x1="6683" y1="66789" x2="8231" y2="83670"/>
                        <a14:foregroundMark x1="8231" y1="83670" x2="12143" y2="92110"/>
                        <a14:foregroundMark x1="12143" y1="92110" x2="14996" y2="80183"/>
                        <a14:foregroundMark x1="14996" y1="80183" x2="12225" y2="75780"/>
                        <a14:foregroundMark x1="7498" y1="65872" x2="7579" y2="84404"/>
                        <a14:foregroundMark x1="7579" y1="84404" x2="6438" y2="90642"/>
                        <a14:foregroundMark x1="6846" y1="66239" x2="8720" y2="69541"/>
                        <a14:foregroundMark x1="6438" y1="70459" x2="8720" y2="66606"/>
                        <a14:foregroundMark x1="5949" y1="66606" x2="8476" y2="67890"/>
                        <a14:foregroundMark x1="19723" y1="92110" x2="22820" y2="91193"/>
                        <a14:foregroundMark x1="25754" y1="90826" x2="29421" y2="93945"/>
                        <a14:foregroundMark x1="31214" y1="43486" x2="44173" y2="57798"/>
                        <a14:foregroundMark x1="38060" y1="64954" x2="34311" y2="53394"/>
                        <a14:foregroundMark x1="34311" y1="53394" x2="36593" y2="36881"/>
                        <a14:foregroundMark x1="36593" y1="36881" x2="35371" y2="60183"/>
                        <a14:foregroundMark x1="35371" y1="60183" x2="42298" y2="42385"/>
                        <a14:foregroundMark x1="42298" y1="42385" x2="48166" y2="58532"/>
                        <a14:foregroundMark x1="48166" y1="58532" x2="55501" y2="45321"/>
                        <a14:foregroundMark x1="55501" y1="45321" x2="68378" y2="48807"/>
                        <a14:foregroundMark x1="68378" y1="48807" x2="71801" y2="63303"/>
                        <a14:foregroundMark x1="71801" y1="63303" x2="78892" y2="61468"/>
                        <a14:foregroundMark x1="78892" y1="61468" x2="79299" y2="61651"/>
                        <a14:foregroundMark x1="30155" y1="18899" x2="32355" y2="33578"/>
                        <a14:foregroundMark x1="32355" y1="33578" x2="31622" y2="68991"/>
                        <a14:foregroundMark x1="31622" y1="68991" x2="39935" y2="71009"/>
                        <a14:foregroundMark x1="39935" y1="71009" x2="52078" y2="66972"/>
                        <a14:foregroundMark x1="52078" y1="66972" x2="71557" y2="73028"/>
                        <a14:foregroundMark x1="32355" y1="26789" x2="36104" y2="31560"/>
                        <a14:foregroundMark x1="28932" y1="76514" x2="38957" y2="84404"/>
                        <a14:foregroundMark x1="38957" y1="84404" x2="46292" y2="83303"/>
                        <a14:foregroundMark x1="46292" y1="83303" x2="66096" y2="84220"/>
                        <a14:foregroundMark x1="66096" y1="84220" x2="74735" y2="84037"/>
                        <a14:foregroundMark x1="90383" y1="66422" x2="92095" y2="80550"/>
                        <a14:foregroundMark x1="74328" y1="62936" x2="78240" y2="62385"/>
                        <a14:foregroundMark x1="85249" y1="88807" x2="92095" y2="90642"/>
                        <a14:foregroundMark x1="92095" y1="90642" x2="94377" y2="75596"/>
                        <a14:foregroundMark x1="94377" y1="75596" x2="93073" y2="71560"/>
                        <a14:foregroundMark x1="97148" y1="85872" x2="98778" y2="85138"/>
                        <a14:foregroundMark x1="74491" y1="94679" x2="76773" y2="93211"/>
                        <a14:foregroundMark x1="82559" y1="95229" x2="85493" y2="952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7745" y="-346364"/>
            <a:ext cx="11979989" cy="4749248"/>
          </a:xfrm>
          <a:prstGeom prst="rect">
            <a:avLst/>
          </a:prstGeom>
        </p:spPr>
      </p:pic>
      <p:sp>
        <p:nvSpPr>
          <p:cNvPr id="7165" name="Hình chữ nhật 7164">
            <a:extLst>
              <a:ext uri="{FF2B5EF4-FFF2-40B4-BE49-F238E27FC236}">
                <a16:creationId xmlns:a16="http://schemas.microsoft.com/office/drawing/2014/main" id="{B201D365-B977-0774-5C97-DC6CBA7F37AB}"/>
              </a:ext>
            </a:extLst>
          </p:cNvPr>
          <p:cNvSpPr/>
          <p:nvPr/>
        </p:nvSpPr>
        <p:spPr>
          <a:xfrm>
            <a:off x="3523281" y="1943439"/>
            <a:ext cx="609600" cy="770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sp>
        <p:nvSpPr>
          <p:cNvPr id="7166" name="Hộp Văn bản 7165">
            <a:extLst>
              <a:ext uri="{FF2B5EF4-FFF2-40B4-BE49-F238E27FC236}">
                <a16:creationId xmlns:a16="http://schemas.microsoft.com/office/drawing/2014/main" id="{484D19D7-7221-05DE-69DB-ED6938D627D2}"/>
              </a:ext>
            </a:extLst>
          </p:cNvPr>
          <p:cNvSpPr txBox="1"/>
          <p:nvPr/>
        </p:nvSpPr>
        <p:spPr>
          <a:xfrm>
            <a:off x="3242947" y="883707"/>
            <a:ext cx="57242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 nào tinh mắt cho cô biết em nhìn thấy gì trên mặt đường?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17546B-70A7-FB64-2150-F940685484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1760" y="3249616"/>
            <a:ext cx="7012305" cy="346614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59FE0D8-93DB-0899-369E-291156869D5B}"/>
              </a:ext>
            </a:extLst>
          </p:cNvPr>
          <p:cNvSpPr/>
          <p:nvPr/>
        </p:nvSpPr>
        <p:spPr>
          <a:xfrm>
            <a:off x="3749040" y="6167120"/>
            <a:ext cx="4826000" cy="49784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48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B34D2D7-CC09-FCA6-4648-C328ED09D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14B4F635-1BBE-A8FA-8954-919D8C129CA6}"/>
              </a:ext>
            </a:extLst>
          </p:cNvPr>
          <p:cNvSpPr/>
          <p:nvPr/>
        </p:nvSpPr>
        <p:spPr>
          <a:xfrm>
            <a:off x="1078612" y="2245910"/>
            <a:ext cx="10025409" cy="4451812"/>
          </a:xfrm>
          <a:custGeom>
            <a:avLst/>
            <a:gdLst>
              <a:gd name="connsiteX0" fmla="*/ 0 w 11741426"/>
              <a:gd name="connsiteY0" fmla="*/ 631680 h 6334540"/>
              <a:gd name="connsiteX1" fmla="*/ 631680 w 11741426"/>
              <a:gd name="connsiteY1" fmla="*/ 0 h 6334540"/>
              <a:gd name="connsiteX2" fmla="*/ 11109746 w 11741426"/>
              <a:gd name="connsiteY2" fmla="*/ 0 h 6334540"/>
              <a:gd name="connsiteX3" fmla="*/ 11741426 w 11741426"/>
              <a:gd name="connsiteY3" fmla="*/ 631680 h 6334540"/>
              <a:gd name="connsiteX4" fmla="*/ 11741426 w 11741426"/>
              <a:gd name="connsiteY4" fmla="*/ 5702860 h 6334540"/>
              <a:gd name="connsiteX5" fmla="*/ 11109746 w 11741426"/>
              <a:gd name="connsiteY5" fmla="*/ 6334540 h 6334540"/>
              <a:gd name="connsiteX6" fmla="*/ 631680 w 11741426"/>
              <a:gd name="connsiteY6" fmla="*/ 6334540 h 6334540"/>
              <a:gd name="connsiteX7" fmla="*/ 0 w 11741426"/>
              <a:gd name="connsiteY7" fmla="*/ 5702860 h 6334540"/>
              <a:gd name="connsiteX8" fmla="*/ 0 w 11741426"/>
              <a:gd name="connsiteY8" fmla="*/ 631680 h 633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1426" h="6334540" fill="none" extrusionOk="0">
                <a:moveTo>
                  <a:pt x="0" y="631680"/>
                </a:moveTo>
                <a:cubicBezTo>
                  <a:pt x="251" y="289618"/>
                  <a:pt x="291065" y="13850"/>
                  <a:pt x="631680" y="0"/>
                </a:cubicBezTo>
                <a:cubicBezTo>
                  <a:pt x="5529293" y="72427"/>
                  <a:pt x="7969009" y="61419"/>
                  <a:pt x="11109746" y="0"/>
                </a:cubicBezTo>
                <a:cubicBezTo>
                  <a:pt x="11457803" y="-5576"/>
                  <a:pt x="11684146" y="265487"/>
                  <a:pt x="11741426" y="631680"/>
                </a:cubicBezTo>
                <a:cubicBezTo>
                  <a:pt x="11842302" y="2745327"/>
                  <a:pt x="11634113" y="4973581"/>
                  <a:pt x="11741426" y="5702860"/>
                </a:cubicBezTo>
                <a:cubicBezTo>
                  <a:pt x="11746688" y="6025022"/>
                  <a:pt x="11422634" y="6294207"/>
                  <a:pt x="11109746" y="6334540"/>
                </a:cubicBezTo>
                <a:cubicBezTo>
                  <a:pt x="6215220" y="6364367"/>
                  <a:pt x="4598091" y="6255234"/>
                  <a:pt x="631680" y="6334540"/>
                </a:cubicBezTo>
                <a:cubicBezTo>
                  <a:pt x="297511" y="6332878"/>
                  <a:pt x="-65958" y="6064770"/>
                  <a:pt x="0" y="5702860"/>
                </a:cubicBezTo>
                <a:cubicBezTo>
                  <a:pt x="50037" y="3324879"/>
                  <a:pt x="770" y="1489092"/>
                  <a:pt x="0" y="631680"/>
                </a:cubicBezTo>
                <a:close/>
              </a:path>
              <a:path w="11741426" h="6334540" stroke="0" extrusionOk="0">
                <a:moveTo>
                  <a:pt x="0" y="631680"/>
                </a:moveTo>
                <a:cubicBezTo>
                  <a:pt x="28206" y="290501"/>
                  <a:pt x="307110" y="50621"/>
                  <a:pt x="631680" y="0"/>
                </a:cubicBezTo>
                <a:cubicBezTo>
                  <a:pt x="3881382" y="123000"/>
                  <a:pt x="8371828" y="-96860"/>
                  <a:pt x="11109746" y="0"/>
                </a:cubicBezTo>
                <a:cubicBezTo>
                  <a:pt x="11439049" y="-14910"/>
                  <a:pt x="11750910" y="263693"/>
                  <a:pt x="11741426" y="631680"/>
                </a:cubicBezTo>
                <a:cubicBezTo>
                  <a:pt x="11744599" y="1836606"/>
                  <a:pt x="11835693" y="4085033"/>
                  <a:pt x="11741426" y="5702860"/>
                </a:cubicBezTo>
                <a:cubicBezTo>
                  <a:pt x="11734113" y="6054376"/>
                  <a:pt x="11405910" y="6325915"/>
                  <a:pt x="11109746" y="6334540"/>
                </a:cubicBezTo>
                <a:cubicBezTo>
                  <a:pt x="7547506" y="6173833"/>
                  <a:pt x="3613832" y="6374207"/>
                  <a:pt x="631680" y="6334540"/>
                </a:cubicBezTo>
                <a:cubicBezTo>
                  <a:pt x="277128" y="6333392"/>
                  <a:pt x="-19742" y="6042783"/>
                  <a:pt x="0" y="5702860"/>
                </a:cubicBezTo>
                <a:cubicBezTo>
                  <a:pt x="32216" y="3425202"/>
                  <a:pt x="57206" y="1583993"/>
                  <a:pt x="0" y="631680"/>
                </a:cubicBezTo>
                <a:close/>
              </a:path>
            </a:pathLst>
          </a:custGeom>
          <a:solidFill>
            <a:schemeClr val="bg1">
              <a:alpha val="95000"/>
            </a:schemeClr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Hộp Văn bản 1">
            <a:extLst>
              <a:ext uri="{FF2B5EF4-FFF2-40B4-BE49-F238E27FC236}">
                <a16:creationId xmlns:a16="http://schemas.microsoft.com/office/drawing/2014/main" id="{F8297D14-F5C2-ECE6-17DF-D7B9D4806BEB}"/>
              </a:ext>
            </a:extLst>
          </p:cNvPr>
          <p:cNvSpPr txBox="1"/>
          <p:nvPr/>
        </p:nvSpPr>
        <p:spPr>
          <a:xfrm>
            <a:off x="2333859" y="2748025"/>
            <a:ext cx="7514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ngày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tháng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năm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C051A83-F753-B035-7C2A-4027333EBA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88" y="157465"/>
            <a:ext cx="3110778" cy="27820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69CD79-876D-0C15-1EB8-BC98521987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097" r="38018"/>
          <a:stretch/>
        </p:blipFill>
        <p:spPr>
          <a:xfrm>
            <a:off x="9243037" y="732245"/>
            <a:ext cx="2030032" cy="229029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B5194E1-36D4-78D8-D510-D096C0A7ED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9" t="15355" r="72774" b="49306"/>
          <a:stretch/>
        </p:blipFill>
        <p:spPr>
          <a:xfrm rot="20420542">
            <a:off x="3746542" y="-471037"/>
            <a:ext cx="2534839" cy="271895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2CE5F85-4850-CDA9-DB9C-F4EFC50E1E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12" t="52744" r="11766" b="11917"/>
          <a:stretch/>
        </p:blipFill>
        <p:spPr>
          <a:xfrm rot="2316792">
            <a:off x="6177818" y="-280567"/>
            <a:ext cx="2558673" cy="271895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AA436ED-D3F1-8AD9-2C5D-2536F76BE8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097" r="38018"/>
          <a:stretch/>
        </p:blipFill>
        <p:spPr>
          <a:xfrm rot="3738235">
            <a:off x="8905069" y="-142950"/>
            <a:ext cx="1343835" cy="16839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5AAF1E-51B5-F890-4596-4AC827A93A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2269" y="3437685"/>
            <a:ext cx="2700762" cy="17923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22BA38-1C75-43F6-A29E-A9146C83E6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6608" y="4548701"/>
            <a:ext cx="9687384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057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83D661-FB44-214D-4F2F-999142B196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9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CB321B-158A-7F00-D650-FBD5DFC44D7F}"/>
              </a:ext>
            </a:extLst>
          </p:cNvPr>
          <p:cNvSpPr txBox="1"/>
          <p:nvPr/>
        </p:nvSpPr>
        <p:spPr>
          <a:xfrm>
            <a:off x="4495800" y="1638300"/>
            <a:ext cx="32575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UTM Futura Extra" panose="020406030505060202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447256458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1CF3B8-0EB7-03DF-A514-A02621293E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351BFD5-AD8A-3FA0-7C21-CF27DAB82EF5}"/>
              </a:ext>
            </a:extLst>
          </p:cNvPr>
          <p:cNvSpPr/>
          <p:nvPr/>
        </p:nvSpPr>
        <p:spPr>
          <a:xfrm>
            <a:off x="209391" y="461183"/>
            <a:ext cx="11817344" cy="6105535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6A40DC-F5E9-7D7D-FCD4-8BBDAAC069D8}"/>
              </a:ext>
            </a:extLst>
          </p:cNvPr>
          <p:cNvSpPr txBox="1"/>
          <p:nvPr/>
        </p:nvSpPr>
        <p:spPr>
          <a:xfrm>
            <a:off x="3823607" y="636771"/>
            <a:ext cx="4762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</a:rPr>
              <a:t>Điểm</a:t>
            </a:r>
            <a:r>
              <a:rPr lang="en-US" sz="3600" b="1" dirty="0">
                <a:solidFill>
                  <a:srgbClr val="002060"/>
                </a:solidFill>
              </a:rPr>
              <a:t>, </a:t>
            </a:r>
            <a:r>
              <a:rPr lang="en-US" sz="3600" b="1" dirty="0" err="1">
                <a:solidFill>
                  <a:srgbClr val="002060"/>
                </a:solidFill>
              </a:rPr>
              <a:t>đoạn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thẳng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0D79739-464C-6664-C8EB-0AF1A75E0520}"/>
              </a:ext>
            </a:extLst>
          </p:cNvPr>
          <p:cNvGrpSpPr/>
          <p:nvPr/>
        </p:nvGrpSpPr>
        <p:grpSpPr>
          <a:xfrm>
            <a:off x="2171700" y="1489710"/>
            <a:ext cx="7733030" cy="729615"/>
            <a:chOff x="2171700" y="1489710"/>
            <a:chExt cx="7733030" cy="729615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6D45FBA-2807-FC55-6367-8F661F9CB25C}"/>
                </a:ext>
              </a:extLst>
            </p:cNvPr>
            <p:cNvSpPr/>
            <p:nvPr/>
          </p:nvSpPr>
          <p:spPr>
            <a:xfrm>
              <a:off x="2171700" y="1490189"/>
              <a:ext cx="68580" cy="6858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1BC52E1-A8E7-0EEC-22F3-7F3C4FB1492E}"/>
                </a:ext>
              </a:extLst>
            </p:cNvPr>
            <p:cNvSpPr/>
            <p:nvPr/>
          </p:nvSpPr>
          <p:spPr>
            <a:xfrm>
              <a:off x="9836150" y="1489710"/>
              <a:ext cx="68580" cy="6858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FDADBF34-A5AF-56C4-4A51-1C4A2C77022F}"/>
                </a:ext>
              </a:extLst>
            </p:cNvPr>
            <p:cNvSpPr/>
            <p:nvPr/>
          </p:nvSpPr>
          <p:spPr>
            <a:xfrm rot="10800000">
              <a:off x="2733674" y="1524000"/>
              <a:ext cx="806577" cy="695325"/>
            </a:xfrm>
            <a:prstGeom prst="triangle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533EFC32-AC67-947D-116F-9514F78ED33D}"/>
                </a:ext>
              </a:extLst>
            </p:cNvPr>
            <p:cNvSpPr/>
            <p:nvPr/>
          </p:nvSpPr>
          <p:spPr>
            <a:xfrm rot="10800000">
              <a:off x="8379713" y="1524000"/>
              <a:ext cx="806577" cy="695325"/>
            </a:xfrm>
            <a:prstGeom prst="triangle">
              <a:avLst/>
            </a:prstGeom>
            <a:blipFill>
              <a:blip r:embed="rId6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15A2B29D-BF20-80CA-B475-258F9D257500}"/>
                </a:ext>
              </a:extLst>
            </p:cNvPr>
            <p:cNvSpPr/>
            <p:nvPr/>
          </p:nvSpPr>
          <p:spPr>
            <a:xfrm rot="10800000">
              <a:off x="4346828" y="1524000"/>
              <a:ext cx="806577" cy="695325"/>
            </a:xfrm>
            <a:prstGeom prst="triangle">
              <a:avLst/>
            </a:prstGeom>
            <a:blipFill>
              <a:blip r:embed="rId7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369BAD43-D7B2-5DD1-8597-8C797150BA5F}"/>
                </a:ext>
              </a:extLst>
            </p:cNvPr>
            <p:cNvSpPr/>
            <p:nvPr/>
          </p:nvSpPr>
          <p:spPr>
            <a:xfrm rot="10800000">
              <a:off x="5153405" y="1524000"/>
              <a:ext cx="806577" cy="695325"/>
            </a:xfrm>
            <a:prstGeom prst="triangle">
              <a:avLst/>
            </a:prstGeom>
            <a:blipFill>
              <a:blip r:embed="rId8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EA8CF968-0D02-9AE5-BDBF-A174AE7E00F3}"/>
                </a:ext>
              </a:extLst>
            </p:cNvPr>
            <p:cNvSpPr/>
            <p:nvPr/>
          </p:nvSpPr>
          <p:spPr>
            <a:xfrm rot="10800000">
              <a:off x="5959982" y="1524000"/>
              <a:ext cx="806577" cy="695325"/>
            </a:xfrm>
            <a:prstGeom prst="triangle">
              <a:avLst/>
            </a:prstGeom>
            <a:blipFill>
              <a:blip r:embed="rId9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1334B222-DC88-103E-EEB6-58FC656BCB2F}"/>
                </a:ext>
              </a:extLst>
            </p:cNvPr>
            <p:cNvSpPr/>
            <p:nvPr/>
          </p:nvSpPr>
          <p:spPr>
            <a:xfrm rot="10800000">
              <a:off x="6766559" y="1524000"/>
              <a:ext cx="806577" cy="695325"/>
            </a:xfrm>
            <a:prstGeom prst="triangle">
              <a:avLst/>
            </a:prstGeom>
            <a:blipFill>
              <a:blip r:embed="rId10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3FCD8F9B-AB3D-5352-B75D-17B7F96FE02F}"/>
                </a:ext>
              </a:extLst>
            </p:cNvPr>
            <p:cNvSpPr/>
            <p:nvPr/>
          </p:nvSpPr>
          <p:spPr>
            <a:xfrm rot="10800000">
              <a:off x="7573136" y="1524000"/>
              <a:ext cx="806577" cy="695325"/>
            </a:xfrm>
            <a:prstGeom prst="triangle">
              <a:avLst/>
            </a:prstGeom>
            <a:blipFill>
              <a:blip r:embed="rId11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35627DC2-9CF8-B670-4938-2FDF1638D82C}"/>
                </a:ext>
              </a:extLst>
            </p:cNvPr>
            <p:cNvSpPr/>
            <p:nvPr/>
          </p:nvSpPr>
          <p:spPr>
            <a:xfrm rot="10800000">
              <a:off x="3540251" y="1524000"/>
              <a:ext cx="806577" cy="695325"/>
            </a:xfrm>
            <a:prstGeom prst="triangle">
              <a:avLst/>
            </a:prstGeom>
            <a:blipFill>
              <a:blip r:embed="rId12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1CD38D4-5C3C-AECD-6D90-10368A565A41}"/>
                </a:ext>
              </a:extLst>
            </p:cNvPr>
            <p:cNvCxnSpPr/>
            <p:nvPr/>
          </p:nvCxnSpPr>
          <p:spPr>
            <a:xfrm>
              <a:off x="2209800" y="1524000"/>
              <a:ext cx="7645400" cy="0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4" descr="Nail Cartoon High Res Stock Images | Shutterstock">
            <a:extLst>
              <a:ext uri="{FF2B5EF4-FFF2-40B4-BE49-F238E27FC236}">
                <a16:creationId xmlns:a16="http://schemas.microsoft.com/office/drawing/2014/main" id="{74F44AA5-6728-6221-7FFA-5FD5C5E0CC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8214" b="72857" l="24231" r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4" t="19132" r="23060" b="25902"/>
          <a:stretch/>
        </p:blipFill>
        <p:spPr bwMode="auto">
          <a:xfrm>
            <a:off x="1977614" y="1263520"/>
            <a:ext cx="262666" cy="29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Nail Cartoon High Res Stock Images | Shutterstock">
            <a:extLst>
              <a:ext uri="{FF2B5EF4-FFF2-40B4-BE49-F238E27FC236}">
                <a16:creationId xmlns:a16="http://schemas.microsoft.com/office/drawing/2014/main" id="{5FF203EC-FEE7-28CD-B913-52473DE04F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8214" b="72857" l="24231" r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4" t="19132" r="23060" b="25902"/>
          <a:stretch/>
        </p:blipFill>
        <p:spPr bwMode="auto">
          <a:xfrm rot="4889923">
            <a:off x="9862378" y="1259227"/>
            <a:ext cx="262666" cy="29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ounded Rectangle 18">
            <a:extLst>
              <a:ext uri="{FF2B5EF4-FFF2-40B4-BE49-F238E27FC236}">
                <a16:creationId xmlns:a16="http://schemas.microsoft.com/office/drawing/2014/main" id="{A0F5F247-CC85-3F54-FA0E-87D19109EF5A}"/>
              </a:ext>
            </a:extLst>
          </p:cNvPr>
          <p:cNvSpPr/>
          <p:nvPr/>
        </p:nvSpPr>
        <p:spPr>
          <a:xfrm>
            <a:off x="759304" y="2415268"/>
            <a:ext cx="4394101" cy="115089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002060"/>
                </a:solidFill>
              </a:rPr>
              <a:t>Dây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treo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cờ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là</a:t>
            </a:r>
            <a:r>
              <a:rPr lang="en-US" sz="2400" dirty="0">
                <a:solidFill>
                  <a:srgbClr val="002060"/>
                </a:solidFill>
              </a:rPr>
              <a:t> 1 </a:t>
            </a:r>
            <a:r>
              <a:rPr lang="en-US" sz="2400" dirty="0" err="1">
                <a:solidFill>
                  <a:srgbClr val="002060"/>
                </a:solidFill>
              </a:rPr>
              <a:t>đoạn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thẳng</a:t>
            </a:r>
            <a:endParaRPr lang="en-US" sz="2400" dirty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002060"/>
                </a:solidFill>
              </a:rPr>
              <a:t>Đầu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mỗi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chiếc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đinh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là</a:t>
            </a:r>
            <a:r>
              <a:rPr lang="en-US" sz="2400" dirty="0">
                <a:solidFill>
                  <a:srgbClr val="002060"/>
                </a:solidFill>
              </a:rPr>
              <a:t> 1 </a:t>
            </a:r>
            <a:r>
              <a:rPr lang="en-US" sz="2400" dirty="0" err="1">
                <a:solidFill>
                  <a:srgbClr val="002060"/>
                </a:solidFill>
              </a:rPr>
              <a:t>điểm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93E241-8879-CB96-F88C-EE0DDDF36A95}"/>
              </a:ext>
            </a:extLst>
          </p:cNvPr>
          <p:cNvSpPr txBox="1"/>
          <p:nvPr/>
        </p:nvSpPr>
        <p:spPr>
          <a:xfrm>
            <a:off x="5556693" y="2690455"/>
            <a:ext cx="542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1 </a:t>
            </a:r>
            <a:r>
              <a:rPr lang="en-US" sz="2800" dirty="0" err="1"/>
              <a:t>dấu</a:t>
            </a:r>
            <a:r>
              <a:rPr lang="en-US" sz="2800" dirty="0"/>
              <a:t> </a:t>
            </a:r>
            <a:r>
              <a:rPr lang="en-US" sz="2800" dirty="0" err="1"/>
              <a:t>chấm</a:t>
            </a:r>
            <a:endParaRPr lang="en-US" sz="2800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545DC82-25E5-9BCB-849C-72C5782AB13C}"/>
              </a:ext>
            </a:extLst>
          </p:cNvPr>
          <p:cNvGrpSpPr/>
          <p:nvPr/>
        </p:nvGrpSpPr>
        <p:grpSpPr>
          <a:xfrm>
            <a:off x="5764039" y="3489135"/>
            <a:ext cx="623698" cy="804558"/>
            <a:chOff x="5764039" y="3489135"/>
            <a:chExt cx="623698" cy="80455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2DAFE21-5601-7E86-CBDA-FECC7EEB3E6C}"/>
                </a:ext>
              </a:extLst>
            </p:cNvPr>
            <p:cNvSpPr txBox="1"/>
            <p:nvPr/>
          </p:nvSpPr>
          <p:spPr>
            <a:xfrm>
              <a:off x="5764039" y="3489135"/>
              <a:ext cx="39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A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B8AB49A-6393-7441-AF5E-A2FA333BC56F}"/>
                </a:ext>
              </a:extLst>
            </p:cNvPr>
            <p:cNvSpPr txBox="1"/>
            <p:nvPr/>
          </p:nvSpPr>
          <p:spPr>
            <a:xfrm>
              <a:off x="6021977" y="3524252"/>
              <a:ext cx="365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ACC8307-F43B-13DC-C953-73CB9621E7F4}"/>
              </a:ext>
            </a:extLst>
          </p:cNvPr>
          <p:cNvGrpSpPr/>
          <p:nvPr/>
        </p:nvGrpSpPr>
        <p:grpSpPr>
          <a:xfrm>
            <a:off x="7169847" y="3489135"/>
            <a:ext cx="623698" cy="804558"/>
            <a:chOff x="5764039" y="3489135"/>
            <a:chExt cx="623698" cy="804558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AF672EB-0307-28A5-3578-FE466E4E8EC4}"/>
                </a:ext>
              </a:extLst>
            </p:cNvPr>
            <p:cNvSpPr txBox="1"/>
            <p:nvPr/>
          </p:nvSpPr>
          <p:spPr>
            <a:xfrm>
              <a:off x="5764039" y="3489135"/>
              <a:ext cx="39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B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A39635C-1340-083A-6A8D-D41D6E33021F}"/>
                </a:ext>
              </a:extLst>
            </p:cNvPr>
            <p:cNvSpPr txBox="1"/>
            <p:nvPr/>
          </p:nvSpPr>
          <p:spPr>
            <a:xfrm>
              <a:off x="6021977" y="3524252"/>
              <a:ext cx="365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972DB41-6A2B-3F2F-6DB8-D26715CA0883}"/>
              </a:ext>
            </a:extLst>
          </p:cNvPr>
          <p:cNvGrpSpPr/>
          <p:nvPr/>
        </p:nvGrpSpPr>
        <p:grpSpPr>
          <a:xfrm>
            <a:off x="10232287" y="3489135"/>
            <a:ext cx="623698" cy="804558"/>
            <a:chOff x="5764039" y="3489135"/>
            <a:chExt cx="623698" cy="804558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90AC35D-F8F5-AF36-8B3C-738EBD3838AE}"/>
                </a:ext>
              </a:extLst>
            </p:cNvPr>
            <p:cNvSpPr txBox="1"/>
            <p:nvPr/>
          </p:nvSpPr>
          <p:spPr>
            <a:xfrm>
              <a:off x="5764039" y="3489135"/>
              <a:ext cx="39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C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5889278-985D-97B4-6BD1-5527756EC952}"/>
                </a:ext>
              </a:extLst>
            </p:cNvPr>
            <p:cNvSpPr txBox="1"/>
            <p:nvPr/>
          </p:nvSpPr>
          <p:spPr>
            <a:xfrm>
              <a:off x="6021977" y="3524252"/>
              <a:ext cx="365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34" name="Picture 6" descr="Ruler Vector at GetDrawings | Free download">
            <a:extLst>
              <a:ext uri="{FF2B5EF4-FFF2-40B4-BE49-F238E27FC236}">
                <a16:creationId xmlns:a16="http://schemas.microsoft.com/office/drawing/2014/main" id="{EC197E9C-500E-227D-FCEF-9C7A9957C9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697" b="89697" l="7813" r="923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370" b="25422"/>
          <a:stretch/>
        </p:blipFill>
        <p:spPr bwMode="auto">
          <a:xfrm>
            <a:off x="6623050" y="4027432"/>
            <a:ext cx="4876800" cy="75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Cartoon pencil Royalty Free Vector Image - VectorStock">
            <a:extLst>
              <a:ext uri="{FF2B5EF4-FFF2-40B4-BE49-F238E27FC236}">
                <a16:creationId xmlns:a16="http://schemas.microsoft.com/office/drawing/2014/main" id="{66A94E87-B977-02F7-511D-878FED3B25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hq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7593" b="74444" l="20000" r="80400">
                        <a14:foregroundMark x1="63200" y1="27963" x2="63200" y2="27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16697" r="18434" b="24784"/>
          <a:stretch/>
        </p:blipFill>
        <p:spPr bwMode="auto">
          <a:xfrm>
            <a:off x="7574513" y="3342210"/>
            <a:ext cx="728021" cy="73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3C6846E-1AB9-DA96-B4DC-3E48216CE84F}"/>
              </a:ext>
            </a:extLst>
          </p:cNvPr>
          <p:cNvCxnSpPr/>
          <p:nvPr/>
        </p:nvCxnSpPr>
        <p:spPr>
          <a:xfrm>
            <a:off x="7561733" y="4073910"/>
            <a:ext cx="306244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9C5457AA-6030-9BBC-D282-89917DBC2D3A}"/>
              </a:ext>
            </a:extLst>
          </p:cNvPr>
          <p:cNvSpPr txBox="1"/>
          <p:nvPr/>
        </p:nvSpPr>
        <p:spPr>
          <a:xfrm>
            <a:off x="7864842" y="4110139"/>
            <a:ext cx="2712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BC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260099E-E82F-FE72-5187-5FD816E7527E}"/>
              </a:ext>
            </a:extLst>
          </p:cNvPr>
          <p:cNvGrpSpPr/>
          <p:nvPr/>
        </p:nvGrpSpPr>
        <p:grpSpPr>
          <a:xfrm>
            <a:off x="726536" y="4027432"/>
            <a:ext cx="2629105" cy="2337627"/>
            <a:chOff x="604444" y="3268487"/>
            <a:chExt cx="1826440" cy="1826440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13148F8-97A2-872D-D982-697FBB27497F}"/>
                </a:ext>
              </a:extLst>
            </p:cNvPr>
            <p:cNvSpPr/>
            <p:nvPr/>
          </p:nvSpPr>
          <p:spPr>
            <a:xfrm>
              <a:off x="1271239" y="4025590"/>
              <a:ext cx="156117" cy="15611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D01FB1D-F5EA-6CAD-89F3-BC06C7313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4444" y="3268487"/>
              <a:ext cx="1826440" cy="1826440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E42E26C-7C57-CC78-05BE-AEF088B5015A}"/>
              </a:ext>
            </a:extLst>
          </p:cNvPr>
          <p:cNvGrpSpPr/>
          <p:nvPr/>
        </p:nvGrpSpPr>
        <p:grpSpPr>
          <a:xfrm>
            <a:off x="3302784" y="4698328"/>
            <a:ext cx="5562291" cy="1535869"/>
            <a:chOff x="3302785" y="4698326"/>
            <a:chExt cx="4863318" cy="1232577"/>
          </a:xfrm>
        </p:grpSpPr>
        <p:grpSp>
          <p:nvGrpSpPr>
            <p:cNvPr id="42" name="Google Shape;2032;p71">
              <a:extLst>
                <a:ext uri="{FF2B5EF4-FFF2-40B4-BE49-F238E27FC236}">
                  <a16:creationId xmlns:a16="http://schemas.microsoft.com/office/drawing/2014/main" id="{C49A0FF9-91FD-1910-35A9-250035972D7B}"/>
                </a:ext>
              </a:extLst>
            </p:cNvPr>
            <p:cNvGrpSpPr/>
            <p:nvPr/>
          </p:nvGrpSpPr>
          <p:grpSpPr>
            <a:xfrm rot="16200000" flipH="1">
              <a:off x="5118155" y="2882956"/>
              <a:ext cx="1232577" cy="4863318"/>
              <a:chOff x="3140775" y="3213569"/>
              <a:chExt cx="927252" cy="2565352"/>
            </a:xfrm>
          </p:grpSpPr>
          <p:sp>
            <p:nvSpPr>
              <p:cNvPr id="44" name="Google Shape;2033;p71">
                <a:extLst>
                  <a:ext uri="{FF2B5EF4-FFF2-40B4-BE49-F238E27FC236}">
                    <a16:creationId xmlns:a16="http://schemas.microsoft.com/office/drawing/2014/main" id="{F3C45E16-63DC-4D25-6F17-C039C0DB56F9}"/>
                  </a:ext>
                </a:extLst>
              </p:cNvPr>
              <p:cNvSpPr/>
              <p:nvPr/>
            </p:nvSpPr>
            <p:spPr>
              <a:xfrm>
                <a:off x="3140775" y="3213569"/>
                <a:ext cx="927252" cy="2565352"/>
              </a:xfrm>
              <a:custGeom>
                <a:avLst/>
                <a:gdLst/>
                <a:ahLst/>
                <a:cxnLst/>
                <a:rect l="l" t="t" r="r" b="b"/>
                <a:pathLst>
                  <a:path w="54867" h="151796" extrusionOk="0">
                    <a:moveTo>
                      <a:pt x="7218" y="2717"/>
                    </a:moveTo>
                    <a:lnTo>
                      <a:pt x="14774" y="9783"/>
                    </a:lnTo>
                    <a:cubicBezTo>
                      <a:pt x="14925" y="9934"/>
                      <a:pt x="15121" y="10009"/>
                      <a:pt x="15325" y="10009"/>
                    </a:cubicBezTo>
                    <a:cubicBezTo>
                      <a:pt x="15462" y="10009"/>
                      <a:pt x="15603" y="9976"/>
                      <a:pt x="15737" y="9909"/>
                    </a:cubicBezTo>
                    <a:cubicBezTo>
                      <a:pt x="19853" y="8015"/>
                      <a:pt x="24286" y="7040"/>
                      <a:pt x="28789" y="7040"/>
                    </a:cubicBezTo>
                    <a:cubicBezTo>
                      <a:pt x="29459" y="7040"/>
                      <a:pt x="30131" y="7061"/>
                      <a:pt x="30803" y="7105"/>
                    </a:cubicBezTo>
                    <a:cubicBezTo>
                      <a:pt x="34612" y="7314"/>
                      <a:pt x="38378" y="7356"/>
                      <a:pt x="41852" y="9197"/>
                    </a:cubicBezTo>
                    <a:cubicBezTo>
                      <a:pt x="47460" y="12211"/>
                      <a:pt x="50055" y="18363"/>
                      <a:pt x="51143" y="24306"/>
                    </a:cubicBezTo>
                    <a:cubicBezTo>
                      <a:pt x="52608" y="32509"/>
                      <a:pt x="51561" y="41172"/>
                      <a:pt x="51436" y="49417"/>
                    </a:cubicBezTo>
                    <a:cubicBezTo>
                      <a:pt x="51268" y="60172"/>
                      <a:pt x="51268" y="70928"/>
                      <a:pt x="51561" y="81684"/>
                    </a:cubicBezTo>
                    <a:cubicBezTo>
                      <a:pt x="51561" y="81684"/>
                      <a:pt x="51561" y="81684"/>
                      <a:pt x="51561" y="81684"/>
                    </a:cubicBezTo>
                    <a:lnTo>
                      <a:pt x="51561" y="81684"/>
                    </a:lnTo>
                    <a:cubicBezTo>
                      <a:pt x="51561" y="81701"/>
                      <a:pt x="51562" y="81718"/>
                      <a:pt x="51563" y="81735"/>
                    </a:cubicBezTo>
                    <a:lnTo>
                      <a:pt x="51563" y="81735"/>
                    </a:lnTo>
                    <a:cubicBezTo>
                      <a:pt x="51857" y="92432"/>
                      <a:pt x="52858" y="103087"/>
                      <a:pt x="52482" y="113826"/>
                    </a:cubicBezTo>
                    <a:cubicBezTo>
                      <a:pt x="52147" y="124205"/>
                      <a:pt x="51310" y="137639"/>
                      <a:pt x="43610" y="145507"/>
                    </a:cubicBezTo>
                    <a:cubicBezTo>
                      <a:pt x="40254" y="148923"/>
                      <a:pt x="35812" y="150337"/>
                      <a:pt x="31148" y="150337"/>
                    </a:cubicBezTo>
                    <a:cubicBezTo>
                      <a:pt x="22838" y="150337"/>
                      <a:pt x="13824" y="145848"/>
                      <a:pt x="8999" y="140192"/>
                    </a:cubicBezTo>
                    <a:cubicBezTo>
                      <a:pt x="3056" y="133329"/>
                      <a:pt x="2135" y="123912"/>
                      <a:pt x="1842" y="115165"/>
                    </a:cubicBezTo>
                    <a:cubicBezTo>
                      <a:pt x="1382" y="102819"/>
                      <a:pt x="2428" y="90473"/>
                      <a:pt x="2930" y="78169"/>
                    </a:cubicBezTo>
                    <a:cubicBezTo>
                      <a:pt x="3516" y="64651"/>
                      <a:pt x="2595" y="51174"/>
                      <a:pt x="3181" y="37656"/>
                    </a:cubicBezTo>
                    <a:cubicBezTo>
                      <a:pt x="3474" y="31002"/>
                      <a:pt x="3600" y="23594"/>
                      <a:pt x="7115" y="17735"/>
                    </a:cubicBezTo>
                    <a:cubicBezTo>
                      <a:pt x="7701" y="16773"/>
                      <a:pt x="9208" y="15643"/>
                      <a:pt x="9417" y="14596"/>
                    </a:cubicBezTo>
                    <a:cubicBezTo>
                      <a:pt x="9626" y="13717"/>
                      <a:pt x="9166" y="12922"/>
                      <a:pt x="8957" y="12085"/>
                    </a:cubicBezTo>
                    <a:cubicBezTo>
                      <a:pt x="8090" y="9033"/>
                      <a:pt x="7510" y="5894"/>
                      <a:pt x="7218" y="2717"/>
                    </a:cubicBezTo>
                    <a:close/>
                    <a:moveTo>
                      <a:pt x="6258" y="1"/>
                    </a:moveTo>
                    <a:cubicBezTo>
                      <a:pt x="5859" y="1"/>
                      <a:pt x="5483" y="309"/>
                      <a:pt x="5483" y="785"/>
                    </a:cubicBezTo>
                    <a:cubicBezTo>
                      <a:pt x="5650" y="3757"/>
                      <a:pt x="6069" y="6728"/>
                      <a:pt x="6697" y="9658"/>
                    </a:cubicBezTo>
                    <a:cubicBezTo>
                      <a:pt x="6990" y="10871"/>
                      <a:pt x="7869" y="12629"/>
                      <a:pt x="7701" y="13843"/>
                    </a:cubicBezTo>
                    <a:cubicBezTo>
                      <a:pt x="7534" y="14889"/>
                      <a:pt x="6320" y="15977"/>
                      <a:pt x="5776" y="16898"/>
                    </a:cubicBezTo>
                    <a:cubicBezTo>
                      <a:pt x="2888" y="21669"/>
                      <a:pt x="2344" y="27277"/>
                      <a:pt x="1926" y="32760"/>
                    </a:cubicBezTo>
                    <a:cubicBezTo>
                      <a:pt x="921" y="45566"/>
                      <a:pt x="1842" y="58373"/>
                      <a:pt x="1591" y="71221"/>
                    </a:cubicBezTo>
                    <a:cubicBezTo>
                      <a:pt x="1340" y="84572"/>
                      <a:pt x="1" y="97839"/>
                      <a:pt x="168" y="111189"/>
                    </a:cubicBezTo>
                    <a:cubicBezTo>
                      <a:pt x="252" y="120146"/>
                      <a:pt x="586" y="129897"/>
                      <a:pt x="5357" y="137807"/>
                    </a:cubicBezTo>
                    <a:cubicBezTo>
                      <a:pt x="9543" y="144796"/>
                      <a:pt x="16908" y="148897"/>
                      <a:pt x="24693" y="150864"/>
                    </a:cubicBezTo>
                    <a:cubicBezTo>
                      <a:pt x="26994" y="151435"/>
                      <a:pt x="29400" y="151795"/>
                      <a:pt x="31791" y="151795"/>
                    </a:cubicBezTo>
                    <a:cubicBezTo>
                      <a:pt x="34835" y="151795"/>
                      <a:pt x="37854" y="151211"/>
                      <a:pt x="40596" y="149734"/>
                    </a:cubicBezTo>
                    <a:cubicBezTo>
                      <a:pt x="50348" y="144503"/>
                      <a:pt x="52649" y="131278"/>
                      <a:pt x="53612" y="121317"/>
                    </a:cubicBezTo>
                    <a:cubicBezTo>
                      <a:pt x="54867" y="108100"/>
                      <a:pt x="53488" y="94925"/>
                      <a:pt x="53110" y="81708"/>
                    </a:cubicBezTo>
                    <a:lnTo>
                      <a:pt x="53110" y="81708"/>
                    </a:lnTo>
                    <a:cubicBezTo>
                      <a:pt x="53110" y="81700"/>
                      <a:pt x="53110" y="81692"/>
                      <a:pt x="53110" y="81684"/>
                    </a:cubicBezTo>
                    <a:lnTo>
                      <a:pt x="53110" y="81684"/>
                    </a:lnTo>
                    <a:cubicBezTo>
                      <a:pt x="53110" y="81684"/>
                      <a:pt x="53110" y="81684"/>
                      <a:pt x="53110" y="81684"/>
                    </a:cubicBezTo>
                    <a:cubicBezTo>
                      <a:pt x="53110" y="81670"/>
                      <a:pt x="53109" y="81655"/>
                      <a:pt x="53109" y="81641"/>
                    </a:cubicBezTo>
                    <a:lnTo>
                      <a:pt x="53109" y="81641"/>
                    </a:lnTo>
                    <a:cubicBezTo>
                      <a:pt x="52900" y="72322"/>
                      <a:pt x="52859" y="62962"/>
                      <a:pt x="52942" y="53644"/>
                    </a:cubicBezTo>
                    <a:cubicBezTo>
                      <a:pt x="53068" y="45441"/>
                      <a:pt x="53779" y="37154"/>
                      <a:pt x="53235" y="28993"/>
                    </a:cubicBezTo>
                    <a:cubicBezTo>
                      <a:pt x="52608" y="19284"/>
                      <a:pt x="48715" y="8611"/>
                      <a:pt x="38169" y="6226"/>
                    </a:cubicBezTo>
                    <a:cubicBezTo>
                      <a:pt x="35657" y="5684"/>
                      <a:pt x="32932" y="5472"/>
                      <a:pt x="30284" y="5472"/>
                    </a:cubicBezTo>
                    <a:cubicBezTo>
                      <a:pt x="29049" y="5472"/>
                      <a:pt x="27831" y="5518"/>
                      <a:pt x="26660" y="5598"/>
                    </a:cubicBezTo>
                    <a:cubicBezTo>
                      <a:pt x="22804" y="5797"/>
                      <a:pt x="19023" y="6751"/>
                      <a:pt x="15497" y="8317"/>
                    </a:cubicBezTo>
                    <a:lnTo>
                      <a:pt x="15497" y="8317"/>
                    </a:lnTo>
                    <a:lnTo>
                      <a:pt x="6822" y="241"/>
                    </a:lnTo>
                    <a:cubicBezTo>
                      <a:pt x="6657" y="76"/>
                      <a:pt x="6454" y="1"/>
                      <a:pt x="62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034;p71">
                <a:extLst>
                  <a:ext uri="{FF2B5EF4-FFF2-40B4-BE49-F238E27FC236}">
                    <a16:creationId xmlns:a16="http://schemas.microsoft.com/office/drawing/2014/main" id="{0417C5F7-04B2-58E2-3070-357E6BEECA23}"/>
                  </a:ext>
                </a:extLst>
              </p:cNvPr>
              <p:cNvSpPr/>
              <p:nvPr/>
            </p:nvSpPr>
            <p:spPr>
              <a:xfrm flipH="1">
                <a:off x="3739642" y="5442684"/>
                <a:ext cx="168670" cy="197764"/>
              </a:xfrm>
              <a:custGeom>
                <a:avLst/>
                <a:gdLst/>
                <a:ahLst/>
                <a:cxnLst/>
                <a:rect l="l" t="t" r="r" b="b"/>
                <a:pathLst>
                  <a:path w="9139" h="11702" extrusionOk="0">
                    <a:moveTo>
                      <a:pt x="770" y="1"/>
                    </a:moveTo>
                    <a:cubicBezTo>
                      <a:pt x="378" y="1"/>
                      <a:pt x="1" y="252"/>
                      <a:pt x="43" y="754"/>
                    </a:cubicBezTo>
                    <a:cubicBezTo>
                      <a:pt x="252" y="5525"/>
                      <a:pt x="3182" y="9710"/>
                      <a:pt x="7534" y="11635"/>
                    </a:cubicBezTo>
                    <a:cubicBezTo>
                      <a:pt x="7646" y="11681"/>
                      <a:pt x="7755" y="11701"/>
                      <a:pt x="7860" y="11701"/>
                    </a:cubicBezTo>
                    <a:cubicBezTo>
                      <a:pt x="8622" y="11701"/>
                      <a:pt x="9139" y="10622"/>
                      <a:pt x="8329" y="10254"/>
                    </a:cubicBezTo>
                    <a:cubicBezTo>
                      <a:pt x="4437" y="8664"/>
                      <a:pt x="1842" y="4939"/>
                      <a:pt x="1591" y="754"/>
                    </a:cubicBezTo>
                    <a:cubicBezTo>
                      <a:pt x="1570" y="252"/>
                      <a:pt x="1162" y="1"/>
                      <a:pt x="7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036;p71">
                <a:extLst>
                  <a:ext uri="{FF2B5EF4-FFF2-40B4-BE49-F238E27FC236}">
                    <a16:creationId xmlns:a16="http://schemas.microsoft.com/office/drawing/2014/main" id="{BBAAA650-1937-8A5A-DF31-AE290A5F7CF3}"/>
                  </a:ext>
                </a:extLst>
              </p:cNvPr>
              <p:cNvSpPr/>
              <p:nvPr/>
            </p:nvSpPr>
            <p:spPr>
              <a:xfrm>
                <a:off x="3249341" y="3608032"/>
                <a:ext cx="58525" cy="190311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11261" extrusionOk="0">
                    <a:moveTo>
                      <a:pt x="2511" y="0"/>
                    </a:moveTo>
                    <a:cubicBezTo>
                      <a:pt x="2202" y="0"/>
                      <a:pt x="1895" y="165"/>
                      <a:pt x="1779" y="546"/>
                    </a:cubicBezTo>
                    <a:cubicBezTo>
                      <a:pt x="775" y="3769"/>
                      <a:pt x="189" y="7117"/>
                      <a:pt x="22" y="10507"/>
                    </a:cubicBezTo>
                    <a:cubicBezTo>
                      <a:pt x="1" y="11009"/>
                      <a:pt x="377" y="11260"/>
                      <a:pt x="764" y="11260"/>
                    </a:cubicBezTo>
                    <a:cubicBezTo>
                      <a:pt x="1152" y="11260"/>
                      <a:pt x="1549" y="11009"/>
                      <a:pt x="1570" y="10507"/>
                    </a:cubicBezTo>
                    <a:cubicBezTo>
                      <a:pt x="1738" y="7284"/>
                      <a:pt x="2323" y="4062"/>
                      <a:pt x="3286" y="965"/>
                    </a:cubicBezTo>
                    <a:cubicBezTo>
                      <a:pt x="3463" y="383"/>
                      <a:pt x="2983" y="0"/>
                      <a:pt x="25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E66B51F-3AD5-0533-C70F-F70ADD6066AC}"/>
                </a:ext>
              </a:extLst>
            </p:cNvPr>
            <p:cNvSpPr txBox="1"/>
            <p:nvPr/>
          </p:nvSpPr>
          <p:spPr>
            <a:xfrm>
              <a:off x="3727441" y="4917788"/>
              <a:ext cx="4332758" cy="666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Trên</a:t>
              </a:r>
              <a:r>
                <a:rPr lang="en-US" sz="2400" dirty="0"/>
                <a:t> </a:t>
              </a:r>
              <a:r>
                <a:rPr lang="en-US" sz="2400" dirty="0" err="1"/>
                <a:t>bảng</a:t>
              </a:r>
              <a:r>
                <a:rPr lang="en-US" sz="2400" dirty="0"/>
                <a:t> </a:t>
              </a:r>
              <a:r>
                <a:rPr lang="en-US" sz="2400" dirty="0" err="1"/>
                <a:t>có</a:t>
              </a:r>
              <a:r>
                <a:rPr lang="en-US" sz="2400" dirty="0"/>
                <a:t> 3 </a:t>
              </a:r>
              <a:r>
                <a:rPr lang="en-US" sz="2400" dirty="0" err="1"/>
                <a:t>điểm</a:t>
              </a:r>
              <a:r>
                <a:rPr lang="en-US" sz="2400" dirty="0"/>
                <a:t> A, B, C. </a:t>
              </a:r>
              <a:r>
                <a:rPr lang="en-US" sz="2400" dirty="0" err="1"/>
                <a:t>Nối</a:t>
              </a:r>
              <a:r>
                <a:rPr lang="en-US" sz="2400" dirty="0"/>
                <a:t> </a:t>
              </a:r>
              <a:r>
                <a:rPr lang="en-US" sz="2400" dirty="0" err="1"/>
                <a:t>điểm</a:t>
              </a:r>
              <a:r>
                <a:rPr lang="en-US" sz="2400" dirty="0"/>
                <a:t> B </a:t>
              </a:r>
              <a:r>
                <a:rPr lang="en-US" sz="2400" dirty="0" err="1"/>
                <a:t>và</a:t>
              </a:r>
              <a:r>
                <a:rPr lang="en-US" sz="2400" dirty="0"/>
                <a:t> </a:t>
              </a:r>
              <a:r>
                <a:rPr lang="en-US" sz="2400" dirty="0" err="1"/>
                <a:t>điểm</a:t>
              </a:r>
              <a:r>
                <a:rPr lang="en-US" sz="2400" dirty="0"/>
                <a:t> C, ta </a:t>
              </a:r>
              <a:r>
                <a:rPr lang="en-US" sz="2400" dirty="0" err="1"/>
                <a:t>có</a:t>
              </a:r>
              <a:r>
                <a:rPr lang="en-US" sz="2400" dirty="0"/>
                <a:t> </a:t>
              </a:r>
              <a:r>
                <a:rPr lang="en-US" sz="2400" dirty="0" err="1"/>
                <a:t>đoạn</a:t>
              </a:r>
              <a:r>
                <a:rPr lang="en-US" sz="2400" dirty="0"/>
                <a:t> </a:t>
              </a:r>
              <a:r>
                <a:rPr lang="en-US" sz="2400" dirty="0" err="1"/>
                <a:t>thẳng</a:t>
              </a:r>
              <a:r>
                <a:rPr lang="en-US" sz="2400" dirty="0"/>
                <a:t> BC.</a:t>
              </a: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6058A706-6716-35B7-71C5-BA158BBE7FB1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98" y="391834"/>
            <a:ext cx="2069886" cy="1034943"/>
          </a:xfrm>
          <a:prstGeom prst="rect">
            <a:avLst/>
          </a:prstGeom>
        </p:spPr>
      </p:pic>
      <p:pic>
        <p:nvPicPr>
          <p:cNvPr id="7" name="Picture 6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6222346A-287D-8596-C0EB-C93D9E1C693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9309">
            <a:off x="1885950" y="4808719"/>
            <a:ext cx="354330" cy="135708"/>
          </a:xfrm>
          <a:prstGeom prst="rect">
            <a:avLst/>
          </a:prstGeom>
        </p:spPr>
      </p:pic>
      <p:pic>
        <p:nvPicPr>
          <p:cNvPr id="8" name="tải xuống (3)">
            <a:hlinkClick r:id="" action="ppaction://media"/>
            <a:extLst>
              <a:ext uri="{FF2B5EF4-FFF2-40B4-BE49-F238E27FC236}">
                <a16:creationId xmlns:a16="http://schemas.microsoft.com/office/drawing/2014/main" id="{E4075126-75B3-FBBE-0FA5-5D96B7BC80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633730" y="69977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69099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3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9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3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12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0.24974 0.00093 " pathEditMode="relative" rAng="0" ptsTypes="AA">
                                          <p:cBhvr>
                                            <p:cTn id="67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487" y="4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69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909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9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23" grpId="0" uiExpand="1" build="p" animBg="1"/>
          <p:bldP spid="24" grpId="0"/>
          <p:bldP spid="3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3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12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0.24974 0.00093 " pathEditMode="relative" rAng="0" ptsTypes="AA">
                                          <p:cBhvr>
                                            <p:cTn id="67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487" y="4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69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909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9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23" grpId="0" uiExpand="1" build="p" animBg="1"/>
          <p:bldP spid="24" grpId="0"/>
          <p:bldP spid="37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83D661-FB44-214D-4F2F-999142B196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9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8FEF41-ACDF-7B45-7F50-E564A00A4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5852" y="1568104"/>
            <a:ext cx="3255546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8699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1CF3B8-0EB7-03DF-A514-A02621293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351BFD5-AD8A-3FA0-7C21-CF27DAB82EF5}"/>
              </a:ext>
            </a:extLst>
          </p:cNvPr>
          <p:cNvSpPr/>
          <p:nvPr/>
        </p:nvSpPr>
        <p:spPr>
          <a:xfrm>
            <a:off x="209391" y="461183"/>
            <a:ext cx="11817344" cy="6105535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20210409041757_wm_shs-toan-2-tap-1">
            <a:extLst>
              <a:ext uri="{FF2B5EF4-FFF2-40B4-BE49-F238E27FC236}">
                <a16:creationId xmlns:a16="http://schemas.microsoft.com/office/drawing/2014/main" id="{0399070A-E36A-FDD5-9CF5-CA21099A47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29" t="70452" r="16679" b="6903"/>
          <a:stretch/>
        </p:blipFill>
        <p:spPr bwMode="auto">
          <a:xfrm>
            <a:off x="2986566" y="614073"/>
            <a:ext cx="8331648" cy="431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5A0B646-9A97-3613-16BD-C8A62D432D5C}"/>
              </a:ext>
            </a:extLst>
          </p:cNvPr>
          <p:cNvSpPr/>
          <p:nvPr/>
        </p:nvSpPr>
        <p:spPr>
          <a:xfrm>
            <a:off x="2495006" y="3553093"/>
            <a:ext cx="5094514" cy="1476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A55FF1-364D-13FF-87CA-ADFB4B827220}"/>
              </a:ext>
            </a:extLst>
          </p:cNvPr>
          <p:cNvSpPr txBox="1"/>
          <p:nvPr/>
        </p:nvSpPr>
        <p:spPr>
          <a:xfrm>
            <a:off x="1262978" y="3566271"/>
            <a:ext cx="657494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2800" dirty="0" err="1"/>
              <a:t>Kể</a:t>
            </a:r>
            <a:r>
              <a:rPr lang="en-US" sz="2800" dirty="0"/>
              <a:t>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.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: A, B, C, D, H, G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b) </a:t>
            </a:r>
            <a:r>
              <a:rPr lang="en-US" sz="2800" dirty="0" err="1"/>
              <a:t>Kể</a:t>
            </a:r>
            <a:r>
              <a:rPr lang="en-US" sz="2800" dirty="0"/>
              <a:t>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</a:rPr>
              <a:t>              </a:t>
            </a:r>
            <a:r>
              <a:rPr lang="en-US" sz="2800" dirty="0" err="1">
                <a:solidFill>
                  <a:srgbClr val="FF0000"/>
                </a:solidFill>
              </a:rPr>
              <a:t>Đoạn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thẳng</a:t>
            </a:r>
            <a:r>
              <a:rPr lang="en-US" sz="2800" dirty="0">
                <a:solidFill>
                  <a:srgbClr val="FF0000"/>
                </a:solidFill>
              </a:rPr>
              <a:t>: AB, CD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FC54DDDD-C967-EBA7-BF9D-A4E44FACE6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09" y="614073"/>
            <a:ext cx="2325467" cy="1162735"/>
          </a:xfrm>
          <a:prstGeom prst="rect">
            <a:avLst/>
          </a:prstGeom>
        </p:spPr>
      </p:pic>
      <p:sp>
        <p:nvSpPr>
          <p:cNvPr id="49" name="Oval 48">
            <a:extLst>
              <a:ext uri="{FF2B5EF4-FFF2-40B4-BE49-F238E27FC236}">
                <a16:creationId xmlns:a16="http://schemas.microsoft.com/office/drawing/2014/main" id="{5E47136B-5295-61B0-2346-FB00DAD46F28}"/>
              </a:ext>
            </a:extLst>
          </p:cNvPr>
          <p:cNvSpPr/>
          <p:nvPr/>
        </p:nvSpPr>
        <p:spPr>
          <a:xfrm>
            <a:off x="1962149" y="1809750"/>
            <a:ext cx="561975" cy="56197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213841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自定义 2402">
      <a:dk1>
        <a:sysClr val="windowText" lastClr="000000"/>
      </a:dk1>
      <a:lt1>
        <a:sysClr val="window" lastClr="FFFFFF"/>
      </a:lt1>
      <a:dk2>
        <a:srgbClr val="5BAE96"/>
      </a:dk2>
      <a:lt2>
        <a:srgbClr val="83AA03"/>
      </a:lt2>
      <a:accent1>
        <a:srgbClr val="83AA03"/>
      </a:accent1>
      <a:accent2>
        <a:srgbClr val="5BAE96"/>
      </a:accent2>
      <a:accent3>
        <a:srgbClr val="83AA03"/>
      </a:accent3>
      <a:accent4>
        <a:srgbClr val="5BAE96"/>
      </a:accent4>
      <a:accent5>
        <a:srgbClr val="83AA03"/>
      </a:accent5>
      <a:accent6>
        <a:srgbClr val="5BAE96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8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288</Words>
  <Application>Microsoft Office PowerPoint</Application>
  <PresentationFormat>Widescreen</PresentationFormat>
  <Paragraphs>82</Paragraphs>
  <Slides>18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等线</vt:lpstr>
      <vt:lpstr>等线 Light</vt:lpstr>
      <vt:lpstr>Aptos</vt:lpstr>
      <vt:lpstr>Arial</vt:lpstr>
      <vt:lpstr>Arial Black</vt:lpstr>
      <vt:lpstr>Calibri</vt:lpstr>
      <vt:lpstr>iCiel Cadena</vt:lpstr>
      <vt:lpstr>Times New Roman</vt:lpstr>
      <vt:lpstr>UTM Futura Extra</vt:lpstr>
      <vt:lpstr>1_Office 主题​​</vt:lpstr>
      <vt:lpstr>Custom Design</vt:lpstr>
      <vt:lpstr>1_Custom Design</vt:lpstr>
      <vt:lpstr>2_Custom Design</vt:lpstr>
      <vt:lpstr>5_Office 主题​​</vt:lpstr>
      <vt:lpstr>Office 主题</vt:lpstr>
      <vt:lpstr>包图主题2</vt:lpstr>
      <vt:lpstr>3_Custom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39</cp:revision>
  <dcterms:created xsi:type="dcterms:W3CDTF">2021-07-24T01:07:49Z</dcterms:created>
  <dcterms:modified xsi:type="dcterms:W3CDTF">2025-12-22T13:42:13Z</dcterms:modified>
</cp:coreProperties>
</file>